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  <p:sldMasterId id="2147483660" r:id="rId3"/>
  </p:sldMasterIdLst>
  <p:notesMasterIdLst>
    <p:notesMasterId r:id="rId42"/>
  </p:notesMasterIdLst>
  <p:sldIdLst>
    <p:sldId id="256" r:id="rId4"/>
    <p:sldId id="276" r:id="rId5"/>
    <p:sldId id="305" r:id="rId6"/>
    <p:sldId id="306" r:id="rId7"/>
    <p:sldId id="315" r:id="rId8"/>
    <p:sldId id="316" r:id="rId9"/>
    <p:sldId id="317" r:id="rId10"/>
    <p:sldId id="257" r:id="rId11"/>
    <p:sldId id="258" r:id="rId12"/>
    <p:sldId id="260" r:id="rId13"/>
    <p:sldId id="277" r:id="rId14"/>
    <p:sldId id="278" r:id="rId15"/>
    <p:sldId id="279" r:id="rId16"/>
    <p:sldId id="298" r:id="rId17"/>
    <p:sldId id="299" r:id="rId18"/>
    <p:sldId id="286" r:id="rId19"/>
    <p:sldId id="300" r:id="rId20"/>
    <p:sldId id="281" r:id="rId21"/>
    <p:sldId id="282" r:id="rId22"/>
    <p:sldId id="283" r:id="rId23"/>
    <p:sldId id="302" r:id="rId24"/>
    <p:sldId id="287" r:id="rId25"/>
    <p:sldId id="284" r:id="rId26"/>
    <p:sldId id="285" r:id="rId27"/>
    <p:sldId id="263" r:id="rId28"/>
    <p:sldId id="264" r:id="rId29"/>
    <p:sldId id="288" r:id="rId30"/>
    <p:sldId id="289" r:id="rId31"/>
    <p:sldId id="290" r:id="rId32"/>
    <p:sldId id="303" r:id="rId33"/>
    <p:sldId id="293" r:id="rId34"/>
    <p:sldId id="292" r:id="rId35"/>
    <p:sldId id="261" r:id="rId36"/>
    <p:sldId id="294" r:id="rId37"/>
    <p:sldId id="295" r:id="rId38"/>
    <p:sldId id="304" r:id="rId39"/>
    <p:sldId id="297" r:id="rId40"/>
    <p:sldId id="275" r:id="rId41"/>
  </p:sldIdLst>
  <p:sldSz cx="12192000" cy="6858000"/>
  <p:notesSz cx="6858000" cy="9144000"/>
  <p:embeddedFontLst>
    <p:embeddedFont>
      <p:font typeface="Calibri" panose="020F0502020204030204" pitchFamily="34" charset="0"/>
      <p:regular r:id="rId43"/>
      <p:bold r:id="rId44"/>
      <p:italic r:id="rId45"/>
      <p:boldItalic r:id="rId46"/>
    </p:embeddedFont>
    <p:embeddedFont>
      <p:font typeface="Calibri Light" panose="020F0302020204030204" pitchFamily="34" charset="0"/>
      <p:regular r:id="rId47"/>
      <p:italic r:id="rId48"/>
    </p:embeddedFont>
    <p:embeddedFont>
      <p:font typeface="SVN-Dancing Script" panose="02040603050506020204" pitchFamily="18" charset="0"/>
      <p:regular r:id="rId49"/>
    </p:embeddedFont>
    <p:embeddedFont>
      <p:font typeface="SVN-Ready" panose="02040603050506020204" pitchFamily="18" charset="0"/>
      <p:regular r:id="rId50"/>
    </p:embeddedFont>
    <p:embeddedFont>
      <p:font typeface="UTM Beautiful Caps" panose="02040603050506020204" pitchFamily="18" charset="0"/>
      <p:regular r:id="rId51"/>
    </p:embeddedFont>
    <p:embeddedFont>
      <p:font typeface="UTM Flamenco" panose="02040603050506020204" pitchFamily="18" charset="0"/>
      <p:regular r:id="rId52"/>
    </p:embeddedFont>
    <p:embeddedFont>
      <p:font typeface="UTM Futura Extra" panose="02040603050506020204" pitchFamily="18" charset="0"/>
      <p:bold r:id="rId5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3D3D"/>
    <a:srgbClr val="5B6677"/>
    <a:srgbClr val="FEEDE6"/>
    <a:srgbClr val="434C5E"/>
    <a:srgbClr val="1A6684"/>
    <a:srgbClr val="D7F0D3"/>
    <a:srgbClr val="454E5F"/>
    <a:srgbClr val="D0F4FC"/>
    <a:srgbClr val="742811"/>
    <a:srgbClr val="FEDE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60"/>
  </p:normalViewPr>
  <p:slideViewPr>
    <p:cSldViewPr snapToGrid="0">
      <p:cViewPr varScale="1">
        <p:scale>
          <a:sx n="68" d="100"/>
          <a:sy n="68" d="100"/>
        </p:scale>
        <p:origin x="79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notesMaster" Target="notesMasters/notesMaster1.xml"/><Relationship Id="rId47" Type="http://schemas.openxmlformats.org/officeDocument/2006/relationships/font" Target="fonts/font5.fntdata"/><Relationship Id="rId50" Type="http://schemas.openxmlformats.org/officeDocument/2006/relationships/font" Target="fonts/font8.fntdata"/><Relationship Id="rId55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font" Target="fonts/font3.fntdata"/><Relationship Id="rId53" Type="http://schemas.openxmlformats.org/officeDocument/2006/relationships/font" Target="fonts/font11.fntdata"/><Relationship Id="rId5" Type="http://schemas.openxmlformats.org/officeDocument/2006/relationships/slide" Target="slides/slide2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font" Target="fonts/font1.fntdata"/><Relationship Id="rId48" Type="http://schemas.openxmlformats.org/officeDocument/2006/relationships/font" Target="fonts/font6.fntdata"/><Relationship Id="rId56" Type="http://schemas.openxmlformats.org/officeDocument/2006/relationships/theme" Target="theme/theme1.xml"/><Relationship Id="rId8" Type="http://schemas.openxmlformats.org/officeDocument/2006/relationships/slide" Target="slides/slide5.xml"/><Relationship Id="rId51" Type="http://schemas.openxmlformats.org/officeDocument/2006/relationships/font" Target="fonts/font9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font" Target="fonts/font4.fntdata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font" Target="fonts/font7.fntdata"/><Relationship Id="rId57" Type="http://schemas.openxmlformats.org/officeDocument/2006/relationships/tableStyles" Target="tableStyles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font" Target="fonts/font2.fntdata"/><Relationship Id="rId52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6AE119-D905-4FB2-91ED-408E874C6912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0F4DD2-69BC-40AE-83F9-1CEE261D7A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557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F0A11-C174-4D80-9186-A45DB081DA0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F0A11-C174-4D80-9186-A45DB081DA0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74506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F0A11-C174-4D80-9186-A45DB081DA0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25539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F0A11-C174-4D80-9186-A45DB081DA0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40167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F0A11-C174-4D80-9186-A45DB081DA0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47960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F0A11-C174-4D80-9186-A45DB081DA0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38618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F0A11-C174-4D80-9186-A45DB081DA0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40364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F0A11-C174-4D80-9186-A45DB081DA0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67470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F0A11-C174-4D80-9186-A45DB081DA0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04536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F0A11-C174-4D80-9186-A45DB081DA0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63220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F0A11-C174-4D80-9186-A45DB081DA0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61193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F0A11-C174-4D80-9186-A45DB081DA0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309702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F0A11-C174-4D80-9186-A45DB081DA0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986066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F0A11-C174-4D80-9186-A45DB081DA0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509872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F0A11-C174-4D80-9186-A45DB081DA0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413443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F0A11-C174-4D80-9186-A45DB081DA0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F0A11-C174-4D80-9186-A45DB081DA0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F0A11-C174-4D80-9186-A45DB081DA0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719594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F0A11-C174-4D80-9186-A45DB081DA0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362970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F0A11-C174-4D80-9186-A45DB081DA0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647646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F0A11-C174-4D80-9186-A45DB081DA0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213414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F0A11-C174-4D80-9186-A45DB081DA0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24983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839BE3-3F13-46D3-BC75-170175CDBD5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99445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F0A11-C174-4D80-9186-A45DB081DA0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7277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F0A11-C174-4D80-9186-A45DB081DA0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F0A11-C174-4D80-9186-A45DB081DA0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551725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F0A11-C174-4D80-9186-A45DB081DA0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926841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F0A11-C174-4D80-9186-A45DB081DA0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758934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F0A11-C174-4D80-9186-A45DB081DA0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363784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F0A11-C174-4D80-9186-A45DB081DA0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839BE3-3F13-46D3-BC75-170175CDBD5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41612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F0A11-C174-4D80-9186-A45DB081DA0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80316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F0A11-C174-4D80-9186-A45DB081DA0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F0A11-C174-4D80-9186-A45DB081DA0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F0A11-C174-4D80-9186-A45DB081DA0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F0A11-C174-4D80-9186-A45DB081DA0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64346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4067F-2C2B-CE66-5B5E-5C7AC5C41F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D14E38-58EC-444E-6934-2F625EDA9C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B81ECF-A722-56F2-EE1A-C787342622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BD4C83-39E4-4B17-A81A-29A2E3AB7856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546F09-29D1-A361-A90A-6B12EE68E1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A37FCC-0852-D746-2FAB-BC8CFF426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C2D0C7-830A-4B5E-9EB6-276DB6F12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48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306D4-346D-70C8-DEDE-C77000CD4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88C363-3EDA-E249-8B80-8533D2144A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A3E019-C0D0-5382-2261-5481AC74F3C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BD4C83-39E4-4B17-A81A-29A2E3AB7856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E83BB4-9EB3-95D0-49FF-C1F54C766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C4D5F2-68F7-CF06-3892-6C51468D8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C2D0C7-830A-4B5E-9EB6-276DB6F12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760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188055D-E9D9-A627-1FB6-2E04B9F1B0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AB9C80-DA91-3271-24E7-D0B57BD7E2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F122DD-9AD9-8FC1-3B00-8E0535D5C6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BD4C83-39E4-4B17-A81A-29A2E3AB7856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EA0C9B-EA89-468A-831C-27E0FF4CB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D8D987-BCAA-1FCA-6B91-38228B12C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C2D0C7-830A-4B5E-9EB6-276DB6F12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7126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972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 advClick="0" advTm="3000">
        <p:fade/>
      </p:transition>
    </mc:Choice>
    <mc:Fallback xmlns="">
      <p:transition spd="med" advClick="0" advTm="3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6068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 advClick="0" advTm="3000">
        <p:fade/>
      </p:transition>
    </mc:Choice>
    <mc:Fallback xmlns="">
      <p:transition spd="med" advClick="0" advTm="3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7984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 advClick="0" advTm="3000">
        <p:fade/>
      </p:transition>
    </mc:Choice>
    <mc:Fallback xmlns="">
      <p:transition spd="med" advClick="0" advTm="3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0655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 advClick="0" advTm="3000">
        <p:fade/>
      </p:transition>
    </mc:Choice>
    <mc:Fallback xmlns="">
      <p:transition spd="med" advClick="0" advTm="3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8305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 advClick="0" advTm="3000">
        <p:fade/>
      </p:transition>
    </mc:Choice>
    <mc:Fallback xmlns="">
      <p:transition spd="med" advClick="0" advTm="300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1742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 advClick="0" advTm="3000">
        <p:fade/>
      </p:transition>
    </mc:Choice>
    <mc:Fallback xmlns="">
      <p:transition spd="med" advClick="0" advTm="3000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872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 advClick="0" advTm="3000">
        <p:fade/>
      </p:transition>
    </mc:Choice>
    <mc:Fallback xmlns="">
      <p:transition spd="med" advClick="0" advTm="3000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5024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 advClick="0" advTm="3000">
        <p:fade/>
      </p:transition>
    </mc:Choice>
    <mc:Fallback xmlns="">
      <p:transition spd="med" advClick="0" advTm="3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76608-7D96-532B-193A-AD0EE5CE3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29768B-F076-38D8-CFEC-99238C9ACA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0B4120-0845-CF3C-195D-608B1201FD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BD4C83-39E4-4B17-A81A-29A2E3AB7856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33A442-AC36-750F-4F84-9F67D029B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0AD62E-2CCF-F00E-E2AA-80EA5718E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C2D0C7-830A-4B5E-9EB6-276DB6F12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1654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1159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 advClick="0" advTm="3000">
        <p:fade/>
      </p:transition>
    </mc:Choice>
    <mc:Fallback xmlns="">
      <p:transition spd="med" advClick="0" advTm="3000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1627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 advClick="0" advTm="3000">
        <p:fade/>
      </p:transition>
    </mc:Choice>
    <mc:Fallback xmlns="">
      <p:transition spd="med" advClick="0" advTm="3000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6858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 advClick="0" advTm="3000">
        <p:fade/>
      </p:transition>
    </mc:Choice>
    <mc:Fallback xmlns="">
      <p:transition spd="med" advClick="0" advTm="3000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9827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 advClick="0" advTm="3000">
        <p:fade/>
      </p:transition>
    </mc:Choice>
    <mc:Fallback xmlns="">
      <p:transition spd="med" advClick="0" advTm="3000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1094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 advClick="0" advTm="3000">
        <p:fade/>
      </p:transition>
    </mc:Choice>
    <mc:Fallback xmlns="">
      <p:transition spd="med" advClick="0" advTm="3000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9968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 advClick="0" advTm="3000">
        <p:fade/>
      </p:transition>
    </mc:Choice>
    <mc:Fallback xmlns="">
      <p:transition spd="med" advClick="0" advTm="3000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1943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 advClick="0" advTm="3000">
        <p:fade/>
      </p:transition>
    </mc:Choice>
    <mc:Fallback xmlns="">
      <p:transition spd="med" advClick="0" advTm="3000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7957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 advClick="0" advTm="3000">
        <p:fade/>
      </p:transition>
    </mc:Choice>
    <mc:Fallback xmlns="">
      <p:transition spd="med" advClick="0" advTm="3000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4284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 advClick="0" advTm="3000">
        <p:fade/>
      </p:transition>
    </mc:Choice>
    <mc:Fallback xmlns="">
      <p:transition spd="med" advClick="0" advTm="3000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61349" y="5731317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2023/7/20</a:t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0860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 advClick="0" advTm="3000">
        <p:fade/>
      </p:transition>
    </mc:Choice>
    <mc:Fallback xmlns="">
      <p:transition spd="med" advClick="0" advTm="3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5E17A-D7C4-4D21-B846-22FD454C1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B8ED12-8620-71B5-CE0A-01D0890E81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C21077-B433-3EB8-9BCF-9BC498CAD2C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BD4C83-39E4-4B17-A81A-29A2E3AB7856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7026DA-0D95-60EE-8CD1-6BFD889F21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1CFF80-A1BE-EC56-4167-F66605B5B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C2D0C7-830A-4B5E-9EB6-276DB6F12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70291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2284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 advClick="0" advTm="3000">
        <p:fade/>
      </p:transition>
    </mc:Choice>
    <mc:Fallback xmlns="">
      <p:transition spd="med" advClick="0" advTm="3000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5122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 advClick="0" advTm="3000">
        <p:fade/>
      </p:transition>
    </mc:Choice>
    <mc:Fallback xmlns="">
      <p:transition spd="med" advClick="0" advTm="3000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8021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 advClick="0" advTm="3000">
        <p:fade/>
      </p:transition>
    </mc:Choice>
    <mc:Fallback xmlns="">
      <p:transition spd="med" advClick="0" advTm="3000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2569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 advClick="0" advTm="3000">
        <p:fade/>
      </p:transition>
    </mc:Choice>
    <mc:Fallback xmlns="">
      <p:transition spd="med" advClick="0" advTm="3000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bg>
      <p:bgPr>
        <a:solidFill>
          <a:srgbClr val="F5F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4342CF2-B8FD-42A0-AA67-1829F44F2B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664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plit orient="vert"/>
      </p:transition>
    </mc:Choice>
    <mc:Fallback xmlns="">
      <p:transition spd="slow" advTm="3000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775CFA-AB7C-F822-C7A6-8A9C139CA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CCBD8E-4453-73B6-0834-0BD8591502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38BF5C-7F87-74C9-B6B0-E67B7B8073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BCA364-89D7-4A42-D669-FA763A7778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BD4C83-39E4-4B17-A81A-29A2E3AB7856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61620D-7913-C895-78BE-E2AE158976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10BECC-D978-4F25-A1D8-14CAFD5F7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C2D0C7-830A-4B5E-9EB6-276DB6F12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583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0A5439-6E79-F5A9-F83E-C7CD01D5E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39F3F2-E5A9-16BA-EAAB-84A3B40BF9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882B8D-A1A0-9504-4651-C53E4040F8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B55E1A-2729-ED91-B4DF-2AF8D8F338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3ED95FA-980B-CF0C-DC27-B15A56B6E7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B9E64C-BBB3-DAC6-9938-CA880AC8F4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BD4C83-39E4-4B17-A81A-29A2E3AB7856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55E67F9-78C8-93E1-B9CE-C0FD8E98D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DE685F0-EFC5-904F-B37D-1A26B4DB5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C2D0C7-830A-4B5E-9EB6-276DB6F12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924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95A534-15ED-3CE4-53BF-A3CC3510C8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98786E-4049-399F-2783-B83DFBD3C74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BD4C83-39E4-4B17-A81A-29A2E3AB7856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879249-A600-6BE1-36D6-54DE6D40EB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99897C-4E2A-1427-C61B-492D8303E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C2D0C7-830A-4B5E-9EB6-276DB6F12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84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55FFD74-0F57-170E-8266-FCF0D80D4C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BD4C83-39E4-4B17-A81A-29A2E3AB7856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E122F7-A7FF-D826-70C4-965AC9FA9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3A1D29-63B2-9161-27D1-1835EA218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C2D0C7-830A-4B5E-9EB6-276DB6F12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318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135C4C-989B-26DA-E2AC-E73A94F88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E0334C-FB30-4FA3-27B1-3E9A74100F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2619CE-99E9-09E0-64A0-915D7767B1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469075-DB79-9719-AAD7-9C214148CB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BD4C83-39E4-4B17-A81A-29A2E3AB7856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37F82A-7946-024A-C636-DB2AEE6D9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D4F107-DF27-ECED-DCBB-41B605D4C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C2D0C7-830A-4B5E-9EB6-276DB6F12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583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EEB5C1-E83A-D7A2-BF94-8429C8C2E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45DDFBD-C71E-1861-E47E-4F89B63346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25D3C6-FF6B-8996-798E-CB6A0B07C5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DE4D39-D0F7-2911-0294-0D5B147D8BE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BD4C83-39E4-4B17-A81A-29A2E3AB7856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35DD4A-22C8-6BE6-ADCF-545B4C307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2E3565-0665-32FE-CAF0-099040E00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C2D0C7-830A-4B5E-9EB6-276DB6F12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811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0400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3057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med" p14:dur="699" advClick="0" advTm="3000">
        <p:fade/>
      </p:transition>
    </mc:Choice>
    <mc:Fallback xmlns="">
      <p:transition spd="med" advClick="0" advTm="3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5571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4" r:id="rId12"/>
  </p:sldLayoutIdLst>
  <mc:AlternateContent xmlns:mc="http://schemas.openxmlformats.org/markup-compatibility/2006" xmlns:p14="http://schemas.microsoft.com/office/powerpoint/2010/main">
    <mc:Choice Requires="p14">
      <p:transition spd="med" p14:dur="699" advClick="0" advTm="3000">
        <p:fade/>
      </p:transition>
    </mc:Choice>
    <mc:Fallback xmlns="">
      <p:transition spd="med" advClick="0" advTm="3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5.png"/><Relationship Id="rId5" Type="http://schemas.microsoft.com/office/2007/relationships/hdphoto" Target="../media/hdphoto1.wdp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0.png"/><Relationship Id="rId5" Type="http://schemas.openxmlformats.org/officeDocument/2006/relationships/image" Target="../media/image4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0.png"/><Relationship Id="rId5" Type="http://schemas.openxmlformats.org/officeDocument/2006/relationships/image" Target="../media/image4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0.png"/><Relationship Id="rId5" Type="http://schemas.openxmlformats.org/officeDocument/2006/relationships/image" Target="../media/image4.pn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5.png"/><Relationship Id="rId5" Type="http://schemas.microsoft.com/office/2007/relationships/hdphoto" Target="../media/hdphoto1.wdp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1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3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4.png"/><Relationship Id="rId4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9.xml"/><Relationship Id="rId6" Type="http://schemas.openxmlformats.org/officeDocument/2006/relationships/hyperlink" Target="http://upload.wikimedia.org/wikipedia/vi/3/3f/M%C5%A9i_t%C3%AAn_%C4%91%E1%BB%93ng.jpg" TargetMode="External"/><Relationship Id="rId5" Type="http://schemas.openxmlformats.org/officeDocument/2006/relationships/image" Target="../media/image25.png"/><Relationship Id="rId4" Type="http://schemas.openxmlformats.org/officeDocument/2006/relationships/image" Target="../media/image2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32.pn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15.png"/><Relationship Id="rId4" Type="http://schemas.openxmlformats.org/officeDocument/2006/relationships/image" Target="../media/image2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39.png"/><Relationship Id="rId4" Type="http://schemas.openxmlformats.org/officeDocument/2006/relationships/image" Target="../media/image1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9.xml"/><Relationship Id="rId6" Type="http://schemas.microsoft.com/office/2007/relationships/hdphoto" Target="../media/hdphoto2.wdp"/><Relationship Id="rId5" Type="http://schemas.openxmlformats.org/officeDocument/2006/relationships/image" Target="../media/image40.png"/><Relationship Id="rId4" Type="http://schemas.openxmlformats.org/officeDocument/2006/relationships/image" Target="../media/image2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5AF27450-95C4-66F0-AADF-D6C10C2F9D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899" y="-1048926"/>
            <a:ext cx="8955852" cy="8955852"/>
          </a:xfrm>
          <a:prstGeom prst="rect">
            <a:avLst/>
          </a:prstGeom>
        </p:spPr>
      </p:pic>
      <p:pic>
        <p:nvPicPr>
          <p:cNvPr id="3" name="图片 2" descr="15"/>
          <p:cNvPicPr>
            <a:picLocks noChangeAspect="1"/>
          </p:cNvPicPr>
          <p:nvPr/>
        </p:nvPicPr>
        <p:blipFill>
          <a:blip r:embed="rId5"/>
          <a:srcRect t="34583"/>
          <a:stretch>
            <a:fillRect/>
          </a:stretch>
        </p:blipFill>
        <p:spPr>
          <a:xfrm>
            <a:off x="0" y="3234055"/>
            <a:ext cx="12192000" cy="3623945"/>
          </a:xfrm>
          <a:prstGeom prst="rect">
            <a:avLst/>
          </a:prstGeom>
        </p:spPr>
      </p:pic>
      <p:pic>
        <p:nvPicPr>
          <p:cNvPr id="4" name="图片 3" descr="12"/>
          <p:cNvPicPr>
            <a:picLocks noChangeAspect="1"/>
          </p:cNvPicPr>
          <p:nvPr/>
        </p:nvPicPr>
        <p:blipFill>
          <a:blip r:embed="rId6"/>
          <a:srcRect t="58420" b="19318"/>
          <a:stretch>
            <a:fillRect/>
          </a:stretch>
        </p:blipFill>
        <p:spPr>
          <a:xfrm>
            <a:off x="-5175" y="5957656"/>
            <a:ext cx="12192000" cy="108267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3705941" y="1015863"/>
            <a:ext cx="4780117" cy="1202055"/>
            <a:chOff x="817" y="2306"/>
            <a:chExt cx="12472" cy="1893"/>
          </a:xfrm>
        </p:grpSpPr>
        <p:sp>
          <p:nvSpPr>
            <p:cNvPr id="6" name="文本框 5"/>
            <p:cNvSpPr txBox="1"/>
            <p:nvPr/>
          </p:nvSpPr>
          <p:spPr>
            <a:xfrm>
              <a:off x="844" y="2306"/>
              <a:ext cx="12445" cy="18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7200" b="0" i="0" u="none" strike="noStrike" kern="1200" cap="none" spc="0" normalizeH="0" baseline="0" noProof="0" dirty="0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utura Extra" panose="02040603050506020204" pitchFamily="18" charset="0"/>
                  <a:ea typeface="字魂151号-联盟综艺体" panose="00000500000000000000" charset="-122"/>
                  <a:cs typeface="字魂151号-联盟综艺体" panose="00000500000000000000" charset="-122"/>
                </a:rPr>
                <a:t>LỊCH SỬ</a:t>
              </a: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817" y="2309"/>
              <a:ext cx="12445" cy="18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7200" dirty="0">
                  <a:solidFill>
                    <a:srgbClr val="31A494"/>
                  </a:solidFill>
                  <a:latin typeface="UTM Futura Extra" panose="02040603050506020204" pitchFamily="18" charset="0"/>
                  <a:ea typeface="字魂151号-联盟综艺体" panose="00000500000000000000" charset="-122"/>
                  <a:cs typeface="字魂151号-联盟综艺体" panose="00000500000000000000" charset="-122"/>
                </a:rPr>
                <a:t>LỊCH SỬ</a:t>
              </a:r>
              <a:endParaRPr kumimoji="0" lang="en-US" altLang="zh-CN" sz="7200" b="0" i="0" u="none" strike="noStrike" kern="1200" cap="none" spc="0" normalizeH="0" baseline="0" noProof="0" dirty="0">
                <a:ln>
                  <a:noFill/>
                </a:ln>
                <a:solidFill>
                  <a:srgbClr val="31A494"/>
                </a:solidFill>
                <a:effectLst/>
                <a:uLnTx/>
                <a:uFillTx/>
                <a:latin typeface="UTM Futura Extra" panose="02040603050506020204" pitchFamily="18" charset="0"/>
                <a:ea typeface="字魂151号-联盟综艺体" panose="00000500000000000000" charset="-122"/>
                <a:cs typeface="字魂151号-联盟综艺体" panose="00000500000000000000" charset="-122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0E558498-3E52-5A9E-AE3A-5F2C2F4A0A0E}"/>
              </a:ext>
            </a:extLst>
          </p:cNvPr>
          <p:cNvGrpSpPr/>
          <p:nvPr/>
        </p:nvGrpSpPr>
        <p:grpSpPr>
          <a:xfrm>
            <a:off x="2170095" y="1979813"/>
            <a:ext cx="7841605" cy="1886049"/>
            <a:chOff x="1542691" y="1723561"/>
            <a:chExt cx="8696740" cy="3841356"/>
          </a:xfrm>
        </p:grpSpPr>
        <p:sp>
          <p:nvSpPr>
            <p:cNvPr id="20" name="文本框 6">
              <a:extLst>
                <a:ext uri="{FF2B5EF4-FFF2-40B4-BE49-F238E27FC236}">
                  <a16:creationId xmlns:a16="http://schemas.microsoft.com/office/drawing/2014/main" id="{2066DEB4-56B1-E4C1-82AD-55B2AE7B2A93}"/>
                </a:ext>
              </a:extLst>
            </p:cNvPr>
            <p:cNvSpPr txBox="1"/>
            <p:nvPr/>
          </p:nvSpPr>
          <p:spPr>
            <a:xfrm>
              <a:off x="1542691" y="1772444"/>
              <a:ext cx="8696579" cy="37924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1500" b="1" i="0" u="none" strike="noStrike" kern="1200" cap="none" spc="0" normalizeH="0" baseline="0" noProof="0" dirty="0" err="1">
                  <a:ln w="2032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13500000" algn="b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SVN-Dancing Script" panose="02040603050506020204" pitchFamily="18" charset="0"/>
                  <a:ea typeface="字魂151号-联盟综艺体" panose="00000500000000000000" charset="-122"/>
                  <a:cs typeface="字魂151号-联盟综艺体" panose="00000500000000000000" charset="-122"/>
                </a:rPr>
                <a:t>Nước</a:t>
              </a:r>
              <a:r>
                <a:rPr kumimoji="0" lang="en-US" altLang="zh-CN" sz="11500" b="1" i="0" u="none" strike="noStrike" kern="1200" cap="none" spc="0" normalizeH="0" baseline="0" noProof="0" dirty="0">
                  <a:ln w="2032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13500000" algn="b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SVN-Dancing Script" panose="02040603050506020204" pitchFamily="18" charset="0"/>
                  <a:ea typeface="字魂151号-联盟综艺体" panose="00000500000000000000" charset="-122"/>
                  <a:cs typeface="字魂151号-联盟综艺体" panose="00000500000000000000" charset="-122"/>
                </a:rPr>
                <a:t> </a:t>
              </a:r>
              <a:r>
                <a:rPr kumimoji="0" lang="en-US" altLang="zh-CN" sz="11500" b="1" i="0" u="none" strike="noStrike" kern="1200" cap="none" spc="0" normalizeH="0" baseline="0" noProof="0" dirty="0" err="1">
                  <a:ln w="2032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13500000" algn="b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SVN-Dancing Script" panose="02040603050506020204" pitchFamily="18" charset="0"/>
                  <a:ea typeface="字魂151号-联盟综艺体" panose="00000500000000000000" charset="-122"/>
                  <a:cs typeface="字魂151号-联盟综艺体" panose="00000500000000000000" charset="-122"/>
                </a:rPr>
                <a:t>Âu</a:t>
              </a:r>
              <a:r>
                <a:rPr kumimoji="0" lang="en-US" altLang="zh-CN" sz="11500" b="1" i="0" u="none" strike="noStrike" kern="1200" cap="none" spc="0" normalizeH="0" baseline="0" noProof="0" dirty="0">
                  <a:ln w="2032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13500000" algn="b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SVN-Dancing Script" panose="02040603050506020204" pitchFamily="18" charset="0"/>
                  <a:ea typeface="字魂151号-联盟综艺体" panose="00000500000000000000" charset="-122"/>
                  <a:cs typeface="字魂151号-联盟综艺体" panose="00000500000000000000" charset="-122"/>
                </a:rPr>
                <a:t> </a:t>
              </a:r>
              <a:r>
                <a:rPr kumimoji="0" lang="en-US" altLang="zh-CN" sz="11500" b="1" i="0" u="none" strike="noStrike" kern="1200" cap="none" spc="0" normalizeH="0" baseline="0" noProof="0" dirty="0" err="1">
                  <a:ln w="2032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13500000" algn="b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SVN-Dancing Script" panose="02040603050506020204" pitchFamily="18" charset="0"/>
                  <a:ea typeface="字魂151号-联盟综艺体" panose="00000500000000000000" charset="-122"/>
                  <a:cs typeface="字魂151号-联盟综艺体" panose="00000500000000000000" charset="-122"/>
                </a:rPr>
                <a:t>Lạc</a:t>
              </a:r>
              <a:endParaRPr kumimoji="0" lang="en-US" altLang="zh-CN" sz="11500" b="1" i="0" u="none" strike="noStrike" kern="1200" cap="none" spc="0" normalizeH="0" baseline="0" noProof="0" dirty="0">
                <a:ln w="2032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SVN-Dancing Script" panose="02040603050506020204" pitchFamily="18" charset="0"/>
                <a:ea typeface="字魂151号-联盟综艺体" panose="00000500000000000000" charset="-122"/>
                <a:cs typeface="字魂151号-联盟综艺体" panose="00000500000000000000" charset="-122"/>
              </a:endParaRPr>
            </a:p>
          </p:txBody>
        </p:sp>
        <p:sp>
          <p:nvSpPr>
            <p:cNvPr id="21" name="文本框 6">
              <a:extLst>
                <a:ext uri="{FF2B5EF4-FFF2-40B4-BE49-F238E27FC236}">
                  <a16:creationId xmlns:a16="http://schemas.microsoft.com/office/drawing/2014/main" id="{9C00624C-B0F2-5AA1-09A7-73BE4B9515D7}"/>
                </a:ext>
              </a:extLst>
            </p:cNvPr>
            <p:cNvSpPr txBox="1"/>
            <p:nvPr/>
          </p:nvSpPr>
          <p:spPr>
            <a:xfrm>
              <a:off x="1542851" y="1723561"/>
              <a:ext cx="8696580" cy="37924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15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9B60F"/>
                  </a:solidFill>
                  <a:effectLst/>
                  <a:uLnTx/>
                  <a:uFillTx/>
                  <a:latin typeface="SVN-Dancing Script" panose="02040603050506020204" pitchFamily="18" charset="0"/>
                  <a:ea typeface="字魂151号-联盟综艺体" panose="00000500000000000000" charset="-122"/>
                  <a:cs typeface="字魂151号-联盟综艺体" panose="00000500000000000000" charset="-122"/>
                </a:rPr>
                <a:t>Nước</a:t>
              </a:r>
              <a:r>
                <a:rPr kumimoji="0" lang="en-US" altLang="zh-CN" sz="11500" b="1" i="0" u="none" strike="noStrike" kern="1200" cap="none" spc="0" normalizeH="0" baseline="0" noProof="0" dirty="0">
                  <a:ln>
                    <a:noFill/>
                  </a:ln>
                  <a:solidFill>
                    <a:srgbClr val="F9B60F"/>
                  </a:solidFill>
                  <a:effectLst/>
                  <a:uLnTx/>
                  <a:uFillTx/>
                  <a:latin typeface="SVN-Dancing Script" panose="02040603050506020204" pitchFamily="18" charset="0"/>
                  <a:ea typeface="字魂151号-联盟综艺体" panose="00000500000000000000" charset="-122"/>
                  <a:cs typeface="字魂151号-联盟综艺体" panose="00000500000000000000" charset="-122"/>
                </a:rPr>
                <a:t> </a:t>
              </a:r>
              <a:r>
                <a:rPr kumimoji="0" lang="en-US" altLang="zh-CN" sz="115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9B60F"/>
                  </a:solidFill>
                  <a:effectLst/>
                  <a:uLnTx/>
                  <a:uFillTx/>
                  <a:latin typeface="SVN-Dancing Script" panose="02040603050506020204" pitchFamily="18" charset="0"/>
                  <a:ea typeface="字魂151号-联盟综艺体" panose="00000500000000000000" charset="-122"/>
                  <a:cs typeface="字魂151号-联盟综艺体" panose="00000500000000000000" charset="-122"/>
                </a:rPr>
                <a:t>Âu</a:t>
              </a:r>
              <a:r>
                <a:rPr kumimoji="0" lang="en-US" altLang="zh-CN" sz="11500" b="1" i="0" u="none" strike="noStrike" kern="1200" cap="none" spc="0" normalizeH="0" baseline="0" noProof="0" dirty="0">
                  <a:ln>
                    <a:noFill/>
                  </a:ln>
                  <a:solidFill>
                    <a:srgbClr val="F9B60F"/>
                  </a:solidFill>
                  <a:effectLst/>
                  <a:uLnTx/>
                  <a:uFillTx/>
                  <a:latin typeface="SVN-Dancing Script" panose="02040603050506020204" pitchFamily="18" charset="0"/>
                  <a:ea typeface="字魂151号-联盟综艺体" panose="00000500000000000000" charset="-122"/>
                  <a:cs typeface="字魂151号-联盟综艺体" panose="00000500000000000000" charset="-122"/>
                </a:rPr>
                <a:t> </a:t>
              </a:r>
              <a:r>
                <a:rPr kumimoji="0" lang="en-US" altLang="zh-CN" sz="115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9B60F"/>
                  </a:solidFill>
                  <a:effectLst/>
                  <a:uLnTx/>
                  <a:uFillTx/>
                  <a:latin typeface="SVN-Dancing Script" panose="02040603050506020204" pitchFamily="18" charset="0"/>
                  <a:ea typeface="字魂151号-联盟综艺体" panose="00000500000000000000" charset="-122"/>
                  <a:cs typeface="字魂151号-联盟综艺体" panose="00000500000000000000" charset="-122"/>
                </a:rPr>
                <a:t>Lạc</a:t>
              </a:r>
              <a:endParaRPr kumimoji="0" lang="en-US" altLang="zh-CN" sz="11500" b="1" i="0" u="none" strike="noStrike" kern="1200" cap="none" spc="0" normalizeH="0" baseline="0" noProof="0" dirty="0">
                <a:ln>
                  <a:noFill/>
                </a:ln>
                <a:solidFill>
                  <a:srgbClr val="F9B60F"/>
                </a:solidFill>
                <a:effectLst/>
                <a:uLnTx/>
                <a:uFillTx/>
                <a:latin typeface="SVN-Dancing Script" panose="02040603050506020204" pitchFamily="18" charset="0"/>
                <a:ea typeface="字魂151号-联盟综艺体" panose="00000500000000000000" charset="-122"/>
                <a:cs typeface="字魂151号-联盟综艺体" panose="00000500000000000000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421118"/>
            <a:ext cx="12192000" cy="57994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4" name="Picture 3" descr="A child reading a book&#10;&#10;Description automatically generated with low confidence">
            <a:extLst>
              <a:ext uri="{FF2B5EF4-FFF2-40B4-BE49-F238E27FC236}">
                <a16:creationId xmlns:a16="http://schemas.microsoft.com/office/drawing/2014/main" id="{103757F1-B19D-4781-2DDC-80D2AB47A3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00" y="2057403"/>
            <a:ext cx="4653472" cy="465347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FA3A103-D13D-809E-4F75-8855413DF30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273" t="29246" r="-694" b="52545"/>
          <a:stretch/>
        </p:blipFill>
        <p:spPr>
          <a:xfrm>
            <a:off x="4764672" y="578489"/>
            <a:ext cx="6504909" cy="5581913"/>
          </a:xfrm>
          <a:prstGeom prst="rect">
            <a:avLst/>
          </a:prstGeom>
        </p:spPr>
      </p:pic>
      <p:sp>
        <p:nvSpPr>
          <p:cNvPr id="3" name="Text Box 8">
            <a:extLst>
              <a:ext uri="{FF2B5EF4-FFF2-40B4-BE49-F238E27FC236}">
                <a16:creationId xmlns:a16="http://schemas.microsoft.com/office/drawing/2014/main" id="{91E49A64-4C38-3CCD-8C9D-3643F9A416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29738" y="1581795"/>
            <a:ext cx="4748981" cy="3694409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7200" algn="just">
              <a:lnSpc>
                <a:spcPct val="150000"/>
              </a:lnSpc>
              <a:spcBef>
                <a:spcPts val="0"/>
              </a:spcBef>
              <a:defRPr/>
            </a:pPr>
            <a:r>
              <a:rPr lang="en-US" sz="3200" b="1" dirty="0" err="1">
                <a:solidFill>
                  <a:srgbClr val="3B4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200" b="1" dirty="0">
                <a:solidFill>
                  <a:srgbClr val="3B4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3B4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3200" b="1" dirty="0">
                <a:solidFill>
                  <a:srgbClr val="3B4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3B4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3200" b="1" dirty="0">
                <a:solidFill>
                  <a:srgbClr val="3B4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3B4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thầm</a:t>
            </a:r>
            <a:r>
              <a:rPr lang="en-US" sz="3200" b="1" dirty="0">
                <a:solidFill>
                  <a:srgbClr val="3B4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3B4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sz="3200" b="1" dirty="0">
                <a:solidFill>
                  <a:srgbClr val="3B4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dung </a:t>
            </a:r>
            <a:r>
              <a:rPr lang="en-US" sz="3200" b="1" dirty="0" err="1">
                <a:solidFill>
                  <a:srgbClr val="3B4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3200" b="1" dirty="0">
                <a:solidFill>
                  <a:srgbClr val="3B4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3B4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chữ</a:t>
            </a:r>
            <a:r>
              <a:rPr lang="en-US" sz="3200" b="1" dirty="0">
                <a:solidFill>
                  <a:srgbClr val="3B4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3B4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3200" b="1" dirty="0">
                <a:solidFill>
                  <a:srgbClr val="3B4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7428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“Ở </a:t>
            </a:r>
            <a:r>
              <a:rPr lang="en-US" sz="3200" b="1" dirty="0" err="1">
                <a:solidFill>
                  <a:srgbClr val="7428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vùng</a:t>
            </a:r>
            <a:r>
              <a:rPr lang="en-US" sz="3200" b="1" dirty="0">
                <a:solidFill>
                  <a:srgbClr val="7428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428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núi</a:t>
            </a:r>
            <a:r>
              <a:rPr lang="en-US" sz="3200" b="1" dirty="0">
                <a:solidFill>
                  <a:srgbClr val="7428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428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phía</a:t>
            </a:r>
            <a:r>
              <a:rPr lang="en-US" sz="3200" b="1" dirty="0">
                <a:solidFill>
                  <a:srgbClr val="7428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428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Bắc</a:t>
            </a:r>
            <a:r>
              <a:rPr lang="en-US" sz="3200" b="1" dirty="0">
                <a:solidFill>
                  <a:srgbClr val="7428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…. </a:t>
            </a:r>
            <a:r>
              <a:rPr lang="en-US" sz="3200" b="1" dirty="0" err="1">
                <a:solidFill>
                  <a:srgbClr val="7428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Hoà</a:t>
            </a:r>
            <a:r>
              <a:rPr lang="en-US" sz="3200" b="1" dirty="0">
                <a:solidFill>
                  <a:srgbClr val="7428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428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3200" b="1" dirty="0">
                <a:solidFill>
                  <a:srgbClr val="7428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428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3200" b="1" dirty="0">
                <a:solidFill>
                  <a:srgbClr val="7428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428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3200" b="1" dirty="0">
                <a:solidFill>
                  <a:srgbClr val="7428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indent="457200" algn="ctr">
              <a:lnSpc>
                <a:spcPct val="150000"/>
              </a:lnSpc>
              <a:spcBef>
                <a:spcPts val="0"/>
              </a:spcBef>
              <a:defRPr/>
            </a:pPr>
            <a:r>
              <a:rPr lang="en-US" sz="3200" b="1" dirty="0">
                <a:solidFill>
                  <a:srgbClr val="3B4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(SGK/ </a:t>
            </a:r>
            <a:r>
              <a:rPr lang="en-US" sz="3200" b="1" dirty="0" err="1">
                <a:solidFill>
                  <a:srgbClr val="3B4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trang</a:t>
            </a:r>
            <a:r>
              <a:rPr lang="en-US" sz="3200" b="1" dirty="0">
                <a:solidFill>
                  <a:srgbClr val="3B44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15)</a:t>
            </a:r>
          </a:p>
        </p:txBody>
      </p:sp>
      <p:grpSp>
        <p:nvGrpSpPr>
          <p:cNvPr id="7" name="组合 25">
            <a:extLst>
              <a:ext uri="{FF2B5EF4-FFF2-40B4-BE49-F238E27FC236}">
                <a16:creationId xmlns:a16="http://schemas.microsoft.com/office/drawing/2014/main" id="{2C72EBEC-ADDA-FC73-1671-5DB4F4545F4E}"/>
              </a:ext>
            </a:extLst>
          </p:cNvPr>
          <p:cNvGrpSpPr/>
          <p:nvPr/>
        </p:nvGrpSpPr>
        <p:grpSpPr>
          <a:xfrm>
            <a:off x="-41910" y="-69184"/>
            <a:ext cx="12233910" cy="1381760"/>
            <a:chOff x="-50" y="0"/>
            <a:chExt cx="19266" cy="2176"/>
          </a:xfrm>
        </p:grpSpPr>
        <p:grpSp>
          <p:nvGrpSpPr>
            <p:cNvPr id="8" name="组合 15">
              <a:extLst>
                <a:ext uri="{FF2B5EF4-FFF2-40B4-BE49-F238E27FC236}">
                  <a16:creationId xmlns:a16="http://schemas.microsoft.com/office/drawing/2014/main" id="{C1FE9C1A-B84D-DD95-2456-294F0F7B2A8A}"/>
                </a:ext>
              </a:extLst>
            </p:cNvPr>
            <p:cNvGrpSpPr/>
            <p:nvPr/>
          </p:nvGrpSpPr>
          <p:grpSpPr>
            <a:xfrm>
              <a:off x="0" y="0"/>
              <a:ext cx="19200" cy="2176"/>
              <a:chOff x="0" y="0"/>
              <a:chExt cx="19200" cy="2176"/>
            </a:xfrm>
          </p:grpSpPr>
          <p:grpSp>
            <p:nvGrpSpPr>
              <p:cNvPr id="11" name="组合 16">
                <a:extLst>
                  <a:ext uri="{FF2B5EF4-FFF2-40B4-BE49-F238E27FC236}">
                    <a16:creationId xmlns:a16="http://schemas.microsoft.com/office/drawing/2014/main" id="{51AFFCE7-6800-E8ED-3884-26DD7161130B}"/>
                  </a:ext>
                </a:extLst>
              </p:cNvPr>
              <p:cNvGrpSpPr/>
              <p:nvPr/>
            </p:nvGrpSpPr>
            <p:grpSpPr>
              <a:xfrm>
                <a:off x="0" y="0"/>
                <a:ext cx="19200" cy="2176"/>
                <a:chOff x="0" y="0"/>
                <a:chExt cx="19200" cy="2176"/>
              </a:xfrm>
            </p:grpSpPr>
            <p:pic>
              <p:nvPicPr>
                <p:cNvPr id="13" name="图片 17" descr="7 (22)">
                  <a:extLst>
                    <a:ext uri="{FF2B5EF4-FFF2-40B4-BE49-F238E27FC236}">
                      <a16:creationId xmlns:a16="http://schemas.microsoft.com/office/drawing/2014/main" id="{5D0DFE8B-FF10-10C0-94F7-AE969A6ECAA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>
                  <a:lum bright="18000"/>
                </a:blip>
                <a:srcRect t="2506" b="68642"/>
                <a:stretch>
                  <a:fillRect/>
                </a:stretch>
              </p:blipFill>
              <p:spPr>
                <a:xfrm>
                  <a:off x="0" y="0"/>
                  <a:ext cx="19200" cy="2176"/>
                </a:xfrm>
                <a:prstGeom prst="rect">
                  <a:avLst/>
                </a:prstGeom>
              </p:spPr>
            </p:pic>
            <p:sp>
              <p:nvSpPr>
                <p:cNvPr id="14" name="圆角矩形 18">
                  <a:extLst>
                    <a:ext uri="{FF2B5EF4-FFF2-40B4-BE49-F238E27FC236}">
                      <a16:creationId xmlns:a16="http://schemas.microsoft.com/office/drawing/2014/main" id="{0180E8B5-7E44-C123-72E3-7518076AD436}"/>
                    </a:ext>
                  </a:extLst>
                </p:cNvPr>
                <p:cNvSpPr/>
                <p:nvPr/>
              </p:nvSpPr>
              <p:spPr>
                <a:xfrm>
                  <a:off x="308" y="42"/>
                  <a:ext cx="480" cy="325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</p:grpSp>
          <p:sp>
            <p:nvSpPr>
              <p:cNvPr id="12" name="新月形 19">
                <a:extLst>
                  <a:ext uri="{FF2B5EF4-FFF2-40B4-BE49-F238E27FC236}">
                    <a16:creationId xmlns:a16="http://schemas.microsoft.com/office/drawing/2014/main" id="{AE54D286-120D-1355-DE1F-0AE8D780D12C}"/>
                  </a:ext>
                </a:extLst>
              </p:cNvPr>
              <p:cNvSpPr/>
              <p:nvPr/>
            </p:nvSpPr>
            <p:spPr>
              <a:xfrm rot="1680000">
                <a:off x="385" y="178"/>
                <a:ext cx="326" cy="446"/>
              </a:xfrm>
              <a:prstGeom prst="mo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  <p:sp>
          <p:nvSpPr>
            <p:cNvPr id="9" name="任意多边形 24">
              <a:extLst>
                <a:ext uri="{FF2B5EF4-FFF2-40B4-BE49-F238E27FC236}">
                  <a16:creationId xmlns:a16="http://schemas.microsoft.com/office/drawing/2014/main" id="{DF6AB64A-966F-89D8-E3F2-17C440EFDFBE}"/>
                </a:ext>
              </a:extLst>
            </p:cNvPr>
            <p:cNvSpPr/>
            <p:nvPr/>
          </p:nvSpPr>
          <p:spPr>
            <a:xfrm>
              <a:off x="-50" y="282"/>
              <a:ext cx="19266" cy="1062"/>
            </a:xfrm>
            <a:custGeom>
              <a:avLst/>
              <a:gdLst>
                <a:gd name="connisteX0" fmla="*/ 0 w 12233910"/>
                <a:gd name="connsiteY0" fmla="*/ 674375 h 674375"/>
                <a:gd name="connisteX1" fmla="*/ 1391920 w 12233910"/>
                <a:gd name="connsiteY1" fmla="*/ 119385 h 674375"/>
                <a:gd name="connisteX2" fmla="*/ 2665730 w 12233910"/>
                <a:gd name="connsiteY2" fmla="*/ 478795 h 674375"/>
                <a:gd name="connisteX3" fmla="*/ 4232910 w 12233910"/>
                <a:gd name="connsiteY3" fmla="*/ 76205 h 674375"/>
                <a:gd name="connisteX4" fmla="*/ 6137910 w 12233910"/>
                <a:gd name="connsiteY4" fmla="*/ 489590 h 674375"/>
                <a:gd name="connisteX5" fmla="*/ 7716520 w 12233910"/>
                <a:gd name="connsiteY5" fmla="*/ 5 h 674375"/>
                <a:gd name="connisteX6" fmla="*/ 10198100 w 12233910"/>
                <a:gd name="connsiteY6" fmla="*/ 500385 h 674375"/>
                <a:gd name="connisteX7" fmla="*/ 12233910 w 12233910"/>
                <a:gd name="connsiteY7" fmla="*/ 381005 h 674375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</a:cxnLst>
              <a:rect l="l" t="t" r="r" b="b"/>
              <a:pathLst>
                <a:path w="12233910" h="674376">
                  <a:moveTo>
                    <a:pt x="0" y="674376"/>
                  </a:moveTo>
                  <a:cubicBezTo>
                    <a:pt x="252730" y="556266"/>
                    <a:pt x="858520" y="158756"/>
                    <a:pt x="1391920" y="119386"/>
                  </a:cubicBezTo>
                  <a:cubicBezTo>
                    <a:pt x="1925320" y="80016"/>
                    <a:pt x="2097405" y="487686"/>
                    <a:pt x="2665730" y="478796"/>
                  </a:cubicBezTo>
                  <a:cubicBezTo>
                    <a:pt x="3234055" y="469906"/>
                    <a:pt x="3538220" y="74301"/>
                    <a:pt x="4232910" y="76206"/>
                  </a:cubicBezTo>
                  <a:cubicBezTo>
                    <a:pt x="4927600" y="78111"/>
                    <a:pt x="5441315" y="504831"/>
                    <a:pt x="6137910" y="489591"/>
                  </a:cubicBezTo>
                  <a:cubicBezTo>
                    <a:pt x="6834505" y="474351"/>
                    <a:pt x="6904355" y="-1899"/>
                    <a:pt x="7716520" y="6"/>
                  </a:cubicBezTo>
                  <a:cubicBezTo>
                    <a:pt x="8528685" y="1911"/>
                    <a:pt x="9294495" y="424186"/>
                    <a:pt x="10198100" y="500386"/>
                  </a:cubicBezTo>
                  <a:cubicBezTo>
                    <a:pt x="11101705" y="576586"/>
                    <a:pt x="11876405" y="414661"/>
                    <a:pt x="12233910" y="381006"/>
                  </a:cubicBezTo>
                </a:path>
              </a:pathLst>
            </a:custGeom>
            <a:noFill/>
            <a:ln w="9525"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0" name="五角星 20">
              <a:extLst>
                <a:ext uri="{FF2B5EF4-FFF2-40B4-BE49-F238E27FC236}">
                  <a16:creationId xmlns:a16="http://schemas.microsoft.com/office/drawing/2014/main" id="{6218B2F1-CC3D-98C5-0400-C9B63B05C780}"/>
                </a:ext>
              </a:extLst>
            </p:cNvPr>
            <p:cNvSpPr/>
            <p:nvPr/>
          </p:nvSpPr>
          <p:spPr>
            <a:xfrm>
              <a:off x="18013" y="367"/>
              <a:ext cx="432" cy="432"/>
            </a:xfrm>
            <a:prstGeom prst="star5">
              <a:avLst>
                <a:gd name="adj" fmla="val 23722"/>
                <a:gd name="hf" fmla="val 105146"/>
                <a:gd name="vf" fmla="val 11055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</p:grpSp>
      <p:pic>
        <p:nvPicPr>
          <p:cNvPr id="15" name="图片 5" descr="12">
            <a:extLst>
              <a:ext uri="{FF2B5EF4-FFF2-40B4-BE49-F238E27FC236}">
                <a16:creationId xmlns:a16="http://schemas.microsoft.com/office/drawing/2014/main" id="{1FA852EA-52AC-FA92-5330-C9DCD120E29C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5919" t="58420" b="19318"/>
          <a:stretch/>
        </p:blipFill>
        <p:spPr>
          <a:xfrm>
            <a:off x="-41910" y="5456904"/>
            <a:ext cx="12233910" cy="146650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529272"/>
            <a:ext cx="12192000" cy="57994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F8C8E8A-01B7-93A8-2225-F889648938A9}"/>
              </a:ext>
            </a:extLst>
          </p:cNvPr>
          <p:cNvGrpSpPr/>
          <p:nvPr/>
        </p:nvGrpSpPr>
        <p:grpSpPr>
          <a:xfrm>
            <a:off x="36833" y="964946"/>
            <a:ext cx="3726426" cy="2092941"/>
            <a:chOff x="252653" y="492941"/>
            <a:chExt cx="3726426" cy="2092941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9F3ADE3-81F5-5F99-F100-DA7FDA3DEAC4}"/>
                </a:ext>
              </a:extLst>
            </p:cNvPr>
            <p:cNvGrpSpPr/>
            <p:nvPr/>
          </p:nvGrpSpPr>
          <p:grpSpPr>
            <a:xfrm>
              <a:off x="252653" y="492941"/>
              <a:ext cx="3726426" cy="2092941"/>
              <a:chOff x="45445" y="492942"/>
              <a:chExt cx="3667432" cy="1677378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587FF46C-D032-0B3B-F55F-F541940835E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386" r="79035" b="86380"/>
              <a:stretch/>
            </p:blipFill>
            <p:spPr>
              <a:xfrm>
                <a:off x="45445" y="492942"/>
                <a:ext cx="3667432" cy="1677378"/>
              </a:xfrm>
              <a:prstGeom prst="rect">
                <a:avLst/>
              </a:prstGeom>
            </p:spPr>
          </p:pic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57526D3A-B53C-70B7-8E04-B061B23B38AD}"/>
                  </a:ext>
                </a:extLst>
              </p:cNvPr>
              <p:cNvSpPr/>
              <p:nvPr/>
            </p:nvSpPr>
            <p:spPr>
              <a:xfrm>
                <a:off x="373626" y="1002890"/>
                <a:ext cx="2605548" cy="707923"/>
              </a:xfrm>
              <a:prstGeom prst="rect">
                <a:avLst/>
              </a:prstGeom>
              <a:solidFill>
                <a:srgbClr val="FEED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6" name="文本框 2">
              <a:extLst>
                <a:ext uri="{FF2B5EF4-FFF2-40B4-BE49-F238E27FC236}">
                  <a16:creationId xmlns:a16="http://schemas.microsoft.com/office/drawing/2014/main" id="{43D9F349-9586-B1F8-32A0-5F41DC5642C9}"/>
                </a:ext>
              </a:extLst>
            </p:cNvPr>
            <p:cNvSpPr txBox="1"/>
            <p:nvPr/>
          </p:nvSpPr>
          <p:spPr>
            <a:xfrm>
              <a:off x="439207" y="877693"/>
              <a:ext cx="2943089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altLang="en-US" sz="4000" b="1" kern="0" dirty="0" err="1">
                  <a:solidFill>
                    <a:srgbClr val="3B4456"/>
                  </a:solidFill>
                  <a:latin typeface="UTM Beautiful Caps" panose="02040603050506020204" pitchFamily="18" charset="0"/>
                  <a:cs typeface="Times New Roman" panose="02020603050405020304" pitchFamily="18" charset="0"/>
                </a:rPr>
                <a:t>Hãy</a:t>
              </a:r>
              <a:r>
                <a:rPr lang="en-US" altLang="en-US" sz="4000" b="1" kern="0" dirty="0">
                  <a:solidFill>
                    <a:srgbClr val="3B4456"/>
                  </a:solidFill>
                  <a:latin typeface="UTM Beautiful Caps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kern="0" dirty="0" err="1">
                  <a:solidFill>
                    <a:srgbClr val="3B4456"/>
                  </a:solidFill>
                  <a:latin typeface="UTM Beautiful Caps" panose="02040603050506020204" pitchFamily="18" charset="0"/>
                  <a:cs typeface="Times New Roman" panose="02020603050405020304" pitchFamily="18" charset="0"/>
                </a:rPr>
                <a:t>trả</a:t>
              </a:r>
              <a:r>
                <a:rPr lang="en-US" altLang="en-US" sz="4000" b="1" kern="0" dirty="0">
                  <a:solidFill>
                    <a:srgbClr val="3B4456"/>
                  </a:solidFill>
                  <a:latin typeface="UTM Beautiful Caps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kern="0" dirty="0" err="1">
                  <a:solidFill>
                    <a:srgbClr val="3B4456"/>
                  </a:solidFill>
                  <a:latin typeface="UTM Beautiful Caps" panose="02040603050506020204" pitchFamily="18" charset="0"/>
                  <a:cs typeface="Times New Roman" panose="02020603050405020304" pitchFamily="18" charset="0"/>
                </a:rPr>
                <a:t>lời</a:t>
              </a:r>
              <a:r>
                <a:rPr lang="en-US" altLang="en-US" sz="4000" b="1" kern="0" dirty="0">
                  <a:solidFill>
                    <a:srgbClr val="3B4456"/>
                  </a:solidFill>
                  <a:latin typeface="UTM Beautiful Caps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kern="0" dirty="0" err="1">
                  <a:solidFill>
                    <a:srgbClr val="3B4456"/>
                  </a:solidFill>
                  <a:latin typeface="UTM Beautiful Caps" panose="020406030505060202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altLang="en-US" sz="4000" b="1" kern="0" dirty="0">
                  <a:solidFill>
                    <a:srgbClr val="3B4456"/>
                  </a:solidFill>
                  <a:latin typeface="UTM Beautiful Caps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kern="0" dirty="0" err="1">
                  <a:solidFill>
                    <a:srgbClr val="3B4456"/>
                  </a:solidFill>
                  <a:latin typeface="UTM Beautiful Caps" panose="02040603050506020204" pitchFamily="18" charset="0"/>
                  <a:cs typeface="Times New Roman" panose="02020603050405020304" pitchFamily="18" charset="0"/>
                </a:rPr>
                <a:t>câu</a:t>
              </a:r>
              <a:r>
                <a:rPr lang="en-US" altLang="en-US" sz="4000" b="1" kern="0" dirty="0">
                  <a:solidFill>
                    <a:srgbClr val="3B4456"/>
                  </a:solidFill>
                  <a:latin typeface="UTM Beautiful Caps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kern="0" dirty="0" err="1">
                  <a:solidFill>
                    <a:srgbClr val="3B4456"/>
                  </a:solidFill>
                  <a:latin typeface="UTM Beautiful Caps" panose="02040603050506020204" pitchFamily="18" charset="0"/>
                  <a:cs typeface="Times New Roman" panose="02020603050405020304" pitchFamily="18" charset="0"/>
                </a:rPr>
                <a:t>hỏi</a:t>
              </a:r>
              <a:r>
                <a:rPr lang="en-US" altLang="en-US" sz="4000" b="1" kern="0" dirty="0">
                  <a:solidFill>
                    <a:srgbClr val="3B4456"/>
                  </a:solidFill>
                  <a:latin typeface="UTM Beautiful Caps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kern="0" dirty="0" err="1">
                  <a:solidFill>
                    <a:srgbClr val="3B4456"/>
                  </a:solidFill>
                  <a:latin typeface="UTM Beautiful Caps" panose="02040603050506020204" pitchFamily="18" charset="0"/>
                  <a:cs typeface="Times New Roman" panose="02020603050405020304" pitchFamily="18" charset="0"/>
                </a:rPr>
                <a:t>sau</a:t>
              </a:r>
              <a:endParaRPr lang="vi-VN" altLang="en-US" sz="4000" b="1" kern="0" dirty="0">
                <a:solidFill>
                  <a:srgbClr val="3B4456"/>
                </a:solidFill>
                <a:cs typeface="Times New Roman" panose="02020603050405020304" pitchFamily="18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84061AA-F75B-7C5C-9C38-41D4915FA3DB}"/>
              </a:ext>
            </a:extLst>
          </p:cNvPr>
          <p:cNvGrpSpPr/>
          <p:nvPr/>
        </p:nvGrpSpPr>
        <p:grpSpPr>
          <a:xfrm>
            <a:off x="4282025" y="847954"/>
            <a:ext cx="7618252" cy="1441704"/>
            <a:chOff x="4282025" y="847954"/>
            <a:chExt cx="7618252" cy="1441704"/>
          </a:xfrm>
        </p:grpSpPr>
        <p:sp>
          <p:nvSpPr>
            <p:cNvPr id="9" name="文本框 2">
              <a:extLst>
                <a:ext uri="{FF2B5EF4-FFF2-40B4-BE49-F238E27FC236}">
                  <a16:creationId xmlns:a16="http://schemas.microsoft.com/office/drawing/2014/main" id="{1E63834A-B73E-DF74-80D9-303F9DB40572}"/>
                </a:ext>
              </a:extLst>
            </p:cNvPr>
            <p:cNvSpPr txBox="1"/>
            <p:nvPr/>
          </p:nvSpPr>
          <p:spPr>
            <a:xfrm>
              <a:off x="5066859" y="1365086"/>
              <a:ext cx="68334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vi-VN" altLang="en-US" sz="3600" b="1" kern="0" dirty="0">
                  <a:solidFill>
                    <a:srgbClr val="F96464"/>
                  </a:solidFill>
                  <a:cs typeface="Times New Roman" panose="02020603050405020304" pitchFamily="18" charset="0"/>
                </a:rPr>
                <a:t>Người Âu Việt sống ở đâu?</a:t>
              </a: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6C821DB8-F2C6-4954-4558-8E46C7DE06A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416" t="1049" r="60011" b="54107"/>
            <a:stretch/>
          </p:blipFill>
          <p:spPr>
            <a:xfrm>
              <a:off x="4282025" y="847954"/>
              <a:ext cx="934065" cy="1441704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1ED7BD3-E331-77EB-AFD8-158DCAAD2B1B}"/>
              </a:ext>
            </a:extLst>
          </p:cNvPr>
          <p:cNvGrpSpPr/>
          <p:nvPr/>
        </p:nvGrpSpPr>
        <p:grpSpPr>
          <a:xfrm>
            <a:off x="4041058" y="2433090"/>
            <a:ext cx="8084302" cy="1754326"/>
            <a:chOff x="4041058" y="2433090"/>
            <a:chExt cx="8084302" cy="1754326"/>
          </a:xfrm>
        </p:grpSpPr>
        <p:sp>
          <p:nvSpPr>
            <p:cNvPr id="12" name="文本框 23">
              <a:extLst>
                <a:ext uri="{FF2B5EF4-FFF2-40B4-BE49-F238E27FC236}">
                  <a16:creationId xmlns:a16="http://schemas.microsoft.com/office/drawing/2014/main" id="{0C84CC27-B74D-F7F0-C1F3-73E25BC01A0A}"/>
                </a:ext>
              </a:extLst>
            </p:cNvPr>
            <p:cNvSpPr txBox="1"/>
            <p:nvPr/>
          </p:nvSpPr>
          <p:spPr>
            <a:xfrm>
              <a:off x="5066859" y="2433090"/>
              <a:ext cx="7058501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vi-VN" altLang="en-US" sz="3600" b="1" kern="0" dirty="0">
                  <a:solidFill>
                    <a:srgbClr val="F2AF1B"/>
                  </a:solidFill>
                  <a:cs typeface="Times New Roman" panose="02020603050405020304" pitchFamily="18" charset="0"/>
                </a:rPr>
                <a:t>Đời sống của người Âu Việt và người Lạc Việt có những điểm giống và khác nhau gì? </a:t>
              </a: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0BCD5C66-9163-8938-0B0B-E51B663009D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113" t="-1163" r="40588" b="56319"/>
            <a:stretch/>
          </p:blipFill>
          <p:spPr>
            <a:xfrm>
              <a:off x="4041058" y="2708147"/>
              <a:ext cx="1025801" cy="1441704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54E024F-440D-1EED-20F1-9C37522F487D}"/>
              </a:ext>
            </a:extLst>
          </p:cNvPr>
          <p:cNvGrpSpPr/>
          <p:nvPr/>
        </p:nvGrpSpPr>
        <p:grpSpPr>
          <a:xfrm>
            <a:off x="4190289" y="4518437"/>
            <a:ext cx="8084302" cy="1441704"/>
            <a:chOff x="4190289" y="4518437"/>
            <a:chExt cx="8084302" cy="1441704"/>
          </a:xfrm>
        </p:grpSpPr>
        <p:sp>
          <p:nvSpPr>
            <p:cNvPr id="15" name="文本框 26">
              <a:extLst>
                <a:ext uri="{FF2B5EF4-FFF2-40B4-BE49-F238E27FC236}">
                  <a16:creationId xmlns:a16="http://schemas.microsoft.com/office/drawing/2014/main" id="{934C970C-EEA1-7ECB-D2EE-4459A9C8C7D6}"/>
                </a:ext>
              </a:extLst>
            </p:cNvPr>
            <p:cNvSpPr txBox="1"/>
            <p:nvPr/>
          </p:nvSpPr>
          <p:spPr>
            <a:xfrm>
              <a:off x="5216090" y="4667354"/>
              <a:ext cx="70585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vi-VN" altLang="en-US" sz="3600" b="1" kern="0" dirty="0">
                  <a:solidFill>
                    <a:srgbClr val="29A3D3"/>
                  </a:solidFill>
                  <a:cs typeface="Times New Roman" panose="02020603050405020304" pitchFamily="18" charset="0"/>
                </a:rPr>
                <a:t>Người dân Âu Việt và Lạc Việt sống với nhau như thế nào?</a:t>
              </a:r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C7BD6929-568A-B8FD-98F7-65AE332D21C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091" r="20610" b="55156"/>
            <a:stretch/>
          </p:blipFill>
          <p:spPr>
            <a:xfrm>
              <a:off x="4190289" y="4518437"/>
              <a:ext cx="1025801" cy="1441704"/>
            </a:xfrm>
            <a:prstGeom prst="rect">
              <a:avLst/>
            </a:prstGeom>
          </p:spPr>
        </p:pic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B502F443-65BB-6827-A460-B828768A1E5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18271"/>
            <a:ext cx="3821912" cy="3239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766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529272"/>
            <a:ext cx="12192000" cy="57994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0B79CEE-B15C-B845-E2C4-F0C1828E451C}"/>
              </a:ext>
            </a:extLst>
          </p:cNvPr>
          <p:cNvGrpSpPr/>
          <p:nvPr/>
        </p:nvGrpSpPr>
        <p:grpSpPr>
          <a:xfrm>
            <a:off x="408062" y="680359"/>
            <a:ext cx="7767483" cy="1441704"/>
            <a:chOff x="4282025" y="847954"/>
            <a:chExt cx="7767483" cy="1441704"/>
          </a:xfrm>
        </p:grpSpPr>
        <p:sp>
          <p:nvSpPr>
            <p:cNvPr id="9" name="文本框 2">
              <a:extLst>
                <a:ext uri="{FF2B5EF4-FFF2-40B4-BE49-F238E27FC236}">
                  <a16:creationId xmlns:a16="http://schemas.microsoft.com/office/drawing/2014/main" id="{F4D253EC-AD97-C1C0-2807-965102DC3654}"/>
                </a:ext>
              </a:extLst>
            </p:cNvPr>
            <p:cNvSpPr txBox="1"/>
            <p:nvPr/>
          </p:nvSpPr>
          <p:spPr>
            <a:xfrm>
              <a:off x="5216090" y="1214863"/>
              <a:ext cx="683341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vi-VN" altLang="en-US" sz="4000" b="1" kern="0" dirty="0">
                  <a:solidFill>
                    <a:srgbClr val="F96464"/>
                  </a:solidFill>
                  <a:cs typeface="Times New Roman" panose="02020603050405020304" pitchFamily="18" charset="0"/>
                </a:rPr>
                <a:t>Người Âu Việt sống ở đâu?</a:t>
              </a: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9FA5BF93-4992-55A7-5307-E4E581AFC5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416" t="1049" r="60011" b="54107"/>
            <a:stretch/>
          </p:blipFill>
          <p:spPr>
            <a:xfrm>
              <a:off x="4282025" y="847954"/>
              <a:ext cx="934065" cy="1441704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8235964-37A8-94EB-92D5-E8CE38572CC6}"/>
              </a:ext>
            </a:extLst>
          </p:cNvPr>
          <p:cNvGrpSpPr/>
          <p:nvPr/>
        </p:nvGrpSpPr>
        <p:grpSpPr>
          <a:xfrm>
            <a:off x="3062772" y="1986888"/>
            <a:ext cx="8956997" cy="2160414"/>
            <a:chOff x="3738824" y="1999017"/>
            <a:chExt cx="8354269" cy="1611613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E6C21A02-1F47-CCB8-4C87-00D6A732C4C2}"/>
                </a:ext>
              </a:extLst>
            </p:cNvPr>
            <p:cNvSpPr/>
            <p:nvPr/>
          </p:nvSpPr>
          <p:spPr>
            <a:xfrm>
              <a:off x="3738824" y="1999017"/>
              <a:ext cx="8260348" cy="1519884"/>
            </a:xfrm>
            <a:prstGeom prst="roundRect">
              <a:avLst>
                <a:gd name="adj" fmla="val 50000"/>
              </a:avLst>
            </a:prstGeom>
            <a:solidFill>
              <a:srgbClr val="FEDEDE"/>
            </a:solidFill>
            <a:ln w="28575">
              <a:solidFill>
                <a:srgbClr val="F96464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7" name="Text Box 6">
              <a:extLst>
                <a:ext uri="{FF2B5EF4-FFF2-40B4-BE49-F238E27FC236}">
                  <a16:creationId xmlns:a16="http://schemas.microsoft.com/office/drawing/2014/main" id="{95578FA0-B1AF-C244-E327-0FF923BBDE2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32745" y="2164080"/>
              <a:ext cx="8260348" cy="144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sz="4400" b="1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Người</a:t>
              </a:r>
              <a:r>
                <a:rPr lang="en-US" altLang="en-US" sz="44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4400" b="1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Âu</a:t>
              </a:r>
              <a:r>
                <a:rPr lang="en-US" altLang="en-US" sz="44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4400" b="1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Việt</a:t>
              </a:r>
              <a:r>
                <a:rPr lang="en-US" altLang="en-US" sz="44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4400" b="1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sống</a:t>
              </a:r>
              <a:r>
                <a:rPr lang="en-US" altLang="en-US" sz="44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ở </a:t>
              </a:r>
              <a:r>
                <a:rPr lang="en-US" altLang="en-US" sz="4400" b="1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mạn</a:t>
              </a:r>
              <a:r>
                <a:rPr lang="en-US" altLang="en-US" sz="44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</a:t>
              </a:r>
              <a:r>
                <a:rPr lang="en-US" altLang="en-US" sz="4400" b="1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Tây</a:t>
              </a:r>
              <a:r>
                <a:rPr lang="en-US" altLang="en-US" sz="44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4400" b="1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Bắc</a:t>
              </a:r>
              <a:r>
                <a:rPr lang="en-US" altLang="en-US" sz="44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4400" b="1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altLang="en-US" sz="44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4400" b="1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nước</a:t>
              </a:r>
              <a:r>
                <a:rPr lang="en-US" altLang="en-US" sz="44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4400" b="1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Văn</a:t>
              </a:r>
              <a:r>
                <a:rPr lang="en-US" altLang="en-US" sz="44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Lang. </a:t>
              </a:r>
              <a:endParaRPr lang="vi-VN" altLang="en-US" sz="4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7" name="图片 31" descr="15">
            <a:extLst>
              <a:ext uri="{FF2B5EF4-FFF2-40B4-BE49-F238E27FC236}">
                <a16:creationId xmlns:a16="http://schemas.microsoft.com/office/drawing/2014/main" id="{8E3D0296-1ED5-E3CA-334E-1B191BFB708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34583" b="28691"/>
          <a:stretch>
            <a:fillRect/>
          </a:stretch>
        </p:blipFill>
        <p:spPr>
          <a:xfrm>
            <a:off x="635" y="4823460"/>
            <a:ext cx="12192000" cy="203454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AEA1642-E389-522C-D1E9-CF540395728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78" t="54415" r="12871"/>
          <a:stretch/>
        </p:blipFill>
        <p:spPr>
          <a:xfrm>
            <a:off x="408062" y="3466858"/>
            <a:ext cx="4191882" cy="2710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176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529272"/>
            <a:ext cx="12192000" cy="57994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8197392B-BC40-BF85-458A-0100FC2379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4924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AutoShape 3">
            <a:extLst>
              <a:ext uri="{FF2B5EF4-FFF2-40B4-BE49-F238E27FC236}">
                <a16:creationId xmlns:a16="http://schemas.microsoft.com/office/drawing/2014/main" id="{61392846-ED5E-EC8A-F2D5-4D23F818F8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5600" y="3581400"/>
            <a:ext cx="304800" cy="304800"/>
          </a:xfrm>
          <a:prstGeom prst="star16">
            <a:avLst>
              <a:gd name="adj" fmla="val 37500"/>
            </a:avLst>
          </a:prstGeom>
          <a:solidFill>
            <a:srgbClr val="FF00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vi-VN" altLang="en-US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Line 14">
            <a:extLst>
              <a:ext uri="{FF2B5EF4-FFF2-40B4-BE49-F238E27FC236}">
                <a16:creationId xmlns:a16="http://schemas.microsoft.com/office/drawing/2014/main" id="{7CCE4102-B0B1-EAA5-3584-64120B23520A}"/>
              </a:ext>
            </a:extLst>
          </p:cNvPr>
          <p:cNvSpPr>
            <a:spLocks noChangeShapeType="1"/>
          </p:cNvSpPr>
          <p:nvPr/>
        </p:nvSpPr>
        <p:spPr bwMode="auto">
          <a:xfrm>
            <a:off x="9982200" y="14478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15">
            <a:extLst>
              <a:ext uri="{FF2B5EF4-FFF2-40B4-BE49-F238E27FC236}">
                <a16:creationId xmlns:a16="http://schemas.microsoft.com/office/drawing/2014/main" id="{5414D083-8685-05B6-7259-87B6AF2078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0400" y="3124200"/>
            <a:ext cx="2133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ÂU VIỆT  </a:t>
            </a:r>
          </a:p>
        </p:txBody>
      </p:sp>
      <p:sp>
        <p:nvSpPr>
          <p:cNvPr id="9" name="Text Box 15">
            <a:extLst>
              <a:ext uri="{FF2B5EF4-FFF2-40B4-BE49-F238E27FC236}">
                <a16:creationId xmlns:a16="http://schemas.microsoft.com/office/drawing/2014/main" id="{F081EFED-6E60-11B1-8F37-4ACCEADCA9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400" y="1923097"/>
            <a:ext cx="2133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ÂU VIỆT  </a:t>
            </a:r>
          </a:p>
        </p:txBody>
      </p:sp>
      <p:sp>
        <p:nvSpPr>
          <p:cNvPr id="10" name="Text Box 15">
            <a:extLst>
              <a:ext uri="{FF2B5EF4-FFF2-40B4-BE49-F238E27FC236}">
                <a16:creationId xmlns:a16="http://schemas.microsoft.com/office/drawing/2014/main" id="{2ABE4494-F775-B3A0-F565-6C72AE81A4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2800" y="2930366"/>
            <a:ext cx="2133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LẠC VIỆT  </a:t>
            </a:r>
          </a:p>
        </p:txBody>
      </p:sp>
      <p:sp>
        <p:nvSpPr>
          <p:cNvPr id="11" name="Text Box 15">
            <a:extLst>
              <a:ext uri="{FF2B5EF4-FFF2-40B4-BE49-F238E27FC236}">
                <a16:creationId xmlns:a16="http://schemas.microsoft.com/office/drawing/2014/main" id="{2ACB4367-4B15-633A-EE97-2F0C6F65EA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4114799"/>
            <a:ext cx="2133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LẠC VIỆT  </a:t>
            </a:r>
          </a:p>
        </p:txBody>
      </p:sp>
    </p:spTree>
    <p:extLst>
      <p:ext uri="{BB962C8B-B14F-4D97-AF65-F5344CB8AC3E}">
        <p14:creationId xmlns:p14="http://schemas.microsoft.com/office/powerpoint/2010/main" val="153325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529272"/>
            <a:ext cx="12192000" cy="57994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6DA4EAB-4196-55EA-3545-E57E456AD691}"/>
              </a:ext>
            </a:extLst>
          </p:cNvPr>
          <p:cNvGrpSpPr/>
          <p:nvPr/>
        </p:nvGrpSpPr>
        <p:grpSpPr>
          <a:xfrm>
            <a:off x="338941" y="740681"/>
            <a:ext cx="11616790" cy="1441704"/>
            <a:chOff x="4176191" y="2433090"/>
            <a:chExt cx="11616790" cy="1441704"/>
          </a:xfrm>
        </p:grpSpPr>
        <p:sp>
          <p:nvSpPr>
            <p:cNvPr id="13" name="文本框 23">
              <a:extLst>
                <a:ext uri="{FF2B5EF4-FFF2-40B4-BE49-F238E27FC236}">
                  <a16:creationId xmlns:a16="http://schemas.microsoft.com/office/drawing/2014/main" id="{6450361A-1E97-ABAC-6683-6AEB4EC3C5F3}"/>
                </a:ext>
              </a:extLst>
            </p:cNvPr>
            <p:cNvSpPr txBox="1"/>
            <p:nvPr/>
          </p:nvSpPr>
          <p:spPr>
            <a:xfrm>
              <a:off x="5066859" y="2433090"/>
              <a:ext cx="10726122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vi-VN" altLang="en-US" sz="4000" b="1" kern="0" dirty="0">
                  <a:solidFill>
                    <a:srgbClr val="F2AF1B"/>
                  </a:solidFill>
                  <a:cs typeface="Times New Roman" panose="02020603050405020304" pitchFamily="18" charset="0"/>
                </a:rPr>
                <a:t>Đời sống của người Âu Việt và người Lạc Việt có những điểm giống và khác nhau gì? 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881B19BF-3233-1164-C80D-5FD29DCEA5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113" t="-1163" r="40588" b="56319"/>
            <a:stretch/>
          </p:blipFill>
          <p:spPr>
            <a:xfrm>
              <a:off x="4176191" y="2433090"/>
              <a:ext cx="1025801" cy="1441704"/>
            </a:xfrm>
            <a:prstGeom prst="rect">
              <a:avLst/>
            </a:prstGeom>
          </p:spPr>
        </p:pic>
      </p:grpSp>
      <p:pic>
        <p:nvPicPr>
          <p:cNvPr id="18" name="图片 31" descr="15">
            <a:extLst>
              <a:ext uri="{FF2B5EF4-FFF2-40B4-BE49-F238E27FC236}">
                <a16:creationId xmlns:a16="http://schemas.microsoft.com/office/drawing/2014/main" id="{6C3615B0-30D5-7411-E872-D90E0270E8A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34583" b="28691"/>
          <a:stretch>
            <a:fillRect/>
          </a:stretch>
        </p:blipFill>
        <p:spPr>
          <a:xfrm>
            <a:off x="635" y="4823460"/>
            <a:ext cx="12192000" cy="203454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AEA1642-E389-522C-D1E9-CF540395728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78" t="54415" r="12871"/>
          <a:stretch/>
        </p:blipFill>
        <p:spPr>
          <a:xfrm>
            <a:off x="0" y="3495032"/>
            <a:ext cx="4191882" cy="2710783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C2866A6E-B77E-34FD-93B7-831B4353C4A1}"/>
              </a:ext>
            </a:extLst>
          </p:cNvPr>
          <p:cNvGrpSpPr/>
          <p:nvPr/>
        </p:nvGrpSpPr>
        <p:grpSpPr>
          <a:xfrm>
            <a:off x="3277371" y="2275529"/>
            <a:ext cx="8370449" cy="3745491"/>
            <a:chOff x="3585282" y="2311442"/>
            <a:chExt cx="8370449" cy="3745491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E6C21A02-1F47-CCB8-4C87-00D6A732C4C2}"/>
                </a:ext>
              </a:extLst>
            </p:cNvPr>
            <p:cNvSpPr/>
            <p:nvPr/>
          </p:nvSpPr>
          <p:spPr>
            <a:xfrm>
              <a:off x="3585282" y="2311442"/>
              <a:ext cx="8370449" cy="3745491"/>
            </a:xfrm>
            <a:prstGeom prst="roundRect">
              <a:avLst>
                <a:gd name="adj" fmla="val 28911"/>
              </a:avLst>
            </a:prstGeom>
            <a:solidFill>
              <a:srgbClr val="FCEED0"/>
            </a:solidFill>
            <a:ln w="28575">
              <a:solidFill>
                <a:srgbClr val="F2AF1B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Text Box 6">
              <a:extLst>
                <a:ext uri="{FF2B5EF4-FFF2-40B4-BE49-F238E27FC236}">
                  <a16:creationId xmlns:a16="http://schemas.microsoft.com/office/drawing/2014/main" id="{930BCE25-E393-E8D7-BD54-9E52319B366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60738" y="2476027"/>
              <a:ext cx="7832852" cy="3416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just">
                <a:spcBef>
                  <a:spcPct val="50000"/>
                </a:spcBef>
              </a:pPr>
              <a:r>
                <a:rPr lang="en-US" alt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   </a:t>
              </a:r>
              <a:r>
                <a:rPr lang="en-US" alt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Cuộc</a:t>
              </a:r>
              <a:r>
                <a:rPr lang="en-US" alt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sống</a:t>
              </a:r>
              <a:r>
                <a:rPr lang="en-US" alt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alt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người</a:t>
              </a:r>
              <a:r>
                <a:rPr lang="en-US" alt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Âu</a:t>
              </a:r>
              <a:r>
                <a:rPr lang="en-US" alt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Việt</a:t>
              </a:r>
              <a:r>
                <a:rPr lang="en-US" alt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alt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người</a:t>
              </a:r>
              <a:r>
                <a:rPr lang="en-US" alt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Lạc</a:t>
              </a:r>
              <a:r>
                <a:rPr lang="en-US" alt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Việt</a:t>
              </a:r>
              <a:r>
                <a:rPr lang="en-US" alt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alt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sự</a:t>
              </a:r>
              <a:r>
                <a:rPr lang="en-US" alt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tương</a:t>
              </a:r>
              <a:r>
                <a:rPr lang="en-US" alt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đồng</a:t>
              </a:r>
              <a:r>
                <a:rPr lang="en-US" alt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alt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Họ</a:t>
              </a:r>
              <a:r>
                <a:rPr lang="en-US" alt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đều</a:t>
              </a:r>
              <a:r>
                <a:rPr lang="en-US" alt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biết</a:t>
              </a:r>
              <a:r>
                <a:rPr lang="en-US" alt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chế</a:t>
              </a:r>
              <a:r>
                <a:rPr lang="en-US" alt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tạo</a:t>
              </a:r>
              <a:r>
                <a:rPr lang="en-US" alt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đồ</a:t>
              </a:r>
              <a:r>
                <a:rPr lang="en-US" alt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đồng</a:t>
              </a:r>
              <a:r>
                <a:rPr lang="en-US" alt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alt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đều</a:t>
              </a:r>
              <a:r>
                <a:rPr lang="en-US" alt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biết</a:t>
              </a:r>
              <a:r>
                <a:rPr lang="en-US" alt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rèn</a:t>
              </a:r>
              <a:r>
                <a:rPr lang="en-US" alt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sắt</a:t>
              </a:r>
              <a:r>
                <a:rPr lang="en-US" alt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alt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đều</a:t>
              </a:r>
              <a:r>
                <a:rPr lang="en-US" alt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trồng</a:t>
              </a:r>
              <a:r>
                <a:rPr lang="en-US" alt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lúa</a:t>
              </a:r>
              <a:r>
                <a:rPr lang="en-US" alt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alt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chăn</a:t>
              </a:r>
              <a:r>
                <a:rPr lang="en-US" alt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nuôi</a:t>
              </a:r>
              <a:r>
                <a:rPr lang="en-US" alt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alt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tục</a:t>
              </a:r>
              <a:r>
                <a:rPr lang="en-US" alt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lệ</a:t>
              </a:r>
              <a:r>
                <a:rPr lang="en-US" alt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alt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nhiều</a:t>
              </a:r>
              <a:r>
                <a:rPr lang="en-US" alt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điểm</a:t>
              </a:r>
              <a:r>
                <a:rPr lang="en-US" alt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giống</a:t>
              </a:r>
              <a:r>
                <a:rPr lang="en-US" alt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nhau</a:t>
              </a:r>
              <a:r>
                <a:rPr lang="en-US" alt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vi-VN" altLang="en-US" sz="3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5008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592702"/>
            <a:ext cx="12192000" cy="57994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8235964-37A8-94EB-92D5-E8CE38572CC6}"/>
              </a:ext>
            </a:extLst>
          </p:cNvPr>
          <p:cNvGrpSpPr/>
          <p:nvPr/>
        </p:nvGrpSpPr>
        <p:grpSpPr>
          <a:xfrm>
            <a:off x="3161708" y="2711270"/>
            <a:ext cx="8860699" cy="2037449"/>
            <a:chOff x="3569584" y="1943682"/>
            <a:chExt cx="8264451" cy="1519884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E6C21A02-1F47-CCB8-4C87-00D6A732C4C2}"/>
                </a:ext>
              </a:extLst>
            </p:cNvPr>
            <p:cNvSpPr/>
            <p:nvPr/>
          </p:nvSpPr>
          <p:spPr>
            <a:xfrm>
              <a:off x="3569584" y="1943682"/>
              <a:ext cx="8264451" cy="1519884"/>
            </a:xfrm>
            <a:prstGeom prst="roundRect">
              <a:avLst>
                <a:gd name="adj" fmla="val 50000"/>
              </a:avLst>
            </a:prstGeom>
            <a:solidFill>
              <a:srgbClr val="D0F4FC"/>
            </a:solidFill>
            <a:ln w="28575">
              <a:solidFill>
                <a:srgbClr val="29A3D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Text Box 6">
              <a:extLst>
                <a:ext uri="{FF2B5EF4-FFF2-40B4-BE49-F238E27FC236}">
                  <a16:creationId xmlns:a16="http://schemas.microsoft.com/office/drawing/2014/main" id="{95578FA0-B1AF-C244-E327-0FF923BBDE2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32745" y="2164080"/>
              <a:ext cx="7966888" cy="10790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Người</a:t>
              </a:r>
              <a:r>
                <a:rPr kumimoji="0" lang="en-US" alt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alt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Âu</a:t>
              </a:r>
              <a:r>
                <a:rPr kumimoji="0" lang="en-US" alt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alt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Việt</a:t>
              </a:r>
              <a:r>
                <a:rPr kumimoji="0" lang="en-US" alt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alt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và</a:t>
              </a:r>
              <a:r>
                <a:rPr lang="en-US" altLang="en-US" sz="44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4400" b="1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Lạc</a:t>
              </a:r>
              <a:r>
                <a:rPr lang="en-US" altLang="en-US" sz="44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4400" b="1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Việt</a:t>
              </a:r>
              <a:r>
                <a:rPr lang="en-US" altLang="en-US" sz="44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4400" b="1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sống</a:t>
              </a:r>
              <a:r>
                <a:rPr lang="en-US" altLang="en-US" sz="44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4400" b="1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hòa</a:t>
              </a:r>
              <a:r>
                <a:rPr lang="en-US" altLang="en-US" sz="44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4400" b="1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hợp</a:t>
              </a:r>
              <a:r>
                <a:rPr lang="en-US" altLang="en-US" sz="44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4400" b="1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với</a:t>
              </a:r>
              <a:r>
                <a:rPr lang="en-US" altLang="en-US" sz="44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4400" b="1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nhau</a:t>
              </a:r>
              <a:r>
                <a:rPr kumimoji="0" lang="en-US" alt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. </a:t>
              </a:r>
              <a:endParaRPr kumimoji="0" lang="vi-VN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51585AF-C80C-82C6-2A08-3246D114CB8B}"/>
              </a:ext>
            </a:extLst>
          </p:cNvPr>
          <p:cNvGrpSpPr/>
          <p:nvPr/>
        </p:nvGrpSpPr>
        <p:grpSpPr>
          <a:xfrm>
            <a:off x="939907" y="744458"/>
            <a:ext cx="9748661" cy="1472356"/>
            <a:chOff x="4190289" y="4518437"/>
            <a:chExt cx="9748661" cy="1472356"/>
          </a:xfrm>
        </p:grpSpPr>
        <p:sp>
          <p:nvSpPr>
            <p:cNvPr id="13" name="文本框 26">
              <a:extLst>
                <a:ext uri="{FF2B5EF4-FFF2-40B4-BE49-F238E27FC236}">
                  <a16:creationId xmlns:a16="http://schemas.microsoft.com/office/drawing/2014/main" id="{A1C01657-F808-2C83-21D4-D5A8A95445E5}"/>
                </a:ext>
              </a:extLst>
            </p:cNvPr>
            <p:cNvSpPr txBox="1"/>
            <p:nvPr/>
          </p:nvSpPr>
          <p:spPr>
            <a:xfrm>
              <a:off x="5216090" y="4667354"/>
              <a:ext cx="872286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vi-VN" altLang="en-US" sz="4000" b="1" kern="0" dirty="0">
                  <a:solidFill>
                    <a:srgbClr val="29A3D3"/>
                  </a:solidFill>
                  <a:cs typeface="Times New Roman" panose="02020603050405020304" pitchFamily="18" charset="0"/>
                </a:rPr>
                <a:t>Người dân Âu Việt và Lạc Việt sống với nhau như thế nào?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1A1AC1EF-FA4D-2096-9861-DBCC4B249C8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091" r="20610" b="55156"/>
            <a:stretch/>
          </p:blipFill>
          <p:spPr>
            <a:xfrm>
              <a:off x="4190289" y="4518437"/>
              <a:ext cx="1025801" cy="1441704"/>
            </a:xfrm>
            <a:prstGeom prst="rect">
              <a:avLst/>
            </a:prstGeom>
          </p:spPr>
        </p:pic>
      </p:grpSp>
      <p:pic>
        <p:nvPicPr>
          <p:cNvPr id="15" name="图片 31" descr="15">
            <a:extLst>
              <a:ext uri="{FF2B5EF4-FFF2-40B4-BE49-F238E27FC236}">
                <a16:creationId xmlns:a16="http://schemas.microsoft.com/office/drawing/2014/main" id="{3590937A-773C-A386-F198-C7B56C6BEAD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34583" b="28691"/>
          <a:stretch>
            <a:fillRect/>
          </a:stretch>
        </p:blipFill>
        <p:spPr>
          <a:xfrm>
            <a:off x="635" y="4823460"/>
            <a:ext cx="12192000" cy="203454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AEA1642-E389-522C-D1E9-CF540395728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78" t="54415" r="12871"/>
          <a:stretch/>
        </p:blipFill>
        <p:spPr>
          <a:xfrm>
            <a:off x="169593" y="3468068"/>
            <a:ext cx="4191882" cy="2710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96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2 (5)"/>
          <p:cNvPicPr>
            <a:picLocks noChangeAspect="1"/>
          </p:cNvPicPr>
          <p:nvPr/>
        </p:nvPicPr>
        <p:blipFill>
          <a:blip r:embed="rId4"/>
          <a:srcRect t="45240"/>
          <a:stretch>
            <a:fillRect/>
          </a:stretch>
        </p:blipFill>
        <p:spPr>
          <a:xfrm>
            <a:off x="0" y="2929255"/>
            <a:ext cx="12192000" cy="3994150"/>
          </a:xfrm>
          <a:prstGeom prst="rect">
            <a:avLst/>
          </a:prstGeom>
        </p:spPr>
      </p:pic>
      <p:pic>
        <p:nvPicPr>
          <p:cNvPr id="2" name="图片 1" descr="15"/>
          <p:cNvPicPr>
            <a:picLocks noChangeAspect="1"/>
          </p:cNvPicPr>
          <p:nvPr/>
        </p:nvPicPr>
        <p:blipFill>
          <a:blip r:embed="rId5"/>
          <a:srcRect t="34583"/>
          <a:stretch>
            <a:fillRect/>
          </a:stretch>
        </p:blipFill>
        <p:spPr>
          <a:xfrm>
            <a:off x="0" y="2758122"/>
            <a:ext cx="12192000" cy="3623945"/>
          </a:xfrm>
          <a:prstGeom prst="rect">
            <a:avLst/>
          </a:prstGeom>
        </p:spPr>
      </p:pic>
      <p:pic>
        <p:nvPicPr>
          <p:cNvPr id="6" name="图片 5" descr="12"/>
          <p:cNvPicPr>
            <a:picLocks noChangeAspect="1"/>
          </p:cNvPicPr>
          <p:nvPr/>
        </p:nvPicPr>
        <p:blipFill>
          <a:blip r:embed="rId6"/>
          <a:srcRect t="58420" b="19318"/>
          <a:stretch>
            <a:fillRect/>
          </a:stretch>
        </p:blipFill>
        <p:spPr>
          <a:xfrm>
            <a:off x="0" y="5840730"/>
            <a:ext cx="12192000" cy="108267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3129637" y="1210310"/>
            <a:ext cx="6138942" cy="2554605"/>
            <a:chOff x="-6668" y="2306"/>
            <a:chExt cx="29670" cy="4023"/>
          </a:xfrm>
        </p:grpSpPr>
        <p:sp>
          <p:nvSpPr>
            <p:cNvPr id="9" name="文本框 8"/>
            <p:cNvSpPr txBox="1"/>
            <p:nvPr/>
          </p:nvSpPr>
          <p:spPr>
            <a:xfrm>
              <a:off x="-6668" y="2306"/>
              <a:ext cx="29619" cy="40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0" normalizeH="0" baseline="0" noProof="0" dirty="0" err="1">
                  <a:ln w="7302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Sự</a:t>
              </a:r>
              <a:r>
                <a:rPr kumimoji="0" lang="en-US" altLang="zh-CN" sz="8000" b="0" i="0" u="none" strike="noStrike" kern="1200" cap="none" spc="0" normalizeH="0" baseline="0" noProof="0" dirty="0">
                  <a:ln w="7302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8000" b="0" i="0" u="none" strike="noStrike" kern="1200" cap="none" spc="0" normalizeH="0" baseline="0" noProof="0" dirty="0" err="1">
                  <a:ln w="7302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ra</a:t>
              </a:r>
              <a:r>
                <a:rPr kumimoji="0" lang="en-US" altLang="zh-CN" sz="8000" b="0" i="0" u="none" strike="noStrike" kern="1200" cap="none" spc="0" normalizeH="0" baseline="0" noProof="0" dirty="0">
                  <a:ln w="7302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8000" b="0" i="0" u="none" strike="noStrike" kern="1200" cap="none" spc="0" normalizeH="0" baseline="0" noProof="0" dirty="0" err="1">
                  <a:ln w="7302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đời</a:t>
              </a:r>
              <a:r>
                <a:rPr kumimoji="0" lang="en-US" altLang="zh-CN" sz="8000" b="0" i="0" u="none" strike="noStrike" kern="1200" cap="none" spc="0" normalizeH="0" baseline="0" noProof="0" dirty="0">
                  <a:ln w="7302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8000" b="0" i="0" u="none" strike="noStrike" kern="1200" cap="none" spc="0" normalizeH="0" baseline="0" noProof="0" dirty="0" err="1">
                  <a:ln w="7302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của</a:t>
              </a:r>
              <a:r>
                <a:rPr kumimoji="0" lang="en-US" altLang="zh-CN" sz="8000" b="0" i="0" u="none" strike="noStrike" kern="1200" cap="none" spc="0" normalizeH="0" baseline="0" noProof="0" dirty="0">
                  <a:ln w="7302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0" normalizeH="0" baseline="0" noProof="0" dirty="0" err="1">
                  <a:ln w="7302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nước</a:t>
              </a:r>
              <a:r>
                <a:rPr lang="en-US" altLang="zh-CN" sz="8000" dirty="0">
                  <a:ln w="7302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8000" b="0" i="0" u="none" strike="noStrike" kern="1200" cap="none" spc="0" normalizeH="0" baseline="0" noProof="0" dirty="0" err="1">
                  <a:ln w="7302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Âu</a:t>
              </a:r>
              <a:r>
                <a:rPr kumimoji="0" lang="en-US" altLang="zh-CN" sz="8000" b="0" i="0" u="none" strike="noStrike" kern="1200" cap="none" spc="0" normalizeH="0" baseline="0" noProof="0" dirty="0">
                  <a:ln w="7302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8000" b="0" i="0" u="none" strike="noStrike" kern="1200" cap="none" spc="0" normalizeH="0" baseline="0" noProof="0" dirty="0" err="1">
                  <a:ln w="7302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Lạc</a:t>
              </a:r>
              <a:endParaRPr kumimoji="0" lang="en-US" altLang="zh-CN" sz="8000" b="0" i="0" u="none" strike="noStrike" kern="1200" cap="none" spc="0" normalizeH="0" baseline="0" noProof="0" dirty="0">
                <a:ln w="73025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Flamenco" panose="02040603050506020204" pitchFamily="18" charset="0"/>
                <a:ea typeface="字魂151号-联盟综艺体" panose="00000500000000000000" charset="-122"/>
                <a:cs typeface="Arial" panose="020B0604020202020204" pitchFamily="34" charset="0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-6617" y="2306"/>
              <a:ext cx="29619" cy="40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DA42C"/>
                  </a:solidFill>
                  <a:effectLst/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Sự</a:t>
              </a:r>
              <a:r>
                <a:rPr kumimoji="0" lang="en-US" altLang="zh-CN" sz="8000" b="0" i="0" u="none" strike="noStrike" kern="1200" cap="none" spc="0" normalizeH="0" baseline="0" noProof="0" dirty="0">
                  <a:ln>
                    <a:noFill/>
                  </a:ln>
                  <a:solidFill>
                    <a:srgbClr val="FDA42C"/>
                  </a:solidFill>
                  <a:effectLst/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8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DA42C"/>
                  </a:solidFill>
                  <a:effectLst/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ra</a:t>
              </a:r>
              <a:r>
                <a:rPr kumimoji="0" lang="en-US" altLang="zh-CN" sz="8000" b="0" i="0" u="none" strike="noStrike" kern="1200" cap="none" spc="0" normalizeH="0" baseline="0" noProof="0" dirty="0">
                  <a:ln>
                    <a:noFill/>
                  </a:ln>
                  <a:solidFill>
                    <a:srgbClr val="FDA42C"/>
                  </a:solidFill>
                  <a:effectLst/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8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DA42C"/>
                  </a:solidFill>
                  <a:effectLst/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đời</a:t>
              </a:r>
              <a:r>
                <a:rPr kumimoji="0" lang="en-US" altLang="zh-CN" sz="8000" b="0" i="0" u="none" strike="noStrike" kern="1200" cap="none" spc="0" normalizeH="0" baseline="0" noProof="0" dirty="0">
                  <a:ln>
                    <a:noFill/>
                  </a:ln>
                  <a:solidFill>
                    <a:srgbClr val="FDA42C"/>
                  </a:solidFill>
                  <a:effectLst/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8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DA42C"/>
                  </a:solidFill>
                  <a:effectLst/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của</a:t>
              </a:r>
              <a:r>
                <a:rPr kumimoji="0" lang="en-US" altLang="zh-CN" sz="8000" b="0" i="0" u="none" strike="noStrike" kern="1200" cap="none" spc="0" normalizeH="0" baseline="0" noProof="0" dirty="0">
                  <a:ln>
                    <a:noFill/>
                  </a:ln>
                  <a:solidFill>
                    <a:srgbClr val="FDA42C"/>
                  </a:solidFill>
                  <a:effectLst/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DA42C"/>
                  </a:solidFill>
                  <a:effectLst/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nước</a:t>
              </a:r>
              <a:r>
                <a:rPr kumimoji="0" lang="en-US" altLang="zh-CN" sz="8000" b="0" i="0" u="none" strike="noStrike" kern="1200" cap="none" spc="0" normalizeH="0" baseline="0" noProof="0" dirty="0">
                  <a:ln>
                    <a:noFill/>
                  </a:ln>
                  <a:solidFill>
                    <a:srgbClr val="FDA42C"/>
                  </a:solidFill>
                  <a:effectLst/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8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DA42C"/>
                  </a:solidFill>
                  <a:effectLst/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Âu</a:t>
              </a:r>
              <a:r>
                <a:rPr kumimoji="0" lang="en-US" altLang="zh-CN" sz="8000" b="0" i="0" u="none" strike="noStrike" kern="1200" cap="none" spc="0" normalizeH="0" baseline="0" noProof="0" dirty="0">
                  <a:ln>
                    <a:noFill/>
                  </a:ln>
                  <a:solidFill>
                    <a:srgbClr val="FDA42C"/>
                  </a:solidFill>
                  <a:effectLst/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8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DA42C"/>
                  </a:solidFill>
                  <a:effectLst/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Lạc</a:t>
              </a:r>
              <a:endParaRPr kumimoji="0" lang="en-US" altLang="zh-CN" sz="8000" b="0" i="0" u="none" strike="noStrike" kern="1200" cap="none" spc="0" normalizeH="0" baseline="0" noProof="0" dirty="0">
                <a:ln>
                  <a:noFill/>
                </a:ln>
                <a:solidFill>
                  <a:srgbClr val="FDA42C"/>
                </a:solidFill>
                <a:effectLst/>
                <a:uLnTx/>
                <a:uFillTx/>
                <a:latin typeface="UTM Flamenco" panose="02040603050506020204" pitchFamily="18" charset="0"/>
                <a:ea typeface="字魂151号-联盟综艺体" panose="00000500000000000000" charset="-122"/>
                <a:cs typeface="Arial" panose="020B0604020202020204" pitchFamily="34" charset="0"/>
              </a:endParaRPr>
            </a:p>
          </p:txBody>
        </p:sp>
      </p:grpSp>
      <p:sp>
        <p:nvSpPr>
          <p:cNvPr id="12" name="椭圆 11"/>
          <p:cNvSpPr/>
          <p:nvPr/>
        </p:nvSpPr>
        <p:spPr>
          <a:xfrm>
            <a:off x="2514859" y="2229802"/>
            <a:ext cx="474830" cy="474830"/>
          </a:xfrm>
          <a:prstGeom prst="ellipse">
            <a:avLst/>
          </a:prstGeom>
          <a:solidFill>
            <a:schemeClr val="bg1"/>
          </a:solidFill>
          <a:ln>
            <a:solidFill>
              <a:srgbClr val="FDA42C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26" name="组合 25"/>
          <p:cNvGrpSpPr/>
          <p:nvPr/>
        </p:nvGrpSpPr>
        <p:grpSpPr>
          <a:xfrm>
            <a:off x="0" y="0"/>
            <a:ext cx="12233910" cy="1381760"/>
            <a:chOff x="-50" y="0"/>
            <a:chExt cx="19266" cy="2176"/>
          </a:xfrm>
        </p:grpSpPr>
        <p:grpSp>
          <p:nvGrpSpPr>
            <p:cNvPr id="16" name="组合 15"/>
            <p:cNvGrpSpPr/>
            <p:nvPr/>
          </p:nvGrpSpPr>
          <p:grpSpPr>
            <a:xfrm>
              <a:off x="0" y="0"/>
              <a:ext cx="19200" cy="2176"/>
              <a:chOff x="0" y="0"/>
              <a:chExt cx="19200" cy="2176"/>
            </a:xfrm>
          </p:grpSpPr>
          <p:grpSp>
            <p:nvGrpSpPr>
              <p:cNvPr id="17" name="组合 16"/>
              <p:cNvGrpSpPr/>
              <p:nvPr/>
            </p:nvGrpSpPr>
            <p:grpSpPr>
              <a:xfrm>
                <a:off x="0" y="0"/>
                <a:ext cx="19200" cy="2176"/>
                <a:chOff x="0" y="0"/>
                <a:chExt cx="19200" cy="2176"/>
              </a:xfrm>
            </p:grpSpPr>
            <p:pic>
              <p:nvPicPr>
                <p:cNvPr id="18" name="图片 17" descr="7 (22)"/>
                <p:cNvPicPr>
                  <a:picLocks noChangeAspect="1"/>
                </p:cNvPicPr>
                <p:nvPr/>
              </p:nvPicPr>
              <p:blipFill>
                <a:blip r:embed="rId7">
                  <a:lum bright="18000"/>
                </a:blip>
                <a:srcRect t="2506" b="68642"/>
                <a:stretch>
                  <a:fillRect/>
                </a:stretch>
              </p:blipFill>
              <p:spPr>
                <a:xfrm>
                  <a:off x="0" y="0"/>
                  <a:ext cx="19200" cy="2176"/>
                </a:xfrm>
                <a:prstGeom prst="rect">
                  <a:avLst/>
                </a:prstGeom>
              </p:spPr>
            </p:pic>
            <p:sp>
              <p:nvSpPr>
                <p:cNvPr id="19" name="圆角矩形 18"/>
                <p:cNvSpPr/>
                <p:nvPr/>
              </p:nvSpPr>
              <p:spPr>
                <a:xfrm>
                  <a:off x="308" y="42"/>
                  <a:ext cx="480" cy="325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</p:grpSp>
          <p:sp>
            <p:nvSpPr>
              <p:cNvPr id="20" name="新月形 19"/>
              <p:cNvSpPr/>
              <p:nvPr/>
            </p:nvSpPr>
            <p:spPr>
              <a:xfrm rot="1680000">
                <a:off x="385" y="178"/>
                <a:ext cx="326" cy="446"/>
              </a:xfrm>
              <a:prstGeom prst="mo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  <p:sp>
          <p:nvSpPr>
            <p:cNvPr id="25" name="任意多边形 24"/>
            <p:cNvSpPr/>
            <p:nvPr/>
          </p:nvSpPr>
          <p:spPr>
            <a:xfrm>
              <a:off x="-50" y="282"/>
              <a:ext cx="19266" cy="1062"/>
            </a:xfrm>
            <a:custGeom>
              <a:avLst/>
              <a:gdLst>
                <a:gd name="connisteX0" fmla="*/ 0 w 12233910"/>
                <a:gd name="connsiteY0" fmla="*/ 674375 h 674375"/>
                <a:gd name="connisteX1" fmla="*/ 1391920 w 12233910"/>
                <a:gd name="connsiteY1" fmla="*/ 119385 h 674375"/>
                <a:gd name="connisteX2" fmla="*/ 2665730 w 12233910"/>
                <a:gd name="connsiteY2" fmla="*/ 478795 h 674375"/>
                <a:gd name="connisteX3" fmla="*/ 4232910 w 12233910"/>
                <a:gd name="connsiteY3" fmla="*/ 76205 h 674375"/>
                <a:gd name="connisteX4" fmla="*/ 6137910 w 12233910"/>
                <a:gd name="connsiteY4" fmla="*/ 489590 h 674375"/>
                <a:gd name="connisteX5" fmla="*/ 7716520 w 12233910"/>
                <a:gd name="connsiteY5" fmla="*/ 5 h 674375"/>
                <a:gd name="connisteX6" fmla="*/ 10198100 w 12233910"/>
                <a:gd name="connsiteY6" fmla="*/ 500385 h 674375"/>
                <a:gd name="connisteX7" fmla="*/ 12233910 w 12233910"/>
                <a:gd name="connsiteY7" fmla="*/ 381005 h 674375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</a:cxnLst>
              <a:rect l="l" t="t" r="r" b="b"/>
              <a:pathLst>
                <a:path w="12233910" h="674376">
                  <a:moveTo>
                    <a:pt x="0" y="674376"/>
                  </a:moveTo>
                  <a:cubicBezTo>
                    <a:pt x="252730" y="556266"/>
                    <a:pt x="858520" y="158756"/>
                    <a:pt x="1391920" y="119386"/>
                  </a:cubicBezTo>
                  <a:cubicBezTo>
                    <a:pt x="1925320" y="80016"/>
                    <a:pt x="2097405" y="487686"/>
                    <a:pt x="2665730" y="478796"/>
                  </a:cubicBezTo>
                  <a:cubicBezTo>
                    <a:pt x="3234055" y="469906"/>
                    <a:pt x="3538220" y="74301"/>
                    <a:pt x="4232910" y="76206"/>
                  </a:cubicBezTo>
                  <a:cubicBezTo>
                    <a:pt x="4927600" y="78111"/>
                    <a:pt x="5441315" y="504831"/>
                    <a:pt x="6137910" y="489591"/>
                  </a:cubicBezTo>
                  <a:cubicBezTo>
                    <a:pt x="6834505" y="474351"/>
                    <a:pt x="6904355" y="-1899"/>
                    <a:pt x="7716520" y="6"/>
                  </a:cubicBezTo>
                  <a:cubicBezTo>
                    <a:pt x="8528685" y="1911"/>
                    <a:pt x="9294495" y="424186"/>
                    <a:pt x="10198100" y="500386"/>
                  </a:cubicBezTo>
                  <a:cubicBezTo>
                    <a:pt x="11101705" y="576586"/>
                    <a:pt x="11876405" y="414661"/>
                    <a:pt x="12233910" y="381006"/>
                  </a:cubicBezTo>
                </a:path>
              </a:pathLst>
            </a:custGeom>
            <a:noFill/>
            <a:ln w="9525"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1" name="五角星 20"/>
            <p:cNvSpPr/>
            <p:nvPr/>
          </p:nvSpPr>
          <p:spPr>
            <a:xfrm>
              <a:off x="18013" y="367"/>
              <a:ext cx="432" cy="432"/>
            </a:xfrm>
            <a:prstGeom prst="star5">
              <a:avLst>
                <a:gd name="adj" fmla="val 23722"/>
                <a:gd name="hf" fmla="val 105146"/>
                <a:gd name="vf" fmla="val 11055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0066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421118"/>
            <a:ext cx="12192000" cy="57994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4" name="Picture 3" descr="A child reading a book&#10;&#10;Description automatically generated with low confidence">
            <a:extLst>
              <a:ext uri="{FF2B5EF4-FFF2-40B4-BE49-F238E27FC236}">
                <a16:creationId xmlns:a16="http://schemas.microsoft.com/office/drawing/2014/main" id="{103757F1-B19D-4781-2DDC-80D2AB47A3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763" y="1817040"/>
            <a:ext cx="4893835" cy="48938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FA3A103-D13D-809E-4F75-8855413DF30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273" t="29246" r="-694" b="52545"/>
          <a:stretch/>
        </p:blipFill>
        <p:spPr>
          <a:xfrm>
            <a:off x="4764672" y="578489"/>
            <a:ext cx="6504909" cy="5581913"/>
          </a:xfrm>
          <a:prstGeom prst="rect">
            <a:avLst/>
          </a:prstGeom>
        </p:spPr>
      </p:pic>
      <p:sp>
        <p:nvSpPr>
          <p:cNvPr id="3" name="Text Box 8">
            <a:extLst>
              <a:ext uri="{FF2B5EF4-FFF2-40B4-BE49-F238E27FC236}">
                <a16:creationId xmlns:a16="http://schemas.microsoft.com/office/drawing/2014/main" id="{91E49A64-4C38-3CCD-8C9D-3643F9A416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29738" y="1817040"/>
            <a:ext cx="4748981" cy="2955746"/>
          </a:xfrm>
          <a:prstGeom prst="rect">
            <a:avLst/>
          </a:prstGeom>
          <a:noFill/>
          <a:ln>
            <a:solidFill>
              <a:schemeClr val="bg1"/>
            </a:solidFill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4572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3B445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3B445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3B445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hãy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3B445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3B445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đọc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3B445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3B445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thầm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3B445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3B445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nội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3B445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dung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4281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4281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4281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218 TCN ...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4281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4281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4281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Nội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4281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4281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ngày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4281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nay”</a:t>
            </a:r>
          </a:p>
          <a:p>
            <a:pPr marL="0" marR="0" lvl="0" indent="45720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3B445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(SGK/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3B445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trang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3B445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15)</a:t>
            </a:r>
          </a:p>
        </p:txBody>
      </p:sp>
      <p:grpSp>
        <p:nvGrpSpPr>
          <p:cNvPr id="7" name="组合 25">
            <a:extLst>
              <a:ext uri="{FF2B5EF4-FFF2-40B4-BE49-F238E27FC236}">
                <a16:creationId xmlns:a16="http://schemas.microsoft.com/office/drawing/2014/main" id="{1C954182-59E5-3041-B2F5-6A98BD259A47}"/>
              </a:ext>
            </a:extLst>
          </p:cNvPr>
          <p:cNvGrpSpPr/>
          <p:nvPr/>
        </p:nvGrpSpPr>
        <p:grpSpPr>
          <a:xfrm>
            <a:off x="-20955" y="6718"/>
            <a:ext cx="12233910" cy="1381760"/>
            <a:chOff x="-50" y="0"/>
            <a:chExt cx="19266" cy="2176"/>
          </a:xfrm>
        </p:grpSpPr>
        <p:grpSp>
          <p:nvGrpSpPr>
            <p:cNvPr id="8" name="组合 15">
              <a:extLst>
                <a:ext uri="{FF2B5EF4-FFF2-40B4-BE49-F238E27FC236}">
                  <a16:creationId xmlns:a16="http://schemas.microsoft.com/office/drawing/2014/main" id="{737C3BD7-B4F7-4039-41B8-348F927A523C}"/>
                </a:ext>
              </a:extLst>
            </p:cNvPr>
            <p:cNvGrpSpPr/>
            <p:nvPr/>
          </p:nvGrpSpPr>
          <p:grpSpPr>
            <a:xfrm>
              <a:off x="0" y="0"/>
              <a:ext cx="19200" cy="2176"/>
              <a:chOff x="0" y="0"/>
              <a:chExt cx="19200" cy="2176"/>
            </a:xfrm>
          </p:grpSpPr>
          <p:grpSp>
            <p:nvGrpSpPr>
              <p:cNvPr id="11" name="组合 16">
                <a:extLst>
                  <a:ext uri="{FF2B5EF4-FFF2-40B4-BE49-F238E27FC236}">
                    <a16:creationId xmlns:a16="http://schemas.microsoft.com/office/drawing/2014/main" id="{F3B0C070-4773-495E-2D37-C6FD4E177EFC}"/>
                  </a:ext>
                </a:extLst>
              </p:cNvPr>
              <p:cNvGrpSpPr/>
              <p:nvPr/>
            </p:nvGrpSpPr>
            <p:grpSpPr>
              <a:xfrm>
                <a:off x="0" y="0"/>
                <a:ext cx="19200" cy="2176"/>
                <a:chOff x="0" y="0"/>
                <a:chExt cx="19200" cy="2176"/>
              </a:xfrm>
            </p:grpSpPr>
            <p:pic>
              <p:nvPicPr>
                <p:cNvPr id="13" name="图片 17" descr="7 (22)">
                  <a:extLst>
                    <a:ext uri="{FF2B5EF4-FFF2-40B4-BE49-F238E27FC236}">
                      <a16:creationId xmlns:a16="http://schemas.microsoft.com/office/drawing/2014/main" id="{86670ECB-0D62-6F3A-6981-A2006E2F2B0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>
                  <a:lum bright="18000"/>
                </a:blip>
                <a:srcRect t="2506" b="68642"/>
                <a:stretch>
                  <a:fillRect/>
                </a:stretch>
              </p:blipFill>
              <p:spPr>
                <a:xfrm>
                  <a:off x="0" y="0"/>
                  <a:ext cx="19200" cy="2176"/>
                </a:xfrm>
                <a:prstGeom prst="rect">
                  <a:avLst/>
                </a:prstGeom>
              </p:spPr>
            </p:pic>
            <p:sp>
              <p:nvSpPr>
                <p:cNvPr id="14" name="圆角矩形 18">
                  <a:extLst>
                    <a:ext uri="{FF2B5EF4-FFF2-40B4-BE49-F238E27FC236}">
                      <a16:creationId xmlns:a16="http://schemas.microsoft.com/office/drawing/2014/main" id="{62E4FB05-D2FB-D698-6CCF-306900EECD21}"/>
                    </a:ext>
                  </a:extLst>
                </p:cNvPr>
                <p:cNvSpPr/>
                <p:nvPr/>
              </p:nvSpPr>
              <p:spPr>
                <a:xfrm>
                  <a:off x="308" y="42"/>
                  <a:ext cx="480" cy="325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</p:grpSp>
          <p:sp>
            <p:nvSpPr>
              <p:cNvPr id="12" name="新月形 19">
                <a:extLst>
                  <a:ext uri="{FF2B5EF4-FFF2-40B4-BE49-F238E27FC236}">
                    <a16:creationId xmlns:a16="http://schemas.microsoft.com/office/drawing/2014/main" id="{AE5B2ACA-D60C-536F-4376-F1C9109D7F59}"/>
                  </a:ext>
                </a:extLst>
              </p:cNvPr>
              <p:cNvSpPr/>
              <p:nvPr/>
            </p:nvSpPr>
            <p:spPr>
              <a:xfrm rot="1680000">
                <a:off x="385" y="178"/>
                <a:ext cx="326" cy="446"/>
              </a:xfrm>
              <a:prstGeom prst="mo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  <p:sp>
          <p:nvSpPr>
            <p:cNvPr id="9" name="任意多边形 24">
              <a:extLst>
                <a:ext uri="{FF2B5EF4-FFF2-40B4-BE49-F238E27FC236}">
                  <a16:creationId xmlns:a16="http://schemas.microsoft.com/office/drawing/2014/main" id="{D7A79421-F2B0-4940-3E89-F3DFB789C76A}"/>
                </a:ext>
              </a:extLst>
            </p:cNvPr>
            <p:cNvSpPr/>
            <p:nvPr/>
          </p:nvSpPr>
          <p:spPr>
            <a:xfrm>
              <a:off x="-50" y="282"/>
              <a:ext cx="19266" cy="1062"/>
            </a:xfrm>
            <a:custGeom>
              <a:avLst/>
              <a:gdLst>
                <a:gd name="connisteX0" fmla="*/ 0 w 12233910"/>
                <a:gd name="connsiteY0" fmla="*/ 674375 h 674375"/>
                <a:gd name="connisteX1" fmla="*/ 1391920 w 12233910"/>
                <a:gd name="connsiteY1" fmla="*/ 119385 h 674375"/>
                <a:gd name="connisteX2" fmla="*/ 2665730 w 12233910"/>
                <a:gd name="connsiteY2" fmla="*/ 478795 h 674375"/>
                <a:gd name="connisteX3" fmla="*/ 4232910 w 12233910"/>
                <a:gd name="connsiteY3" fmla="*/ 76205 h 674375"/>
                <a:gd name="connisteX4" fmla="*/ 6137910 w 12233910"/>
                <a:gd name="connsiteY4" fmla="*/ 489590 h 674375"/>
                <a:gd name="connisteX5" fmla="*/ 7716520 w 12233910"/>
                <a:gd name="connsiteY5" fmla="*/ 5 h 674375"/>
                <a:gd name="connisteX6" fmla="*/ 10198100 w 12233910"/>
                <a:gd name="connsiteY6" fmla="*/ 500385 h 674375"/>
                <a:gd name="connisteX7" fmla="*/ 12233910 w 12233910"/>
                <a:gd name="connsiteY7" fmla="*/ 381005 h 674375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</a:cxnLst>
              <a:rect l="l" t="t" r="r" b="b"/>
              <a:pathLst>
                <a:path w="12233910" h="674376">
                  <a:moveTo>
                    <a:pt x="0" y="674376"/>
                  </a:moveTo>
                  <a:cubicBezTo>
                    <a:pt x="252730" y="556266"/>
                    <a:pt x="858520" y="158756"/>
                    <a:pt x="1391920" y="119386"/>
                  </a:cubicBezTo>
                  <a:cubicBezTo>
                    <a:pt x="1925320" y="80016"/>
                    <a:pt x="2097405" y="487686"/>
                    <a:pt x="2665730" y="478796"/>
                  </a:cubicBezTo>
                  <a:cubicBezTo>
                    <a:pt x="3234055" y="469906"/>
                    <a:pt x="3538220" y="74301"/>
                    <a:pt x="4232910" y="76206"/>
                  </a:cubicBezTo>
                  <a:cubicBezTo>
                    <a:pt x="4927600" y="78111"/>
                    <a:pt x="5441315" y="504831"/>
                    <a:pt x="6137910" y="489591"/>
                  </a:cubicBezTo>
                  <a:cubicBezTo>
                    <a:pt x="6834505" y="474351"/>
                    <a:pt x="6904355" y="-1899"/>
                    <a:pt x="7716520" y="6"/>
                  </a:cubicBezTo>
                  <a:cubicBezTo>
                    <a:pt x="8528685" y="1911"/>
                    <a:pt x="9294495" y="424186"/>
                    <a:pt x="10198100" y="500386"/>
                  </a:cubicBezTo>
                  <a:cubicBezTo>
                    <a:pt x="11101705" y="576586"/>
                    <a:pt x="11876405" y="414661"/>
                    <a:pt x="12233910" y="381006"/>
                  </a:cubicBezTo>
                </a:path>
              </a:pathLst>
            </a:custGeom>
            <a:noFill/>
            <a:ln w="9525"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0" name="五角星 20">
              <a:extLst>
                <a:ext uri="{FF2B5EF4-FFF2-40B4-BE49-F238E27FC236}">
                  <a16:creationId xmlns:a16="http://schemas.microsoft.com/office/drawing/2014/main" id="{2A1F8178-B061-06FC-99B6-C440F5EA4194}"/>
                </a:ext>
              </a:extLst>
            </p:cNvPr>
            <p:cNvSpPr/>
            <p:nvPr/>
          </p:nvSpPr>
          <p:spPr>
            <a:xfrm>
              <a:off x="18013" y="367"/>
              <a:ext cx="432" cy="432"/>
            </a:xfrm>
            <a:prstGeom prst="star5">
              <a:avLst>
                <a:gd name="adj" fmla="val 23722"/>
                <a:gd name="hf" fmla="val 105146"/>
                <a:gd name="vf" fmla="val 11055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</p:grpSp>
      <p:pic>
        <p:nvPicPr>
          <p:cNvPr id="15" name="图片 5" descr="12">
            <a:extLst>
              <a:ext uri="{FF2B5EF4-FFF2-40B4-BE49-F238E27FC236}">
                <a16:creationId xmlns:a16="http://schemas.microsoft.com/office/drawing/2014/main" id="{F9609DF6-37F4-0AE2-FCAC-912CBFDAFF3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5919" t="58420" b="19318"/>
          <a:stretch/>
        </p:blipFill>
        <p:spPr>
          <a:xfrm>
            <a:off x="-41910" y="5456904"/>
            <a:ext cx="12233910" cy="1466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577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508648"/>
            <a:ext cx="12192000" cy="6328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aphicFrame>
        <p:nvGraphicFramePr>
          <p:cNvPr id="4" name="Group 26">
            <a:extLst>
              <a:ext uri="{FF2B5EF4-FFF2-40B4-BE49-F238E27FC236}">
                <a16:creationId xmlns:a16="http://schemas.microsoft.com/office/drawing/2014/main" id="{C75DD0BF-566E-62DB-00D4-C480AD4376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3900248"/>
              </p:ext>
            </p:extLst>
          </p:nvPr>
        </p:nvGraphicFramePr>
        <p:xfrm>
          <a:off x="477001" y="1363144"/>
          <a:ext cx="11283156" cy="5163069"/>
        </p:xfrm>
        <a:graphic>
          <a:graphicData uri="http://schemas.openxmlformats.org/drawingml/2006/table">
            <a:tbl>
              <a:tblPr/>
              <a:tblGrid>
                <a:gridCol w="59939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89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438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Vì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sao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người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Lạc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Việt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Âu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Việt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lại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hợp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với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nhau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được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thành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một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nước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kumimoji="0" lang="en-GB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3879" marR="133879" marT="48994" marB="4899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F4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ZA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3879" marR="133879" marT="48994" marB="4899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9452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Ai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là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người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công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hợp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nhất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đất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nước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của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người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Lạc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Việt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kumimoji="0" lang="en-GB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3879" marR="133879" marT="48994" marB="4899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F4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3879" marR="133879" marT="48994" marB="4899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3361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</a:t>
                      </a:r>
                      <a:r>
                        <a:rPr kumimoji="0" lang="vi-V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Nhà nước Âu Lạc ra đời vào thời gian nào? Ở đâu? </a:t>
                      </a:r>
                    </a:p>
                  </a:txBody>
                  <a:tcPr marL="133879" marR="133879" marT="48994" marB="4899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F4FC"/>
                    </a:solidFill>
                  </a:tcPr>
                </a:tc>
                <a:tc>
                  <a:txBody>
                    <a:bodyPr/>
                    <a:lstStyle/>
                    <a:p>
                      <a:pPr indent="457200" algn="ctr">
                        <a:lnSpc>
                          <a:spcPct val="150000"/>
                        </a:lnSpc>
                        <a:spcBef>
                          <a:spcPts val="0"/>
                        </a:spcBef>
                        <a:defRPr/>
                      </a:pPr>
                      <a:endParaRPr lang="en-US" sz="3200" b="1" dirty="0">
                        <a:solidFill>
                          <a:srgbClr val="FF0000"/>
                        </a:solidFill>
                        <a:cs typeface="Times New Roman" panose="02020603050405020304" pitchFamily="18" charset="0"/>
                      </a:endParaRPr>
                    </a:p>
                  </a:txBody>
                  <a:tcPr marL="133879" marR="133879" marT="48994" marB="4899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Text Box 8">
            <a:extLst>
              <a:ext uri="{FF2B5EF4-FFF2-40B4-BE49-F238E27FC236}">
                <a16:creationId xmlns:a16="http://schemas.microsoft.com/office/drawing/2014/main" id="{CE180B93-97FA-FA1E-6D4C-6A264E8D0F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97949" y="1544598"/>
            <a:ext cx="5110162" cy="1481175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indent="457200" algn="ctr">
              <a:lnSpc>
                <a:spcPct val="150000"/>
              </a:lnSpc>
              <a:spcBef>
                <a:spcPts val="0"/>
              </a:spcBef>
              <a:defRPr/>
            </a:pPr>
            <a:r>
              <a:rPr lang="en-US" sz="3200" b="1" dirty="0" err="1">
                <a:solidFill>
                  <a:srgbClr val="1A66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lang="en-US" sz="3200" b="1" dirty="0">
                <a:solidFill>
                  <a:srgbClr val="1A66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1A66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</a:t>
            </a:r>
            <a:r>
              <a:rPr lang="en-US" sz="3200" b="1" dirty="0">
                <a:solidFill>
                  <a:srgbClr val="1A66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1A66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200" b="1" dirty="0">
                <a:solidFill>
                  <a:srgbClr val="1A66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1A66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chung</a:t>
            </a:r>
            <a:r>
              <a:rPr lang="en-US" sz="3200" b="1" dirty="0">
                <a:solidFill>
                  <a:srgbClr val="1A66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1A66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200" b="1" dirty="0">
                <a:solidFill>
                  <a:srgbClr val="1A66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1A66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kẻ</a:t>
            </a:r>
            <a:r>
              <a:rPr lang="en-US" sz="3200" b="1" dirty="0">
                <a:solidFill>
                  <a:srgbClr val="1A66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1A66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thù</a:t>
            </a:r>
            <a:r>
              <a:rPr lang="en-US" sz="3200" b="1" dirty="0">
                <a:solidFill>
                  <a:srgbClr val="1A66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1A66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ngoại</a:t>
            </a:r>
            <a:r>
              <a:rPr lang="en-US" sz="3200" b="1" dirty="0">
                <a:solidFill>
                  <a:srgbClr val="1A66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1A66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xâm</a:t>
            </a:r>
            <a:r>
              <a:rPr lang="en-US" sz="3200" b="1" dirty="0">
                <a:solidFill>
                  <a:srgbClr val="1A66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Text Box 8">
            <a:extLst>
              <a:ext uri="{FF2B5EF4-FFF2-40B4-BE49-F238E27FC236}">
                <a16:creationId xmlns:a16="http://schemas.microsoft.com/office/drawing/2014/main" id="{374CA6B4-4268-3D06-4C81-EB7858A09B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4932" y="3207227"/>
            <a:ext cx="4380649" cy="1481175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7200" algn="ctr">
              <a:lnSpc>
                <a:spcPct val="150000"/>
              </a:lnSpc>
              <a:spcBef>
                <a:spcPts val="0"/>
              </a:spcBef>
              <a:defRPr/>
            </a:pPr>
            <a:r>
              <a:rPr lang="en-US" sz="3200" b="1" dirty="0">
                <a:solidFill>
                  <a:srgbClr val="1A66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1A66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Thục</a:t>
            </a:r>
            <a:r>
              <a:rPr lang="en-US" sz="3200" b="1" dirty="0">
                <a:solidFill>
                  <a:srgbClr val="1A66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1A66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Phán</a:t>
            </a:r>
            <a:r>
              <a:rPr lang="en-US" sz="3200" b="1" dirty="0">
                <a:solidFill>
                  <a:srgbClr val="1A66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indent="457200" algn="ctr">
              <a:lnSpc>
                <a:spcPct val="150000"/>
              </a:lnSpc>
              <a:spcBef>
                <a:spcPts val="0"/>
              </a:spcBef>
              <a:defRPr/>
            </a:pPr>
            <a:r>
              <a:rPr lang="en-US" sz="3200" b="1" dirty="0">
                <a:solidFill>
                  <a:srgbClr val="1A66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</a:t>
            </a:r>
            <a:r>
              <a:rPr lang="en-US" sz="3200" b="1" dirty="0" err="1">
                <a:solidFill>
                  <a:srgbClr val="1A66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Dương</a:t>
            </a:r>
            <a:r>
              <a:rPr lang="en-US" sz="3200" b="1" dirty="0">
                <a:solidFill>
                  <a:srgbClr val="1A66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1A66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Vương</a:t>
            </a:r>
            <a:r>
              <a:rPr lang="en-US" sz="3200" b="1" dirty="0">
                <a:solidFill>
                  <a:srgbClr val="1A66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Text Box 8">
            <a:extLst>
              <a:ext uri="{FF2B5EF4-FFF2-40B4-BE49-F238E27FC236}">
                <a16:creationId xmlns:a16="http://schemas.microsoft.com/office/drawing/2014/main" id="{CA9C23CE-E72D-95C9-E718-83C76DF89A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63086" y="4871958"/>
            <a:ext cx="4645025" cy="156966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200" b="1" dirty="0" err="1">
                <a:solidFill>
                  <a:srgbClr val="1A66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3200" b="1" dirty="0">
                <a:solidFill>
                  <a:srgbClr val="1A66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1A66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sz="3200" b="1" dirty="0">
                <a:solidFill>
                  <a:srgbClr val="1A66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1A66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Âu</a:t>
            </a:r>
            <a:r>
              <a:rPr lang="en-US" sz="3200" b="1" dirty="0">
                <a:solidFill>
                  <a:srgbClr val="1A66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1A66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Lạc</a:t>
            </a:r>
            <a:r>
              <a:rPr lang="en-US" sz="3200" b="1" dirty="0">
                <a:solidFill>
                  <a:srgbClr val="1A66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1A66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3200" b="1" dirty="0">
                <a:solidFill>
                  <a:srgbClr val="1A66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1A66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đời</a:t>
            </a:r>
            <a:r>
              <a:rPr lang="en-US" sz="3200" b="1" dirty="0">
                <a:solidFill>
                  <a:srgbClr val="1A66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1A66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3200" b="1" dirty="0">
                <a:solidFill>
                  <a:srgbClr val="1A66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1A66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3200" b="1" dirty="0">
                <a:solidFill>
                  <a:srgbClr val="1A66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218 TCN. Ở </a:t>
            </a:r>
            <a:r>
              <a:rPr lang="en-US" sz="3200" b="1" dirty="0" err="1">
                <a:solidFill>
                  <a:srgbClr val="1A66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vùng</a:t>
            </a:r>
            <a:r>
              <a:rPr lang="en-US" sz="3200" b="1" dirty="0">
                <a:solidFill>
                  <a:srgbClr val="1A66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1A66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núi</a:t>
            </a:r>
            <a:r>
              <a:rPr lang="en-US" sz="3200" b="1" dirty="0">
                <a:solidFill>
                  <a:srgbClr val="1A66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1A66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phía</a:t>
            </a:r>
            <a:r>
              <a:rPr lang="en-US" sz="3200" b="1" dirty="0">
                <a:solidFill>
                  <a:srgbClr val="1A66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1A66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Bắc</a:t>
            </a:r>
            <a:r>
              <a:rPr lang="en-US" sz="3200" b="1" dirty="0">
                <a:solidFill>
                  <a:srgbClr val="1A66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95B6A54-3B63-13FB-3973-0095DA9552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157" y="112868"/>
            <a:ext cx="1731414" cy="1188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14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529272"/>
            <a:ext cx="12192000" cy="57994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AF71879-61EB-6C0C-85A8-08D2A87100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0"/>
          <a:stretch/>
        </p:blipFill>
        <p:spPr bwMode="auto">
          <a:xfrm>
            <a:off x="1600200" y="0"/>
            <a:ext cx="9144000" cy="6812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AutoShape 3">
            <a:extLst>
              <a:ext uri="{FF2B5EF4-FFF2-40B4-BE49-F238E27FC236}">
                <a16:creationId xmlns:a16="http://schemas.microsoft.com/office/drawing/2014/main" id="{6AB4F776-F963-312D-BFEE-E0428E2C39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5600" y="3581400"/>
            <a:ext cx="304800" cy="304800"/>
          </a:xfrm>
          <a:prstGeom prst="star16">
            <a:avLst>
              <a:gd name="adj" fmla="val 37500"/>
            </a:avLst>
          </a:prstGeom>
          <a:solidFill>
            <a:srgbClr val="FF00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vi-VN" altLang="en-US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Line 14">
            <a:extLst>
              <a:ext uri="{FF2B5EF4-FFF2-40B4-BE49-F238E27FC236}">
                <a16:creationId xmlns:a16="http://schemas.microsoft.com/office/drawing/2014/main" id="{03DD8931-0CE3-12A6-274F-4B0511F9400C}"/>
              </a:ext>
            </a:extLst>
          </p:cNvPr>
          <p:cNvSpPr>
            <a:spLocks noChangeShapeType="1"/>
          </p:cNvSpPr>
          <p:nvPr/>
        </p:nvSpPr>
        <p:spPr bwMode="auto">
          <a:xfrm>
            <a:off x="9982200" y="14478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15">
            <a:extLst>
              <a:ext uri="{FF2B5EF4-FFF2-40B4-BE49-F238E27FC236}">
                <a16:creationId xmlns:a16="http://schemas.microsoft.com/office/drawing/2014/main" id="{561C70B8-3F19-577F-2CCC-C1621C0EFA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60259" y="2534036"/>
            <a:ext cx="2524432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2AF1B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ÂU LẠC  </a:t>
            </a:r>
          </a:p>
        </p:txBody>
      </p:sp>
      <p:sp>
        <p:nvSpPr>
          <p:cNvPr id="8" name="Text Box 15">
            <a:extLst>
              <a:ext uri="{FF2B5EF4-FFF2-40B4-BE49-F238E27FC236}">
                <a16:creationId xmlns:a16="http://schemas.microsoft.com/office/drawing/2014/main" id="{370F3512-8829-A440-3192-8392259205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0400" y="3124200"/>
            <a:ext cx="2133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ÂU VIỆT  </a:t>
            </a:r>
          </a:p>
        </p:txBody>
      </p:sp>
      <p:sp>
        <p:nvSpPr>
          <p:cNvPr id="9" name="Text Box 15">
            <a:extLst>
              <a:ext uri="{FF2B5EF4-FFF2-40B4-BE49-F238E27FC236}">
                <a16:creationId xmlns:a16="http://schemas.microsoft.com/office/drawing/2014/main" id="{8DA8359F-60F1-D034-7090-1ADF5337ED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3600" y="1528881"/>
            <a:ext cx="2133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ÂU VIỆT  </a:t>
            </a:r>
          </a:p>
        </p:txBody>
      </p:sp>
      <p:sp>
        <p:nvSpPr>
          <p:cNvPr id="10" name="Text Box 15">
            <a:extLst>
              <a:ext uri="{FF2B5EF4-FFF2-40B4-BE49-F238E27FC236}">
                <a16:creationId xmlns:a16="http://schemas.microsoft.com/office/drawing/2014/main" id="{BE4539FE-3178-1B8B-D8A6-58CD0F0AB0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2800" y="2930366"/>
            <a:ext cx="2133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LẠC VIỆT  </a:t>
            </a:r>
          </a:p>
        </p:txBody>
      </p:sp>
      <p:sp>
        <p:nvSpPr>
          <p:cNvPr id="11" name="Text Box 15">
            <a:extLst>
              <a:ext uri="{FF2B5EF4-FFF2-40B4-BE49-F238E27FC236}">
                <a16:creationId xmlns:a16="http://schemas.microsoft.com/office/drawing/2014/main" id="{A81989CF-6739-E1A5-DBD2-3BADCB215A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4114799"/>
            <a:ext cx="2133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LẠC VIỆT  </a:t>
            </a:r>
          </a:p>
        </p:txBody>
      </p:sp>
      <p:sp>
        <p:nvSpPr>
          <p:cNvPr id="12" name="Text Box 15">
            <a:extLst>
              <a:ext uri="{FF2B5EF4-FFF2-40B4-BE49-F238E27FC236}">
                <a16:creationId xmlns:a16="http://schemas.microsoft.com/office/drawing/2014/main" id="{BEBF84B1-5B80-96B2-3DE0-E7A77279B2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4575" y="3789520"/>
            <a:ext cx="2133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Cổ</a:t>
            </a: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Loa </a:t>
            </a:r>
          </a:p>
        </p:txBody>
      </p:sp>
    </p:spTree>
    <p:extLst>
      <p:ext uri="{BB962C8B-B14F-4D97-AF65-F5344CB8AC3E}">
        <p14:creationId xmlns:p14="http://schemas.microsoft.com/office/powerpoint/2010/main" val="3903148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000"/>
                            </p:stCondLst>
                            <p:childTnLst>
                              <p:par>
                                <p:cTn id="7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4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2" dur="20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15"/>
          <p:cNvPicPr>
            <a:picLocks noChangeAspect="1"/>
          </p:cNvPicPr>
          <p:nvPr/>
        </p:nvPicPr>
        <p:blipFill>
          <a:blip r:embed="rId4"/>
          <a:srcRect t="34583"/>
          <a:stretch>
            <a:fillRect/>
          </a:stretch>
        </p:blipFill>
        <p:spPr>
          <a:xfrm>
            <a:off x="0" y="3234055"/>
            <a:ext cx="12192000" cy="3623945"/>
          </a:xfrm>
          <a:prstGeom prst="rect">
            <a:avLst/>
          </a:prstGeom>
        </p:spPr>
      </p:pic>
      <p:pic>
        <p:nvPicPr>
          <p:cNvPr id="4" name="图片 3" descr="4 (10)"/>
          <p:cNvPicPr>
            <a:picLocks noChangeAspect="1"/>
          </p:cNvPicPr>
          <p:nvPr/>
        </p:nvPicPr>
        <p:blipFill>
          <a:blip r:embed="rId5"/>
          <a:srcRect r="15528"/>
          <a:stretch>
            <a:fillRect/>
          </a:stretch>
        </p:blipFill>
        <p:spPr>
          <a:xfrm>
            <a:off x="1858822" y="0"/>
            <a:ext cx="10028863" cy="5653548"/>
          </a:xfrm>
          <a:prstGeom prst="rect">
            <a:avLst/>
          </a:prstGeom>
        </p:spPr>
      </p:pic>
      <p:grpSp>
        <p:nvGrpSpPr>
          <p:cNvPr id="8" name="组合 7">
            <a:extLst>
              <a:ext uri="{FF2B5EF4-FFF2-40B4-BE49-F238E27FC236}">
                <a16:creationId xmlns:a16="http://schemas.microsoft.com/office/drawing/2014/main" id="{6F53F48E-F7F7-F9C4-943F-DDAB13E564EB}"/>
              </a:ext>
            </a:extLst>
          </p:cNvPr>
          <p:cNvGrpSpPr/>
          <p:nvPr/>
        </p:nvGrpSpPr>
        <p:grpSpPr>
          <a:xfrm rot="21358382">
            <a:off x="3033479" y="1239726"/>
            <a:ext cx="7290220" cy="3477902"/>
            <a:chOff x="844" y="1050"/>
            <a:chExt cx="12445" cy="8231"/>
          </a:xfrm>
        </p:grpSpPr>
        <p:sp>
          <p:nvSpPr>
            <p:cNvPr id="9" name="文本框 5">
              <a:extLst>
                <a:ext uri="{FF2B5EF4-FFF2-40B4-BE49-F238E27FC236}">
                  <a16:creationId xmlns:a16="http://schemas.microsoft.com/office/drawing/2014/main" id="{3F5286C0-91AD-C83E-D75A-042456429C19}"/>
                </a:ext>
              </a:extLst>
            </p:cNvPr>
            <p:cNvSpPr txBox="1"/>
            <p:nvPr/>
          </p:nvSpPr>
          <p:spPr>
            <a:xfrm>
              <a:off x="844" y="1050"/>
              <a:ext cx="12445" cy="82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1000" b="0" i="0" u="none" strike="noStrike" kern="1200" cap="none" spc="0" normalizeH="0" baseline="0" noProof="0" dirty="0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utura Extra" panose="02040603050506020204" pitchFamily="18" charset="0"/>
                  <a:ea typeface="字魂151号-联盟综艺体" panose="00000500000000000000" charset="-122"/>
                  <a:cs typeface="字魂151号-联盟综艺体" panose="00000500000000000000" charset="-122"/>
                </a:rPr>
                <a:t>KHỞI ĐỘNG</a:t>
              </a:r>
            </a:p>
          </p:txBody>
        </p:sp>
        <p:sp>
          <p:nvSpPr>
            <p:cNvPr id="10" name="文本框 6">
              <a:extLst>
                <a:ext uri="{FF2B5EF4-FFF2-40B4-BE49-F238E27FC236}">
                  <a16:creationId xmlns:a16="http://schemas.microsoft.com/office/drawing/2014/main" id="{D7E22670-38AF-AAC1-FB4B-7880B2B01F5C}"/>
                </a:ext>
              </a:extLst>
            </p:cNvPr>
            <p:cNvSpPr txBox="1"/>
            <p:nvPr/>
          </p:nvSpPr>
          <p:spPr>
            <a:xfrm>
              <a:off x="844" y="1050"/>
              <a:ext cx="12445" cy="82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11000" dirty="0">
                  <a:solidFill>
                    <a:srgbClr val="6EB5E7"/>
                  </a:solidFill>
                  <a:latin typeface="UTM Futura Extra" panose="02040603050506020204" pitchFamily="18" charset="0"/>
                  <a:ea typeface="字魂151号-联盟综艺体" panose="00000500000000000000" charset="-122"/>
                  <a:cs typeface="字魂151号-联盟综艺体" panose="00000500000000000000" charset="-122"/>
                </a:rPr>
                <a:t>KHỞI ĐỘNG</a:t>
              </a:r>
              <a:endParaRPr kumimoji="0" lang="en-US" altLang="zh-CN" sz="11000" b="0" i="0" u="none" strike="noStrike" kern="1200" cap="none" spc="0" normalizeH="0" baseline="0" noProof="0" dirty="0">
                <a:ln>
                  <a:noFill/>
                </a:ln>
                <a:solidFill>
                  <a:srgbClr val="6EB5E7"/>
                </a:solidFill>
                <a:effectLst/>
                <a:uLnTx/>
                <a:uFillTx/>
                <a:latin typeface="UTM Futura Extra" panose="02040603050506020204" pitchFamily="18" charset="0"/>
                <a:ea typeface="字魂151号-联盟综艺体" panose="00000500000000000000" charset="-122"/>
                <a:cs typeface="字魂151号-联盟综艺体" panose="00000500000000000000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16991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529272"/>
            <a:ext cx="12192000" cy="57994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" name="ADV lap ra nuoc Au Lac">
            <a:hlinkClick r:id="" action="ppaction://media"/>
            <a:extLst>
              <a:ext uri="{FF2B5EF4-FFF2-40B4-BE49-F238E27FC236}">
                <a16:creationId xmlns:a16="http://schemas.microsoft.com/office/drawing/2014/main" id="{74837128-D051-7F1E-7088-D1CF86938A5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97083" y="238840"/>
            <a:ext cx="11597833" cy="6380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055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82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43B5544-DDF7-7CAD-5331-82AEB2B22DEE}"/>
              </a:ext>
            </a:extLst>
          </p:cNvPr>
          <p:cNvGrpSpPr/>
          <p:nvPr/>
        </p:nvGrpSpPr>
        <p:grpSpPr>
          <a:xfrm>
            <a:off x="862218" y="856412"/>
            <a:ext cx="11874068" cy="6219534"/>
            <a:chOff x="535646" y="429460"/>
            <a:chExt cx="11874068" cy="6219534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BE5C15EB-1280-7E02-BE5A-82B8EB515F0D}"/>
                </a:ext>
              </a:extLst>
            </p:cNvPr>
            <p:cNvGrpSpPr/>
            <p:nvPr/>
          </p:nvGrpSpPr>
          <p:grpSpPr>
            <a:xfrm>
              <a:off x="535646" y="429460"/>
              <a:ext cx="11874068" cy="6219534"/>
              <a:chOff x="1916023" y="636851"/>
              <a:chExt cx="9291908" cy="5584297"/>
            </a:xfrm>
          </p:grpSpPr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93FA6A13-94A0-5BDB-D68A-AD7B620EEAF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78667" r="89479" b="7641"/>
              <a:stretch/>
            </p:blipFill>
            <p:spPr>
              <a:xfrm>
                <a:off x="1916023" y="636851"/>
                <a:ext cx="9291908" cy="5584297"/>
              </a:xfrm>
              <a:prstGeom prst="rect">
                <a:avLst/>
              </a:prstGeom>
            </p:spPr>
          </p:pic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E480D959-3DDC-A855-242F-60577A6F9B2C}"/>
                  </a:ext>
                </a:extLst>
              </p:cNvPr>
              <p:cNvSpPr/>
              <p:nvPr/>
            </p:nvSpPr>
            <p:spPr>
              <a:xfrm>
                <a:off x="2952206" y="1384663"/>
                <a:ext cx="7323771" cy="406254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" name="Text Box 18">
              <a:extLst>
                <a:ext uri="{FF2B5EF4-FFF2-40B4-BE49-F238E27FC236}">
                  <a16:creationId xmlns:a16="http://schemas.microsoft.com/office/drawing/2014/main" id="{A91850CA-13AF-A9E2-D451-2B7EE01E02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35198" y="1070981"/>
              <a:ext cx="9529042" cy="45687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indent="4572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457200" algn="just" defTabSz="914400" eaLnBrk="1" fontAlgn="auto" latinLnBrk="0" hangingPunct="1">
                <a:lnSpc>
                  <a:spcPct val="15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3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Người</a:t>
              </a:r>
              <a:r>
                <a:rPr kumimoji="0" lang="en-US" sz="33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3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Âu</a:t>
              </a:r>
              <a:r>
                <a:rPr kumimoji="0" lang="en-US" sz="33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3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Việt</a:t>
              </a:r>
              <a:r>
                <a:rPr kumimoji="0" lang="en-US" sz="33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3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kumimoji="0" lang="en-US" sz="33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3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người</a:t>
              </a:r>
              <a:r>
                <a:rPr kumimoji="0" lang="en-US" sz="33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3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Lạc</a:t>
              </a:r>
              <a:r>
                <a:rPr kumimoji="0" lang="en-US" sz="33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3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Việt</a:t>
              </a:r>
              <a:r>
                <a:rPr kumimoji="0" lang="en-US" sz="33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3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kumimoji="0" lang="en-US" sz="33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3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nhiều</a:t>
              </a:r>
              <a:r>
                <a:rPr kumimoji="0" lang="en-US" sz="33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3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điểm</a:t>
              </a:r>
              <a:r>
                <a:rPr kumimoji="0" lang="en-US" sz="33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3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tương</a:t>
              </a:r>
              <a:r>
                <a:rPr kumimoji="0" lang="en-US" sz="33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3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đồng</a:t>
              </a:r>
              <a:r>
                <a:rPr kumimoji="0" lang="en-US" sz="33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kumimoji="0" lang="en-US" sz="33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Cuối</a:t>
              </a:r>
              <a:r>
                <a:rPr kumimoji="0" lang="en-US" sz="33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TK</a:t>
              </a:r>
              <a:r>
                <a:rPr kumimoji="0" lang="en-US" sz="3300" b="1" i="0" u="none" strike="noStrike" kern="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3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III TCN, </a:t>
              </a:r>
              <a:r>
                <a:rPr kumimoji="0" lang="en-US" sz="33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trước</a:t>
              </a:r>
              <a:r>
                <a:rPr kumimoji="0" lang="en-US" sz="33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3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yêu</a:t>
              </a:r>
              <a:r>
                <a:rPr kumimoji="0" lang="en-US" sz="33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3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cầu</a:t>
              </a:r>
              <a:r>
                <a:rPr kumimoji="0" lang="en-US" sz="33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3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chống</a:t>
              </a:r>
              <a:r>
                <a:rPr kumimoji="0" lang="en-US" sz="33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3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giặc</a:t>
              </a:r>
              <a:r>
                <a:rPr kumimoji="0" lang="en-US" sz="33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3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ngoại</a:t>
              </a:r>
              <a:r>
                <a:rPr kumimoji="0" lang="en-US" sz="33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3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xâm</a:t>
              </a:r>
              <a:r>
                <a:rPr kumimoji="0" lang="en-US" sz="33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3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họ</a:t>
              </a:r>
              <a:r>
                <a:rPr kumimoji="0" lang="en-US" sz="33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3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đã</a:t>
              </a:r>
              <a:r>
                <a:rPr kumimoji="0" lang="en-US" sz="33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3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liên</a:t>
              </a:r>
              <a:r>
                <a:rPr kumimoji="0" lang="en-US" sz="33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3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kết</a:t>
              </a:r>
              <a:r>
                <a:rPr kumimoji="0" lang="en-US" sz="33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3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với</a:t>
              </a:r>
              <a:r>
                <a:rPr kumimoji="0" lang="en-US" sz="33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3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nhau</a:t>
              </a:r>
              <a:r>
                <a:rPr kumimoji="0" lang="en-US" sz="33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3300" b="1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</a:t>
              </a:r>
              <a:r>
                <a:rPr kumimoji="0" lang="en-US" sz="33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ọ </a:t>
              </a:r>
              <a:r>
                <a:rPr kumimoji="0" lang="en-US" sz="33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đã</a:t>
              </a:r>
              <a:r>
                <a:rPr kumimoji="0" lang="en-US" sz="33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3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chiến</a:t>
              </a:r>
              <a:r>
                <a:rPr kumimoji="0" lang="en-US" sz="33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3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thắng</a:t>
              </a:r>
              <a:r>
                <a:rPr kumimoji="0" lang="en-US" sz="33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3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quân</a:t>
              </a:r>
              <a:r>
                <a:rPr kumimoji="0" lang="en-US" sz="33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3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kumimoji="0" lang="en-US" sz="33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3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lập</a:t>
              </a:r>
              <a:r>
                <a:rPr kumimoji="0" lang="en-US" sz="33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3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ra</a:t>
              </a:r>
              <a:r>
                <a:rPr kumimoji="0" lang="en-US" sz="33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3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một</a:t>
              </a:r>
              <a:r>
                <a:rPr kumimoji="0" lang="en-US" sz="33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3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nước</a:t>
              </a:r>
              <a:r>
                <a:rPr kumimoji="0" lang="en-US" sz="33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3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chung</a:t>
              </a:r>
              <a:r>
                <a:rPr kumimoji="0" lang="en-US" sz="33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3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là</a:t>
              </a:r>
              <a:r>
                <a:rPr kumimoji="0" lang="en-US" sz="33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3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nước</a:t>
              </a:r>
              <a:r>
                <a:rPr kumimoji="0" lang="en-US" sz="33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3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Âu</a:t>
              </a:r>
              <a:r>
                <a:rPr kumimoji="0" lang="en-US" sz="33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3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Lạc</a:t>
              </a:r>
              <a:r>
                <a:rPr kumimoji="0" lang="en-US" sz="33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kumimoji="0" lang="en-US" sz="33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Nước</a:t>
              </a:r>
              <a:r>
                <a:rPr kumimoji="0" lang="en-US" sz="33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3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Âu</a:t>
              </a:r>
              <a:r>
                <a:rPr kumimoji="0" lang="en-US" sz="33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3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Lạc</a:t>
              </a:r>
              <a:r>
                <a:rPr kumimoji="0" lang="en-US" sz="33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3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là</a:t>
              </a:r>
              <a:r>
                <a:rPr kumimoji="0" lang="en-US" sz="33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3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sự</a:t>
              </a:r>
              <a:r>
                <a:rPr kumimoji="0" lang="en-US" sz="33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3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tiếp</a:t>
              </a:r>
              <a:r>
                <a:rPr kumimoji="0" lang="en-US" sz="33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3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nối</a:t>
              </a:r>
              <a:r>
                <a:rPr kumimoji="0" lang="en-US" sz="33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3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kumimoji="0" lang="en-US" sz="33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3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nhà</a:t>
              </a:r>
              <a:r>
                <a:rPr kumimoji="0" lang="en-US" sz="33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3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nước</a:t>
              </a:r>
              <a:r>
                <a:rPr kumimoji="0" lang="en-US" sz="33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3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Văn</a:t>
              </a:r>
              <a:r>
                <a:rPr kumimoji="0" lang="en-US" sz="33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Lang.</a:t>
              </a:r>
              <a:endParaRPr kumimoji="0" lang="en-US" altLang="en-US" sz="33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E22CC78-F4BB-3FAE-C503-13639201EBAF}"/>
              </a:ext>
            </a:extLst>
          </p:cNvPr>
          <p:cNvGrpSpPr/>
          <p:nvPr/>
        </p:nvGrpSpPr>
        <p:grpSpPr>
          <a:xfrm>
            <a:off x="-263201" y="-11267"/>
            <a:ext cx="3123966" cy="1198191"/>
            <a:chOff x="156082" y="492941"/>
            <a:chExt cx="3244803" cy="1768199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D953E0CF-D457-77F4-E6A4-A540156456B6}"/>
                </a:ext>
              </a:extLst>
            </p:cNvPr>
            <p:cNvGrpSpPr/>
            <p:nvPr/>
          </p:nvGrpSpPr>
          <p:grpSpPr>
            <a:xfrm>
              <a:off x="252653" y="492941"/>
              <a:ext cx="3148232" cy="1768199"/>
              <a:chOff x="45445" y="492942"/>
              <a:chExt cx="3098392" cy="1417115"/>
            </a:xfrm>
          </p:grpSpPr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7C20AA6E-2631-F77E-4D74-4FB0A0348D0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386" r="79035" b="86380"/>
              <a:stretch/>
            </p:blipFill>
            <p:spPr>
              <a:xfrm>
                <a:off x="45445" y="492942"/>
                <a:ext cx="3098392" cy="1417115"/>
              </a:xfrm>
              <a:prstGeom prst="rect">
                <a:avLst/>
              </a:prstGeom>
            </p:spPr>
          </p:pic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90FEA69A-1C64-34B7-6EEB-3FA892804691}"/>
                  </a:ext>
                </a:extLst>
              </p:cNvPr>
              <p:cNvSpPr/>
              <p:nvPr/>
            </p:nvSpPr>
            <p:spPr>
              <a:xfrm>
                <a:off x="247340" y="811234"/>
                <a:ext cx="2230218" cy="707923"/>
              </a:xfrm>
              <a:prstGeom prst="rect">
                <a:avLst/>
              </a:prstGeom>
              <a:solidFill>
                <a:srgbClr val="FEED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6" name="文本框 2">
              <a:extLst>
                <a:ext uri="{FF2B5EF4-FFF2-40B4-BE49-F238E27FC236}">
                  <a16:creationId xmlns:a16="http://schemas.microsoft.com/office/drawing/2014/main" id="{C967A0DC-36AC-93AE-56EB-3BD90357721C}"/>
                </a:ext>
              </a:extLst>
            </p:cNvPr>
            <p:cNvSpPr txBox="1"/>
            <p:nvPr/>
          </p:nvSpPr>
          <p:spPr>
            <a:xfrm>
              <a:off x="156082" y="840000"/>
              <a:ext cx="294308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altLang="en-US" sz="4000" b="1" kern="0" dirty="0" err="1">
                  <a:solidFill>
                    <a:srgbClr val="3B4456"/>
                  </a:solidFill>
                  <a:latin typeface="UTM Beautiful Caps" panose="02040603050506020204" pitchFamily="18" charset="0"/>
                  <a:cs typeface="Times New Roman" panose="02020603050405020304" pitchFamily="18" charset="0"/>
                </a:rPr>
                <a:t>Kết</a:t>
              </a:r>
              <a:r>
                <a:rPr lang="en-US" altLang="en-US" sz="4000" b="1" kern="0" dirty="0">
                  <a:solidFill>
                    <a:srgbClr val="3B4456"/>
                  </a:solidFill>
                  <a:latin typeface="UTM Beautiful Caps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kern="0" dirty="0" err="1">
                  <a:solidFill>
                    <a:srgbClr val="3B4456"/>
                  </a:solidFill>
                  <a:latin typeface="UTM Beautiful Caps" panose="02040603050506020204" pitchFamily="18" charset="0"/>
                  <a:cs typeface="Times New Roman" panose="02020603050405020304" pitchFamily="18" charset="0"/>
                </a:rPr>
                <a:t>luận</a:t>
              </a:r>
              <a:endParaRPr lang="vi-VN" altLang="en-US" sz="4000" b="1" kern="0" dirty="0">
                <a:solidFill>
                  <a:srgbClr val="3B4456"/>
                </a:solidFill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26983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2 (5)"/>
          <p:cNvPicPr>
            <a:picLocks noChangeAspect="1"/>
          </p:cNvPicPr>
          <p:nvPr/>
        </p:nvPicPr>
        <p:blipFill>
          <a:blip r:embed="rId4"/>
          <a:srcRect t="45240"/>
          <a:stretch>
            <a:fillRect/>
          </a:stretch>
        </p:blipFill>
        <p:spPr>
          <a:xfrm>
            <a:off x="0" y="2929255"/>
            <a:ext cx="12192000" cy="3994150"/>
          </a:xfrm>
          <a:prstGeom prst="rect">
            <a:avLst/>
          </a:prstGeom>
        </p:spPr>
      </p:pic>
      <p:pic>
        <p:nvPicPr>
          <p:cNvPr id="2" name="图片 1" descr="15"/>
          <p:cNvPicPr>
            <a:picLocks noChangeAspect="1"/>
          </p:cNvPicPr>
          <p:nvPr/>
        </p:nvPicPr>
        <p:blipFill>
          <a:blip r:embed="rId5"/>
          <a:srcRect t="34583"/>
          <a:stretch>
            <a:fillRect/>
          </a:stretch>
        </p:blipFill>
        <p:spPr>
          <a:xfrm>
            <a:off x="-31750" y="2786201"/>
            <a:ext cx="12192000" cy="3623945"/>
          </a:xfrm>
          <a:prstGeom prst="rect">
            <a:avLst/>
          </a:prstGeom>
        </p:spPr>
      </p:pic>
      <p:pic>
        <p:nvPicPr>
          <p:cNvPr id="6" name="图片 5" descr="12"/>
          <p:cNvPicPr>
            <a:picLocks noChangeAspect="1"/>
          </p:cNvPicPr>
          <p:nvPr/>
        </p:nvPicPr>
        <p:blipFill>
          <a:blip r:embed="rId6"/>
          <a:srcRect t="58420" b="19318"/>
          <a:stretch>
            <a:fillRect/>
          </a:stretch>
        </p:blipFill>
        <p:spPr>
          <a:xfrm>
            <a:off x="0" y="5840730"/>
            <a:ext cx="12192000" cy="108267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1602629" y="792479"/>
            <a:ext cx="9190865" cy="3790950"/>
            <a:chOff x="-6771" y="2306"/>
            <a:chExt cx="29722" cy="5970"/>
          </a:xfrm>
        </p:grpSpPr>
        <p:sp>
          <p:nvSpPr>
            <p:cNvPr id="9" name="文本框 8"/>
            <p:cNvSpPr txBox="1"/>
            <p:nvPr/>
          </p:nvSpPr>
          <p:spPr>
            <a:xfrm>
              <a:off x="-6668" y="2306"/>
              <a:ext cx="29619" cy="59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0" normalizeH="0" baseline="0" noProof="0" dirty="0" err="1">
                  <a:ln w="7302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Những</a:t>
              </a:r>
              <a:r>
                <a:rPr kumimoji="0" lang="en-US" altLang="zh-CN" sz="8000" b="0" i="0" u="none" strike="noStrike" kern="1200" cap="none" spc="0" normalizeH="0" baseline="0" noProof="0" dirty="0">
                  <a:ln w="7302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8000" b="0" i="0" u="none" strike="noStrike" kern="1200" cap="none" spc="0" normalizeH="0" baseline="0" noProof="0" dirty="0" err="1">
                  <a:ln w="7302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thành</a:t>
              </a:r>
              <a:r>
                <a:rPr kumimoji="0" lang="en-US" altLang="zh-CN" sz="8000" b="0" i="0" u="none" strike="noStrike" kern="1200" cap="none" spc="0" normalizeH="0" baseline="0" noProof="0" dirty="0">
                  <a:ln w="7302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8000" b="0" i="0" u="none" strike="noStrike" kern="1200" cap="none" spc="0" normalizeH="0" baseline="0" noProof="0" dirty="0" err="1">
                  <a:ln w="7302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tựu</a:t>
              </a:r>
              <a:r>
                <a:rPr kumimoji="0" lang="en-US" altLang="zh-CN" sz="8000" b="0" i="0" u="none" strike="noStrike" kern="1200" cap="none" spc="0" normalizeH="0" baseline="0" noProof="0" dirty="0">
                  <a:ln w="7302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8000" b="0" i="0" u="none" strike="noStrike" kern="1200" cap="none" spc="0" normalizeH="0" baseline="0" noProof="0" dirty="0" err="1">
                  <a:ln w="7302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đặc</a:t>
              </a:r>
              <a:r>
                <a:rPr kumimoji="0" lang="en-US" altLang="zh-CN" sz="8000" b="0" i="0" u="none" strike="noStrike" kern="1200" cap="none" spc="0" normalizeH="0" baseline="0" noProof="0" dirty="0">
                  <a:ln w="7302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8000" b="0" i="0" u="none" strike="noStrike" kern="1200" cap="none" spc="0" normalizeH="0" baseline="0" noProof="0" dirty="0" err="1">
                  <a:ln w="7302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sắc</a:t>
              </a:r>
              <a:r>
                <a:rPr kumimoji="0" lang="en-US" altLang="zh-CN" sz="8000" b="0" i="0" u="none" strike="noStrike" kern="1200" cap="none" spc="0" normalizeH="0" baseline="0" noProof="0" dirty="0">
                  <a:ln w="7302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8000" b="0" i="0" u="none" strike="noStrike" kern="1200" cap="none" spc="0" normalizeH="0" baseline="0" noProof="0" dirty="0" err="1">
                  <a:ln w="7302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của</a:t>
              </a:r>
              <a:r>
                <a:rPr kumimoji="0" lang="en-US" altLang="zh-CN" sz="8000" b="0" i="0" u="none" strike="noStrike" kern="1200" cap="none" spc="0" normalizeH="0" baseline="0" noProof="0" dirty="0">
                  <a:ln w="7302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8000" b="0" i="0" u="none" strike="noStrike" kern="1200" cap="none" spc="0" normalizeH="0" baseline="0" noProof="0" dirty="0" err="1">
                  <a:ln w="7302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người</a:t>
              </a:r>
              <a:r>
                <a:rPr kumimoji="0" lang="en-US" altLang="zh-CN" sz="8000" b="0" i="0" u="none" strike="noStrike" kern="1200" cap="none" spc="0" normalizeH="0" baseline="0" noProof="0" dirty="0">
                  <a:ln w="7302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8000" b="0" i="0" u="none" strike="noStrike" kern="1200" cap="none" spc="0" normalizeH="0" baseline="0" noProof="0" dirty="0" err="1">
                  <a:ln w="7302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dân</a:t>
              </a:r>
              <a:r>
                <a:rPr kumimoji="0" lang="en-US" altLang="zh-CN" sz="8000" b="0" i="0" u="none" strike="noStrike" kern="1200" cap="none" spc="0" normalizeH="0" baseline="0" noProof="0" dirty="0">
                  <a:ln w="7302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8000" b="0" i="0" u="none" strike="noStrike" kern="1200" cap="none" spc="0" normalizeH="0" baseline="0" noProof="0" dirty="0" err="1">
                  <a:ln w="7302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nước</a:t>
              </a:r>
              <a:r>
                <a:rPr kumimoji="0" lang="en-US" altLang="zh-CN" sz="8000" b="0" i="0" u="none" strike="noStrike" kern="1200" cap="none" spc="0" normalizeH="0" baseline="0" noProof="0" dirty="0">
                  <a:ln w="7302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8000" b="0" i="0" u="none" strike="noStrike" kern="1200" cap="none" spc="0" normalizeH="0" baseline="0" noProof="0" dirty="0" err="1">
                  <a:ln w="7302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Âu</a:t>
              </a:r>
              <a:r>
                <a:rPr kumimoji="0" lang="en-US" altLang="zh-CN" sz="8000" b="0" i="0" u="none" strike="noStrike" kern="1200" cap="none" spc="0" normalizeH="0" baseline="0" noProof="0" dirty="0">
                  <a:ln w="7302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8000" b="0" i="0" u="none" strike="noStrike" kern="1200" cap="none" spc="0" normalizeH="0" baseline="0" noProof="0" dirty="0" err="1">
                  <a:ln w="7302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Lạc</a:t>
              </a:r>
              <a:endParaRPr kumimoji="0" lang="en-US" altLang="zh-CN" sz="8000" b="0" i="0" u="none" strike="noStrike" kern="1200" cap="none" spc="0" normalizeH="0" baseline="0" noProof="0" dirty="0">
                <a:ln w="73025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Flamenco" panose="02040603050506020204" pitchFamily="18" charset="0"/>
                <a:ea typeface="字魂151号-联盟综艺体" panose="00000500000000000000" charset="-122"/>
                <a:cs typeface="Arial" panose="020B0604020202020204" pitchFamily="34" charset="0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-6771" y="2314"/>
              <a:ext cx="29619" cy="59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DA42C"/>
                  </a:solidFill>
                  <a:effectLst/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Những</a:t>
              </a:r>
              <a:r>
                <a:rPr kumimoji="0" lang="en-US" altLang="zh-CN" sz="8000" b="0" i="0" u="none" strike="noStrike" kern="1200" cap="none" spc="0" normalizeH="0" baseline="0" noProof="0" dirty="0">
                  <a:ln>
                    <a:noFill/>
                  </a:ln>
                  <a:solidFill>
                    <a:srgbClr val="FDA42C"/>
                  </a:solidFill>
                  <a:effectLst/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8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DA42C"/>
                  </a:solidFill>
                  <a:effectLst/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thành</a:t>
              </a:r>
              <a:r>
                <a:rPr kumimoji="0" lang="en-US" altLang="zh-CN" sz="8000" b="0" i="0" u="none" strike="noStrike" kern="1200" cap="none" spc="0" normalizeH="0" baseline="0" noProof="0" dirty="0">
                  <a:ln>
                    <a:noFill/>
                  </a:ln>
                  <a:solidFill>
                    <a:srgbClr val="FDA42C"/>
                  </a:solidFill>
                  <a:effectLst/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8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DA42C"/>
                  </a:solidFill>
                  <a:effectLst/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tựu</a:t>
              </a:r>
              <a:r>
                <a:rPr kumimoji="0" lang="en-US" altLang="zh-CN" sz="8000" b="0" i="0" u="none" strike="noStrike" kern="1200" cap="none" spc="0" normalizeH="0" baseline="0" noProof="0" dirty="0">
                  <a:ln>
                    <a:noFill/>
                  </a:ln>
                  <a:solidFill>
                    <a:srgbClr val="FDA42C"/>
                  </a:solidFill>
                  <a:effectLst/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8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DA42C"/>
                  </a:solidFill>
                  <a:effectLst/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đặc</a:t>
              </a:r>
              <a:r>
                <a:rPr kumimoji="0" lang="en-US" altLang="zh-CN" sz="8000" b="0" i="0" u="none" strike="noStrike" kern="1200" cap="none" spc="0" normalizeH="0" baseline="0" noProof="0" dirty="0">
                  <a:ln>
                    <a:noFill/>
                  </a:ln>
                  <a:solidFill>
                    <a:srgbClr val="FDA42C"/>
                  </a:solidFill>
                  <a:effectLst/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8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DA42C"/>
                  </a:solidFill>
                  <a:effectLst/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sắc</a:t>
              </a:r>
              <a:r>
                <a:rPr kumimoji="0" lang="en-US" altLang="zh-CN" sz="8000" b="0" i="0" u="none" strike="noStrike" kern="1200" cap="none" spc="0" normalizeH="0" baseline="0" noProof="0" dirty="0">
                  <a:ln>
                    <a:noFill/>
                  </a:ln>
                  <a:solidFill>
                    <a:srgbClr val="FDA42C"/>
                  </a:solidFill>
                  <a:effectLst/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8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DA42C"/>
                  </a:solidFill>
                  <a:effectLst/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của</a:t>
              </a:r>
              <a:r>
                <a:rPr kumimoji="0" lang="en-US" altLang="zh-CN" sz="8000" b="0" i="0" u="none" strike="noStrike" kern="1200" cap="none" spc="0" normalizeH="0" baseline="0" noProof="0" dirty="0">
                  <a:ln>
                    <a:noFill/>
                  </a:ln>
                  <a:solidFill>
                    <a:srgbClr val="FDA42C"/>
                  </a:solidFill>
                  <a:effectLst/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8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DA42C"/>
                  </a:solidFill>
                  <a:effectLst/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người</a:t>
              </a:r>
              <a:r>
                <a:rPr kumimoji="0" lang="en-US" altLang="zh-CN" sz="8000" b="0" i="0" u="none" strike="noStrike" kern="1200" cap="none" spc="0" normalizeH="0" baseline="0" noProof="0" dirty="0">
                  <a:ln>
                    <a:noFill/>
                  </a:ln>
                  <a:solidFill>
                    <a:srgbClr val="FDA42C"/>
                  </a:solidFill>
                  <a:effectLst/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8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DA42C"/>
                  </a:solidFill>
                  <a:effectLst/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dân</a:t>
              </a:r>
              <a:r>
                <a:rPr kumimoji="0" lang="en-US" altLang="zh-CN" sz="8000" b="0" i="0" u="none" strike="noStrike" kern="1200" cap="none" spc="0" normalizeH="0" baseline="0" noProof="0" dirty="0">
                  <a:ln>
                    <a:noFill/>
                  </a:ln>
                  <a:solidFill>
                    <a:srgbClr val="FDA42C"/>
                  </a:solidFill>
                  <a:effectLst/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8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DA42C"/>
                  </a:solidFill>
                  <a:effectLst/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nướ</a:t>
              </a:r>
              <a:r>
                <a:rPr lang="en-US" altLang="zh-CN" sz="8000" dirty="0">
                  <a:solidFill>
                    <a:srgbClr val="FDA42C"/>
                  </a:solidFill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c </a:t>
              </a:r>
              <a:r>
                <a:rPr lang="en-US" altLang="zh-CN" sz="8000" dirty="0" err="1">
                  <a:solidFill>
                    <a:srgbClr val="FDA42C"/>
                  </a:solidFill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Âu</a:t>
              </a:r>
              <a:r>
                <a:rPr lang="en-US" altLang="zh-CN" sz="8000" dirty="0">
                  <a:solidFill>
                    <a:srgbClr val="FDA42C"/>
                  </a:solidFill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 </a:t>
              </a:r>
              <a:r>
                <a:rPr lang="en-US" altLang="zh-CN" sz="8000" dirty="0" err="1">
                  <a:solidFill>
                    <a:srgbClr val="FDA42C"/>
                  </a:solidFill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Lạc</a:t>
              </a:r>
              <a:endParaRPr kumimoji="0" lang="en-US" altLang="zh-CN" sz="8000" b="0" i="0" u="none" strike="noStrike" kern="1200" cap="none" spc="0" normalizeH="0" baseline="0" noProof="0" dirty="0">
                <a:ln>
                  <a:noFill/>
                </a:ln>
                <a:solidFill>
                  <a:srgbClr val="FDA42C"/>
                </a:solidFill>
                <a:effectLst/>
                <a:uLnTx/>
                <a:uFillTx/>
                <a:latin typeface="UTM Flamenco" panose="02040603050506020204" pitchFamily="18" charset="0"/>
                <a:ea typeface="字魂151号-联盟综艺体" panose="00000500000000000000" charset="-122"/>
                <a:cs typeface="Arial" panose="020B0604020202020204" pitchFamily="34" charset="0"/>
              </a:endParaRPr>
            </a:p>
          </p:txBody>
        </p:sp>
      </p:grpSp>
      <p:sp>
        <p:nvSpPr>
          <p:cNvPr id="12" name="椭圆 11"/>
          <p:cNvSpPr/>
          <p:nvPr/>
        </p:nvSpPr>
        <p:spPr>
          <a:xfrm>
            <a:off x="1100587" y="1296745"/>
            <a:ext cx="474830" cy="474830"/>
          </a:xfrm>
          <a:prstGeom prst="ellipse">
            <a:avLst/>
          </a:prstGeom>
          <a:solidFill>
            <a:schemeClr val="bg1"/>
          </a:solidFill>
          <a:ln>
            <a:solidFill>
              <a:srgbClr val="FDA42C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26" name="组合 25"/>
          <p:cNvGrpSpPr/>
          <p:nvPr/>
        </p:nvGrpSpPr>
        <p:grpSpPr>
          <a:xfrm>
            <a:off x="-31750" y="0"/>
            <a:ext cx="12233910" cy="1381760"/>
            <a:chOff x="-50" y="0"/>
            <a:chExt cx="19266" cy="2176"/>
          </a:xfrm>
        </p:grpSpPr>
        <p:grpSp>
          <p:nvGrpSpPr>
            <p:cNvPr id="16" name="组合 15"/>
            <p:cNvGrpSpPr/>
            <p:nvPr/>
          </p:nvGrpSpPr>
          <p:grpSpPr>
            <a:xfrm>
              <a:off x="0" y="0"/>
              <a:ext cx="19200" cy="2176"/>
              <a:chOff x="0" y="0"/>
              <a:chExt cx="19200" cy="2176"/>
            </a:xfrm>
          </p:grpSpPr>
          <p:grpSp>
            <p:nvGrpSpPr>
              <p:cNvPr id="17" name="组合 16"/>
              <p:cNvGrpSpPr/>
              <p:nvPr/>
            </p:nvGrpSpPr>
            <p:grpSpPr>
              <a:xfrm>
                <a:off x="0" y="0"/>
                <a:ext cx="19200" cy="2176"/>
                <a:chOff x="0" y="0"/>
                <a:chExt cx="19200" cy="2176"/>
              </a:xfrm>
            </p:grpSpPr>
            <p:pic>
              <p:nvPicPr>
                <p:cNvPr id="18" name="图片 17" descr="7 (22)"/>
                <p:cNvPicPr>
                  <a:picLocks noChangeAspect="1"/>
                </p:cNvPicPr>
                <p:nvPr/>
              </p:nvPicPr>
              <p:blipFill>
                <a:blip r:embed="rId7">
                  <a:lum bright="18000"/>
                </a:blip>
                <a:srcRect t="2506" b="68642"/>
                <a:stretch>
                  <a:fillRect/>
                </a:stretch>
              </p:blipFill>
              <p:spPr>
                <a:xfrm>
                  <a:off x="0" y="0"/>
                  <a:ext cx="19200" cy="2176"/>
                </a:xfrm>
                <a:prstGeom prst="rect">
                  <a:avLst/>
                </a:prstGeom>
              </p:spPr>
            </p:pic>
            <p:sp>
              <p:nvSpPr>
                <p:cNvPr id="19" name="圆角矩形 18"/>
                <p:cNvSpPr/>
                <p:nvPr/>
              </p:nvSpPr>
              <p:spPr>
                <a:xfrm>
                  <a:off x="308" y="42"/>
                  <a:ext cx="480" cy="325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</p:grpSp>
          <p:sp>
            <p:nvSpPr>
              <p:cNvPr id="20" name="新月形 19"/>
              <p:cNvSpPr/>
              <p:nvPr/>
            </p:nvSpPr>
            <p:spPr>
              <a:xfrm rot="1680000">
                <a:off x="385" y="178"/>
                <a:ext cx="326" cy="446"/>
              </a:xfrm>
              <a:prstGeom prst="mo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  <p:sp>
          <p:nvSpPr>
            <p:cNvPr id="25" name="任意多边形 24"/>
            <p:cNvSpPr/>
            <p:nvPr/>
          </p:nvSpPr>
          <p:spPr>
            <a:xfrm>
              <a:off x="-50" y="282"/>
              <a:ext cx="19266" cy="1062"/>
            </a:xfrm>
            <a:custGeom>
              <a:avLst/>
              <a:gdLst>
                <a:gd name="connisteX0" fmla="*/ 0 w 12233910"/>
                <a:gd name="connsiteY0" fmla="*/ 674375 h 674375"/>
                <a:gd name="connisteX1" fmla="*/ 1391920 w 12233910"/>
                <a:gd name="connsiteY1" fmla="*/ 119385 h 674375"/>
                <a:gd name="connisteX2" fmla="*/ 2665730 w 12233910"/>
                <a:gd name="connsiteY2" fmla="*/ 478795 h 674375"/>
                <a:gd name="connisteX3" fmla="*/ 4232910 w 12233910"/>
                <a:gd name="connsiteY3" fmla="*/ 76205 h 674375"/>
                <a:gd name="connisteX4" fmla="*/ 6137910 w 12233910"/>
                <a:gd name="connsiteY4" fmla="*/ 489590 h 674375"/>
                <a:gd name="connisteX5" fmla="*/ 7716520 w 12233910"/>
                <a:gd name="connsiteY5" fmla="*/ 5 h 674375"/>
                <a:gd name="connisteX6" fmla="*/ 10198100 w 12233910"/>
                <a:gd name="connsiteY6" fmla="*/ 500385 h 674375"/>
                <a:gd name="connisteX7" fmla="*/ 12233910 w 12233910"/>
                <a:gd name="connsiteY7" fmla="*/ 381005 h 674375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</a:cxnLst>
              <a:rect l="l" t="t" r="r" b="b"/>
              <a:pathLst>
                <a:path w="12233910" h="674376">
                  <a:moveTo>
                    <a:pt x="0" y="674376"/>
                  </a:moveTo>
                  <a:cubicBezTo>
                    <a:pt x="252730" y="556266"/>
                    <a:pt x="858520" y="158756"/>
                    <a:pt x="1391920" y="119386"/>
                  </a:cubicBezTo>
                  <a:cubicBezTo>
                    <a:pt x="1925320" y="80016"/>
                    <a:pt x="2097405" y="487686"/>
                    <a:pt x="2665730" y="478796"/>
                  </a:cubicBezTo>
                  <a:cubicBezTo>
                    <a:pt x="3234055" y="469906"/>
                    <a:pt x="3538220" y="74301"/>
                    <a:pt x="4232910" y="76206"/>
                  </a:cubicBezTo>
                  <a:cubicBezTo>
                    <a:pt x="4927600" y="78111"/>
                    <a:pt x="5441315" y="504831"/>
                    <a:pt x="6137910" y="489591"/>
                  </a:cubicBezTo>
                  <a:cubicBezTo>
                    <a:pt x="6834505" y="474351"/>
                    <a:pt x="6904355" y="-1899"/>
                    <a:pt x="7716520" y="6"/>
                  </a:cubicBezTo>
                  <a:cubicBezTo>
                    <a:pt x="8528685" y="1911"/>
                    <a:pt x="9294495" y="424186"/>
                    <a:pt x="10198100" y="500386"/>
                  </a:cubicBezTo>
                  <a:cubicBezTo>
                    <a:pt x="11101705" y="576586"/>
                    <a:pt x="11876405" y="414661"/>
                    <a:pt x="12233910" y="381006"/>
                  </a:cubicBezTo>
                </a:path>
              </a:pathLst>
            </a:custGeom>
            <a:noFill/>
            <a:ln w="9525"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1" name="五角星 20"/>
            <p:cNvSpPr/>
            <p:nvPr/>
          </p:nvSpPr>
          <p:spPr>
            <a:xfrm>
              <a:off x="18013" y="367"/>
              <a:ext cx="432" cy="432"/>
            </a:xfrm>
            <a:prstGeom prst="star5">
              <a:avLst>
                <a:gd name="adj" fmla="val 23722"/>
                <a:gd name="hf" fmla="val 105146"/>
                <a:gd name="vf" fmla="val 11055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60753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529272"/>
            <a:ext cx="12192000" cy="57994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82A88E0-FBC3-75F5-9BB4-7337C98128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609600"/>
            <a:ext cx="7315200" cy="6096000"/>
          </a:xfrm>
          <a:prstGeom prst="rect">
            <a:avLst/>
          </a:prstGeom>
          <a:solidFill>
            <a:srgbClr val="FF0066"/>
          </a:solidFill>
          <a:ln w="57150">
            <a:solidFill>
              <a:srgbClr val="0000CC"/>
            </a:solidFill>
            <a:miter lim="800000"/>
            <a:headEnd/>
            <a:tailEnd/>
          </a:ln>
        </p:spPr>
      </p:pic>
      <p:sp>
        <p:nvSpPr>
          <p:cNvPr id="4" name="Freeform 3">
            <a:extLst>
              <a:ext uri="{FF2B5EF4-FFF2-40B4-BE49-F238E27FC236}">
                <a16:creationId xmlns:a16="http://schemas.microsoft.com/office/drawing/2014/main" id="{F0EB8E84-418D-729D-B5C3-2B580E449B4C}"/>
              </a:ext>
            </a:extLst>
          </p:cNvPr>
          <p:cNvSpPr>
            <a:spLocks/>
          </p:cNvSpPr>
          <p:nvPr/>
        </p:nvSpPr>
        <p:spPr bwMode="auto">
          <a:xfrm>
            <a:off x="5854700" y="5105400"/>
            <a:ext cx="469900" cy="381000"/>
          </a:xfrm>
          <a:custGeom>
            <a:avLst/>
            <a:gdLst>
              <a:gd name="T0" fmla="*/ 2147483647 w 296"/>
              <a:gd name="T1" fmla="*/ 2147483647 h 240"/>
              <a:gd name="T2" fmla="*/ 2147483647 w 296"/>
              <a:gd name="T3" fmla="*/ 2147483647 h 240"/>
              <a:gd name="T4" fmla="*/ 2147483647 w 296"/>
              <a:gd name="T5" fmla="*/ 2147483647 h 240"/>
              <a:gd name="T6" fmla="*/ 2147483647 w 296"/>
              <a:gd name="T7" fmla="*/ 2147483647 h 240"/>
              <a:gd name="T8" fmla="*/ 2147483647 w 296"/>
              <a:gd name="T9" fmla="*/ 2147483647 h 240"/>
              <a:gd name="T10" fmla="*/ 2147483647 w 296"/>
              <a:gd name="T11" fmla="*/ 2147483647 h 240"/>
              <a:gd name="T12" fmla="*/ 2147483647 w 296"/>
              <a:gd name="T13" fmla="*/ 2147483647 h 240"/>
              <a:gd name="T14" fmla="*/ 2147483647 w 296"/>
              <a:gd name="T15" fmla="*/ 2147483647 h 240"/>
              <a:gd name="T16" fmla="*/ 2147483647 w 296"/>
              <a:gd name="T17" fmla="*/ 0 h 240"/>
              <a:gd name="T18" fmla="*/ 2147483647 w 296"/>
              <a:gd name="T19" fmla="*/ 2147483647 h 24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96"/>
              <a:gd name="T31" fmla="*/ 0 h 240"/>
              <a:gd name="T32" fmla="*/ 296 w 296"/>
              <a:gd name="T33" fmla="*/ 240 h 24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96" h="240">
                <a:moveTo>
                  <a:pt x="152" y="48"/>
                </a:moveTo>
                <a:cubicBezTo>
                  <a:pt x="128" y="72"/>
                  <a:pt x="128" y="120"/>
                  <a:pt x="104" y="144"/>
                </a:cubicBezTo>
                <a:cubicBezTo>
                  <a:pt x="80" y="168"/>
                  <a:pt x="16" y="176"/>
                  <a:pt x="8" y="192"/>
                </a:cubicBezTo>
                <a:cubicBezTo>
                  <a:pt x="0" y="208"/>
                  <a:pt x="40" y="240"/>
                  <a:pt x="56" y="240"/>
                </a:cubicBezTo>
                <a:cubicBezTo>
                  <a:pt x="72" y="240"/>
                  <a:pt x="80" y="200"/>
                  <a:pt x="104" y="192"/>
                </a:cubicBezTo>
                <a:cubicBezTo>
                  <a:pt x="128" y="184"/>
                  <a:pt x="176" y="208"/>
                  <a:pt x="200" y="192"/>
                </a:cubicBezTo>
                <a:cubicBezTo>
                  <a:pt x="224" y="176"/>
                  <a:pt x="232" y="120"/>
                  <a:pt x="248" y="96"/>
                </a:cubicBezTo>
                <a:cubicBezTo>
                  <a:pt x="264" y="72"/>
                  <a:pt x="296" y="64"/>
                  <a:pt x="296" y="48"/>
                </a:cubicBezTo>
                <a:cubicBezTo>
                  <a:pt x="296" y="32"/>
                  <a:pt x="264" y="0"/>
                  <a:pt x="248" y="0"/>
                </a:cubicBezTo>
                <a:cubicBezTo>
                  <a:pt x="232" y="0"/>
                  <a:pt x="176" y="24"/>
                  <a:pt x="152" y="48"/>
                </a:cubicBezTo>
                <a:close/>
              </a:path>
            </a:pathLst>
          </a:custGeom>
          <a:solidFill>
            <a:srgbClr val="33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4">
            <a:extLst>
              <a:ext uri="{FF2B5EF4-FFF2-40B4-BE49-F238E27FC236}">
                <a16:creationId xmlns:a16="http://schemas.microsoft.com/office/drawing/2014/main" id="{B45238D6-5326-1255-9AEF-BBB14E0C35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152400"/>
            <a:ext cx="7391400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400" b="1" u="sng">
                <a:solidFill>
                  <a:schemeClr val="tx2"/>
                </a:solidFill>
              </a:rPr>
              <a:t>SƠ ĐỒ KHU THÀNH CỔ LOA</a:t>
            </a:r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14EEBC60-0630-482E-D94F-1DB4655CCA74}"/>
              </a:ext>
            </a:extLst>
          </p:cNvPr>
          <p:cNvSpPr>
            <a:spLocks/>
          </p:cNvSpPr>
          <p:nvPr/>
        </p:nvSpPr>
        <p:spPr bwMode="auto">
          <a:xfrm>
            <a:off x="3200400" y="1358900"/>
            <a:ext cx="5156200" cy="3225800"/>
          </a:xfrm>
          <a:custGeom>
            <a:avLst/>
            <a:gdLst>
              <a:gd name="T0" fmla="*/ 2147483647 w 3248"/>
              <a:gd name="T1" fmla="*/ 2147483647 h 2032"/>
              <a:gd name="T2" fmla="*/ 2147483647 w 3248"/>
              <a:gd name="T3" fmla="*/ 2147483647 h 2032"/>
              <a:gd name="T4" fmla="*/ 2147483647 w 3248"/>
              <a:gd name="T5" fmla="*/ 2147483647 h 2032"/>
              <a:gd name="T6" fmla="*/ 2147483647 w 3248"/>
              <a:gd name="T7" fmla="*/ 2147483647 h 2032"/>
              <a:gd name="T8" fmla="*/ 0 w 3248"/>
              <a:gd name="T9" fmla="*/ 2147483647 h 2032"/>
              <a:gd name="T10" fmla="*/ 2147483647 w 3248"/>
              <a:gd name="T11" fmla="*/ 2147483647 h 2032"/>
              <a:gd name="T12" fmla="*/ 2147483647 w 3248"/>
              <a:gd name="T13" fmla="*/ 2147483647 h 2032"/>
              <a:gd name="T14" fmla="*/ 2147483647 w 3248"/>
              <a:gd name="T15" fmla="*/ 2147483647 h 2032"/>
              <a:gd name="T16" fmla="*/ 2147483647 w 3248"/>
              <a:gd name="T17" fmla="*/ 2147483647 h 2032"/>
              <a:gd name="T18" fmla="*/ 2147483647 w 3248"/>
              <a:gd name="T19" fmla="*/ 2147483647 h 2032"/>
              <a:gd name="T20" fmla="*/ 2147483647 w 3248"/>
              <a:gd name="T21" fmla="*/ 2147483647 h 2032"/>
              <a:gd name="T22" fmla="*/ 2147483647 w 3248"/>
              <a:gd name="T23" fmla="*/ 2147483647 h 2032"/>
              <a:gd name="T24" fmla="*/ 2147483647 w 3248"/>
              <a:gd name="T25" fmla="*/ 2147483647 h 2032"/>
              <a:gd name="T26" fmla="*/ 2147483647 w 3248"/>
              <a:gd name="T27" fmla="*/ 2147483647 h 2032"/>
              <a:gd name="T28" fmla="*/ 2147483647 w 3248"/>
              <a:gd name="T29" fmla="*/ 2147483647 h 2032"/>
              <a:gd name="T30" fmla="*/ 2147483647 w 3248"/>
              <a:gd name="T31" fmla="*/ 2147483647 h 2032"/>
              <a:gd name="T32" fmla="*/ 2147483647 w 3248"/>
              <a:gd name="T33" fmla="*/ 2147483647 h 2032"/>
              <a:gd name="T34" fmla="*/ 2147483647 w 3248"/>
              <a:gd name="T35" fmla="*/ 2147483647 h 2032"/>
              <a:gd name="T36" fmla="*/ 2147483647 w 3248"/>
              <a:gd name="T37" fmla="*/ 2147483647 h 2032"/>
              <a:gd name="T38" fmla="*/ 2147483647 w 3248"/>
              <a:gd name="T39" fmla="*/ 2147483647 h 2032"/>
              <a:gd name="T40" fmla="*/ 2147483647 w 3248"/>
              <a:gd name="T41" fmla="*/ 2147483647 h 2032"/>
              <a:gd name="T42" fmla="*/ 2147483647 w 3248"/>
              <a:gd name="T43" fmla="*/ 2147483647 h 2032"/>
              <a:gd name="T44" fmla="*/ 2147483647 w 3248"/>
              <a:gd name="T45" fmla="*/ 2147483647 h 2032"/>
              <a:gd name="T46" fmla="*/ 2147483647 w 3248"/>
              <a:gd name="T47" fmla="*/ 2147483647 h 2032"/>
              <a:gd name="T48" fmla="*/ 2147483647 w 3248"/>
              <a:gd name="T49" fmla="*/ 2147483647 h 2032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3248"/>
              <a:gd name="T76" fmla="*/ 0 h 2032"/>
              <a:gd name="T77" fmla="*/ 3248 w 3248"/>
              <a:gd name="T78" fmla="*/ 2032 h 2032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3248" h="2032">
                <a:moveTo>
                  <a:pt x="1200" y="1880"/>
                </a:moveTo>
                <a:cubicBezTo>
                  <a:pt x="956" y="1844"/>
                  <a:pt x="712" y="1808"/>
                  <a:pt x="576" y="1784"/>
                </a:cubicBezTo>
                <a:cubicBezTo>
                  <a:pt x="440" y="1760"/>
                  <a:pt x="432" y="1752"/>
                  <a:pt x="384" y="1736"/>
                </a:cubicBezTo>
                <a:cubicBezTo>
                  <a:pt x="336" y="1720"/>
                  <a:pt x="352" y="1720"/>
                  <a:pt x="288" y="1688"/>
                </a:cubicBezTo>
                <a:cubicBezTo>
                  <a:pt x="224" y="1656"/>
                  <a:pt x="0" y="1656"/>
                  <a:pt x="0" y="1544"/>
                </a:cubicBezTo>
                <a:cubicBezTo>
                  <a:pt x="0" y="1432"/>
                  <a:pt x="224" y="1152"/>
                  <a:pt x="288" y="1016"/>
                </a:cubicBezTo>
                <a:cubicBezTo>
                  <a:pt x="352" y="880"/>
                  <a:pt x="352" y="816"/>
                  <a:pt x="384" y="728"/>
                </a:cubicBezTo>
                <a:cubicBezTo>
                  <a:pt x="416" y="640"/>
                  <a:pt x="352" y="552"/>
                  <a:pt x="480" y="488"/>
                </a:cubicBezTo>
                <a:cubicBezTo>
                  <a:pt x="608" y="424"/>
                  <a:pt x="880" y="400"/>
                  <a:pt x="1152" y="344"/>
                </a:cubicBezTo>
                <a:cubicBezTo>
                  <a:pt x="1424" y="288"/>
                  <a:pt x="1880" y="208"/>
                  <a:pt x="2112" y="152"/>
                </a:cubicBezTo>
                <a:cubicBezTo>
                  <a:pt x="2344" y="96"/>
                  <a:pt x="2448" y="16"/>
                  <a:pt x="2544" y="8"/>
                </a:cubicBezTo>
                <a:cubicBezTo>
                  <a:pt x="2640" y="0"/>
                  <a:pt x="2624" y="80"/>
                  <a:pt x="2688" y="104"/>
                </a:cubicBezTo>
                <a:cubicBezTo>
                  <a:pt x="2752" y="128"/>
                  <a:pt x="2872" y="128"/>
                  <a:pt x="2928" y="152"/>
                </a:cubicBezTo>
                <a:cubicBezTo>
                  <a:pt x="2984" y="176"/>
                  <a:pt x="2976" y="216"/>
                  <a:pt x="3024" y="248"/>
                </a:cubicBezTo>
                <a:cubicBezTo>
                  <a:pt x="3072" y="280"/>
                  <a:pt x="3248" y="288"/>
                  <a:pt x="3216" y="344"/>
                </a:cubicBezTo>
                <a:cubicBezTo>
                  <a:pt x="3184" y="400"/>
                  <a:pt x="2936" y="520"/>
                  <a:pt x="2832" y="584"/>
                </a:cubicBezTo>
                <a:cubicBezTo>
                  <a:pt x="2728" y="648"/>
                  <a:pt x="2632" y="624"/>
                  <a:pt x="2592" y="728"/>
                </a:cubicBezTo>
                <a:cubicBezTo>
                  <a:pt x="2552" y="832"/>
                  <a:pt x="2592" y="1088"/>
                  <a:pt x="2592" y="1208"/>
                </a:cubicBezTo>
                <a:cubicBezTo>
                  <a:pt x="2592" y="1328"/>
                  <a:pt x="2616" y="1376"/>
                  <a:pt x="2592" y="1448"/>
                </a:cubicBezTo>
                <a:cubicBezTo>
                  <a:pt x="2568" y="1520"/>
                  <a:pt x="2472" y="1592"/>
                  <a:pt x="2448" y="1640"/>
                </a:cubicBezTo>
                <a:cubicBezTo>
                  <a:pt x="2424" y="1688"/>
                  <a:pt x="2528" y="1688"/>
                  <a:pt x="2448" y="1736"/>
                </a:cubicBezTo>
                <a:cubicBezTo>
                  <a:pt x="2368" y="1784"/>
                  <a:pt x="2112" y="1888"/>
                  <a:pt x="1968" y="1928"/>
                </a:cubicBezTo>
                <a:cubicBezTo>
                  <a:pt x="1824" y="1968"/>
                  <a:pt x="1688" y="1960"/>
                  <a:pt x="1584" y="1976"/>
                </a:cubicBezTo>
                <a:cubicBezTo>
                  <a:pt x="1480" y="1992"/>
                  <a:pt x="1432" y="2032"/>
                  <a:pt x="1344" y="2024"/>
                </a:cubicBezTo>
                <a:cubicBezTo>
                  <a:pt x="1256" y="2016"/>
                  <a:pt x="1156" y="1972"/>
                  <a:pt x="1056" y="1928"/>
                </a:cubicBezTo>
              </a:path>
            </a:pathLst>
          </a:custGeom>
          <a:noFill/>
          <a:ln w="76200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Freeform 6">
            <a:extLst>
              <a:ext uri="{FF2B5EF4-FFF2-40B4-BE49-F238E27FC236}">
                <a16:creationId xmlns:a16="http://schemas.microsoft.com/office/drawing/2014/main" id="{42BC2B54-F484-A2A8-7511-EC4231A5D4DA}"/>
              </a:ext>
            </a:extLst>
          </p:cNvPr>
          <p:cNvSpPr>
            <a:spLocks/>
          </p:cNvSpPr>
          <p:nvPr/>
        </p:nvSpPr>
        <p:spPr bwMode="auto">
          <a:xfrm>
            <a:off x="2667000" y="1066800"/>
            <a:ext cx="6096000" cy="3810000"/>
          </a:xfrm>
          <a:custGeom>
            <a:avLst/>
            <a:gdLst>
              <a:gd name="T0" fmla="*/ 2147483647 w 3840"/>
              <a:gd name="T1" fmla="*/ 2147483647 h 2400"/>
              <a:gd name="T2" fmla="*/ 2147483647 w 3840"/>
              <a:gd name="T3" fmla="*/ 2147483647 h 2400"/>
              <a:gd name="T4" fmla="*/ 2147483647 w 3840"/>
              <a:gd name="T5" fmla="*/ 2147483647 h 2400"/>
              <a:gd name="T6" fmla="*/ 2147483647 w 3840"/>
              <a:gd name="T7" fmla="*/ 2147483647 h 2400"/>
              <a:gd name="T8" fmla="*/ 2147483647 w 3840"/>
              <a:gd name="T9" fmla="*/ 2147483647 h 2400"/>
              <a:gd name="T10" fmla="*/ 0 w 3840"/>
              <a:gd name="T11" fmla="*/ 2147483647 h 2400"/>
              <a:gd name="T12" fmla="*/ 2147483647 w 3840"/>
              <a:gd name="T13" fmla="*/ 2147483647 h 2400"/>
              <a:gd name="T14" fmla="*/ 2147483647 w 3840"/>
              <a:gd name="T15" fmla="*/ 2147483647 h 2400"/>
              <a:gd name="T16" fmla="*/ 2147483647 w 3840"/>
              <a:gd name="T17" fmla="*/ 2147483647 h 2400"/>
              <a:gd name="T18" fmla="*/ 2147483647 w 3840"/>
              <a:gd name="T19" fmla="*/ 2147483647 h 2400"/>
              <a:gd name="T20" fmla="*/ 2147483647 w 3840"/>
              <a:gd name="T21" fmla="*/ 2147483647 h 2400"/>
              <a:gd name="T22" fmla="*/ 2147483647 w 3840"/>
              <a:gd name="T23" fmla="*/ 2147483647 h 2400"/>
              <a:gd name="T24" fmla="*/ 2147483647 w 3840"/>
              <a:gd name="T25" fmla="*/ 2147483647 h 2400"/>
              <a:gd name="T26" fmla="*/ 2147483647 w 3840"/>
              <a:gd name="T27" fmla="*/ 2147483647 h 2400"/>
              <a:gd name="T28" fmla="*/ 2147483647 w 3840"/>
              <a:gd name="T29" fmla="*/ 0 h 2400"/>
              <a:gd name="T30" fmla="*/ 2147483647 w 3840"/>
              <a:gd name="T31" fmla="*/ 2147483647 h 2400"/>
              <a:gd name="T32" fmla="*/ 2147483647 w 3840"/>
              <a:gd name="T33" fmla="*/ 0 h 2400"/>
              <a:gd name="T34" fmla="*/ 2147483647 w 3840"/>
              <a:gd name="T35" fmla="*/ 2147483647 h 2400"/>
              <a:gd name="T36" fmla="*/ 2147483647 w 3840"/>
              <a:gd name="T37" fmla="*/ 2147483647 h 2400"/>
              <a:gd name="T38" fmla="*/ 2147483647 w 3840"/>
              <a:gd name="T39" fmla="*/ 2147483647 h 2400"/>
              <a:gd name="T40" fmla="*/ 2147483647 w 3840"/>
              <a:gd name="T41" fmla="*/ 2147483647 h 2400"/>
              <a:gd name="T42" fmla="*/ 2147483647 w 3840"/>
              <a:gd name="T43" fmla="*/ 2147483647 h 2400"/>
              <a:gd name="T44" fmla="*/ 2147483647 w 3840"/>
              <a:gd name="T45" fmla="*/ 2147483647 h 2400"/>
              <a:gd name="T46" fmla="*/ 2147483647 w 3840"/>
              <a:gd name="T47" fmla="*/ 2147483647 h 2400"/>
              <a:gd name="T48" fmla="*/ 2147483647 w 3840"/>
              <a:gd name="T49" fmla="*/ 2147483647 h 2400"/>
              <a:gd name="T50" fmla="*/ 2147483647 w 3840"/>
              <a:gd name="T51" fmla="*/ 2147483647 h 2400"/>
              <a:gd name="T52" fmla="*/ 2147483647 w 3840"/>
              <a:gd name="T53" fmla="*/ 2147483647 h 2400"/>
              <a:gd name="T54" fmla="*/ 2147483647 w 3840"/>
              <a:gd name="T55" fmla="*/ 2147483647 h 2400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w 3840"/>
              <a:gd name="T85" fmla="*/ 0 h 2400"/>
              <a:gd name="T86" fmla="*/ 3840 w 3840"/>
              <a:gd name="T87" fmla="*/ 2400 h 2400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T84" t="T85" r="T86" b="T87"/>
            <a:pathLst>
              <a:path w="3840" h="2400">
                <a:moveTo>
                  <a:pt x="1536" y="2400"/>
                </a:moveTo>
                <a:cubicBezTo>
                  <a:pt x="1364" y="2348"/>
                  <a:pt x="1192" y="2296"/>
                  <a:pt x="1008" y="2256"/>
                </a:cubicBezTo>
                <a:cubicBezTo>
                  <a:pt x="824" y="2216"/>
                  <a:pt x="560" y="2184"/>
                  <a:pt x="432" y="2160"/>
                </a:cubicBezTo>
                <a:cubicBezTo>
                  <a:pt x="304" y="2136"/>
                  <a:pt x="296" y="2144"/>
                  <a:pt x="240" y="2112"/>
                </a:cubicBezTo>
                <a:cubicBezTo>
                  <a:pt x="184" y="2080"/>
                  <a:pt x="136" y="2056"/>
                  <a:pt x="96" y="1968"/>
                </a:cubicBezTo>
                <a:cubicBezTo>
                  <a:pt x="56" y="1880"/>
                  <a:pt x="0" y="1736"/>
                  <a:pt x="0" y="1584"/>
                </a:cubicBezTo>
                <a:cubicBezTo>
                  <a:pt x="0" y="1432"/>
                  <a:pt x="72" y="1232"/>
                  <a:pt x="96" y="1056"/>
                </a:cubicBezTo>
                <a:cubicBezTo>
                  <a:pt x="120" y="880"/>
                  <a:pt x="64" y="656"/>
                  <a:pt x="144" y="528"/>
                </a:cubicBezTo>
                <a:cubicBezTo>
                  <a:pt x="224" y="400"/>
                  <a:pt x="408" y="344"/>
                  <a:pt x="576" y="288"/>
                </a:cubicBezTo>
                <a:cubicBezTo>
                  <a:pt x="744" y="232"/>
                  <a:pt x="1008" y="216"/>
                  <a:pt x="1152" y="192"/>
                </a:cubicBezTo>
                <a:cubicBezTo>
                  <a:pt x="1296" y="168"/>
                  <a:pt x="1344" y="152"/>
                  <a:pt x="1440" y="144"/>
                </a:cubicBezTo>
                <a:cubicBezTo>
                  <a:pt x="1536" y="136"/>
                  <a:pt x="1624" y="152"/>
                  <a:pt x="1728" y="144"/>
                </a:cubicBezTo>
                <a:cubicBezTo>
                  <a:pt x="1832" y="136"/>
                  <a:pt x="1960" y="112"/>
                  <a:pt x="2064" y="96"/>
                </a:cubicBezTo>
                <a:cubicBezTo>
                  <a:pt x="2168" y="80"/>
                  <a:pt x="2272" y="64"/>
                  <a:pt x="2352" y="48"/>
                </a:cubicBezTo>
                <a:cubicBezTo>
                  <a:pt x="2432" y="32"/>
                  <a:pt x="2472" y="0"/>
                  <a:pt x="2544" y="0"/>
                </a:cubicBezTo>
                <a:cubicBezTo>
                  <a:pt x="2616" y="0"/>
                  <a:pt x="2672" y="48"/>
                  <a:pt x="2784" y="48"/>
                </a:cubicBezTo>
                <a:cubicBezTo>
                  <a:pt x="2896" y="48"/>
                  <a:pt x="3104" y="0"/>
                  <a:pt x="3216" y="0"/>
                </a:cubicBezTo>
                <a:cubicBezTo>
                  <a:pt x="3328" y="0"/>
                  <a:pt x="3368" y="0"/>
                  <a:pt x="3456" y="48"/>
                </a:cubicBezTo>
                <a:cubicBezTo>
                  <a:pt x="3544" y="96"/>
                  <a:pt x="3680" y="208"/>
                  <a:pt x="3744" y="288"/>
                </a:cubicBezTo>
                <a:cubicBezTo>
                  <a:pt x="3808" y="368"/>
                  <a:pt x="3840" y="352"/>
                  <a:pt x="3840" y="528"/>
                </a:cubicBezTo>
                <a:cubicBezTo>
                  <a:pt x="3840" y="704"/>
                  <a:pt x="3808" y="1176"/>
                  <a:pt x="3744" y="1344"/>
                </a:cubicBezTo>
                <a:cubicBezTo>
                  <a:pt x="3680" y="1512"/>
                  <a:pt x="3520" y="1472"/>
                  <a:pt x="3456" y="1536"/>
                </a:cubicBezTo>
                <a:cubicBezTo>
                  <a:pt x="3392" y="1600"/>
                  <a:pt x="3400" y="1672"/>
                  <a:pt x="3360" y="1728"/>
                </a:cubicBezTo>
                <a:cubicBezTo>
                  <a:pt x="3320" y="1784"/>
                  <a:pt x="3296" y="1832"/>
                  <a:pt x="3216" y="1872"/>
                </a:cubicBezTo>
                <a:cubicBezTo>
                  <a:pt x="3136" y="1912"/>
                  <a:pt x="2984" y="1928"/>
                  <a:pt x="2880" y="1968"/>
                </a:cubicBezTo>
                <a:cubicBezTo>
                  <a:pt x="2776" y="2008"/>
                  <a:pt x="2688" y="2056"/>
                  <a:pt x="2592" y="2112"/>
                </a:cubicBezTo>
                <a:cubicBezTo>
                  <a:pt x="2496" y="2168"/>
                  <a:pt x="2448" y="2256"/>
                  <a:pt x="2304" y="2304"/>
                </a:cubicBezTo>
                <a:cubicBezTo>
                  <a:pt x="2160" y="2352"/>
                  <a:pt x="1944" y="2376"/>
                  <a:pt x="1728" y="2400"/>
                </a:cubicBezTo>
              </a:path>
            </a:pathLst>
          </a:custGeom>
          <a:noFill/>
          <a:ln w="76200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AutoShape 7">
            <a:extLst>
              <a:ext uri="{FF2B5EF4-FFF2-40B4-BE49-F238E27FC236}">
                <a16:creationId xmlns:a16="http://schemas.microsoft.com/office/drawing/2014/main" id="{AC2C9232-5AB6-5721-E3EE-41A9F6A31D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96399" y="152400"/>
            <a:ext cx="1663337" cy="1905000"/>
          </a:xfrm>
          <a:prstGeom prst="wedgeRoundRectCallout">
            <a:avLst>
              <a:gd name="adj1" fmla="val -142083"/>
              <a:gd name="adj2" fmla="val -2528"/>
              <a:gd name="adj3" fmla="val 16667"/>
            </a:avLst>
          </a:prstGeom>
          <a:solidFill>
            <a:srgbClr val="B3EDFA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3200" b="1" i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Vòng thành ngoại</a:t>
            </a:r>
          </a:p>
        </p:txBody>
      </p:sp>
      <p:sp>
        <p:nvSpPr>
          <p:cNvPr id="10" name="AutoShape 8">
            <a:extLst>
              <a:ext uri="{FF2B5EF4-FFF2-40B4-BE49-F238E27FC236}">
                <a16:creationId xmlns:a16="http://schemas.microsoft.com/office/drawing/2014/main" id="{D7E52E2A-0011-DE59-FB61-716D0499D9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20199" y="2362200"/>
            <a:ext cx="1663337" cy="1905000"/>
          </a:xfrm>
          <a:prstGeom prst="wedgeRoundRectCallout">
            <a:avLst>
              <a:gd name="adj1" fmla="val -188102"/>
              <a:gd name="adj2" fmla="val -34495"/>
              <a:gd name="adj3" fmla="val 16667"/>
            </a:avLst>
          </a:prstGeom>
          <a:solidFill>
            <a:srgbClr val="B3EDFA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32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Vòng</a:t>
            </a:r>
            <a:r>
              <a:rPr lang="en-US" altLang="en-US" sz="3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altLang="en-US" sz="3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trung</a:t>
            </a:r>
            <a:endParaRPr lang="en-US" altLang="en-US" sz="32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AutoShape 9">
            <a:extLst>
              <a:ext uri="{FF2B5EF4-FFF2-40B4-BE49-F238E27FC236}">
                <a16:creationId xmlns:a16="http://schemas.microsoft.com/office/drawing/2014/main" id="{E136EAA8-A5C9-907F-22EA-2DC14405F3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20199" y="4572000"/>
            <a:ext cx="1663337" cy="1524000"/>
          </a:xfrm>
          <a:prstGeom prst="wedgeRoundRectCallout">
            <a:avLst>
              <a:gd name="adj1" fmla="val -251042"/>
              <a:gd name="adj2" fmla="val -103310"/>
              <a:gd name="adj3" fmla="val 16667"/>
            </a:avLst>
          </a:prstGeom>
          <a:solidFill>
            <a:srgbClr val="B3EDFA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3200" b="1" i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Vòng thành nội</a:t>
            </a:r>
          </a:p>
        </p:txBody>
      </p:sp>
      <p:sp>
        <p:nvSpPr>
          <p:cNvPr id="12" name="Freeform 10">
            <a:extLst>
              <a:ext uri="{FF2B5EF4-FFF2-40B4-BE49-F238E27FC236}">
                <a16:creationId xmlns:a16="http://schemas.microsoft.com/office/drawing/2014/main" id="{878BEACB-6803-CEAC-6F09-A55882280E27}"/>
              </a:ext>
            </a:extLst>
          </p:cNvPr>
          <p:cNvSpPr>
            <a:spLocks/>
          </p:cNvSpPr>
          <p:nvPr/>
        </p:nvSpPr>
        <p:spPr bwMode="auto">
          <a:xfrm>
            <a:off x="5270500" y="3429000"/>
            <a:ext cx="1219200" cy="774700"/>
          </a:xfrm>
          <a:custGeom>
            <a:avLst/>
            <a:gdLst>
              <a:gd name="T0" fmla="*/ 2147483647 w 768"/>
              <a:gd name="T1" fmla="*/ 2147483647 h 488"/>
              <a:gd name="T2" fmla="*/ 2147483647 w 768"/>
              <a:gd name="T3" fmla="*/ 2147483647 h 488"/>
              <a:gd name="T4" fmla="*/ 2147483647 w 768"/>
              <a:gd name="T5" fmla="*/ 2147483647 h 488"/>
              <a:gd name="T6" fmla="*/ 2147483647 w 768"/>
              <a:gd name="T7" fmla="*/ 2147483647 h 488"/>
              <a:gd name="T8" fmla="*/ 2147483647 w 768"/>
              <a:gd name="T9" fmla="*/ 2147483647 h 488"/>
              <a:gd name="T10" fmla="*/ 2147483647 w 768"/>
              <a:gd name="T11" fmla="*/ 2147483647 h 488"/>
              <a:gd name="T12" fmla="*/ 2147483647 w 768"/>
              <a:gd name="T13" fmla="*/ 2147483647 h 488"/>
              <a:gd name="T14" fmla="*/ 2147483647 w 768"/>
              <a:gd name="T15" fmla="*/ 0 h 488"/>
              <a:gd name="T16" fmla="*/ 2147483647 w 768"/>
              <a:gd name="T17" fmla="*/ 2147483647 h 488"/>
              <a:gd name="T18" fmla="*/ 2147483647 w 768"/>
              <a:gd name="T19" fmla="*/ 2147483647 h 488"/>
              <a:gd name="T20" fmla="*/ 2147483647 w 768"/>
              <a:gd name="T21" fmla="*/ 2147483647 h 488"/>
              <a:gd name="T22" fmla="*/ 2147483647 w 768"/>
              <a:gd name="T23" fmla="*/ 2147483647 h 488"/>
              <a:gd name="T24" fmla="*/ 2147483647 w 768"/>
              <a:gd name="T25" fmla="*/ 2147483647 h 488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768"/>
              <a:gd name="T40" fmla="*/ 0 h 488"/>
              <a:gd name="T41" fmla="*/ 768 w 768"/>
              <a:gd name="T42" fmla="*/ 488 h 488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768" h="488">
                <a:moveTo>
                  <a:pt x="328" y="480"/>
                </a:moveTo>
                <a:cubicBezTo>
                  <a:pt x="252" y="484"/>
                  <a:pt x="176" y="488"/>
                  <a:pt x="136" y="480"/>
                </a:cubicBezTo>
                <a:cubicBezTo>
                  <a:pt x="96" y="472"/>
                  <a:pt x="96" y="464"/>
                  <a:pt x="88" y="432"/>
                </a:cubicBezTo>
                <a:cubicBezTo>
                  <a:pt x="80" y="400"/>
                  <a:pt x="96" y="344"/>
                  <a:pt x="88" y="288"/>
                </a:cubicBezTo>
                <a:cubicBezTo>
                  <a:pt x="80" y="232"/>
                  <a:pt x="0" y="136"/>
                  <a:pt x="40" y="96"/>
                </a:cubicBezTo>
                <a:cubicBezTo>
                  <a:pt x="80" y="56"/>
                  <a:pt x="256" y="56"/>
                  <a:pt x="328" y="48"/>
                </a:cubicBezTo>
                <a:cubicBezTo>
                  <a:pt x="400" y="40"/>
                  <a:pt x="416" y="56"/>
                  <a:pt x="472" y="48"/>
                </a:cubicBezTo>
                <a:cubicBezTo>
                  <a:pt x="528" y="40"/>
                  <a:pt x="624" y="0"/>
                  <a:pt x="664" y="0"/>
                </a:cubicBezTo>
                <a:cubicBezTo>
                  <a:pt x="704" y="0"/>
                  <a:pt x="696" y="8"/>
                  <a:pt x="712" y="48"/>
                </a:cubicBezTo>
                <a:cubicBezTo>
                  <a:pt x="728" y="88"/>
                  <a:pt x="752" y="192"/>
                  <a:pt x="760" y="240"/>
                </a:cubicBezTo>
                <a:cubicBezTo>
                  <a:pt x="768" y="288"/>
                  <a:pt x="768" y="312"/>
                  <a:pt x="760" y="336"/>
                </a:cubicBezTo>
                <a:cubicBezTo>
                  <a:pt x="752" y="360"/>
                  <a:pt x="736" y="376"/>
                  <a:pt x="712" y="384"/>
                </a:cubicBezTo>
                <a:cubicBezTo>
                  <a:pt x="688" y="392"/>
                  <a:pt x="652" y="388"/>
                  <a:pt x="616" y="384"/>
                </a:cubicBezTo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433975CC-AAF0-58FB-C3E0-C6B42EB30886}"/>
              </a:ext>
            </a:extLst>
          </p:cNvPr>
          <p:cNvSpPr>
            <a:spLocks/>
          </p:cNvSpPr>
          <p:nvPr/>
        </p:nvSpPr>
        <p:spPr bwMode="auto">
          <a:xfrm>
            <a:off x="3416300" y="4914900"/>
            <a:ext cx="1003300" cy="596900"/>
          </a:xfrm>
          <a:custGeom>
            <a:avLst/>
            <a:gdLst>
              <a:gd name="T0" fmla="*/ 2147483647 w 632"/>
              <a:gd name="T1" fmla="*/ 2147483647 h 376"/>
              <a:gd name="T2" fmla="*/ 2147483647 w 632"/>
              <a:gd name="T3" fmla="*/ 2147483647 h 376"/>
              <a:gd name="T4" fmla="*/ 2147483647 w 632"/>
              <a:gd name="T5" fmla="*/ 2147483647 h 376"/>
              <a:gd name="T6" fmla="*/ 2147483647 w 632"/>
              <a:gd name="T7" fmla="*/ 2147483647 h 376"/>
              <a:gd name="T8" fmla="*/ 2147483647 w 632"/>
              <a:gd name="T9" fmla="*/ 2147483647 h 376"/>
              <a:gd name="T10" fmla="*/ 2147483647 w 632"/>
              <a:gd name="T11" fmla="*/ 2147483647 h 376"/>
              <a:gd name="T12" fmla="*/ 2147483647 w 632"/>
              <a:gd name="T13" fmla="*/ 2147483647 h 376"/>
              <a:gd name="T14" fmla="*/ 2147483647 w 632"/>
              <a:gd name="T15" fmla="*/ 2147483647 h 376"/>
              <a:gd name="T16" fmla="*/ 2147483647 w 632"/>
              <a:gd name="T17" fmla="*/ 2147483647 h 376"/>
              <a:gd name="T18" fmla="*/ 2147483647 w 632"/>
              <a:gd name="T19" fmla="*/ 2147483647 h 37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632"/>
              <a:gd name="T31" fmla="*/ 0 h 376"/>
              <a:gd name="T32" fmla="*/ 632 w 632"/>
              <a:gd name="T33" fmla="*/ 376 h 37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632" h="376">
                <a:moveTo>
                  <a:pt x="632" y="168"/>
                </a:moveTo>
                <a:cubicBezTo>
                  <a:pt x="512" y="156"/>
                  <a:pt x="392" y="144"/>
                  <a:pt x="344" y="120"/>
                </a:cubicBezTo>
                <a:cubicBezTo>
                  <a:pt x="296" y="96"/>
                  <a:pt x="384" y="40"/>
                  <a:pt x="344" y="24"/>
                </a:cubicBezTo>
                <a:cubicBezTo>
                  <a:pt x="304" y="8"/>
                  <a:pt x="160" y="0"/>
                  <a:pt x="104" y="24"/>
                </a:cubicBezTo>
                <a:cubicBezTo>
                  <a:pt x="48" y="48"/>
                  <a:pt x="0" y="120"/>
                  <a:pt x="8" y="168"/>
                </a:cubicBezTo>
                <a:cubicBezTo>
                  <a:pt x="16" y="216"/>
                  <a:pt x="112" y="280"/>
                  <a:pt x="152" y="312"/>
                </a:cubicBezTo>
                <a:cubicBezTo>
                  <a:pt x="192" y="344"/>
                  <a:pt x="208" y="360"/>
                  <a:pt x="248" y="360"/>
                </a:cubicBezTo>
                <a:cubicBezTo>
                  <a:pt x="288" y="360"/>
                  <a:pt x="352" y="312"/>
                  <a:pt x="392" y="312"/>
                </a:cubicBezTo>
                <a:cubicBezTo>
                  <a:pt x="432" y="312"/>
                  <a:pt x="464" y="376"/>
                  <a:pt x="488" y="360"/>
                </a:cubicBezTo>
                <a:cubicBezTo>
                  <a:pt x="512" y="344"/>
                  <a:pt x="524" y="280"/>
                  <a:pt x="536" y="216"/>
                </a:cubicBezTo>
              </a:path>
            </a:pathLst>
          </a:custGeom>
          <a:noFill/>
          <a:ln w="57150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DB571515-926C-9343-203A-F3DD95DE86CC}"/>
              </a:ext>
            </a:extLst>
          </p:cNvPr>
          <p:cNvSpPr>
            <a:spLocks/>
          </p:cNvSpPr>
          <p:nvPr/>
        </p:nvSpPr>
        <p:spPr bwMode="auto">
          <a:xfrm>
            <a:off x="3924300" y="3390900"/>
            <a:ext cx="660400" cy="596900"/>
          </a:xfrm>
          <a:custGeom>
            <a:avLst/>
            <a:gdLst>
              <a:gd name="T0" fmla="*/ 2147483647 w 416"/>
              <a:gd name="T1" fmla="*/ 2147483647 h 376"/>
              <a:gd name="T2" fmla="*/ 2147483647 w 416"/>
              <a:gd name="T3" fmla="*/ 2147483647 h 376"/>
              <a:gd name="T4" fmla="*/ 2147483647 w 416"/>
              <a:gd name="T5" fmla="*/ 2147483647 h 376"/>
              <a:gd name="T6" fmla="*/ 2147483647 w 416"/>
              <a:gd name="T7" fmla="*/ 2147483647 h 376"/>
              <a:gd name="T8" fmla="*/ 2147483647 w 416"/>
              <a:gd name="T9" fmla="*/ 2147483647 h 376"/>
              <a:gd name="T10" fmla="*/ 2147483647 w 416"/>
              <a:gd name="T11" fmla="*/ 2147483647 h 376"/>
              <a:gd name="T12" fmla="*/ 2147483647 w 416"/>
              <a:gd name="T13" fmla="*/ 2147483647 h 376"/>
              <a:gd name="T14" fmla="*/ 2147483647 w 416"/>
              <a:gd name="T15" fmla="*/ 2147483647 h 376"/>
              <a:gd name="T16" fmla="*/ 2147483647 w 416"/>
              <a:gd name="T17" fmla="*/ 2147483647 h 376"/>
              <a:gd name="T18" fmla="*/ 2147483647 w 416"/>
              <a:gd name="T19" fmla="*/ 2147483647 h 37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416"/>
              <a:gd name="T31" fmla="*/ 0 h 376"/>
              <a:gd name="T32" fmla="*/ 416 w 416"/>
              <a:gd name="T33" fmla="*/ 376 h 37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416" h="376">
                <a:moveTo>
                  <a:pt x="168" y="216"/>
                </a:moveTo>
                <a:cubicBezTo>
                  <a:pt x="108" y="184"/>
                  <a:pt x="48" y="152"/>
                  <a:pt x="24" y="120"/>
                </a:cubicBezTo>
                <a:cubicBezTo>
                  <a:pt x="0" y="88"/>
                  <a:pt x="0" y="40"/>
                  <a:pt x="24" y="24"/>
                </a:cubicBezTo>
                <a:cubicBezTo>
                  <a:pt x="48" y="8"/>
                  <a:pt x="120" y="24"/>
                  <a:pt x="168" y="24"/>
                </a:cubicBezTo>
                <a:cubicBezTo>
                  <a:pt x="216" y="24"/>
                  <a:pt x="272" y="0"/>
                  <a:pt x="312" y="24"/>
                </a:cubicBezTo>
                <a:cubicBezTo>
                  <a:pt x="352" y="48"/>
                  <a:pt x="416" y="120"/>
                  <a:pt x="408" y="168"/>
                </a:cubicBezTo>
                <a:cubicBezTo>
                  <a:pt x="400" y="216"/>
                  <a:pt x="304" y="280"/>
                  <a:pt x="264" y="312"/>
                </a:cubicBezTo>
                <a:cubicBezTo>
                  <a:pt x="224" y="344"/>
                  <a:pt x="200" y="352"/>
                  <a:pt x="168" y="360"/>
                </a:cubicBezTo>
                <a:cubicBezTo>
                  <a:pt x="136" y="368"/>
                  <a:pt x="88" y="376"/>
                  <a:pt x="72" y="360"/>
                </a:cubicBezTo>
                <a:cubicBezTo>
                  <a:pt x="56" y="344"/>
                  <a:pt x="64" y="280"/>
                  <a:pt x="72" y="264"/>
                </a:cubicBezTo>
              </a:path>
            </a:pathLst>
          </a:custGeom>
          <a:noFill/>
          <a:ln w="57150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88273010-0341-2C97-7CD4-1619A3DEF706}"/>
              </a:ext>
            </a:extLst>
          </p:cNvPr>
          <p:cNvSpPr>
            <a:spLocks/>
          </p:cNvSpPr>
          <p:nvPr/>
        </p:nvSpPr>
        <p:spPr bwMode="auto">
          <a:xfrm>
            <a:off x="5549900" y="1739900"/>
            <a:ext cx="1320800" cy="812800"/>
          </a:xfrm>
          <a:custGeom>
            <a:avLst/>
            <a:gdLst>
              <a:gd name="T0" fmla="*/ 2147483647 w 832"/>
              <a:gd name="T1" fmla="*/ 2147483647 h 512"/>
              <a:gd name="T2" fmla="*/ 2147483647 w 832"/>
              <a:gd name="T3" fmla="*/ 2147483647 h 512"/>
              <a:gd name="T4" fmla="*/ 2147483647 w 832"/>
              <a:gd name="T5" fmla="*/ 2147483647 h 512"/>
              <a:gd name="T6" fmla="*/ 2147483647 w 832"/>
              <a:gd name="T7" fmla="*/ 2147483647 h 512"/>
              <a:gd name="T8" fmla="*/ 2147483647 w 832"/>
              <a:gd name="T9" fmla="*/ 2147483647 h 512"/>
              <a:gd name="T10" fmla="*/ 2147483647 w 832"/>
              <a:gd name="T11" fmla="*/ 2147483647 h 512"/>
              <a:gd name="T12" fmla="*/ 2147483647 w 832"/>
              <a:gd name="T13" fmla="*/ 2147483647 h 512"/>
              <a:gd name="T14" fmla="*/ 2147483647 w 832"/>
              <a:gd name="T15" fmla="*/ 2147483647 h 512"/>
              <a:gd name="T16" fmla="*/ 2147483647 w 832"/>
              <a:gd name="T17" fmla="*/ 2147483647 h 512"/>
              <a:gd name="T18" fmla="*/ 2147483647 w 832"/>
              <a:gd name="T19" fmla="*/ 2147483647 h 512"/>
              <a:gd name="T20" fmla="*/ 2147483647 w 832"/>
              <a:gd name="T21" fmla="*/ 2147483647 h 512"/>
              <a:gd name="T22" fmla="*/ 2147483647 w 832"/>
              <a:gd name="T23" fmla="*/ 2147483647 h 512"/>
              <a:gd name="T24" fmla="*/ 2147483647 w 832"/>
              <a:gd name="T25" fmla="*/ 2147483647 h 512"/>
              <a:gd name="T26" fmla="*/ 2147483647 w 832"/>
              <a:gd name="T27" fmla="*/ 2147483647 h 51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832"/>
              <a:gd name="T43" fmla="*/ 0 h 512"/>
              <a:gd name="T44" fmla="*/ 832 w 832"/>
              <a:gd name="T45" fmla="*/ 512 h 512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832" h="512">
                <a:moveTo>
                  <a:pt x="392" y="488"/>
                </a:moveTo>
                <a:cubicBezTo>
                  <a:pt x="344" y="500"/>
                  <a:pt x="296" y="512"/>
                  <a:pt x="248" y="488"/>
                </a:cubicBezTo>
                <a:cubicBezTo>
                  <a:pt x="200" y="464"/>
                  <a:pt x="144" y="392"/>
                  <a:pt x="104" y="344"/>
                </a:cubicBezTo>
                <a:cubicBezTo>
                  <a:pt x="64" y="296"/>
                  <a:pt x="0" y="232"/>
                  <a:pt x="8" y="200"/>
                </a:cubicBezTo>
                <a:cubicBezTo>
                  <a:pt x="16" y="168"/>
                  <a:pt x="88" y="160"/>
                  <a:pt x="152" y="152"/>
                </a:cubicBezTo>
                <a:cubicBezTo>
                  <a:pt x="216" y="144"/>
                  <a:pt x="328" y="168"/>
                  <a:pt x="392" y="152"/>
                </a:cubicBezTo>
                <a:cubicBezTo>
                  <a:pt x="456" y="136"/>
                  <a:pt x="488" y="72"/>
                  <a:pt x="536" y="56"/>
                </a:cubicBezTo>
                <a:cubicBezTo>
                  <a:pt x="584" y="40"/>
                  <a:pt x="640" y="64"/>
                  <a:pt x="680" y="56"/>
                </a:cubicBezTo>
                <a:cubicBezTo>
                  <a:pt x="720" y="48"/>
                  <a:pt x="752" y="0"/>
                  <a:pt x="776" y="8"/>
                </a:cubicBezTo>
                <a:cubicBezTo>
                  <a:pt x="800" y="16"/>
                  <a:pt x="832" y="80"/>
                  <a:pt x="824" y="104"/>
                </a:cubicBezTo>
                <a:cubicBezTo>
                  <a:pt x="816" y="128"/>
                  <a:pt x="752" y="120"/>
                  <a:pt x="728" y="152"/>
                </a:cubicBezTo>
                <a:cubicBezTo>
                  <a:pt x="704" y="184"/>
                  <a:pt x="696" y="256"/>
                  <a:pt x="680" y="296"/>
                </a:cubicBezTo>
                <a:cubicBezTo>
                  <a:pt x="664" y="336"/>
                  <a:pt x="656" y="368"/>
                  <a:pt x="632" y="392"/>
                </a:cubicBezTo>
                <a:cubicBezTo>
                  <a:pt x="608" y="416"/>
                  <a:pt x="572" y="428"/>
                  <a:pt x="536" y="440"/>
                </a:cubicBezTo>
              </a:path>
            </a:pathLst>
          </a:custGeom>
          <a:noFill/>
          <a:ln w="57150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30895093-672F-EAF6-DCD4-F2239601FA0F}"/>
              </a:ext>
            </a:extLst>
          </p:cNvPr>
          <p:cNvSpPr>
            <a:spLocks/>
          </p:cNvSpPr>
          <p:nvPr/>
        </p:nvSpPr>
        <p:spPr bwMode="auto">
          <a:xfrm>
            <a:off x="7391400" y="1651000"/>
            <a:ext cx="304800" cy="266700"/>
          </a:xfrm>
          <a:custGeom>
            <a:avLst/>
            <a:gdLst>
              <a:gd name="T0" fmla="*/ 2147483647 w 192"/>
              <a:gd name="T1" fmla="*/ 2147483647 h 168"/>
              <a:gd name="T2" fmla="*/ 2147483647 w 192"/>
              <a:gd name="T3" fmla="*/ 2147483647 h 168"/>
              <a:gd name="T4" fmla="*/ 0 w 192"/>
              <a:gd name="T5" fmla="*/ 2147483647 h 168"/>
              <a:gd name="T6" fmla="*/ 2147483647 w 192"/>
              <a:gd name="T7" fmla="*/ 2147483647 h 168"/>
              <a:gd name="T8" fmla="*/ 2147483647 w 192"/>
              <a:gd name="T9" fmla="*/ 2147483647 h 168"/>
              <a:gd name="T10" fmla="*/ 2147483647 w 192"/>
              <a:gd name="T11" fmla="*/ 2147483647 h 16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92"/>
              <a:gd name="T19" fmla="*/ 0 h 168"/>
              <a:gd name="T20" fmla="*/ 192 w 192"/>
              <a:gd name="T21" fmla="*/ 168 h 16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92" h="168">
                <a:moveTo>
                  <a:pt x="144" y="160"/>
                </a:moveTo>
                <a:cubicBezTo>
                  <a:pt x="108" y="164"/>
                  <a:pt x="72" y="168"/>
                  <a:pt x="48" y="160"/>
                </a:cubicBezTo>
                <a:cubicBezTo>
                  <a:pt x="24" y="152"/>
                  <a:pt x="0" y="136"/>
                  <a:pt x="0" y="112"/>
                </a:cubicBezTo>
                <a:cubicBezTo>
                  <a:pt x="0" y="88"/>
                  <a:pt x="24" y="32"/>
                  <a:pt x="48" y="16"/>
                </a:cubicBezTo>
                <a:cubicBezTo>
                  <a:pt x="72" y="0"/>
                  <a:pt x="120" y="8"/>
                  <a:pt x="144" y="16"/>
                </a:cubicBezTo>
                <a:cubicBezTo>
                  <a:pt x="168" y="24"/>
                  <a:pt x="184" y="48"/>
                  <a:pt x="192" y="64"/>
                </a:cubicBezTo>
              </a:path>
            </a:pathLst>
          </a:custGeom>
          <a:noFill/>
          <a:ln w="57150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8D8B442A-D065-E542-9732-F939A0378094}"/>
              </a:ext>
            </a:extLst>
          </p:cNvPr>
          <p:cNvSpPr>
            <a:spLocks/>
          </p:cNvSpPr>
          <p:nvPr/>
        </p:nvSpPr>
        <p:spPr bwMode="auto">
          <a:xfrm>
            <a:off x="4673600" y="2552700"/>
            <a:ext cx="1282700" cy="800100"/>
          </a:xfrm>
          <a:custGeom>
            <a:avLst/>
            <a:gdLst>
              <a:gd name="T0" fmla="*/ 2147483647 w 808"/>
              <a:gd name="T1" fmla="*/ 2147483647 h 504"/>
              <a:gd name="T2" fmla="*/ 2147483647 w 808"/>
              <a:gd name="T3" fmla="*/ 2147483647 h 504"/>
              <a:gd name="T4" fmla="*/ 2147483647 w 808"/>
              <a:gd name="T5" fmla="*/ 2147483647 h 504"/>
              <a:gd name="T6" fmla="*/ 2147483647 w 808"/>
              <a:gd name="T7" fmla="*/ 2147483647 h 504"/>
              <a:gd name="T8" fmla="*/ 2147483647 w 808"/>
              <a:gd name="T9" fmla="*/ 2147483647 h 504"/>
              <a:gd name="T10" fmla="*/ 2147483647 w 808"/>
              <a:gd name="T11" fmla="*/ 2147483647 h 504"/>
              <a:gd name="T12" fmla="*/ 2147483647 w 808"/>
              <a:gd name="T13" fmla="*/ 2147483647 h 504"/>
              <a:gd name="T14" fmla="*/ 2147483647 w 808"/>
              <a:gd name="T15" fmla="*/ 2147483647 h 504"/>
              <a:gd name="T16" fmla="*/ 2147483647 w 808"/>
              <a:gd name="T17" fmla="*/ 2147483647 h 504"/>
              <a:gd name="T18" fmla="*/ 2147483647 w 808"/>
              <a:gd name="T19" fmla="*/ 2147483647 h 504"/>
              <a:gd name="T20" fmla="*/ 2147483647 w 808"/>
              <a:gd name="T21" fmla="*/ 2147483647 h 504"/>
              <a:gd name="T22" fmla="*/ 2147483647 w 808"/>
              <a:gd name="T23" fmla="*/ 2147483647 h 504"/>
              <a:gd name="T24" fmla="*/ 2147483647 w 808"/>
              <a:gd name="T25" fmla="*/ 2147483647 h 504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808"/>
              <a:gd name="T40" fmla="*/ 0 h 504"/>
              <a:gd name="T41" fmla="*/ 808 w 808"/>
              <a:gd name="T42" fmla="*/ 504 h 504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808" h="504">
                <a:moveTo>
                  <a:pt x="128" y="168"/>
                </a:moveTo>
                <a:cubicBezTo>
                  <a:pt x="116" y="108"/>
                  <a:pt x="104" y="48"/>
                  <a:pt x="128" y="24"/>
                </a:cubicBezTo>
                <a:cubicBezTo>
                  <a:pt x="152" y="0"/>
                  <a:pt x="232" y="24"/>
                  <a:pt x="272" y="24"/>
                </a:cubicBezTo>
                <a:cubicBezTo>
                  <a:pt x="312" y="24"/>
                  <a:pt x="352" y="0"/>
                  <a:pt x="368" y="24"/>
                </a:cubicBezTo>
                <a:cubicBezTo>
                  <a:pt x="384" y="48"/>
                  <a:pt x="320" y="128"/>
                  <a:pt x="368" y="168"/>
                </a:cubicBezTo>
                <a:cubicBezTo>
                  <a:pt x="416" y="208"/>
                  <a:pt x="584" y="224"/>
                  <a:pt x="656" y="264"/>
                </a:cubicBezTo>
                <a:cubicBezTo>
                  <a:pt x="728" y="304"/>
                  <a:pt x="792" y="376"/>
                  <a:pt x="800" y="408"/>
                </a:cubicBezTo>
                <a:cubicBezTo>
                  <a:pt x="808" y="440"/>
                  <a:pt x="760" y="448"/>
                  <a:pt x="704" y="456"/>
                </a:cubicBezTo>
                <a:cubicBezTo>
                  <a:pt x="648" y="464"/>
                  <a:pt x="544" y="448"/>
                  <a:pt x="464" y="456"/>
                </a:cubicBezTo>
                <a:cubicBezTo>
                  <a:pt x="384" y="464"/>
                  <a:pt x="296" y="504"/>
                  <a:pt x="224" y="504"/>
                </a:cubicBezTo>
                <a:cubicBezTo>
                  <a:pt x="152" y="504"/>
                  <a:pt x="64" y="488"/>
                  <a:pt x="32" y="456"/>
                </a:cubicBezTo>
                <a:cubicBezTo>
                  <a:pt x="0" y="424"/>
                  <a:pt x="16" y="344"/>
                  <a:pt x="32" y="312"/>
                </a:cubicBezTo>
                <a:cubicBezTo>
                  <a:pt x="48" y="280"/>
                  <a:pt x="104" y="272"/>
                  <a:pt x="128" y="264"/>
                </a:cubicBezTo>
              </a:path>
            </a:pathLst>
          </a:custGeom>
          <a:noFill/>
          <a:ln w="57150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E16F2D87-A039-B7CD-74B3-CD0C615BE3E6}"/>
              </a:ext>
            </a:extLst>
          </p:cNvPr>
          <p:cNvSpPr>
            <a:spLocks/>
          </p:cNvSpPr>
          <p:nvPr/>
        </p:nvSpPr>
        <p:spPr bwMode="auto">
          <a:xfrm>
            <a:off x="4775200" y="3810000"/>
            <a:ext cx="355600" cy="304800"/>
          </a:xfrm>
          <a:custGeom>
            <a:avLst/>
            <a:gdLst>
              <a:gd name="T0" fmla="*/ 2147483647 w 224"/>
              <a:gd name="T1" fmla="*/ 2147483647 h 192"/>
              <a:gd name="T2" fmla="*/ 2147483647 w 224"/>
              <a:gd name="T3" fmla="*/ 2147483647 h 192"/>
              <a:gd name="T4" fmla="*/ 2147483647 w 224"/>
              <a:gd name="T5" fmla="*/ 2147483647 h 192"/>
              <a:gd name="T6" fmla="*/ 2147483647 w 224"/>
              <a:gd name="T7" fmla="*/ 0 h 192"/>
              <a:gd name="T8" fmla="*/ 2147483647 w 224"/>
              <a:gd name="T9" fmla="*/ 2147483647 h 192"/>
              <a:gd name="T10" fmla="*/ 2147483647 w 224"/>
              <a:gd name="T11" fmla="*/ 2147483647 h 19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24"/>
              <a:gd name="T19" fmla="*/ 0 h 192"/>
              <a:gd name="T20" fmla="*/ 224 w 224"/>
              <a:gd name="T21" fmla="*/ 192 h 192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24" h="192">
                <a:moveTo>
                  <a:pt x="112" y="192"/>
                </a:moveTo>
                <a:cubicBezTo>
                  <a:pt x="72" y="180"/>
                  <a:pt x="32" y="168"/>
                  <a:pt x="16" y="144"/>
                </a:cubicBezTo>
                <a:cubicBezTo>
                  <a:pt x="0" y="120"/>
                  <a:pt x="0" y="72"/>
                  <a:pt x="16" y="48"/>
                </a:cubicBezTo>
                <a:cubicBezTo>
                  <a:pt x="32" y="24"/>
                  <a:pt x="80" y="0"/>
                  <a:pt x="112" y="0"/>
                </a:cubicBezTo>
                <a:cubicBezTo>
                  <a:pt x="144" y="0"/>
                  <a:pt x="192" y="24"/>
                  <a:pt x="208" y="48"/>
                </a:cubicBezTo>
                <a:cubicBezTo>
                  <a:pt x="224" y="72"/>
                  <a:pt x="216" y="128"/>
                  <a:pt x="208" y="144"/>
                </a:cubicBezTo>
              </a:path>
            </a:pathLst>
          </a:custGeom>
          <a:noFill/>
          <a:ln w="57150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85E94C14-0ABD-6F5D-5BF3-C43A2FB24FBF}"/>
              </a:ext>
            </a:extLst>
          </p:cNvPr>
          <p:cNvSpPr>
            <a:spLocks/>
          </p:cNvSpPr>
          <p:nvPr/>
        </p:nvSpPr>
        <p:spPr bwMode="auto">
          <a:xfrm>
            <a:off x="6667500" y="3429000"/>
            <a:ext cx="584200" cy="457200"/>
          </a:xfrm>
          <a:custGeom>
            <a:avLst/>
            <a:gdLst>
              <a:gd name="T0" fmla="*/ 2147483647 w 368"/>
              <a:gd name="T1" fmla="*/ 2147483647 h 288"/>
              <a:gd name="T2" fmla="*/ 2147483647 w 368"/>
              <a:gd name="T3" fmla="*/ 2147483647 h 288"/>
              <a:gd name="T4" fmla="*/ 2147483647 w 368"/>
              <a:gd name="T5" fmla="*/ 2147483647 h 288"/>
              <a:gd name="T6" fmla="*/ 2147483647 w 368"/>
              <a:gd name="T7" fmla="*/ 0 h 288"/>
              <a:gd name="T8" fmla="*/ 2147483647 w 368"/>
              <a:gd name="T9" fmla="*/ 2147483647 h 288"/>
              <a:gd name="T10" fmla="*/ 2147483647 w 368"/>
              <a:gd name="T11" fmla="*/ 2147483647 h 288"/>
              <a:gd name="T12" fmla="*/ 2147483647 w 368"/>
              <a:gd name="T13" fmla="*/ 2147483647 h 28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68"/>
              <a:gd name="T22" fmla="*/ 0 h 288"/>
              <a:gd name="T23" fmla="*/ 368 w 368"/>
              <a:gd name="T24" fmla="*/ 288 h 28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68" h="288">
                <a:moveTo>
                  <a:pt x="72" y="288"/>
                </a:moveTo>
                <a:cubicBezTo>
                  <a:pt x="52" y="236"/>
                  <a:pt x="32" y="184"/>
                  <a:pt x="24" y="144"/>
                </a:cubicBezTo>
                <a:cubicBezTo>
                  <a:pt x="16" y="104"/>
                  <a:pt x="0" y="72"/>
                  <a:pt x="24" y="48"/>
                </a:cubicBezTo>
                <a:cubicBezTo>
                  <a:pt x="48" y="24"/>
                  <a:pt x="120" y="0"/>
                  <a:pt x="168" y="0"/>
                </a:cubicBezTo>
                <a:cubicBezTo>
                  <a:pt x="216" y="0"/>
                  <a:pt x="280" y="16"/>
                  <a:pt x="312" y="48"/>
                </a:cubicBezTo>
                <a:cubicBezTo>
                  <a:pt x="344" y="80"/>
                  <a:pt x="368" y="160"/>
                  <a:pt x="360" y="192"/>
                </a:cubicBezTo>
                <a:cubicBezTo>
                  <a:pt x="352" y="224"/>
                  <a:pt x="308" y="232"/>
                  <a:pt x="264" y="240"/>
                </a:cubicBezTo>
              </a:path>
            </a:pathLst>
          </a:custGeom>
          <a:noFill/>
          <a:ln w="57150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3321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529272"/>
            <a:ext cx="12192000" cy="57994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3689A0CF-6F39-DA76-E437-C035761E18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808892"/>
            <a:ext cx="62484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>
            <a:extLst>
              <a:ext uri="{FF2B5EF4-FFF2-40B4-BE49-F238E27FC236}">
                <a16:creationId xmlns:a16="http://schemas.microsoft.com/office/drawing/2014/main" id="{02145F01-523A-61C0-B024-B6EDFA71FF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08892"/>
            <a:ext cx="59436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4">
            <a:extLst>
              <a:ext uri="{FF2B5EF4-FFF2-40B4-BE49-F238E27FC236}">
                <a16:creationId xmlns:a16="http://schemas.microsoft.com/office/drawing/2014/main" id="{32FDB59D-9414-61C6-85C6-BAA7864FD1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55044" y="6253495"/>
            <a:ext cx="429577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Dao </a:t>
            </a:r>
            <a:r>
              <a:rPr lang="en-US" alt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găm</a:t>
            </a: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kiếm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2" name="Rectangle 5">
            <a:extLst>
              <a:ext uri="{FF2B5EF4-FFF2-40B4-BE49-F238E27FC236}">
                <a16:creationId xmlns:a16="http://schemas.microsoft.com/office/drawing/2014/main" id="{1F39F071-726A-C4D2-1BE2-4F8AC86536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6324600"/>
            <a:ext cx="30861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Mũi</a:t>
            </a: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endParaRPr lang="en-US" alt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FA84385-B6C1-9B07-5D2E-0655600BBC2B}"/>
              </a:ext>
            </a:extLst>
          </p:cNvPr>
          <p:cNvGrpSpPr/>
          <p:nvPr/>
        </p:nvGrpSpPr>
        <p:grpSpPr>
          <a:xfrm>
            <a:off x="3530237" y="45565"/>
            <a:ext cx="4598126" cy="708025"/>
            <a:chOff x="3265714" y="-912031"/>
            <a:chExt cx="4598126" cy="708025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25B57881-99F5-9AB4-A9AA-86FDCE9CC341}"/>
                </a:ext>
              </a:extLst>
            </p:cNvPr>
            <p:cNvSpPr/>
            <p:nvPr/>
          </p:nvSpPr>
          <p:spPr>
            <a:xfrm>
              <a:off x="3265714" y="-880020"/>
              <a:ext cx="4598126" cy="644004"/>
            </a:xfrm>
            <a:prstGeom prst="roundRect">
              <a:avLst/>
            </a:prstGeom>
            <a:solidFill>
              <a:srgbClr val="B3ED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 Box 7">
              <a:extLst>
                <a:ext uri="{FF2B5EF4-FFF2-40B4-BE49-F238E27FC236}">
                  <a16:creationId xmlns:a16="http://schemas.microsoft.com/office/drawing/2014/main" id="{0BFE074D-687C-48E5-10DF-0161DE4D849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65714" y="-912031"/>
              <a:ext cx="4419600" cy="708025"/>
            </a:xfrm>
            <a:custGeom>
              <a:avLst/>
              <a:gdLst>
                <a:gd name="connsiteX0" fmla="*/ 0 w 4419600"/>
                <a:gd name="connsiteY0" fmla="*/ 0 h 708025"/>
                <a:gd name="connsiteX1" fmla="*/ 719763 w 4419600"/>
                <a:gd name="connsiteY1" fmla="*/ 0 h 708025"/>
                <a:gd name="connsiteX2" fmla="*/ 1218547 w 4419600"/>
                <a:gd name="connsiteY2" fmla="*/ 0 h 708025"/>
                <a:gd name="connsiteX3" fmla="*/ 1805722 w 4419600"/>
                <a:gd name="connsiteY3" fmla="*/ 0 h 708025"/>
                <a:gd name="connsiteX4" fmla="*/ 2437094 w 4419600"/>
                <a:gd name="connsiteY4" fmla="*/ 0 h 708025"/>
                <a:gd name="connsiteX5" fmla="*/ 3156857 w 4419600"/>
                <a:gd name="connsiteY5" fmla="*/ 0 h 708025"/>
                <a:gd name="connsiteX6" fmla="*/ 3699837 w 4419600"/>
                <a:gd name="connsiteY6" fmla="*/ 0 h 708025"/>
                <a:gd name="connsiteX7" fmla="*/ 4419600 w 4419600"/>
                <a:gd name="connsiteY7" fmla="*/ 0 h 708025"/>
                <a:gd name="connsiteX8" fmla="*/ 4419600 w 4419600"/>
                <a:gd name="connsiteY8" fmla="*/ 354013 h 708025"/>
                <a:gd name="connsiteX9" fmla="*/ 4419600 w 4419600"/>
                <a:gd name="connsiteY9" fmla="*/ 708025 h 708025"/>
                <a:gd name="connsiteX10" fmla="*/ 3699837 w 4419600"/>
                <a:gd name="connsiteY10" fmla="*/ 708025 h 708025"/>
                <a:gd name="connsiteX11" fmla="*/ 2980073 w 4419600"/>
                <a:gd name="connsiteY11" fmla="*/ 708025 h 708025"/>
                <a:gd name="connsiteX12" fmla="*/ 2437094 w 4419600"/>
                <a:gd name="connsiteY12" fmla="*/ 708025 h 708025"/>
                <a:gd name="connsiteX13" fmla="*/ 1938310 w 4419600"/>
                <a:gd name="connsiteY13" fmla="*/ 708025 h 708025"/>
                <a:gd name="connsiteX14" fmla="*/ 1395331 w 4419600"/>
                <a:gd name="connsiteY14" fmla="*/ 708025 h 708025"/>
                <a:gd name="connsiteX15" fmla="*/ 719763 w 4419600"/>
                <a:gd name="connsiteY15" fmla="*/ 708025 h 708025"/>
                <a:gd name="connsiteX16" fmla="*/ 0 w 4419600"/>
                <a:gd name="connsiteY16" fmla="*/ 708025 h 708025"/>
                <a:gd name="connsiteX17" fmla="*/ 0 w 4419600"/>
                <a:gd name="connsiteY17" fmla="*/ 354013 h 708025"/>
                <a:gd name="connsiteX18" fmla="*/ 0 w 4419600"/>
                <a:gd name="connsiteY18" fmla="*/ 0 h 708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419600" h="708025" extrusionOk="0">
                  <a:moveTo>
                    <a:pt x="0" y="0"/>
                  </a:moveTo>
                  <a:cubicBezTo>
                    <a:pt x="243846" y="15560"/>
                    <a:pt x="511231" y="-7427"/>
                    <a:pt x="719763" y="0"/>
                  </a:cubicBezTo>
                  <a:cubicBezTo>
                    <a:pt x="928295" y="7427"/>
                    <a:pt x="980368" y="-3209"/>
                    <a:pt x="1218547" y="0"/>
                  </a:cubicBezTo>
                  <a:cubicBezTo>
                    <a:pt x="1456726" y="3209"/>
                    <a:pt x="1619769" y="21097"/>
                    <a:pt x="1805722" y="0"/>
                  </a:cubicBezTo>
                  <a:cubicBezTo>
                    <a:pt x="1991675" y="-21097"/>
                    <a:pt x="2268063" y="-25596"/>
                    <a:pt x="2437094" y="0"/>
                  </a:cubicBezTo>
                  <a:cubicBezTo>
                    <a:pt x="2606125" y="25596"/>
                    <a:pt x="2979296" y="14316"/>
                    <a:pt x="3156857" y="0"/>
                  </a:cubicBezTo>
                  <a:cubicBezTo>
                    <a:pt x="3334418" y="-14316"/>
                    <a:pt x="3575808" y="-15588"/>
                    <a:pt x="3699837" y="0"/>
                  </a:cubicBezTo>
                  <a:cubicBezTo>
                    <a:pt x="3823866" y="15588"/>
                    <a:pt x="4175740" y="-9500"/>
                    <a:pt x="4419600" y="0"/>
                  </a:cubicBezTo>
                  <a:cubicBezTo>
                    <a:pt x="4424110" y="132113"/>
                    <a:pt x="4412624" y="237419"/>
                    <a:pt x="4419600" y="354013"/>
                  </a:cubicBezTo>
                  <a:cubicBezTo>
                    <a:pt x="4426576" y="470607"/>
                    <a:pt x="4421725" y="597757"/>
                    <a:pt x="4419600" y="708025"/>
                  </a:cubicBezTo>
                  <a:cubicBezTo>
                    <a:pt x="4167691" y="683683"/>
                    <a:pt x="3971309" y="672896"/>
                    <a:pt x="3699837" y="708025"/>
                  </a:cubicBezTo>
                  <a:cubicBezTo>
                    <a:pt x="3428365" y="743154"/>
                    <a:pt x="3305616" y="729104"/>
                    <a:pt x="2980073" y="708025"/>
                  </a:cubicBezTo>
                  <a:cubicBezTo>
                    <a:pt x="2654530" y="686946"/>
                    <a:pt x="2644514" y="694331"/>
                    <a:pt x="2437094" y="708025"/>
                  </a:cubicBezTo>
                  <a:cubicBezTo>
                    <a:pt x="2229674" y="721719"/>
                    <a:pt x="2073071" y="695469"/>
                    <a:pt x="1938310" y="708025"/>
                  </a:cubicBezTo>
                  <a:cubicBezTo>
                    <a:pt x="1803549" y="720581"/>
                    <a:pt x="1539229" y="680980"/>
                    <a:pt x="1395331" y="708025"/>
                  </a:cubicBezTo>
                  <a:cubicBezTo>
                    <a:pt x="1251433" y="735070"/>
                    <a:pt x="957960" y="675702"/>
                    <a:pt x="719763" y="708025"/>
                  </a:cubicBezTo>
                  <a:cubicBezTo>
                    <a:pt x="481566" y="740348"/>
                    <a:pt x="145396" y="686259"/>
                    <a:pt x="0" y="708025"/>
                  </a:cubicBezTo>
                  <a:cubicBezTo>
                    <a:pt x="-13534" y="571435"/>
                    <a:pt x="10331" y="434573"/>
                    <a:pt x="0" y="354013"/>
                  </a:cubicBezTo>
                  <a:cubicBezTo>
                    <a:pt x="-10331" y="273453"/>
                    <a:pt x="-13282" y="79376"/>
                    <a:pt x="0" y="0"/>
                  </a:cubicBezTo>
                  <a:close/>
                </a:path>
              </a:pathLst>
            </a:custGeom>
            <a:noFill/>
            <a:ln>
              <a:noFill/>
              <a:extLst>
                <a:ext uri="{C807C97D-BFC1-408E-A445-0C87EB9F89A2}">
                  <ask:lineSketchStyleProps xmlns:ask="http://schemas.microsoft.com/office/drawing/2018/sketchyshapes" sd="697647464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sz="4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Vũ</a:t>
              </a:r>
              <a:r>
                <a:rPr lang="en-US" altLang="en-US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4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khí</a:t>
              </a:r>
              <a:r>
                <a:rPr lang="en-US" altLang="en-US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4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Cổ</a:t>
              </a:r>
              <a:r>
                <a:rPr lang="en-US" altLang="en-US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 Loa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30571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529272"/>
            <a:ext cx="12192000" cy="57994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7" name="Picture 2" descr="h3">
            <a:extLst>
              <a:ext uri="{FF2B5EF4-FFF2-40B4-BE49-F238E27FC236}">
                <a16:creationId xmlns:a16="http://schemas.microsoft.com/office/drawing/2014/main" id="{225697F8-C3EA-F026-71DD-DC3B0B4562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contras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1498586"/>
            <a:ext cx="5715000" cy="2717801"/>
          </a:xfrm>
          <a:prstGeom prst="rect">
            <a:avLst/>
          </a:prstGeom>
          <a:noFill/>
          <a:ln w="9525">
            <a:solidFill>
              <a:srgbClr val="FF00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>
            <a:extLst>
              <a:ext uri="{FF2B5EF4-FFF2-40B4-BE49-F238E27FC236}">
                <a16:creationId xmlns:a16="http://schemas.microsoft.com/office/drawing/2014/main" id="{2E8F5309-EB98-C3CC-6C70-548174BE61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71322"/>
            <a:ext cx="6172200" cy="5149518"/>
          </a:xfrm>
          <a:prstGeom prst="rect">
            <a:avLst/>
          </a:prstGeom>
          <a:solidFill>
            <a:srgbClr val="FF0066"/>
          </a:solidFill>
          <a:ln w="57150">
            <a:solidFill>
              <a:srgbClr val="0000CC"/>
            </a:solidFill>
            <a:miter lim="800000"/>
            <a:headEnd/>
            <a:tailEnd/>
          </a:ln>
        </p:spPr>
      </p:pic>
      <p:sp>
        <p:nvSpPr>
          <p:cNvPr id="10" name="Freeform 7">
            <a:extLst>
              <a:ext uri="{FF2B5EF4-FFF2-40B4-BE49-F238E27FC236}">
                <a16:creationId xmlns:a16="http://schemas.microsoft.com/office/drawing/2014/main" id="{741AFAAA-BDEA-6932-487B-853E6AE70A42}"/>
              </a:ext>
            </a:extLst>
          </p:cNvPr>
          <p:cNvSpPr>
            <a:spLocks/>
          </p:cNvSpPr>
          <p:nvPr/>
        </p:nvSpPr>
        <p:spPr bwMode="auto">
          <a:xfrm>
            <a:off x="4318000" y="4860290"/>
            <a:ext cx="1028700" cy="952500"/>
          </a:xfrm>
          <a:custGeom>
            <a:avLst/>
            <a:gdLst>
              <a:gd name="T0" fmla="*/ 2147483647 w 536"/>
              <a:gd name="T1" fmla="*/ 2147483647 h 496"/>
              <a:gd name="T2" fmla="*/ 2147483647 w 536"/>
              <a:gd name="T3" fmla="*/ 2147483647 h 496"/>
              <a:gd name="T4" fmla="*/ 2147483647 w 536"/>
              <a:gd name="T5" fmla="*/ 2147483647 h 496"/>
              <a:gd name="T6" fmla="*/ 2147483647 w 536"/>
              <a:gd name="T7" fmla="*/ 2147483647 h 496"/>
              <a:gd name="T8" fmla="*/ 2147483647 w 536"/>
              <a:gd name="T9" fmla="*/ 2147483647 h 49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36" h="496">
                <a:moveTo>
                  <a:pt x="488" y="112"/>
                </a:moveTo>
                <a:cubicBezTo>
                  <a:pt x="408" y="56"/>
                  <a:pt x="328" y="0"/>
                  <a:pt x="248" y="16"/>
                </a:cubicBezTo>
                <a:cubicBezTo>
                  <a:pt x="168" y="32"/>
                  <a:pt x="0" y="128"/>
                  <a:pt x="8" y="208"/>
                </a:cubicBezTo>
                <a:cubicBezTo>
                  <a:pt x="16" y="288"/>
                  <a:pt x="208" y="496"/>
                  <a:pt x="296" y="496"/>
                </a:cubicBezTo>
                <a:cubicBezTo>
                  <a:pt x="384" y="496"/>
                  <a:pt x="496" y="256"/>
                  <a:pt x="536" y="208"/>
                </a:cubicBezTo>
              </a:path>
            </a:pathLst>
          </a:custGeom>
          <a:noFill/>
          <a:ln w="38100" cmpd="sng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AutoShape 8">
            <a:extLst>
              <a:ext uri="{FF2B5EF4-FFF2-40B4-BE49-F238E27FC236}">
                <a16:creationId xmlns:a16="http://schemas.microsoft.com/office/drawing/2014/main" id="{57660988-7303-D191-4E65-F434541996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5730240"/>
            <a:ext cx="990600" cy="914400"/>
          </a:xfrm>
          <a:prstGeom prst="wedgeRoundRectCallout">
            <a:avLst>
              <a:gd name="adj1" fmla="val 250963"/>
              <a:gd name="adj2" fmla="val -102778"/>
              <a:gd name="adj3" fmla="val 16667"/>
            </a:avLst>
          </a:prstGeom>
          <a:solidFill>
            <a:srgbClr val="00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2400" b="1">
                <a:solidFill>
                  <a:srgbClr val="0000CC"/>
                </a:solidFill>
                <a:cs typeface="Arial" panose="020B0604020202020204" pitchFamily="34" charset="0"/>
              </a:rPr>
              <a:t>CẦU VỰC</a:t>
            </a:r>
          </a:p>
        </p:txBody>
      </p:sp>
      <p:pic>
        <p:nvPicPr>
          <p:cNvPr id="12" name="Picture 9" descr="Tập tin:Mũi tên đồng.jpg">
            <a:hlinkClick r:id="rId6"/>
            <a:extLst>
              <a:ext uri="{FF2B5EF4-FFF2-40B4-BE49-F238E27FC236}">
                <a16:creationId xmlns:a16="http://schemas.microsoft.com/office/drawing/2014/main" id="{7C54B63A-8C25-8EB7-BDF9-93938C0915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lum brigh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4053840"/>
            <a:ext cx="5715000" cy="271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Line 10">
            <a:extLst>
              <a:ext uri="{FF2B5EF4-FFF2-40B4-BE49-F238E27FC236}">
                <a16:creationId xmlns:a16="http://schemas.microsoft.com/office/drawing/2014/main" id="{D2B764BF-8733-6599-04C3-2DA48B5240F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72000" y="5120640"/>
            <a:ext cx="3657600" cy="762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31EBDE9-E4D4-17FD-2BE6-7DFC7AA11B2A}"/>
              </a:ext>
            </a:extLst>
          </p:cNvPr>
          <p:cNvGrpSpPr/>
          <p:nvPr/>
        </p:nvGrpSpPr>
        <p:grpSpPr>
          <a:xfrm>
            <a:off x="1130890" y="21360"/>
            <a:ext cx="10539821" cy="1319269"/>
            <a:chOff x="1094695" y="-801087"/>
            <a:chExt cx="10420350" cy="1054219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30CA0F1A-DAEE-7420-0B4D-069CD41E17B5}"/>
                </a:ext>
              </a:extLst>
            </p:cNvPr>
            <p:cNvSpPr/>
            <p:nvPr/>
          </p:nvSpPr>
          <p:spPr>
            <a:xfrm>
              <a:off x="1185453" y="-801087"/>
              <a:ext cx="10120721" cy="1054219"/>
            </a:xfrm>
            <a:prstGeom prst="roundRect">
              <a:avLst/>
            </a:prstGeom>
            <a:solidFill>
              <a:srgbClr val="B3ED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 Box 3">
              <a:extLst>
                <a:ext uri="{FF2B5EF4-FFF2-40B4-BE49-F238E27FC236}">
                  <a16:creationId xmlns:a16="http://schemas.microsoft.com/office/drawing/2014/main" id="{C4C8682D-FA61-CAD5-5E41-08862AE6D17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94695" y="-762673"/>
              <a:ext cx="10420350" cy="9591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sz="3600" b="1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Hàng</a:t>
              </a:r>
              <a:r>
                <a:rPr lang="en-US" altLang="en-US" sz="36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vạn</a:t>
              </a:r>
              <a:r>
                <a:rPr lang="en-US" altLang="en-US" sz="36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mũi</a:t>
              </a:r>
              <a:r>
                <a:rPr lang="en-US" altLang="en-US" sz="36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tên</a:t>
              </a:r>
              <a:r>
                <a:rPr lang="en-US" altLang="en-US" sz="36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đồng</a:t>
              </a:r>
              <a:r>
                <a:rPr lang="en-US" altLang="en-US" sz="36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được</a:t>
              </a:r>
              <a:r>
                <a:rPr lang="en-US" altLang="en-US" sz="36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tìm</a:t>
              </a:r>
              <a:r>
                <a:rPr lang="en-US" altLang="en-US" sz="36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thấy</a:t>
              </a:r>
              <a:r>
                <a:rPr lang="en-US" altLang="en-US" sz="36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 ở </a:t>
              </a:r>
              <a:r>
                <a:rPr lang="en-US" altLang="en-US" sz="3600" b="1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phía</a:t>
              </a:r>
              <a:r>
                <a:rPr lang="en-US" altLang="en-US" sz="36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 Nam </a:t>
              </a:r>
              <a:r>
                <a:rPr lang="en-US" altLang="en-US" sz="3600" b="1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thành</a:t>
              </a:r>
              <a:r>
                <a:rPr lang="en-US" altLang="en-US" sz="36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Cổ</a:t>
              </a:r>
              <a:r>
                <a:rPr lang="en-US" altLang="en-US" sz="36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 Loa (</a:t>
              </a:r>
              <a:r>
                <a:rPr lang="en-US" altLang="en-US" sz="3600" b="1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Cầu</a:t>
              </a:r>
              <a:r>
                <a:rPr lang="en-US" altLang="en-US" sz="36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Vực</a:t>
              </a:r>
              <a:r>
                <a:rPr lang="en-US" altLang="en-US" sz="36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 )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ang vanmui ten dong tai co loa">
            <a:extLst>
              <a:ext uri="{FF2B5EF4-FFF2-40B4-BE49-F238E27FC236}">
                <a16:creationId xmlns:a16="http://schemas.microsoft.com/office/drawing/2014/main" id="{B49A9A50-0D53-D389-F7CC-C224A6ADC9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4648200" cy="3411538"/>
          </a:xfrm>
          <a:prstGeom prst="round2DiagRect">
            <a:avLst>
              <a:gd name="adj1" fmla="val 16667"/>
              <a:gd name="adj2" fmla="val 0"/>
            </a:avLst>
          </a:prstGeom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Image1">
            <a:extLst>
              <a:ext uri="{FF2B5EF4-FFF2-40B4-BE49-F238E27FC236}">
                <a16:creationId xmlns:a16="http://schemas.microsoft.com/office/drawing/2014/main" id="{C03C2830-5442-797A-37DC-F27777E9B8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" t="777" r="5478" b="55740"/>
          <a:stretch>
            <a:fillRect/>
          </a:stretch>
        </p:blipFill>
        <p:spPr bwMode="auto">
          <a:xfrm>
            <a:off x="6400800" y="3505200"/>
            <a:ext cx="4114800" cy="2971800"/>
          </a:xfrm>
          <a:prstGeom prst="round2DiagRect">
            <a:avLst>
              <a:gd name="adj1" fmla="val 16667"/>
              <a:gd name="adj2" fmla="val 0"/>
            </a:avLst>
          </a:prstGeom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Guong dong, dao gam co loa">
            <a:extLst>
              <a:ext uri="{FF2B5EF4-FFF2-40B4-BE49-F238E27FC236}">
                <a16:creationId xmlns:a16="http://schemas.microsoft.com/office/drawing/2014/main" id="{8BCA1C73-C1FF-5A8D-2DB8-1021E010DC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0"/>
            <a:ext cx="3962400" cy="2895600"/>
          </a:xfrm>
          <a:prstGeom prst="round2DiagRect">
            <a:avLst>
              <a:gd name="adj1" fmla="val 16667"/>
              <a:gd name="adj2" fmla="val 0"/>
            </a:avLst>
          </a:prstGeom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Box 5">
            <a:extLst>
              <a:ext uri="{FF2B5EF4-FFF2-40B4-BE49-F238E27FC236}">
                <a16:creationId xmlns:a16="http://schemas.microsoft.com/office/drawing/2014/main" id="{AF854899-1B7A-C112-AB68-6BDD163BDB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16434" y="2843440"/>
            <a:ext cx="3635932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sz="25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Dao </a:t>
            </a:r>
            <a:r>
              <a:rPr lang="en-US" sz="25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găm</a:t>
            </a:r>
            <a:r>
              <a:rPr lang="en-US" sz="25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gương</a:t>
            </a:r>
            <a:r>
              <a:rPr lang="en-US" sz="25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endParaRPr lang="en-US" sz="25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Box 6">
            <a:extLst>
              <a:ext uri="{FF2B5EF4-FFF2-40B4-BE49-F238E27FC236}">
                <a16:creationId xmlns:a16="http://schemas.microsoft.com/office/drawing/2014/main" id="{3D547934-D10F-3D34-EF32-FB723DCF98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9525" y="6416675"/>
            <a:ext cx="209544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Mũi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endParaRPr lang="en-US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7" descr="Image5">
            <a:extLst>
              <a:ext uri="{FF2B5EF4-FFF2-40B4-BE49-F238E27FC236}">
                <a16:creationId xmlns:a16="http://schemas.microsoft.com/office/drawing/2014/main" id="{12E766A0-B842-2E5E-1728-30CAAB2180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505200"/>
            <a:ext cx="4648200" cy="2971800"/>
          </a:xfrm>
          <a:prstGeom prst="round2DiagRect">
            <a:avLst>
              <a:gd name="adj1" fmla="val 16667"/>
              <a:gd name="adj2" fmla="val 0"/>
            </a:avLst>
          </a:prstGeom>
          <a:ln w="6350" cap="sq">
            <a:solidFill>
              <a:schemeClr val="bg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383724"/>
            <a:ext cx="12192000" cy="60711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48CCD52-C027-669A-1869-522EA0FA65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0" r="3108"/>
          <a:stretch/>
        </p:blipFill>
        <p:spPr bwMode="auto">
          <a:xfrm>
            <a:off x="470087" y="1830000"/>
            <a:ext cx="5375839" cy="4505486"/>
          </a:xfrm>
          <a:prstGeom prst="round2DiagRect">
            <a:avLst>
              <a:gd name="adj1" fmla="val 16667"/>
              <a:gd name="adj2" fmla="val 0"/>
            </a:avLst>
          </a:prstGeom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41B2A744-1EF0-A928-2432-F0AE524AE3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4" r="2727"/>
          <a:stretch/>
        </p:blipFill>
        <p:spPr bwMode="auto">
          <a:xfrm>
            <a:off x="6096000" y="1830000"/>
            <a:ext cx="5699154" cy="4505486"/>
          </a:xfrm>
          <a:prstGeom prst="round2DiagRect">
            <a:avLst>
              <a:gd name="adj1" fmla="val 16667"/>
              <a:gd name="adj2" fmla="val 0"/>
            </a:avLst>
          </a:prstGeom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252F1224-E4C2-3D65-5479-967A62FE8A21}"/>
              </a:ext>
            </a:extLst>
          </p:cNvPr>
          <p:cNvGrpSpPr/>
          <p:nvPr/>
        </p:nvGrpSpPr>
        <p:grpSpPr>
          <a:xfrm>
            <a:off x="3657985" y="638580"/>
            <a:ext cx="4418829" cy="830472"/>
            <a:chOff x="3506992" y="-119145"/>
            <a:chExt cx="4418829" cy="830472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FD487A9E-F2A3-3F4D-39B3-A969974908F9}"/>
                </a:ext>
              </a:extLst>
            </p:cNvPr>
            <p:cNvSpPr/>
            <p:nvPr/>
          </p:nvSpPr>
          <p:spPr>
            <a:xfrm>
              <a:off x="3506992" y="-119145"/>
              <a:ext cx="4418829" cy="830472"/>
            </a:xfrm>
            <a:prstGeom prst="roundRect">
              <a:avLst/>
            </a:prstGeom>
            <a:solidFill>
              <a:srgbClr val="B3ED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 Box 3">
              <a:extLst>
                <a:ext uri="{FF2B5EF4-FFF2-40B4-BE49-F238E27FC236}">
                  <a16:creationId xmlns:a16="http://schemas.microsoft.com/office/drawing/2014/main" id="{B11C78F2-8FA0-E845-F8C0-16B5DC78079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74868" y="-96720"/>
              <a:ext cx="4283075" cy="708025"/>
            </a:xfrm>
            <a:custGeom>
              <a:avLst/>
              <a:gdLst>
                <a:gd name="connsiteX0" fmla="*/ 0 w 4283075"/>
                <a:gd name="connsiteY0" fmla="*/ 0 h 708025"/>
                <a:gd name="connsiteX1" fmla="*/ 697529 w 4283075"/>
                <a:gd name="connsiteY1" fmla="*/ 0 h 708025"/>
                <a:gd name="connsiteX2" fmla="*/ 1309397 w 4283075"/>
                <a:gd name="connsiteY2" fmla="*/ 0 h 708025"/>
                <a:gd name="connsiteX3" fmla="*/ 1964096 w 4283075"/>
                <a:gd name="connsiteY3" fmla="*/ 0 h 708025"/>
                <a:gd name="connsiteX4" fmla="*/ 2618794 w 4283075"/>
                <a:gd name="connsiteY4" fmla="*/ 0 h 708025"/>
                <a:gd name="connsiteX5" fmla="*/ 3316324 w 4283075"/>
                <a:gd name="connsiteY5" fmla="*/ 0 h 708025"/>
                <a:gd name="connsiteX6" fmla="*/ 4283075 w 4283075"/>
                <a:gd name="connsiteY6" fmla="*/ 0 h 708025"/>
                <a:gd name="connsiteX7" fmla="*/ 4283075 w 4283075"/>
                <a:gd name="connsiteY7" fmla="*/ 361093 h 708025"/>
                <a:gd name="connsiteX8" fmla="*/ 4283075 w 4283075"/>
                <a:gd name="connsiteY8" fmla="*/ 708025 h 708025"/>
                <a:gd name="connsiteX9" fmla="*/ 3585546 w 4283075"/>
                <a:gd name="connsiteY9" fmla="*/ 708025 h 708025"/>
                <a:gd name="connsiteX10" fmla="*/ 3016509 w 4283075"/>
                <a:gd name="connsiteY10" fmla="*/ 708025 h 708025"/>
                <a:gd name="connsiteX11" fmla="*/ 2533133 w 4283075"/>
                <a:gd name="connsiteY11" fmla="*/ 708025 h 708025"/>
                <a:gd name="connsiteX12" fmla="*/ 1878434 w 4283075"/>
                <a:gd name="connsiteY12" fmla="*/ 708025 h 708025"/>
                <a:gd name="connsiteX13" fmla="*/ 1309397 w 4283075"/>
                <a:gd name="connsiteY13" fmla="*/ 708025 h 708025"/>
                <a:gd name="connsiteX14" fmla="*/ 783191 w 4283075"/>
                <a:gd name="connsiteY14" fmla="*/ 708025 h 708025"/>
                <a:gd name="connsiteX15" fmla="*/ 0 w 4283075"/>
                <a:gd name="connsiteY15" fmla="*/ 708025 h 708025"/>
                <a:gd name="connsiteX16" fmla="*/ 0 w 4283075"/>
                <a:gd name="connsiteY16" fmla="*/ 368173 h 708025"/>
                <a:gd name="connsiteX17" fmla="*/ 0 w 4283075"/>
                <a:gd name="connsiteY17" fmla="*/ 0 h 708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283075" h="708025" extrusionOk="0">
                  <a:moveTo>
                    <a:pt x="0" y="0"/>
                  </a:moveTo>
                  <a:cubicBezTo>
                    <a:pt x="208546" y="32406"/>
                    <a:pt x="475897" y="20962"/>
                    <a:pt x="697529" y="0"/>
                  </a:cubicBezTo>
                  <a:cubicBezTo>
                    <a:pt x="919161" y="-20962"/>
                    <a:pt x="1119037" y="-2896"/>
                    <a:pt x="1309397" y="0"/>
                  </a:cubicBezTo>
                  <a:cubicBezTo>
                    <a:pt x="1499757" y="2896"/>
                    <a:pt x="1646642" y="16045"/>
                    <a:pt x="1964096" y="0"/>
                  </a:cubicBezTo>
                  <a:cubicBezTo>
                    <a:pt x="2281550" y="-16045"/>
                    <a:pt x="2451781" y="-19603"/>
                    <a:pt x="2618794" y="0"/>
                  </a:cubicBezTo>
                  <a:cubicBezTo>
                    <a:pt x="2785807" y="19603"/>
                    <a:pt x="3160673" y="5961"/>
                    <a:pt x="3316324" y="0"/>
                  </a:cubicBezTo>
                  <a:cubicBezTo>
                    <a:pt x="3471975" y="-5961"/>
                    <a:pt x="3824986" y="39332"/>
                    <a:pt x="4283075" y="0"/>
                  </a:cubicBezTo>
                  <a:cubicBezTo>
                    <a:pt x="4283783" y="110571"/>
                    <a:pt x="4298982" y="207474"/>
                    <a:pt x="4283075" y="361093"/>
                  </a:cubicBezTo>
                  <a:cubicBezTo>
                    <a:pt x="4267168" y="514712"/>
                    <a:pt x="4293688" y="564266"/>
                    <a:pt x="4283075" y="708025"/>
                  </a:cubicBezTo>
                  <a:cubicBezTo>
                    <a:pt x="4069329" y="703274"/>
                    <a:pt x="3837758" y="730604"/>
                    <a:pt x="3585546" y="708025"/>
                  </a:cubicBezTo>
                  <a:cubicBezTo>
                    <a:pt x="3333334" y="685446"/>
                    <a:pt x="3297905" y="725227"/>
                    <a:pt x="3016509" y="708025"/>
                  </a:cubicBezTo>
                  <a:cubicBezTo>
                    <a:pt x="2735113" y="690823"/>
                    <a:pt x="2672145" y="723236"/>
                    <a:pt x="2533133" y="708025"/>
                  </a:cubicBezTo>
                  <a:cubicBezTo>
                    <a:pt x="2394121" y="692814"/>
                    <a:pt x="2091274" y="728101"/>
                    <a:pt x="1878434" y="708025"/>
                  </a:cubicBezTo>
                  <a:cubicBezTo>
                    <a:pt x="1665594" y="687949"/>
                    <a:pt x="1515569" y="689764"/>
                    <a:pt x="1309397" y="708025"/>
                  </a:cubicBezTo>
                  <a:cubicBezTo>
                    <a:pt x="1103225" y="726286"/>
                    <a:pt x="986952" y="706286"/>
                    <a:pt x="783191" y="708025"/>
                  </a:cubicBezTo>
                  <a:cubicBezTo>
                    <a:pt x="579430" y="709764"/>
                    <a:pt x="168400" y="669677"/>
                    <a:pt x="0" y="708025"/>
                  </a:cubicBezTo>
                  <a:cubicBezTo>
                    <a:pt x="6286" y="553848"/>
                    <a:pt x="3668" y="510628"/>
                    <a:pt x="0" y="368173"/>
                  </a:cubicBezTo>
                  <a:cubicBezTo>
                    <a:pt x="-3668" y="225718"/>
                    <a:pt x="17534" y="171825"/>
                    <a:pt x="0" y="0"/>
                  </a:cubicBezTo>
                  <a:close/>
                </a:path>
              </a:pathLst>
            </a:custGeom>
            <a:noFill/>
            <a:ln>
              <a:noFill/>
              <a:extLst>
                <a:ext uri="{C807C97D-BFC1-408E-A445-0C87EB9F89A2}">
                  <ask:lineSketchStyleProps xmlns:ask="http://schemas.microsoft.com/office/drawing/2018/sketchyshapes" sd="284361539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sz="4000" b="1" dirty="0" err="1">
                  <a:solidFill>
                    <a:srgbClr val="C00000"/>
                  </a:solidFill>
                  <a:cs typeface="Times New Roman" panose="02020603050405020304" pitchFamily="18" charset="0"/>
                </a:rPr>
                <a:t>Lẫy</a:t>
              </a:r>
              <a:r>
                <a:rPr lang="en-US" altLang="en-US" sz="4000" b="1" dirty="0">
                  <a:solidFill>
                    <a:srgbClr val="C00000"/>
                  </a:solidFill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C00000"/>
                  </a:solidFill>
                  <a:cs typeface="Times New Roman" panose="02020603050405020304" pitchFamily="18" charset="0"/>
                </a:rPr>
                <a:t>nỏ</a:t>
              </a:r>
              <a:r>
                <a:rPr lang="en-US" altLang="en-US" sz="4000" b="1" dirty="0">
                  <a:solidFill>
                    <a:srgbClr val="C00000"/>
                  </a:solidFill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C00000"/>
                  </a:solidFill>
                  <a:cs typeface="Times New Roman" panose="02020603050405020304" pitchFamily="18" charset="0"/>
                </a:rPr>
                <a:t>Cổ</a:t>
              </a:r>
              <a:r>
                <a:rPr lang="en-US" altLang="en-US" sz="4000" b="1" dirty="0">
                  <a:solidFill>
                    <a:srgbClr val="C00000"/>
                  </a:solidFill>
                  <a:cs typeface="Times New Roman" panose="02020603050405020304" pitchFamily="18" charset="0"/>
                </a:rPr>
                <a:t> Loa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19871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0" y="529272"/>
            <a:ext cx="12192000" cy="57994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7F6015D-2FC5-2F86-E11B-046C0A261D55}"/>
              </a:ext>
            </a:extLst>
          </p:cNvPr>
          <p:cNvSpPr/>
          <p:nvPr/>
        </p:nvSpPr>
        <p:spPr>
          <a:xfrm>
            <a:off x="156754" y="1630363"/>
            <a:ext cx="1824446" cy="3627437"/>
          </a:xfrm>
          <a:prstGeom prst="rect">
            <a:avLst/>
          </a:prstGeom>
          <a:solidFill>
            <a:srgbClr val="E2FFF5"/>
          </a:solidFill>
          <a:ln w="12700">
            <a:solidFill>
              <a:schemeClr val="tx1"/>
            </a:solidFill>
            <a:prstDash val="solid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3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tựu</a:t>
            </a:r>
            <a:r>
              <a:rPr lang="en-US" sz="3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3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Âu</a:t>
            </a:r>
            <a:r>
              <a:rPr lang="en-US" sz="3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Lạc</a:t>
            </a:r>
            <a:endParaRPr lang="en-US" sz="3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19F539DD-3A18-4780-154A-F51E6A2B260B}"/>
              </a:ext>
            </a:extLst>
          </p:cNvPr>
          <p:cNvCxnSpPr>
            <a:cxnSpLocks/>
            <a:endCxn id="8" idx="1"/>
          </p:cNvCxnSpPr>
          <p:nvPr/>
        </p:nvCxnSpPr>
        <p:spPr>
          <a:xfrm flipV="1">
            <a:off x="1981200" y="1090613"/>
            <a:ext cx="1679575" cy="2338387"/>
          </a:xfrm>
          <a:prstGeom prst="straightConnector1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E9236F7-6248-2CE0-6B52-ED19F48C4CC2}"/>
              </a:ext>
            </a:extLst>
          </p:cNvPr>
          <p:cNvCxnSpPr>
            <a:cxnSpLocks/>
            <a:endCxn id="11" idx="1"/>
          </p:cNvCxnSpPr>
          <p:nvPr/>
        </p:nvCxnSpPr>
        <p:spPr>
          <a:xfrm flipV="1">
            <a:off x="1981200" y="2657475"/>
            <a:ext cx="1697038" cy="771525"/>
          </a:xfrm>
          <a:prstGeom prst="straightConnector1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587E62C1-8A4C-77CE-BA66-EA9F56E58C32}"/>
              </a:ext>
            </a:extLst>
          </p:cNvPr>
          <p:cNvSpPr/>
          <p:nvPr/>
        </p:nvSpPr>
        <p:spPr>
          <a:xfrm>
            <a:off x="3660775" y="533400"/>
            <a:ext cx="7319963" cy="1112838"/>
          </a:xfrm>
          <a:prstGeom prst="rect">
            <a:avLst/>
          </a:prstGeom>
          <a:solidFill>
            <a:srgbClr val="D0F4FC"/>
          </a:solidFill>
          <a:ln w="19050" cmpd="dbl"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defRPr/>
            </a:pPr>
            <a:r>
              <a:rPr lang="en-US" sz="3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3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Cổ</a:t>
            </a:r>
            <a:r>
              <a:rPr lang="en-US" sz="3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Loa </a:t>
            </a:r>
            <a:r>
              <a:rPr lang="en-US" sz="3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3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kiến</a:t>
            </a:r>
            <a:r>
              <a:rPr lang="en-US" sz="3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trúc</a:t>
            </a:r>
            <a:r>
              <a:rPr lang="en-US" sz="3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defTabSz="685800">
              <a:defRPr/>
            </a:pPr>
            <a:r>
              <a:rPr lang="en-US" sz="3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</a:t>
            </a:r>
            <a:r>
              <a:rPr lang="en-US" sz="3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vòng</a:t>
            </a:r>
            <a:r>
              <a:rPr lang="en-US" sz="3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ốc</a:t>
            </a:r>
            <a:r>
              <a:rPr lang="en-US" sz="3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sz="3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biệt</a:t>
            </a:r>
            <a:r>
              <a:rPr lang="en-US" sz="3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292EE30-5301-D00F-3BF9-E9098C133DF0}"/>
              </a:ext>
            </a:extLst>
          </p:cNvPr>
          <p:cNvSpPr/>
          <p:nvPr/>
        </p:nvSpPr>
        <p:spPr>
          <a:xfrm>
            <a:off x="3683000" y="3659188"/>
            <a:ext cx="7300913" cy="1012825"/>
          </a:xfrm>
          <a:prstGeom prst="rect">
            <a:avLst/>
          </a:prstGeom>
          <a:solidFill>
            <a:srgbClr val="FEDEDE"/>
          </a:solidFill>
          <a:ln w="19050" cmpd="dbl"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defRPr/>
            </a:pPr>
            <a:endParaRPr lang="en-US" altLang="x-none" sz="3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685800">
              <a:defRPr/>
            </a:pPr>
            <a:r>
              <a:rPr lang="en-US" altLang="x-none" sz="3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altLang="x-none" sz="3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x-none" sz="3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kĩ</a:t>
            </a:r>
            <a:r>
              <a:rPr lang="en-US" altLang="x-none" sz="3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x-none" sz="3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thuật</a:t>
            </a:r>
            <a:r>
              <a:rPr lang="en-US" altLang="x-none" sz="3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x-none" sz="3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rèn</a:t>
            </a:r>
            <a:r>
              <a:rPr lang="en-US" altLang="x-none" sz="3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x-none" sz="3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sắt</a:t>
            </a:r>
            <a:r>
              <a:rPr lang="en-US" altLang="x-none" sz="3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36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FD26CE7-60AD-98D2-676E-B67411359871}"/>
              </a:ext>
            </a:extLst>
          </p:cNvPr>
          <p:cNvSpPr/>
          <p:nvPr/>
        </p:nvSpPr>
        <p:spPr>
          <a:xfrm>
            <a:off x="3678238" y="2152650"/>
            <a:ext cx="7304087" cy="1011238"/>
          </a:xfrm>
          <a:prstGeom prst="rect">
            <a:avLst/>
          </a:prstGeom>
          <a:solidFill>
            <a:srgbClr val="FEFFE9"/>
          </a:solidFill>
          <a:ln w="19050" cmpd="dbl"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defRPr/>
            </a:pPr>
            <a:r>
              <a:rPr lang="en-US" sz="3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defTabSz="685800">
              <a:defRPr/>
            </a:pPr>
            <a:r>
              <a:rPr lang="en-US" sz="3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Lưỡi</a:t>
            </a:r>
            <a:r>
              <a:rPr lang="en-US" sz="3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cày</a:t>
            </a:r>
            <a:r>
              <a:rPr lang="en-US" sz="3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3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3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685800">
              <a:defRPr/>
            </a:pPr>
            <a:endParaRPr lang="en-US" sz="3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4A54EE-0EFC-A626-EE50-C9C95204213E}"/>
              </a:ext>
            </a:extLst>
          </p:cNvPr>
          <p:cNvSpPr/>
          <p:nvPr/>
        </p:nvSpPr>
        <p:spPr>
          <a:xfrm>
            <a:off x="3697288" y="4968061"/>
            <a:ext cx="7283450" cy="1368424"/>
          </a:xfrm>
          <a:prstGeom prst="rect">
            <a:avLst/>
          </a:prstGeom>
          <a:solidFill>
            <a:srgbClr val="D0F4FC"/>
          </a:solidFill>
          <a:ln w="19050" cmpd="dbl"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defRPr/>
            </a:pPr>
            <a:endParaRPr lang="en-US" altLang="x-none" sz="3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685800">
              <a:defRPr/>
            </a:pPr>
            <a:r>
              <a:rPr lang="en-US" altLang="x-none" sz="3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Nỏ</a:t>
            </a:r>
            <a:r>
              <a:rPr lang="en-US" altLang="x-none" sz="3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x-none" sz="3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bắn</a:t>
            </a:r>
            <a:r>
              <a:rPr lang="en-US" altLang="x-none" sz="3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x-none" sz="3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altLang="x-none" sz="3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x-none" sz="3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altLang="x-none" sz="3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x-none" sz="3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mũi</a:t>
            </a:r>
            <a:r>
              <a:rPr lang="en-US" altLang="x-none" sz="3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x-none" sz="3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altLang="x-none" sz="3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x-none" sz="3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altLang="x-none" sz="3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x-none" sz="3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altLang="x-none" sz="3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36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DD2A61F-2423-F4F1-AD9E-8D2CFF686A5B}"/>
              </a:ext>
            </a:extLst>
          </p:cNvPr>
          <p:cNvCxnSpPr>
            <a:cxnSpLocks/>
            <a:endCxn id="9" idx="1"/>
          </p:cNvCxnSpPr>
          <p:nvPr/>
        </p:nvCxnSpPr>
        <p:spPr>
          <a:xfrm>
            <a:off x="1981200" y="3429000"/>
            <a:ext cx="1701800" cy="736600"/>
          </a:xfrm>
          <a:prstGeom prst="straightConnector1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8283B39-0AAD-63E3-3F5B-B7B4BA72EBEB}"/>
              </a:ext>
            </a:extLst>
          </p:cNvPr>
          <p:cNvCxnSpPr>
            <a:cxnSpLocks/>
          </p:cNvCxnSpPr>
          <p:nvPr/>
        </p:nvCxnSpPr>
        <p:spPr>
          <a:xfrm>
            <a:off x="1981200" y="3429000"/>
            <a:ext cx="1679575" cy="2438400"/>
          </a:xfrm>
          <a:prstGeom prst="straightConnector1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5193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1" grpId="0" animBg="1"/>
      <p:bldP spid="1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606261"/>
            <a:ext cx="12192000" cy="57994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5" name="Picture 4" descr="Thành Cổ Loa - khám phá tòa thành cổ nhất Việt Nam | Justfly.vn">
            <a:extLst>
              <a:ext uri="{FF2B5EF4-FFF2-40B4-BE49-F238E27FC236}">
                <a16:creationId xmlns:a16="http://schemas.microsoft.com/office/drawing/2014/main" id="{1D70137C-A57F-2B99-38E3-6084ECE499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6" t="12843" r="14053"/>
          <a:stretch/>
        </p:blipFill>
        <p:spPr bwMode="auto">
          <a:xfrm>
            <a:off x="289248" y="2104361"/>
            <a:ext cx="6059300" cy="4301355"/>
          </a:xfrm>
          <a:prstGeom prst="round2DiagRect">
            <a:avLst>
              <a:gd name="adj1" fmla="val 16667"/>
              <a:gd name="adj2" fmla="val 0"/>
            </a:avLst>
          </a:prstGeom>
          <a:ln w="12700" cap="sq">
            <a:solidFill>
              <a:schemeClr val="bg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ộp_Văn_Bản 1">
            <a:extLst>
              <a:ext uri="{FF2B5EF4-FFF2-40B4-BE49-F238E27FC236}">
                <a16:creationId xmlns:a16="http://schemas.microsoft.com/office/drawing/2014/main" id="{E0DD212C-DC69-3F75-A270-5CC6F1B03B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7592" y="1129589"/>
            <a:ext cx="4591743" cy="769441"/>
          </a:xfrm>
          <a:custGeom>
            <a:avLst/>
            <a:gdLst>
              <a:gd name="connsiteX0" fmla="*/ 0 w 4591743"/>
              <a:gd name="connsiteY0" fmla="*/ 0 h 769441"/>
              <a:gd name="connsiteX1" fmla="*/ 701881 w 4591743"/>
              <a:gd name="connsiteY1" fmla="*/ 0 h 769441"/>
              <a:gd name="connsiteX2" fmla="*/ 1266009 w 4591743"/>
              <a:gd name="connsiteY2" fmla="*/ 0 h 769441"/>
              <a:gd name="connsiteX3" fmla="*/ 1830138 w 4591743"/>
              <a:gd name="connsiteY3" fmla="*/ 0 h 769441"/>
              <a:gd name="connsiteX4" fmla="*/ 2348349 w 4591743"/>
              <a:gd name="connsiteY4" fmla="*/ 0 h 769441"/>
              <a:gd name="connsiteX5" fmla="*/ 2866560 w 4591743"/>
              <a:gd name="connsiteY5" fmla="*/ 0 h 769441"/>
              <a:gd name="connsiteX6" fmla="*/ 3476605 w 4591743"/>
              <a:gd name="connsiteY6" fmla="*/ 0 h 769441"/>
              <a:gd name="connsiteX7" fmla="*/ 3994816 w 4591743"/>
              <a:gd name="connsiteY7" fmla="*/ 0 h 769441"/>
              <a:gd name="connsiteX8" fmla="*/ 4591743 w 4591743"/>
              <a:gd name="connsiteY8" fmla="*/ 0 h 769441"/>
              <a:gd name="connsiteX9" fmla="*/ 4591743 w 4591743"/>
              <a:gd name="connsiteY9" fmla="*/ 384721 h 769441"/>
              <a:gd name="connsiteX10" fmla="*/ 4591743 w 4591743"/>
              <a:gd name="connsiteY10" fmla="*/ 769441 h 769441"/>
              <a:gd name="connsiteX11" fmla="*/ 3981697 w 4591743"/>
              <a:gd name="connsiteY11" fmla="*/ 769441 h 769441"/>
              <a:gd name="connsiteX12" fmla="*/ 3463486 w 4591743"/>
              <a:gd name="connsiteY12" fmla="*/ 769441 h 769441"/>
              <a:gd name="connsiteX13" fmla="*/ 2715688 w 4591743"/>
              <a:gd name="connsiteY13" fmla="*/ 769441 h 769441"/>
              <a:gd name="connsiteX14" fmla="*/ 2105642 w 4591743"/>
              <a:gd name="connsiteY14" fmla="*/ 769441 h 769441"/>
              <a:gd name="connsiteX15" fmla="*/ 1495596 w 4591743"/>
              <a:gd name="connsiteY15" fmla="*/ 769441 h 769441"/>
              <a:gd name="connsiteX16" fmla="*/ 977385 w 4591743"/>
              <a:gd name="connsiteY16" fmla="*/ 769441 h 769441"/>
              <a:gd name="connsiteX17" fmla="*/ 0 w 4591743"/>
              <a:gd name="connsiteY17" fmla="*/ 769441 h 769441"/>
              <a:gd name="connsiteX18" fmla="*/ 0 w 4591743"/>
              <a:gd name="connsiteY18" fmla="*/ 407804 h 769441"/>
              <a:gd name="connsiteX19" fmla="*/ 0 w 4591743"/>
              <a:gd name="connsiteY19" fmla="*/ 0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591743" h="769441" fill="none" extrusionOk="0">
                <a:moveTo>
                  <a:pt x="0" y="0"/>
                </a:moveTo>
                <a:cubicBezTo>
                  <a:pt x="347177" y="8226"/>
                  <a:pt x="531705" y="22682"/>
                  <a:pt x="701881" y="0"/>
                </a:cubicBezTo>
                <a:cubicBezTo>
                  <a:pt x="872057" y="-22682"/>
                  <a:pt x="1134974" y="-5956"/>
                  <a:pt x="1266009" y="0"/>
                </a:cubicBezTo>
                <a:cubicBezTo>
                  <a:pt x="1397044" y="5956"/>
                  <a:pt x="1573399" y="9667"/>
                  <a:pt x="1830138" y="0"/>
                </a:cubicBezTo>
                <a:cubicBezTo>
                  <a:pt x="2086877" y="-9667"/>
                  <a:pt x="2149642" y="2607"/>
                  <a:pt x="2348349" y="0"/>
                </a:cubicBezTo>
                <a:cubicBezTo>
                  <a:pt x="2547056" y="-2607"/>
                  <a:pt x="2644475" y="12333"/>
                  <a:pt x="2866560" y="0"/>
                </a:cubicBezTo>
                <a:cubicBezTo>
                  <a:pt x="3088645" y="-12333"/>
                  <a:pt x="3317490" y="10132"/>
                  <a:pt x="3476605" y="0"/>
                </a:cubicBezTo>
                <a:cubicBezTo>
                  <a:pt x="3635720" y="-10132"/>
                  <a:pt x="3796175" y="31"/>
                  <a:pt x="3994816" y="0"/>
                </a:cubicBezTo>
                <a:cubicBezTo>
                  <a:pt x="4193457" y="-31"/>
                  <a:pt x="4353299" y="-11702"/>
                  <a:pt x="4591743" y="0"/>
                </a:cubicBezTo>
                <a:cubicBezTo>
                  <a:pt x="4602629" y="134446"/>
                  <a:pt x="4593108" y="207295"/>
                  <a:pt x="4591743" y="384721"/>
                </a:cubicBezTo>
                <a:cubicBezTo>
                  <a:pt x="4590378" y="562147"/>
                  <a:pt x="4583599" y="678123"/>
                  <a:pt x="4591743" y="769441"/>
                </a:cubicBezTo>
                <a:cubicBezTo>
                  <a:pt x="4405726" y="787286"/>
                  <a:pt x="4243835" y="784872"/>
                  <a:pt x="3981697" y="769441"/>
                </a:cubicBezTo>
                <a:cubicBezTo>
                  <a:pt x="3719559" y="754010"/>
                  <a:pt x="3695334" y="744029"/>
                  <a:pt x="3463486" y="769441"/>
                </a:cubicBezTo>
                <a:cubicBezTo>
                  <a:pt x="3231638" y="794853"/>
                  <a:pt x="3019944" y="749055"/>
                  <a:pt x="2715688" y="769441"/>
                </a:cubicBezTo>
                <a:cubicBezTo>
                  <a:pt x="2411432" y="789827"/>
                  <a:pt x="2294972" y="754514"/>
                  <a:pt x="2105642" y="769441"/>
                </a:cubicBezTo>
                <a:cubicBezTo>
                  <a:pt x="1916312" y="784368"/>
                  <a:pt x="1765179" y="775870"/>
                  <a:pt x="1495596" y="769441"/>
                </a:cubicBezTo>
                <a:cubicBezTo>
                  <a:pt x="1226013" y="763012"/>
                  <a:pt x="1127093" y="794404"/>
                  <a:pt x="977385" y="769441"/>
                </a:cubicBezTo>
                <a:cubicBezTo>
                  <a:pt x="827677" y="744478"/>
                  <a:pt x="346846" y="808863"/>
                  <a:pt x="0" y="769441"/>
                </a:cubicBezTo>
                <a:cubicBezTo>
                  <a:pt x="3744" y="636987"/>
                  <a:pt x="-4125" y="553091"/>
                  <a:pt x="0" y="407804"/>
                </a:cubicBezTo>
                <a:cubicBezTo>
                  <a:pt x="4125" y="262517"/>
                  <a:pt x="-19560" y="163229"/>
                  <a:pt x="0" y="0"/>
                </a:cubicBezTo>
                <a:close/>
              </a:path>
              <a:path w="4591743" h="769441" stroke="0" extrusionOk="0">
                <a:moveTo>
                  <a:pt x="0" y="0"/>
                </a:moveTo>
                <a:cubicBezTo>
                  <a:pt x="271089" y="-11892"/>
                  <a:pt x="315807" y="960"/>
                  <a:pt x="564128" y="0"/>
                </a:cubicBezTo>
                <a:cubicBezTo>
                  <a:pt x="812449" y="-960"/>
                  <a:pt x="998381" y="-19326"/>
                  <a:pt x="1266009" y="0"/>
                </a:cubicBezTo>
                <a:cubicBezTo>
                  <a:pt x="1533637" y="19326"/>
                  <a:pt x="1610880" y="1805"/>
                  <a:pt x="1876055" y="0"/>
                </a:cubicBezTo>
                <a:cubicBezTo>
                  <a:pt x="2141230" y="-1805"/>
                  <a:pt x="2288874" y="13930"/>
                  <a:pt x="2440183" y="0"/>
                </a:cubicBezTo>
                <a:cubicBezTo>
                  <a:pt x="2591492" y="-13930"/>
                  <a:pt x="2868211" y="-23379"/>
                  <a:pt x="3004312" y="0"/>
                </a:cubicBezTo>
                <a:cubicBezTo>
                  <a:pt x="3140413" y="23379"/>
                  <a:pt x="3374224" y="2394"/>
                  <a:pt x="3614358" y="0"/>
                </a:cubicBezTo>
                <a:cubicBezTo>
                  <a:pt x="3854492" y="-2394"/>
                  <a:pt x="4109271" y="46453"/>
                  <a:pt x="4591743" y="0"/>
                </a:cubicBezTo>
                <a:cubicBezTo>
                  <a:pt x="4587484" y="161362"/>
                  <a:pt x="4608119" y="304726"/>
                  <a:pt x="4591743" y="392415"/>
                </a:cubicBezTo>
                <a:cubicBezTo>
                  <a:pt x="4575367" y="480104"/>
                  <a:pt x="4609106" y="633892"/>
                  <a:pt x="4591743" y="769441"/>
                </a:cubicBezTo>
                <a:cubicBezTo>
                  <a:pt x="4393769" y="783586"/>
                  <a:pt x="4211053" y="743982"/>
                  <a:pt x="3889862" y="769441"/>
                </a:cubicBezTo>
                <a:cubicBezTo>
                  <a:pt x="3568671" y="794900"/>
                  <a:pt x="3503771" y="757567"/>
                  <a:pt x="3371651" y="769441"/>
                </a:cubicBezTo>
                <a:cubicBezTo>
                  <a:pt x="3239531" y="781315"/>
                  <a:pt x="2905781" y="759162"/>
                  <a:pt x="2669771" y="769441"/>
                </a:cubicBezTo>
                <a:cubicBezTo>
                  <a:pt x="2433761" y="779720"/>
                  <a:pt x="2266157" y="777025"/>
                  <a:pt x="2013807" y="769441"/>
                </a:cubicBezTo>
                <a:cubicBezTo>
                  <a:pt x="1761457" y="761857"/>
                  <a:pt x="1548247" y="762020"/>
                  <a:pt x="1403761" y="769441"/>
                </a:cubicBezTo>
                <a:cubicBezTo>
                  <a:pt x="1259275" y="776862"/>
                  <a:pt x="1062408" y="761123"/>
                  <a:pt x="793716" y="769441"/>
                </a:cubicBezTo>
                <a:cubicBezTo>
                  <a:pt x="525024" y="777759"/>
                  <a:pt x="271803" y="761933"/>
                  <a:pt x="0" y="769441"/>
                </a:cubicBezTo>
                <a:cubicBezTo>
                  <a:pt x="-18826" y="604556"/>
                  <a:pt x="-7561" y="468192"/>
                  <a:pt x="0" y="377026"/>
                </a:cubicBezTo>
                <a:cubicBezTo>
                  <a:pt x="7561" y="285860"/>
                  <a:pt x="-15597" y="146429"/>
                  <a:pt x="0" y="0"/>
                </a:cubicBezTo>
                <a:close/>
              </a:path>
            </a:pathLst>
          </a:custGeom>
          <a:solidFill>
            <a:srgbClr val="D0F4FC"/>
          </a:solidFill>
          <a:ln w="28575">
            <a:noFill/>
            <a:extLst>
              <a:ext uri="{C807C97D-BFC1-408E-A445-0C87EB9F89A2}">
                <ask:lineSketchStyleProps xmlns:ask="http://schemas.microsoft.com/office/drawing/2018/sketchyshapes" sd="290224888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vi-VN" altLang="en-US" sz="4400" b="1" dirty="0">
                <a:latin typeface="+mn-lt"/>
                <a:cs typeface="Times New Roman" panose="02020603050405020304" pitchFamily="18" charset="0"/>
              </a:rPr>
              <a:t>Thành Cổ Loa</a:t>
            </a:r>
          </a:p>
        </p:txBody>
      </p:sp>
      <p:pic>
        <p:nvPicPr>
          <p:cNvPr id="7" name="Picture 2" descr="Cổ Loa - “viên ngọc quý” của Thủ đô - Nhịp sống Hà Nội">
            <a:extLst>
              <a:ext uri="{FF2B5EF4-FFF2-40B4-BE49-F238E27FC236}">
                <a16:creationId xmlns:a16="http://schemas.microsoft.com/office/drawing/2014/main" id="{76D432BE-1BF4-06D8-1D98-0A5632046C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3932" y="793102"/>
            <a:ext cx="5516912" cy="3666932"/>
          </a:xfrm>
          <a:prstGeom prst="round2DiagRect">
            <a:avLst>
              <a:gd name="adj1" fmla="val 16667"/>
              <a:gd name="adj2" fmla="val 0"/>
            </a:avLst>
          </a:prstGeom>
          <a:ln w="12700" cap="sq">
            <a:solidFill>
              <a:schemeClr val="bg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7078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C67CE12-4D95-21E2-9D4C-0B768E080E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839"/>
            <a:ext cx="7277027" cy="4767943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B8926A8A-12FB-4563-AEBD-D09EC7045140}"/>
              </a:ext>
            </a:extLst>
          </p:cNvPr>
          <p:cNvGrpSpPr/>
          <p:nvPr/>
        </p:nvGrpSpPr>
        <p:grpSpPr>
          <a:xfrm>
            <a:off x="6096000" y="1905505"/>
            <a:ext cx="6231706" cy="3046989"/>
            <a:chOff x="605359" y="2321003"/>
            <a:chExt cx="10731910" cy="304698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C94595C-028B-4087-ABBD-1A5D21AD6B5A}"/>
                </a:ext>
              </a:extLst>
            </p:cNvPr>
            <p:cNvSpPr txBox="1"/>
            <p:nvPr/>
          </p:nvSpPr>
          <p:spPr>
            <a:xfrm>
              <a:off x="605359" y="2321004"/>
              <a:ext cx="10731908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0" i="0" u="none" strike="noStrike" kern="1200" cap="none" spc="0" normalizeH="0" baseline="0" noProof="0" dirty="0" err="1">
                  <a:ln w="190500">
                    <a:solidFill>
                      <a:srgbClr val="FAF8EB"/>
                    </a:solidFill>
                  </a:ln>
                  <a:solidFill>
                    <a:srgbClr val="FDBC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SVN-Ready" panose="02040603050506020204" pitchFamily="18" charset="0"/>
                  <a:ea typeface="+mn-ea"/>
                  <a:cs typeface="Arial" panose="020B0604020202020204" pitchFamily="34" charset="0"/>
                </a:rPr>
                <a:t>Nhà</a:t>
              </a:r>
              <a:r>
                <a:rPr kumimoji="0" lang="en-US" sz="9600" b="0" i="0" u="none" strike="noStrike" kern="1200" cap="none" spc="0" normalizeH="0" baseline="0" noProof="0" dirty="0">
                  <a:ln w="190500">
                    <a:solidFill>
                      <a:srgbClr val="FAF8EB"/>
                    </a:solidFill>
                  </a:ln>
                  <a:solidFill>
                    <a:srgbClr val="FDBC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SVN-Ready" panose="0204060305050602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9600" b="0" i="0" u="none" strike="noStrike" kern="1200" cap="none" spc="0" normalizeH="0" baseline="0" noProof="0" dirty="0" err="1">
                  <a:ln w="190500">
                    <a:solidFill>
                      <a:srgbClr val="FAF8EB"/>
                    </a:solidFill>
                  </a:ln>
                  <a:solidFill>
                    <a:srgbClr val="FDBC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SVN-Ready" panose="02040603050506020204" pitchFamily="18" charset="0"/>
                  <a:ea typeface="+mn-ea"/>
                  <a:cs typeface="Arial" panose="020B0604020202020204" pitchFamily="34" charset="0"/>
                </a:rPr>
                <a:t>Sử</a:t>
              </a:r>
              <a:r>
                <a:rPr kumimoji="0" lang="en-US" sz="9600" b="0" i="0" u="none" strike="noStrike" kern="1200" cap="none" spc="0" normalizeH="0" baseline="0" noProof="0" dirty="0">
                  <a:ln w="190500">
                    <a:solidFill>
                      <a:srgbClr val="FAF8EB"/>
                    </a:solidFill>
                  </a:ln>
                  <a:solidFill>
                    <a:srgbClr val="FDBC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SVN-Ready" panose="0204060305050602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9600" b="0" i="0" u="none" strike="noStrike" kern="1200" cap="none" spc="0" normalizeH="0" baseline="0" noProof="0" dirty="0" err="1">
                  <a:ln w="190500">
                    <a:solidFill>
                      <a:srgbClr val="FAF8EB"/>
                    </a:solidFill>
                  </a:ln>
                  <a:solidFill>
                    <a:srgbClr val="FDBC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SVN-Ready" panose="02040603050506020204" pitchFamily="18" charset="0"/>
                  <a:ea typeface="+mn-ea"/>
                  <a:cs typeface="Arial" panose="020B0604020202020204" pitchFamily="34" charset="0"/>
                </a:rPr>
                <a:t>học</a:t>
              </a:r>
              <a:r>
                <a:rPr kumimoji="0" lang="en-US" sz="9600" b="0" i="0" u="none" strike="noStrike" kern="1200" cap="none" spc="0" normalizeH="0" baseline="0" noProof="0" dirty="0">
                  <a:ln w="190500">
                    <a:solidFill>
                      <a:srgbClr val="FAF8EB"/>
                    </a:solidFill>
                  </a:ln>
                  <a:solidFill>
                    <a:srgbClr val="FDBC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SVN-Ready" panose="0204060305050602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9600" b="0" i="0" u="none" strike="noStrike" kern="1200" cap="none" spc="0" normalizeH="0" baseline="0" noProof="0" dirty="0" err="1">
                  <a:ln w="190500">
                    <a:solidFill>
                      <a:srgbClr val="FAF8EB"/>
                    </a:solidFill>
                  </a:ln>
                  <a:solidFill>
                    <a:srgbClr val="FDBC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SVN-Ready" panose="02040603050506020204" pitchFamily="18" charset="0"/>
                  <a:ea typeface="+mn-ea"/>
                  <a:cs typeface="Arial" panose="020B0604020202020204" pitchFamily="34" charset="0"/>
                </a:rPr>
                <a:t>tài</a:t>
              </a:r>
              <a:r>
                <a:rPr kumimoji="0" lang="en-US" sz="9600" b="0" i="0" u="none" strike="noStrike" kern="1200" cap="none" spc="0" normalizeH="0" baseline="0" noProof="0" dirty="0">
                  <a:ln w="190500">
                    <a:solidFill>
                      <a:srgbClr val="FAF8EB"/>
                    </a:solidFill>
                  </a:ln>
                  <a:solidFill>
                    <a:srgbClr val="FDBC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SVN-Ready" panose="0204060305050602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9600" b="0" i="0" u="none" strike="noStrike" kern="1200" cap="none" spc="0" normalizeH="0" baseline="0" noProof="0" dirty="0" err="1">
                  <a:ln w="190500">
                    <a:solidFill>
                      <a:srgbClr val="FAF8EB"/>
                    </a:solidFill>
                  </a:ln>
                  <a:solidFill>
                    <a:srgbClr val="FDBC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SVN-Ready" panose="02040603050506020204" pitchFamily="18" charset="0"/>
                  <a:ea typeface="+mn-ea"/>
                  <a:cs typeface="Arial" panose="020B0604020202020204" pitchFamily="34" charset="0"/>
                </a:rPr>
                <a:t>ba</a:t>
              </a:r>
              <a:endParaRPr kumimoji="0" lang="vi-VN" sz="9600" b="0" i="0" u="none" strike="noStrike" kern="1200" cap="none" spc="0" normalizeH="0" baseline="0" noProof="0" dirty="0">
                <a:ln w="190500">
                  <a:solidFill>
                    <a:srgbClr val="FAF8EB"/>
                  </a:solidFill>
                </a:ln>
                <a:solidFill>
                  <a:srgbClr val="FDBC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5F1FB7B-2E0A-4918-AD2C-D1769CD16899}"/>
                </a:ext>
              </a:extLst>
            </p:cNvPr>
            <p:cNvSpPr txBox="1"/>
            <p:nvPr/>
          </p:nvSpPr>
          <p:spPr>
            <a:xfrm>
              <a:off x="605359" y="2321003"/>
              <a:ext cx="1073191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93D3D"/>
                  </a:solidFill>
                  <a:effectLst/>
                  <a:uLnTx/>
                  <a:uFillTx/>
                  <a:latin typeface="SVN-Ready" panose="02040603050506020204" pitchFamily="18" charset="0"/>
                  <a:ea typeface="+mn-ea"/>
                  <a:cs typeface="Arial" panose="020B0604020202020204" pitchFamily="34" charset="0"/>
                </a:rPr>
                <a:t>Nhà</a:t>
              </a:r>
              <a:r>
                <a:rPr kumimoji="0" lang="en-US" sz="9600" b="0" i="0" u="none" strike="noStrike" kern="1200" cap="none" spc="0" normalizeH="0" baseline="0" noProof="0" dirty="0">
                  <a:ln>
                    <a:noFill/>
                  </a:ln>
                  <a:solidFill>
                    <a:srgbClr val="F93D3D"/>
                  </a:solidFill>
                  <a:effectLst/>
                  <a:uLnTx/>
                  <a:uFillTx/>
                  <a:latin typeface="SVN-Ready" panose="0204060305050602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9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93D3D"/>
                  </a:solidFill>
                  <a:effectLst/>
                  <a:uLnTx/>
                  <a:uFillTx/>
                  <a:latin typeface="SVN-Ready" panose="02040603050506020204" pitchFamily="18" charset="0"/>
                  <a:ea typeface="+mn-ea"/>
                  <a:cs typeface="Arial" panose="020B0604020202020204" pitchFamily="34" charset="0"/>
                </a:rPr>
                <a:t>Sử</a:t>
              </a:r>
              <a:r>
                <a:rPr kumimoji="0" lang="en-US" sz="9600" b="0" i="0" u="none" strike="noStrike" kern="1200" cap="none" spc="0" normalizeH="0" baseline="0" noProof="0" dirty="0">
                  <a:ln>
                    <a:noFill/>
                  </a:ln>
                  <a:solidFill>
                    <a:srgbClr val="F93D3D"/>
                  </a:solidFill>
                  <a:effectLst/>
                  <a:uLnTx/>
                  <a:uFillTx/>
                  <a:latin typeface="SVN-Ready" panose="0204060305050602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9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93D3D"/>
                  </a:solidFill>
                  <a:effectLst/>
                  <a:uLnTx/>
                  <a:uFillTx/>
                  <a:latin typeface="SVN-Ready" panose="02040603050506020204" pitchFamily="18" charset="0"/>
                  <a:ea typeface="+mn-ea"/>
                  <a:cs typeface="Arial" panose="020B0604020202020204" pitchFamily="34" charset="0"/>
                </a:rPr>
                <a:t>học</a:t>
              </a:r>
              <a:r>
                <a:rPr kumimoji="0" lang="en-US" sz="9600" b="0" i="0" u="none" strike="noStrike" kern="1200" cap="none" spc="0" normalizeH="0" baseline="0" noProof="0" dirty="0">
                  <a:ln>
                    <a:noFill/>
                  </a:ln>
                  <a:solidFill>
                    <a:srgbClr val="F93D3D"/>
                  </a:solidFill>
                  <a:effectLst/>
                  <a:uLnTx/>
                  <a:uFillTx/>
                  <a:latin typeface="SVN-Ready" panose="0204060305050602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9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93D3D"/>
                  </a:solidFill>
                  <a:effectLst/>
                  <a:uLnTx/>
                  <a:uFillTx/>
                  <a:latin typeface="SVN-Ready" panose="02040603050506020204" pitchFamily="18" charset="0"/>
                  <a:ea typeface="+mn-ea"/>
                  <a:cs typeface="Arial" panose="020B0604020202020204" pitchFamily="34" charset="0"/>
                </a:rPr>
                <a:t>tài</a:t>
              </a:r>
              <a:r>
                <a:rPr kumimoji="0" lang="en-US" sz="9600" b="0" i="0" u="none" strike="noStrike" kern="1200" cap="none" spc="0" normalizeH="0" baseline="0" noProof="0" dirty="0">
                  <a:ln>
                    <a:noFill/>
                  </a:ln>
                  <a:solidFill>
                    <a:srgbClr val="F93D3D"/>
                  </a:solidFill>
                  <a:effectLst/>
                  <a:uLnTx/>
                  <a:uFillTx/>
                  <a:latin typeface="SVN-Ready" panose="0204060305050602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9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93D3D"/>
                  </a:solidFill>
                  <a:effectLst/>
                  <a:uLnTx/>
                  <a:uFillTx/>
                  <a:latin typeface="SVN-Ready" panose="02040603050506020204" pitchFamily="18" charset="0"/>
                  <a:ea typeface="+mn-ea"/>
                  <a:cs typeface="Arial" panose="020B0604020202020204" pitchFamily="34" charset="0"/>
                </a:rPr>
                <a:t>ba</a:t>
              </a:r>
              <a:endParaRPr kumimoji="0" lang="vi-VN" sz="9600" b="0" i="0" u="none" strike="noStrike" kern="1200" cap="none" spc="0" normalizeH="0" baseline="0" noProof="0" dirty="0">
                <a:ln>
                  <a:noFill/>
                </a:ln>
                <a:solidFill>
                  <a:srgbClr val="F93D3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85627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FE22CC78-F4BB-3FAE-C503-13639201EBAF}"/>
              </a:ext>
            </a:extLst>
          </p:cNvPr>
          <p:cNvGrpSpPr/>
          <p:nvPr/>
        </p:nvGrpSpPr>
        <p:grpSpPr>
          <a:xfrm>
            <a:off x="-274396" y="203164"/>
            <a:ext cx="3123966" cy="1198191"/>
            <a:chOff x="156082" y="492941"/>
            <a:chExt cx="3244803" cy="1768199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D953E0CF-D457-77F4-E6A4-A540156456B6}"/>
                </a:ext>
              </a:extLst>
            </p:cNvPr>
            <p:cNvGrpSpPr/>
            <p:nvPr/>
          </p:nvGrpSpPr>
          <p:grpSpPr>
            <a:xfrm>
              <a:off x="252653" y="492941"/>
              <a:ext cx="3148232" cy="1768199"/>
              <a:chOff x="45445" y="492942"/>
              <a:chExt cx="3098392" cy="1417115"/>
            </a:xfrm>
          </p:grpSpPr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7C20AA6E-2631-F77E-4D74-4FB0A0348D0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386" r="79035" b="86380"/>
              <a:stretch/>
            </p:blipFill>
            <p:spPr>
              <a:xfrm>
                <a:off x="45445" y="492942"/>
                <a:ext cx="3098392" cy="1417115"/>
              </a:xfrm>
              <a:prstGeom prst="rect">
                <a:avLst/>
              </a:prstGeom>
            </p:spPr>
          </p:pic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90FEA69A-1C64-34B7-6EEB-3FA892804691}"/>
                  </a:ext>
                </a:extLst>
              </p:cNvPr>
              <p:cNvSpPr/>
              <p:nvPr/>
            </p:nvSpPr>
            <p:spPr>
              <a:xfrm>
                <a:off x="247340" y="811234"/>
                <a:ext cx="2230218" cy="707923"/>
              </a:xfrm>
              <a:prstGeom prst="rect">
                <a:avLst/>
              </a:prstGeom>
              <a:solidFill>
                <a:srgbClr val="FEED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6" name="文本框 2">
              <a:extLst>
                <a:ext uri="{FF2B5EF4-FFF2-40B4-BE49-F238E27FC236}">
                  <a16:creationId xmlns:a16="http://schemas.microsoft.com/office/drawing/2014/main" id="{C967A0DC-36AC-93AE-56EB-3BD90357721C}"/>
                </a:ext>
              </a:extLst>
            </p:cNvPr>
            <p:cNvSpPr txBox="1"/>
            <p:nvPr/>
          </p:nvSpPr>
          <p:spPr>
            <a:xfrm>
              <a:off x="156082" y="840000"/>
              <a:ext cx="294308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3B4456"/>
                  </a:solidFill>
                  <a:effectLst/>
                  <a:uLnTx/>
                  <a:uFillTx/>
                  <a:latin typeface="UTM Beautiful Caps" panose="02040603050506020204" pitchFamily="18" charset="0"/>
                  <a:ea typeface="+mn-ea"/>
                  <a:cs typeface="Times New Roman" panose="02020603050405020304" pitchFamily="18" charset="0"/>
                </a:rPr>
                <a:t>Kết</a:t>
              </a: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3B4456"/>
                  </a:solidFill>
                  <a:effectLst/>
                  <a:uLnTx/>
                  <a:uFillTx/>
                  <a:latin typeface="UTM Beautiful Caps" panose="020406030505060202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3B4456"/>
                  </a:solidFill>
                  <a:effectLst/>
                  <a:uLnTx/>
                  <a:uFillTx/>
                  <a:latin typeface="UTM Beautiful Caps" panose="02040603050506020204" pitchFamily="18" charset="0"/>
                  <a:ea typeface="+mn-ea"/>
                  <a:cs typeface="Times New Roman" panose="02020603050405020304" pitchFamily="18" charset="0"/>
                </a:rPr>
                <a:t>luận</a:t>
              </a:r>
              <a:endParaRPr kumimoji="0" lang="vi-VN" alt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3B445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E74D4D5D-5D72-C422-700F-826B7C062245}"/>
              </a:ext>
            </a:extLst>
          </p:cNvPr>
          <p:cNvGrpSpPr/>
          <p:nvPr/>
        </p:nvGrpSpPr>
        <p:grpSpPr>
          <a:xfrm>
            <a:off x="955524" y="1065518"/>
            <a:ext cx="11874068" cy="5696985"/>
            <a:chOff x="955524" y="1065518"/>
            <a:chExt cx="11874068" cy="569698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BE5C15EB-1280-7E02-BE5A-82B8EB515F0D}"/>
                </a:ext>
              </a:extLst>
            </p:cNvPr>
            <p:cNvGrpSpPr/>
            <p:nvPr/>
          </p:nvGrpSpPr>
          <p:grpSpPr>
            <a:xfrm>
              <a:off x="955524" y="1065518"/>
              <a:ext cx="11874068" cy="5696985"/>
              <a:chOff x="1916023" y="636851"/>
              <a:chExt cx="9291908" cy="5115119"/>
            </a:xfrm>
          </p:grpSpPr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93FA6A13-94A0-5BDB-D68A-AD7B620EEAF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78667" r="89479" b="8792"/>
              <a:stretch/>
            </p:blipFill>
            <p:spPr>
              <a:xfrm>
                <a:off x="1916023" y="636851"/>
                <a:ext cx="9291908" cy="5115119"/>
              </a:xfrm>
              <a:prstGeom prst="rect">
                <a:avLst/>
              </a:prstGeom>
            </p:spPr>
          </p:pic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E480D959-3DDC-A855-242F-60577A6F9B2C}"/>
                  </a:ext>
                </a:extLst>
              </p:cNvPr>
              <p:cNvSpPr/>
              <p:nvPr/>
            </p:nvSpPr>
            <p:spPr>
              <a:xfrm>
                <a:off x="2952206" y="1384663"/>
                <a:ext cx="7323771" cy="406254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9" name="Text Box 18">
              <a:extLst>
                <a:ext uri="{FF2B5EF4-FFF2-40B4-BE49-F238E27FC236}">
                  <a16:creationId xmlns:a16="http://schemas.microsoft.com/office/drawing/2014/main" id="{28608DA1-5DBE-0515-871B-4FEF8A8376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68759" y="1986880"/>
              <a:ext cx="9595417" cy="414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indent="4572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indent="914400" algn="just">
                <a:lnSpc>
                  <a:spcPct val="150000"/>
                </a:lnSpc>
                <a:spcBef>
                  <a:spcPct val="50000"/>
                </a:spcBef>
              </a:pP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Người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Âu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Lạc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đạt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được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nhiều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thành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tựu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cuộc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sống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đó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thành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tựu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rực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rỡ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nhất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là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về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sự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phát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triển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quân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sự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thể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hiện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ở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việc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bố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trí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thành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Cổ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Loa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chế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tạo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nỏ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bắn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được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nhiều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mũi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tên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một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lần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81247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2 (5)"/>
          <p:cNvPicPr>
            <a:picLocks noChangeAspect="1"/>
          </p:cNvPicPr>
          <p:nvPr/>
        </p:nvPicPr>
        <p:blipFill>
          <a:blip r:embed="rId4"/>
          <a:srcRect t="45240"/>
          <a:stretch>
            <a:fillRect/>
          </a:stretch>
        </p:blipFill>
        <p:spPr>
          <a:xfrm>
            <a:off x="0" y="2929255"/>
            <a:ext cx="12192000" cy="3994150"/>
          </a:xfrm>
          <a:prstGeom prst="rect">
            <a:avLst/>
          </a:prstGeom>
        </p:spPr>
      </p:pic>
      <p:pic>
        <p:nvPicPr>
          <p:cNvPr id="2" name="图片 1" descr="15"/>
          <p:cNvPicPr>
            <a:picLocks noChangeAspect="1"/>
          </p:cNvPicPr>
          <p:nvPr/>
        </p:nvPicPr>
        <p:blipFill>
          <a:blip r:embed="rId5"/>
          <a:srcRect t="34583"/>
          <a:stretch>
            <a:fillRect/>
          </a:stretch>
        </p:blipFill>
        <p:spPr>
          <a:xfrm>
            <a:off x="0" y="2992639"/>
            <a:ext cx="12192000" cy="3623945"/>
          </a:xfrm>
          <a:prstGeom prst="rect">
            <a:avLst/>
          </a:prstGeom>
        </p:spPr>
      </p:pic>
      <p:pic>
        <p:nvPicPr>
          <p:cNvPr id="6" name="图片 5" descr="12"/>
          <p:cNvPicPr>
            <a:picLocks noChangeAspect="1"/>
          </p:cNvPicPr>
          <p:nvPr/>
        </p:nvPicPr>
        <p:blipFill>
          <a:blip r:embed="rId6"/>
          <a:srcRect t="58420" b="19318"/>
          <a:stretch>
            <a:fillRect/>
          </a:stretch>
        </p:blipFill>
        <p:spPr>
          <a:xfrm>
            <a:off x="0" y="5840730"/>
            <a:ext cx="12192000" cy="108267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368939" y="1200553"/>
            <a:ext cx="11454122" cy="2567940"/>
            <a:chOff x="-10752" y="2470"/>
            <a:chExt cx="31852" cy="4044"/>
          </a:xfrm>
        </p:grpSpPr>
        <p:sp>
          <p:nvSpPr>
            <p:cNvPr id="9" name="文本框 8"/>
            <p:cNvSpPr txBox="1"/>
            <p:nvPr/>
          </p:nvSpPr>
          <p:spPr>
            <a:xfrm>
              <a:off x="-10435" y="2491"/>
              <a:ext cx="31343" cy="40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0" normalizeH="0" baseline="0" noProof="0" dirty="0" err="1">
                  <a:ln w="7302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Nước</a:t>
              </a:r>
              <a:r>
                <a:rPr kumimoji="0" lang="en-US" altLang="zh-CN" sz="8000" b="0" i="0" u="none" strike="noStrike" kern="1200" cap="none" spc="0" normalizeH="0" baseline="0" noProof="0" dirty="0">
                  <a:ln w="7302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8000" b="0" i="0" u="none" strike="noStrike" kern="1200" cap="none" spc="0" normalizeH="0" baseline="0" noProof="0" dirty="0" err="1">
                  <a:ln w="7302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Âu</a:t>
              </a:r>
              <a:r>
                <a:rPr kumimoji="0" lang="en-US" altLang="zh-CN" sz="8000" b="0" i="0" u="none" strike="noStrike" kern="1200" cap="none" spc="0" normalizeH="0" baseline="0" noProof="0" dirty="0">
                  <a:ln w="7302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8000" b="0" i="0" u="none" strike="noStrike" kern="1200" cap="none" spc="0" normalizeH="0" baseline="0" noProof="0" dirty="0" err="1">
                  <a:ln w="7302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Lạc</a:t>
              </a:r>
              <a:r>
                <a:rPr kumimoji="0" lang="en-US" altLang="zh-CN" sz="8000" b="0" i="0" u="none" strike="noStrike" kern="1200" cap="none" spc="0" normalizeH="0" baseline="0" noProof="0" dirty="0">
                  <a:ln w="7302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8000" b="0" i="0" u="none" strike="noStrike" kern="1200" cap="none" spc="0" normalizeH="0" baseline="0" noProof="0" dirty="0" err="1">
                  <a:ln w="7302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và</a:t>
              </a:r>
              <a:r>
                <a:rPr kumimoji="0" lang="en-US" altLang="zh-CN" sz="8000" b="0" i="0" u="none" strike="noStrike" kern="1200" cap="none" spc="0" normalizeH="0" baseline="0" noProof="0" dirty="0">
                  <a:ln w="7302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0" normalizeH="0" baseline="0" noProof="0" dirty="0" err="1">
                  <a:ln w="7302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cuộc</a:t>
              </a:r>
              <a:r>
                <a:rPr kumimoji="0" lang="en-US" altLang="zh-CN" sz="8000" b="0" i="0" u="none" strike="noStrike" kern="1200" cap="none" spc="0" normalizeH="0" baseline="0" noProof="0" dirty="0">
                  <a:ln w="7302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8000" b="0" i="0" u="none" strike="noStrike" kern="1200" cap="none" spc="0" normalizeH="0" baseline="0" noProof="0" dirty="0" err="1">
                  <a:ln w="7302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xâm</a:t>
              </a:r>
              <a:r>
                <a:rPr kumimoji="0" lang="en-US" altLang="zh-CN" sz="8000" b="0" i="0" u="none" strike="noStrike" kern="1200" cap="none" spc="0" normalizeH="0" baseline="0" noProof="0" dirty="0">
                  <a:ln w="7302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8000" b="0" i="0" u="none" strike="noStrike" kern="1200" cap="none" spc="0" normalizeH="0" baseline="0" noProof="0" dirty="0" err="1">
                  <a:ln w="7302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lược</a:t>
              </a:r>
              <a:r>
                <a:rPr kumimoji="0" lang="en-US" altLang="zh-CN" sz="8000" b="0" i="0" u="none" strike="noStrike" kern="1200" cap="none" spc="0" normalizeH="0" baseline="0" noProof="0" dirty="0">
                  <a:ln w="7302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8000" b="0" i="0" u="none" strike="noStrike" kern="1200" cap="none" spc="0" normalizeH="0" baseline="0" noProof="0" dirty="0" err="1">
                  <a:ln w="7302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của</a:t>
              </a:r>
              <a:r>
                <a:rPr kumimoji="0" lang="en-US" altLang="zh-CN" sz="8000" b="0" i="0" u="none" strike="noStrike" kern="1200" cap="none" spc="0" normalizeH="0" baseline="0" noProof="0" dirty="0">
                  <a:ln w="7302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8000" b="0" i="0" u="none" strike="noStrike" kern="1200" cap="none" spc="0" normalizeH="0" baseline="0" noProof="0" dirty="0" err="1">
                  <a:ln w="7302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Triệu</a:t>
              </a:r>
              <a:r>
                <a:rPr kumimoji="0" lang="en-US" altLang="zh-CN" sz="8000" b="0" i="0" u="none" strike="noStrike" kern="1200" cap="none" spc="0" normalizeH="0" baseline="0" noProof="0" dirty="0">
                  <a:ln w="7302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8000" b="0" i="0" u="none" strike="noStrike" kern="1200" cap="none" spc="0" normalizeH="0" baseline="0" noProof="0" dirty="0" err="1">
                  <a:ln w="7302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Đà</a:t>
              </a:r>
              <a:endParaRPr kumimoji="0" lang="en-US" altLang="zh-CN" sz="8000" b="0" i="0" u="none" strike="noStrike" kern="1200" cap="none" spc="0" normalizeH="0" baseline="0" noProof="0" dirty="0">
                <a:ln w="73025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Flamenco" panose="02040603050506020204" pitchFamily="18" charset="0"/>
                <a:ea typeface="字魂151号-联盟综艺体" panose="00000500000000000000" charset="-122"/>
                <a:cs typeface="Arial" panose="020B0604020202020204" pitchFamily="34" charset="0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-10752" y="2470"/>
              <a:ext cx="31852" cy="40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DA42C"/>
                  </a:solidFill>
                  <a:effectLst/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Nước</a:t>
              </a:r>
              <a:r>
                <a:rPr kumimoji="0" lang="en-US" altLang="zh-CN" sz="8000" b="0" i="0" u="none" strike="noStrike" kern="1200" cap="none" spc="0" normalizeH="0" baseline="0" noProof="0" dirty="0">
                  <a:ln>
                    <a:noFill/>
                  </a:ln>
                  <a:solidFill>
                    <a:srgbClr val="FDA42C"/>
                  </a:solidFill>
                  <a:effectLst/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8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DA42C"/>
                  </a:solidFill>
                  <a:effectLst/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Âu</a:t>
              </a:r>
              <a:r>
                <a:rPr kumimoji="0" lang="en-US" altLang="zh-CN" sz="8000" b="0" i="0" u="none" strike="noStrike" kern="1200" cap="none" spc="0" normalizeH="0" baseline="0" noProof="0" dirty="0">
                  <a:ln>
                    <a:noFill/>
                  </a:ln>
                  <a:solidFill>
                    <a:srgbClr val="FDA42C"/>
                  </a:solidFill>
                  <a:effectLst/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8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DA42C"/>
                  </a:solidFill>
                  <a:effectLst/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Lạc</a:t>
              </a:r>
              <a:r>
                <a:rPr kumimoji="0" lang="en-US" altLang="zh-CN" sz="8000" b="0" i="0" u="none" strike="noStrike" kern="1200" cap="none" spc="0" normalizeH="0" baseline="0" noProof="0" dirty="0">
                  <a:ln>
                    <a:noFill/>
                  </a:ln>
                  <a:solidFill>
                    <a:srgbClr val="FDA42C"/>
                  </a:solidFill>
                  <a:effectLst/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8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DA42C"/>
                  </a:solidFill>
                  <a:effectLst/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và</a:t>
              </a:r>
              <a:r>
                <a:rPr kumimoji="0" lang="en-US" altLang="zh-CN" sz="8000" b="0" i="0" u="none" strike="noStrike" kern="1200" cap="none" spc="0" normalizeH="0" baseline="0" noProof="0" dirty="0">
                  <a:ln>
                    <a:noFill/>
                  </a:ln>
                  <a:solidFill>
                    <a:srgbClr val="FDA42C"/>
                  </a:solidFill>
                  <a:effectLst/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DA42C"/>
                  </a:solidFill>
                  <a:effectLst/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cuộc</a:t>
              </a:r>
              <a:r>
                <a:rPr kumimoji="0" lang="en-US" altLang="zh-CN" sz="8000" b="0" i="0" u="none" strike="noStrike" kern="1200" cap="none" spc="0" normalizeH="0" baseline="0" noProof="0" dirty="0">
                  <a:ln>
                    <a:noFill/>
                  </a:ln>
                  <a:solidFill>
                    <a:srgbClr val="FDA42C"/>
                  </a:solidFill>
                  <a:effectLst/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8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DA42C"/>
                  </a:solidFill>
                  <a:effectLst/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xâm</a:t>
              </a:r>
              <a:r>
                <a:rPr kumimoji="0" lang="en-US" altLang="zh-CN" sz="8000" b="0" i="0" u="none" strike="noStrike" kern="1200" cap="none" spc="0" normalizeH="0" baseline="0" noProof="0" dirty="0">
                  <a:ln>
                    <a:noFill/>
                  </a:ln>
                  <a:solidFill>
                    <a:srgbClr val="FDA42C"/>
                  </a:solidFill>
                  <a:effectLst/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8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DA42C"/>
                  </a:solidFill>
                  <a:effectLst/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lược</a:t>
              </a:r>
              <a:r>
                <a:rPr kumimoji="0" lang="en-US" altLang="zh-CN" sz="8000" b="0" i="0" u="none" strike="noStrike" kern="1200" cap="none" spc="0" normalizeH="0" baseline="0" noProof="0" dirty="0">
                  <a:ln>
                    <a:noFill/>
                  </a:ln>
                  <a:solidFill>
                    <a:srgbClr val="FDA42C"/>
                  </a:solidFill>
                  <a:effectLst/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8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DA42C"/>
                  </a:solidFill>
                  <a:effectLst/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của</a:t>
              </a:r>
              <a:r>
                <a:rPr kumimoji="0" lang="en-US" altLang="zh-CN" sz="8000" b="0" i="0" u="none" strike="noStrike" kern="1200" cap="none" spc="0" normalizeH="0" baseline="0" noProof="0" dirty="0">
                  <a:ln>
                    <a:noFill/>
                  </a:ln>
                  <a:solidFill>
                    <a:srgbClr val="FDA42C"/>
                  </a:solidFill>
                  <a:effectLst/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8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DA42C"/>
                  </a:solidFill>
                  <a:effectLst/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Triệu</a:t>
              </a:r>
              <a:r>
                <a:rPr kumimoji="0" lang="en-US" altLang="zh-CN" sz="8000" b="0" i="0" u="none" strike="noStrike" kern="1200" cap="none" spc="0" normalizeH="0" baseline="0" noProof="0" dirty="0">
                  <a:ln>
                    <a:noFill/>
                  </a:ln>
                  <a:solidFill>
                    <a:srgbClr val="FDA42C"/>
                  </a:solidFill>
                  <a:effectLst/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8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DA42C"/>
                  </a:solidFill>
                  <a:effectLst/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Đà</a:t>
              </a:r>
              <a:endParaRPr kumimoji="0" lang="en-US" altLang="zh-CN" sz="8000" b="0" i="0" u="none" strike="noStrike" kern="1200" cap="none" spc="0" normalizeH="0" baseline="0" noProof="0" dirty="0">
                <a:ln>
                  <a:noFill/>
                </a:ln>
                <a:solidFill>
                  <a:srgbClr val="FDA42C"/>
                </a:solidFill>
                <a:effectLst/>
                <a:uLnTx/>
                <a:uFillTx/>
                <a:latin typeface="UTM Flamenco" panose="02040603050506020204" pitchFamily="18" charset="0"/>
                <a:ea typeface="字魂151号-联盟综艺体" panose="00000500000000000000" charset="-122"/>
                <a:cs typeface="Arial" panose="020B0604020202020204" pitchFamily="34" charset="0"/>
              </a:endParaRPr>
            </a:p>
          </p:txBody>
        </p:sp>
      </p:grpSp>
      <p:sp>
        <p:nvSpPr>
          <p:cNvPr id="12" name="椭圆 11"/>
          <p:cNvSpPr/>
          <p:nvPr/>
        </p:nvSpPr>
        <p:spPr>
          <a:xfrm>
            <a:off x="2238921" y="1655722"/>
            <a:ext cx="474830" cy="474830"/>
          </a:xfrm>
          <a:prstGeom prst="ellipse">
            <a:avLst/>
          </a:prstGeom>
          <a:solidFill>
            <a:schemeClr val="bg1"/>
          </a:solidFill>
          <a:ln>
            <a:solidFill>
              <a:srgbClr val="FDA42C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26" name="组合 25"/>
          <p:cNvGrpSpPr/>
          <p:nvPr/>
        </p:nvGrpSpPr>
        <p:grpSpPr>
          <a:xfrm>
            <a:off x="-61575" y="-29040"/>
            <a:ext cx="12233910" cy="1381760"/>
            <a:chOff x="-50" y="0"/>
            <a:chExt cx="19266" cy="2176"/>
          </a:xfrm>
        </p:grpSpPr>
        <p:grpSp>
          <p:nvGrpSpPr>
            <p:cNvPr id="16" name="组合 15"/>
            <p:cNvGrpSpPr/>
            <p:nvPr/>
          </p:nvGrpSpPr>
          <p:grpSpPr>
            <a:xfrm>
              <a:off x="0" y="0"/>
              <a:ext cx="19200" cy="2176"/>
              <a:chOff x="0" y="0"/>
              <a:chExt cx="19200" cy="2176"/>
            </a:xfrm>
          </p:grpSpPr>
          <p:grpSp>
            <p:nvGrpSpPr>
              <p:cNvPr id="17" name="组合 16"/>
              <p:cNvGrpSpPr/>
              <p:nvPr/>
            </p:nvGrpSpPr>
            <p:grpSpPr>
              <a:xfrm>
                <a:off x="0" y="0"/>
                <a:ext cx="19200" cy="2176"/>
                <a:chOff x="0" y="0"/>
                <a:chExt cx="19200" cy="2176"/>
              </a:xfrm>
            </p:grpSpPr>
            <p:pic>
              <p:nvPicPr>
                <p:cNvPr id="18" name="图片 17" descr="7 (22)"/>
                <p:cNvPicPr>
                  <a:picLocks noChangeAspect="1"/>
                </p:cNvPicPr>
                <p:nvPr/>
              </p:nvPicPr>
              <p:blipFill>
                <a:blip r:embed="rId7">
                  <a:lum bright="18000"/>
                </a:blip>
                <a:srcRect t="2506" b="68642"/>
                <a:stretch>
                  <a:fillRect/>
                </a:stretch>
              </p:blipFill>
              <p:spPr>
                <a:xfrm>
                  <a:off x="0" y="0"/>
                  <a:ext cx="19200" cy="2176"/>
                </a:xfrm>
                <a:prstGeom prst="rect">
                  <a:avLst/>
                </a:prstGeom>
              </p:spPr>
            </p:pic>
            <p:sp>
              <p:nvSpPr>
                <p:cNvPr id="19" name="圆角矩形 18"/>
                <p:cNvSpPr/>
                <p:nvPr/>
              </p:nvSpPr>
              <p:spPr>
                <a:xfrm>
                  <a:off x="308" y="42"/>
                  <a:ext cx="480" cy="325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</p:grpSp>
          <p:sp>
            <p:nvSpPr>
              <p:cNvPr id="20" name="新月形 19"/>
              <p:cNvSpPr/>
              <p:nvPr/>
            </p:nvSpPr>
            <p:spPr>
              <a:xfrm rot="1680000">
                <a:off x="385" y="178"/>
                <a:ext cx="326" cy="446"/>
              </a:xfrm>
              <a:prstGeom prst="mo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  <p:sp>
          <p:nvSpPr>
            <p:cNvPr id="25" name="任意多边形 24"/>
            <p:cNvSpPr/>
            <p:nvPr/>
          </p:nvSpPr>
          <p:spPr>
            <a:xfrm>
              <a:off x="-50" y="282"/>
              <a:ext cx="19266" cy="1062"/>
            </a:xfrm>
            <a:custGeom>
              <a:avLst/>
              <a:gdLst>
                <a:gd name="connisteX0" fmla="*/ 0 w 12233910"/>
                <a:gd name="connsiteY0" fmla="*/ 674375 h 674375"/>
                <a:gd name="connisteX1" fmla="*/ 1391920 w 12233910"/>
                <a:gd name="connsiteY1" fmla="*/ 119385 h 674375"/>
                <a:gd name="connisteX2" fmla="*/ 2665730 w 12233910"/>
                <a:gd name="connsiteY2" fmla="*/ 478795 h 674375"/>
                <a:gd name="connisteX3" fmla="*/ 4232910 w 12233910"/>
                <a:gd name="connsiteY3" fmla="*/ 76205 h 674375"/>
                <a:gd name="connisteX4" fmla="*/ 6137910 w 12233910"/>
                <a:gd name="connsiteY4" fmla="*/ 489590 h 674375"/>
                <a:gd name="connisteX5" fmla="*/ 7716520 w 12233910"/>
                <a:gd name="connsiteY5" fmla="*/ 5 h 674375"/>
                <a:gd name="connisteX6" fmla="*/ 10198100 w 12233910"/>
                <a:gd name="connsiteY6" fmla="*/ 500385 h 674375"/>
                <a:gd name="connisteX7" fmla="*/ 12233910 w 12233910"/>
                <a:gd name="connsiteY7" fmla="*/ 381005 h 674375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</a:cxnLst>
              <a:rect l="l" t="t" r="r" b="b"/>
              <a:pathLst>
                <a:path w="12233910" h="674376">
                  <a:moveTo>
                    <a:pt x="0" y="674376"/>
                  </a:moveTo>
                  <a:cubicBezTo>
                    <a:pt x="252730" y="556266"/>
                    <a:pt x="858520" y="158756"/>
                    <a:pt x="1391920" y="119386"/>
                  </a:cubicBezTo>
                  <a:cubicBezTo>
                    <a:pt x="1925320" y="80016"/>
                    <a:pt x="2097405" y="487686"/>
                    <a:pt x="2665730" y="478796"/>
                  </a:cubicBezTo>
                  <a:cubicBezTo>
                    <a:pt x="3234055" y="469906"/>
                    <a:pt x="3538220" y="74301"/>
                    <a:pt x="4232910" y="76206"/>
                  </a:cubicBezTo>
                  <a:cubicBezTo>
                    <a:pt x="4927600" y="78111"/>
                    <a:pt x="5441315" y="504831"/>
                    <a:pt x="6137910" y="489591"/>
                  </a:cubicBezTo>
                  <a:cubicBezTo>
                    <a:pt x="6834505" y="474351"/>
                    <a:pt x="6904355" y="-1899"/>
                    <a:pt x="7716520" y="6"/>
                  </a:cubicBezTo>
                  <a:cubicBezTo>
                    <a:pt x="8528685" y="1911"/>
                    <a:pt x="9294495" y="424186"/>
                    <a:pt x="10198100" y="500386"/>
                  </a:cubicBezTo>
                  <a:cubicBezTo>
                    <a:pt x="11101705" y="576586"/>
                    <a:pt x="11876405" y="414661"/>
                    <a:pt x="12233910" y="381006"/>
                  </a:cubicBezTo>
                </a:path>
              </a:pathLst>
            </a:custGeom>
            <a:noFill/>
            <a:ln w="9525"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1" name="五角星 20"/>
            <p:cNvSpPr/>
            <p:nvPr/>
          </p:nvSpPr>
          <p:spPr>
            <a:xfrm>
              <a:off x="18013" y="367"/>
              <a:ext cx="432" cy="432"/>
            </a:xfrm>
            <a:prstGeom prst="star5">
              <a:avLst>
                <a:gd name="adj" fmla="val 23722"/>
                <a:gd name="hf" fmla="val 105146"/>
                <a:gd name="vf" fmla="val 11055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30515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-13872" y="776725"/>
            <a:ext cx="12192000" cy="57994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C62F29E-6DD6-C4CB-3A1F-8FCBE8078F46}"/>
              </a:ext>
            </a:extLst>
          </p:cNvPr>
          <p:cNvGrpSpPr/>
          <p:nvPr/>
        </p:nvGrpSpPr>
        <p:grpSpPr>
          <a:xfrm>
            <a:off x="2754396" y="0"/>
            <a:ext cx="9932944" cy="6405716"/>
            <a:chOff x="3566159" y="72361"/>
            <a:chExt cx="9932944" cy="6405716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0A891948-C8D6-50CA-5903-741C7966D64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941" b="70286"/>
            <a:stretch/>
          </p:blipFill>
          <p:spPr>
            <a:xfrm>
              <a:off x="3566159" y="72361"/>
              <a:ext cx="9932944" cy="6405716"/>
            </a:xfrm>
            <a:prstGeom prst="rect">
              <a:avLst/>
            </a:prstGeom>
          </p:spPr>
        </p:pic>
        <p:sp>
          <p:nvSpPr>
            <p:cNvPr id="6" name="Text Box 3">
              <a:extLst>
                <a:ext uri="{FF2B5EF4-FFF2-40B4-BE49-F238E27FC236}">
                  <a16:creationId xmlns:a16="http://schemas.microsoft.com/office/drawing/2014/main" id="{1006F61A-FF75-3ED1-476B-BD3D38D8182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34439" y="1929802"/>
              <a:ext cx="6077104" cy="32241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just">
                <a:lnSpc>
                  <a:spcPct val="150000"/>
                </a:lnSpc>
                <a:spcBef>
                  <a:spcPct val="50000"/>
                </a:spcBef>
              </a:pPr>
              <a:r>
                <a:rPr lang="en-US" altLang="en-US" sz="3400" b="1" dirty="0"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  <a:r>
                <a:rPr lang="en-US" altLang="en-US" sz="3500" b="1" dirty="0" err="1">
                  <a:solidFill>
                    <a:srgbClr val="1A668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Dựa</a:t>
              </a:r>
              <a:r>
                <a:rPr lang="en-US" altLang="en-US" sz="3500" b="1" dirty="0">
                  <a:solidFill>
                    <a:srgbClr val="1A668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500" b="1" dirty="0" err="1">
                  <a:solidFill>
                    <a:srgbClr val="1A668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vào</a:t>
              </a:r>
              <a:r>
                <a:rPr lang="en-US" altLang="en-US" sz="3500" b="1" dirty="0">
                  <a:solidFill>
                    <a:srgbClr val="1A668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SGK, </a:t>
              </a:r>
              <a:r>
                <a:rPr lang="en-US" altLang="en-US" sz="3500" b="1" dirty="0" err="1">
                  <a:solidFill>
                    <a:srgbClr val="1A668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altLang="en-US" sz="3500" b="1" dirty="0">
                  <a:solidFill>
                    <a:srgbClr val="1A668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500" b="1" dirty="0" err="1">
                  <a:solidFill>
                    <a:srgbClr val="1A668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hãy</a:t>
              </a:r>
              <a:r>
                <a:rPr lang="en-US" altLang="en-US" sz="3500" b="1" dirty="0">
                  <a:solidFill>
                    <a:srgbClr val="1A668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500" b="1" dirty="0" err="1">
                  <a:solidFill>
                    <a:srgbClr val="1A668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kể</a:t>
              </a:r>
              <a:r>
                <a:rPr lang="en-US" altLang="en-US" sz="3500" b="1" dirty="0">
                  <a:solidFill>
                    <a:srgbClr val="1A668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500" b="1" dirty="0" err="1">
                  <a:solidFill>
                    <a:srgbClr val="1A668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lại</a:t>
              </a:r>
              <a:r>
                <a:rPr lang="en-US" altLang="en-US" sz="3500" b="1" dirty="0">
                  <a:solidFill>
                    <a:srgbClr val="1A668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500" b="1" dirty="0" err="1">
                  <a:solidFill>
                    <a:srgbClr val="1A668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cuộc</a:t>
              </a:r>
              <a:r>
                <a:rPr lang="en-US" altLang="en-US" sz="3500" b="1" dirty="0">
                  <a:solidFill>
                    <a:srgbClr val="1A668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500" b="1" dirty="0" err="1">
                  <a:solidFill>
                    <a:srgbClr val="1A668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kháng</a:t>
              </a:r>
              <a:r>
                <a:rPr lang="en-US" altLang="en-US" sz="3500" b="1" dirty="0">
                  <a:solidFill>
                    <a:srgbClr val="1A668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500" b="1" dirty="0" err="1">
                  <a:solidFill>
                    <a:srgbClr val="1A668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chiến</a:t>
              </a:r>
              <a:r>
                <a:rPr lang="en-US" altLang="en-US" sz="3500" b="1" dirty="0">
                  <a:solidFill>
                    <a:srgbClr val="1A668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500" b="1" dirty="0" err="1">
                  <a:solidFill>
                    <a:srgbClr val="1A668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chống</a:t>
              </a:r>
              <a:r>
                <a:rPr lang="en-US" altLang="en-US" sz="3500" b="1" dirty="0">
                  <a:solidFill>
                    <a:srgbClr val="1A668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500" b="1" dirty="0" err="1">
                  <a:solidFill>
                    <a:srgbClr val="1A668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quân</a:t>
              </a:r>
              <a:r>
                <a:rPr lang="en-US" altLang="en-US" sz="3500" b="1" dirty="0">
                  <a:solidFill>
                    <a:srgbClr val="1A668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500" b="1" dirty="0" err="1">
                  <a:solidFill>
                    <a:srgbClr val="1A668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xâm</a:t>
              </a:r>
              <a:r>
                <a:rPr lang="en-US" altLang="en-US" sz="3500" b="1" dirty="0">
                  <a:solidFill>
                    <a:srgbClr val="1A668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500" b="1" dirty="0" err="1">
                  <a:solidFill>
                    <a:srgbClr val="1A668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lược</a:t>
              </a:r>
              <a:r>
                <a:rPr lang="en-US" altLang="en-US" sz="3500" b="1" dirty="0">
                  <a:solidFill>
                    <a:srgbClr val="1A668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500" b="1" dirty="0" err="1">
                  <a:solidFill>
                    <a:srgbClr val="1A668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altLang="en-US" sz="3500" b="1" dirty="0">
                  <a:solidFill>
                    <a:srgbClr val="1A668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500" b="1" dirty="0" err="1">
                  <a:solidFill>
                    <a:srgbClr val="1A668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Triệu</a:t>
              </a:r>
              <a:r>
                <a:rPr lang="en-US" altLang="en-US" sz="3500" b="1" dirty="0">
                  <a:solidFill>
                    <a:srgbClr val="1A668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500" b="1" dirty="0" err="1">
                  <a:solidFill>
                    <a:srgbClr val="1A668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Đà</a:t>
              </a:r>
              <a:r>
                <a:rPr lang="en-US" altLang="en-US" sz="3500" b="1" dirty="0">
                  <a:solidFill>
                    <a:srgbClr val="1A668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500" b="1" dirty="0" err="1">
                  <a:solidFill>
                    <a:srgbClr val="1A668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altLang="en-US" sz="3500" b="1" dirty="0">
                  <a:solidFill>
                    <a:srgbClr val="1A668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500" b="1" dirty="0" err="1">
                  <a:solidFill>
                    <a:srgbClr val="1A668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người</a:t>
              </a:r>
              <a:r>
                <a:rPr lang="en-US" altLang="en-US" sz="3500" b="1" dirty="0">
                  <a:solidFill>
                    <a:srgbClr val="1A668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500" b="1" dirty="0" err="1">
                  <a:solidFill>
                    <a:srgbClr val="1A668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dân</a:t>
              </a:r>
              <a:r>
                <a:rPr lang="en-US" altLang="en-US" sz="3500" b="1" dirty="0">
                  <a:solidFill>
                    <a:srgbClr val="1A668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500" b="1" dirty="0" err="1">
                  <a:solidFill>
                    <a:srgbClr val="1A668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Âu</a:t>
              </a:r>
              <a:r>
                <a:rPr lang="en-US" altLang="en-US" sz="3500" b="1" dirty="0">
                  <a:solidFill>
                    <a:srgbClr val="1A668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500" b="1" dirty="0" err="1">
                  <a:solidFill>
                    <a:srgbClr val="1A668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Lạc</a:t>
              </a:r>
              <a:r>
                <a:rPr lang="en-US" altLang="en-US" sz="3400" b="1" dirty="0">
                  <a:solidFill>
                    <a:srgbClr val="1A668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66F07C4-B0DA-7102-58F2-06D7CD90C847}"/>
              </a:ext>
            </a:extLst>
          </p:cNvPr>
          <p:cNvGrpSpPr/>
          <p:nvPr/>
        </p:nvGrpSpPr>
        <p:grpSpPr>
          <a:xfrm>
            <a:off x="371296" y="858948"/>
            <a:ext cx="2218322" cy="5140104"/>
            <a:chOff x="-1109161" y="699737"/>
            <a:chExt cx="2218322" cy="5140104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39E8FA74-0D36-756E-0E74-5AD3B981E888}"/>
                </a:ext>
              </a:extLst>
            </p:cNvPr>
            <p:cNvSpPr/>
            <p:nvPr/>
          </p:nvSpPr>
          <p:spPr>
            <a:xfrm>
              <a:off x="-1054235" y="744583"/>
              <a:ext cx="2108470" cy="5095258"/>
            </a:xfrm>
            <a:prstGeom prst="roundRect">
              <a:avLst/>
            </a:prstGeom>
            <a:solidFill>
              <a:srgbClr val="D0F4F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Text Box 8">
              <a:extLst>
                <a:ext uri="{FF2B5EF4-FFF2-40B4-BE49-F238E27FC236}">
                  <a16:creationId xmlns:a16="http://schemas.microsoft.com/office/drawing/2014/main" id="{63EB0EF9-FAD5-6401-36B3-D2C45D52A4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1109161" y="699737"/>
              <a:ext cx="2218322" cy="4975657"/>
            </a:xfrm>
            <a:prstGeom prst="rect">
              <a:avLst/>
            </a:prstGeom>
            <a:noFill/>
            <a:ln w="12700">
              <a:noFill/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indent="457200" algn="ctr">
                <a:lnSpc>
                  <a:spcPct val="150000"/>
                </a:lnSpc>
                <a:spcBef>
                  <a:spcPts val="0"/>
                </a:spcBef>
                <a:defRPr/>
              </a:pPr>
              <a:r>
                <a:rPr lang="en-US" sz="36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Nước</a:t>
              </a:r>
              <a:r>
                <a:rPr lang="en-US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Âu</a:t>
              </a:r>
              <a:r>
                <a:rPr lang="en-US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Lạc</a:t>
              </a:r>
              <a:r>
                <a:rPr lang="en-US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cuộc</a:t>
              </a:r>
              <a:r>
                <a:rPr lang="en-US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xâm</a:t>
              </a:r>
              <a:r>
                <a:rPr lang="en-US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lược</a:t>
              </a:r>
              <a:r>
                <a:rPr lang="en-US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Triệu</a:t>
              </a:r>
              <a:r>
                <a:rPr lang="en-US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Đà</a:t>
              </a:r>
              <a:r>
                <a:rPr lang="en-US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2838ACB2-32F5-355D-B9E6-2188439A09D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8" r="63955"/>
          <a:stretch/>
        </p:blipFill>
        <p:spPr>
          <a:xfrm>
            <a:off x="10511435" y="3662356"/>
            <a:ext cx="1442509" cy="2913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028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组合 18"/>
          <p:cNvGrpSpPr/>
          <p:nvPr/>
        </p:nvGrpSpPr>
        <p:grpSpPr>
          <a:xfrm>
            <a:off x="0" y="0"/>
            <a:ext cx="12192000" cy="6591300"/>
            <a:chOff x="0" y="420"/>
            <a:chExt cx="19200" cy="10380"/>
          </a:xfrm>
        </p:grpSpPr>
        <p:sp>
          <p:nvSpPr>
            <p:cNvPr id="23" name="文本框 22"/>
            <p:cNvSpPr txBox="1"/>
            <p:nvPr/>
          </p:nvSpPr>
          <p:spPr>
            <a:xfrm>
              <a:off x="5564" y="420"/>
              <a:ext cx="7951" cy="1023"/>
            </a:xfrm>
            <a:prstGeom prst="rect">
              <a:avLst/>
            </a:prstGeom>
            <a:solidFill>
              <a:srgbClr val="32B1CB"/>
            </a:solidFill>
            <a:ln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Bold" panose="020B0800000000000000" charset="-122"/>
                <a:ea typeface="思源黑体 CN Bold" panose="020B0800000000000000" charset="-122"/>
                <a:cs typeface="+mn-cs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0" y="1667"/>
              <a:ext cx="19200" cy="91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</p:grpSp>
      <p:pic>
        <p:nvPicPr>
          <p:cNvPr id="32" name="图片 31" descr="15"/>
          <p:cNvPicPr>
            <a:picLocks noChangeAspect="1"/>
          </p:cNvPicPr>
          <p:nvPr/>
        </p:nvPicPr>
        <p:blipFill>
          <a:blip r:embed="rId4"/>
          <a:srcRect t="34583" b="28691"/>
          <a:stretch>
            <a:fillRect/>
          </a:stretch>
        </p:blipFill>
        <p:spPr>
          <a:xfrm>
            <a:off x="635" y="4823460"/>
            <a:ext cx="12192000" cy="203454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F349EAA9-2257-7358-0415-0FC36BEDACFA}"/>
              </a:ext>
            </a:extLst>
          </p:cNvPr>
          <p:cNvGrpSpPr/>
          <p:nvPr/>
        </p:nvGrpSpPr>
        <p:grpSpPr>
          <a:xfrm>
            <a:off x="1543070" y="1186402"/>
            <a:ext cx="9663848" cy="3896285"/>
            <a:chOff x="1543070" y="1186402"/>
            <a:chExt cx="9663848" cy="3896285"/>
          </a:xfrm>
        </p:grpSpPr>
        <p:sp>
          <p:nvSpPr>
            <p:cNvPr id="18" name="矩形: 圆角 17"/>
            <p:cNvSpPr/>
            <p:nvPr/>
          </p:nvSpPr>
          <p:spPr>
            <a:xfrm>
              <a:off x="1543070" y="1186402"/>
              <a:ext cx="9663848" cy="3896285"/>
            </a:xfrm>
            <a:prstGeom prst="roundRect">
              <a:avLst>
                <a:gd name="adj" fmla="val 39748"/>
              </a:avLst>
            </a:prstGeom>
            <a:solidFill>
              <a:srgbClr val="32B1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Bold" panose="020B0800000000000000" charset="-122"/>
                <a:ea typeface="思源黑体 CN Bold" panose="020B0800000000000000" charset="-122"/>
                <a:cs typeface="+mn-ea"/>
                <a:sym typeface="+mn-lt"/>
              </a:endParaRP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79586A2E-CEC9-F159-40D1-C9936F902C84}"/>
                </a:ext>
              </a:extLst>
            </p:cNvPr>
            <p:cNvGrpSpPr/>
            <p:nvPr/>
          </p:nvGrpSpPr>
          <p:grpSpPr>
            <a:xfrm>
              <a:off x="1702013" y="1395601"/>
              <a:ext cx="9345965" cy="3623652"/>
              <a:chOff x="1702013" y="1395601"/>
              <a:chExt cx="9345965" cy="3623652"/>
            </a:xfrm>
          </p:grpSpPr>
          <p:sp>
            <p:nvSpPr>
              <p:cNvPr id="11" name="Text Box 4">
                <a:extLst>
                  <a:ext uri="{FF2B5EF4-FFF2-40B4-BE49-F238E27FC236}">
                    <a16:creationId xmlns:a16="http://schemas.microsoft.com/office/drawing/2014/main" id="{3F7E2F3D-723C-7679-F503-247000D5C9B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954220" y="1698171"/>
                <a:ext cx="8841549" cy="30138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lnSpc>
                    <a:spcPct val="150000"/>
                  </a:lnSpc>
                </a:pPr>
                <a:r>
                  <a:rPr lang="en-US" altLang="en-US" sz="44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Vì</a:t>
                </a:r>
                <a:r>
                  <a:rPr lang="en-US" altLang="en-US" sz="4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44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sao</a:t>
                </a:r>
                <a:r>
                  <a:rPr lang="en-US" altLang="en-US" sz="4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44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năm</a:t>
                </a:r>
                <a:r>
                  <a:rPr lang="en-US" altLang="en-US" sz="4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179 TCN, </a:t>
                </a:r>
                <a:r>
                  <a:rPr lang="en-US" altLang="en-US" sz="44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nước</a:t>
                </a:r>
                <a:r>
                  <a:rPr lang="en-US" altLang="en-US" sz="4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44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Âu</a:t>
                </a:r>
                <a:r>
                  <a:rPr lang="en-US" altLang="en-US" sz="4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44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Lạc</a:t>
                </a:r>
                <a:r>
                  <a:rPr lang="en-US" altLang="en-US" sz="4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44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lại</a:t>
                </a:r>
                <a:r>
                  <a:rPr lang="en-US" altLang="en-US" sz="4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44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rơi</a:t>
                </a:r>
                <a:r>
                  <a:rPr lang="en-US" altLang="en-US" sz="4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44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vào</a:t>
                </a:r>
                <a:r>
                  <a:rPr lang="en-US" altLang="en-US" sz="4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44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ách</a:t>
                </a:r>
                <a:r>
                  <a:rPr lang="en-US" altLang="en-US" sz="4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44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đô</a:t>
                </a:r>
                <a:r>
                  <a:rPr lang="en-US" altLang="en-US" sz="4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44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hộ</a:t>
                </a:r>
                <a:r>
                  <a:rPr lang="en-US" altLang="en-US" sz="4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44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altLang="en-US" sz="4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44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phong</a:t>
                </a:r>
                <a:r>
                  <a:rPr lang="en-US" altLang="en-US" sz="4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44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kiến</a:t>
                </a:r>
                <a:r>
                  <a:rPr lang="en-US" altLang="en-US" sz="4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44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phương</a:t>
                </a:r>
                <a:r>
                  <a:rPr lang="en-US" altLang="en-US" sz="4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44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Bắc</a:t>
                </a:r>
                <a:r>
                  <a:rPr lang="en-US" altLang="en-US" sz="4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en-US" altLang="en-US" sz="4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矩形: 圆角 17">
                <a:extLst>
                  <a:ext uri="{FF2B5EF4-FFF2-40B4-BE49-F238E27FC236}">
                    <a16:creationId xmlns:a16="http://schemas.microsoft.com/office/drawing/2014/main" id="{AD653002-BB9C-91BA-80C3-D5409240C171}"/>
                  </a:ext>
                </a:extLst>
              </p:cNvPr>
              <p:cNvSpPr/>
              <p:nvPr/>
            </p:nvSpPr>
            <p:spPr>
              <a:xfrm>
                <a:off x="1702013" y="1395601"/>
                <a:ext cx="9345965" cy="3623652"/>
              </a:xfrm>
              <a:prstGeom prst="roundRect">
                <a:avLst>
                  <a:gd name="adj" fmla="val 39748"/>
                </a:avLst>
              </a:prstGeom>
              <a:noFill/>
              <a:ln w="38100">
                <a:solidFill>
                  <a:schemeClr val="bg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Bold" panose="020B0800000000000000" charset="-122"/>
                  <a:ea typeface="思源黑体 CN Bold" panose="020B0800000000000000" charset="-122"/>
                  <a:cs typeface="+mn-ea"/>
                  <a:sym typeface="+mn-lt"/>
                </a:endParaRPr>
              </a:p>
            </p:txBody>
          </p:sp>
        </p:grpSp>
      </p:grpSp>
      <p:sp>
        <p:nvSpPr>
          <p:cNvPr id="13" name="Text Box 4">
            <a:extLst>
              <a:ext uri="{FF2B5EF4-FFF2-40B4-BE49-F238E27FC236}">
                <a16:creationId xmlns:a16="http://schemas.microsoft.com/office/drawing/2014/main" id="{A1422B61-2942-797A-71B2-E9DE310B89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4292" y="-75421"/>
            <a:ext cx="4446580" cy="739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alt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 HỎI THẢO LUẬN</a:t>
            </a:r>
            <a:endParaRPr lang="en-US" alt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606261"/>
            <a:ext cx="12192000" cy="57994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7836846-6F65-C38E-F6AB-A08F562400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AutoShape 3">
            <a:extLst>
              <a:ext uri="{FF2B5EF4-FFF2-40B4-BE49-F238E27FC236}">
                <a16:creationId xmlns:a16="http://schemas.microsoft.com/office/drawing/2014/main" id="{BB8A0C24-0839-F5A3-53D7-7826D9ED36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5600" y="3581400"/>
            <a:ext cx="304800" cy="304800"/>
          </a:xfrm>
          <a:prstGeom prst="star16">
            <a:avLst>
              <a:gd name="adj" fmla="val 37500"/>
            </a:avLst>
          </a:prstGeom>
          <a:solidFill>
            <a:srgbClr val="FF00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vi-VN" altLang="en-US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4">
            <a:extLst>
              <a:ext uri="{FF2B5EF4-FFF2-40B4-BE49-F238E27FC236}">
                <a16:creationId xmlns:a16="http://schemas.microsoft.com/office/drawing/2014/main" id="{BBCDDD03-5388-AB5F-80DC-126955D8EFB2}"/>
              </a:ext>
            </a:extLst>
          </p:cNvPr>
          <p:cNvSpPr>
            <a:spLocks noChangeArrowheads="1"/>
          </p:cNvSpPr>
          <p:nvPr/>
        </p:nvSpPr>
        <p:spPr bwMode="auto">
          <a:xfrm rot="-2432119">
            <a:off x="7162800" y="3124200"/>
            <a:ext cx="306388" cy="549275"/>
          </a:xfrm>
          <a:prstGeom prst="rightArrowCallout">
            <a:avLst>
              <a:gd name="adj1" fmla="val 44819"/>
              <a:gd name="adj2" fmla="val 78067"/>
              <a:gd name="adj3" fmla="val 16667"/>
              <a:gd name="adj4" fmla="val 3163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vi-VN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Line 5">
            <a:extLst>
              <a:ext uri="{FF2B5EF4-FFF2-40B4-BE49-F238E27FC236}">
                <a16:creationId xmlns:a16="http://schemas.microsoft.com/office/drawing/2014/main" id="{70AAA957-61E7-AFA7-BA2F-013FA2392F5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934200" y="3352800"/>
            <a:ext cx="381000" cy="290513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Oval 6">
            <a:extLst>
              <a:ext uri="{FF2B5EF4-FFF2-40B4-BE49-F238E27FC236}">
                <a16:creationId xmlns:a16="http://schemas.microsoft.com/office/drawing/2014/main" id="{968018AB-7BF9-C00E-F0EE-7AF2C995B4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53600" y="1371600"/>
            <a:ext cx="381000" cy="381000"/>
          </a:xfrm>
          <a:prstGeom prst="ellipse">
            <a:avLst/>
          </a:prstGeom>
          <a:solidFill>
            <a:srgbClr val="0000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vi-VN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Freeform 7">
            <a:extLst>
              <a:ext uri="{FF2B5EF4-FFF2-40B4-BE49-F238E27FC236}">
                <a16:creationId xmlns:a16="http://schemas.microsoft.com/office/drawing/2014/main" id="{7E96A149-84A9-0647-BFAE-3593EA60EA31}"/>
              </a:ext>
            </a:extLst>
          </p:cNvPr>
          <p:cNvSpPr>
            <a:spLocks/>
          </p:cNvSpPr>
          <p:nvPr/>
        </p:nvSpPr>
        <p:spPr bwMode="auto">
          <a:xfrm>
            <a:off x="7010400" y="3429000"/>
            <a:ext cx="609600" cy="381000"/>
          </a:xfrm>
          <a:custGeom>
            <a:avLst/>
            <a:gdLst>
              <a:gd name="T0" fmla="*/ 2147483647 w 288"/>
              <a:gd name="T1" fmla="*/ 0 h 240"/>
              <a:gd name="T2" fmla="*/ 2147483647 w 288"/>
              <a:gd name="T3" fmla="*/ 2147483647 h 240"/>
              <a:gd name="T4" fmla="*/ 0 w 288"/>
              <a:gd name="T5" fmla="*/ 2147483647 h 24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88" h="240">
                <a:moveTo>
                  <a:pt x="288" y="0"/>
                </a:moveTo>
                <a:cubicBezTo>
                  <a:pt x="264" y="76"/>
                  <a:pt x="240" y="152"/>
                  <a:pt x="192" y="192"/>
                </a:cubicBezTo>
                <a:cubicBezTo>
                  <a:pt x="144" y="232"/>
                  <a:pt x="32" y="232"/>
                  <a:pt x="0" y="240"/>
                </a:cubicBezTo>
              </a:path>
            </a:pathLst>
          </a:custGeom>
          <a:noFill/>
          <a:ln w="76200" cap="flat" cmpd="sng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Line 8">
            <a:extLst>
              <a:ext uri="{FF2B5EF4-FFF2-40B4-BE49-F238E27FC236}">
                <a16:creationId xmlns:a16="http://schemas.microsoft.com/office/drawing/2014/main" id="{FACFF64E-3D5C-E562-5426-3D94E8F5B155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0" y="3962400"/>
            <a:ext cx="152400" cy="838200"/>
          </a:xfrm>
          <a:prstGeom prst="line">
            <a:avLst/>
          </a:prstGeom>
          <a:noFill/>
          <a:ln w="76200">
            <a:solidFill>
              <a:srgbClr val="FF0000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Line 9">
            <a:extLst>
              <a:ext uri="{FF2B5EF4-FFF2-40B4-BE49-F238E27FC236}">
                <a16:creationId xmlns:a16="http://schemas.microsoft.com/office/drawing/2014/main" id="{B1624B6F-EF88-A0E4-79E5-FC29437655FA}"/>
              </a:ext>
            </a:extLst>
          </p:cNvPr>
          <p:cNvSpPr>
            <a:spLocks noChangeShapeType="1"/>
          </p:cNvSpPr>
          <p:nvPr/>
        </p:nvSpPr>
        <p:spPr bwMode="auto">
          <a:xfrm>
            <a:off x="7086600" y="5029200"/>
            <a:ext cx="152400" cy="685800"/>
          </a:xfrm>
          <a:prstGeom prst="line">
            <a:avLst/>
          </a:prstGeom>
          <a:noFill/>
          <a:ln w="76200">
            <a:solidFill>
              <a:srgbClr val="FF0000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Line 10">
            <a:extLst>
              <a:ext uri="{FF2B5EF4-FFF2-40B4-BE49-F238E27FC236}">
                <a16:creationId xmlns:a16="http://schemas.microsoft.com/office/drawing/2014/main" id="{E987502E-3976-B09A-C977-333DFA340A9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934200" y="5867400"/>
            <a:ext cx="152400" cy="685800"/>
          </a:xfrm>
          <a:prstGeom prst="line">
            <a:avLst/>
          </a:prstGeom>
          <a:noFill/>
          <a:ln w="76200">
            <a:solidFill>
              <a:srgbClr val="FF0000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Text Box 11">
            <a:extLst>
              <a:ext uri="{FF2B5EF4-FFF2-40B4-BE49-F238E27FC236}">
                <a16:creationId xmlns:a16="http://schemas.microsoft.com/office/drawing/2014/main" id="{5BA06AE0-AC5A-264E-C2ED-6163CC414E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3505200"/>
            <a:ext cx="1219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b="1" i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CỔ LOA</a:t>
            </a:r>
          </a:p>
        </p:txBody>
      </p:sp>
      <p:sp>
        <p:nvSpPr>
          <p:cNvPr id="14" name="AutoShape 12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9CC5D221-D556-91EB-E6B0-8502B70343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82213" y="6324600"/>
            <a:ext cx="509587" cy="4572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vi-VN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Box 13">
            <a:extLst>
              <a:ext uri="{FF2B5EF4-FFF2-40B4-BE49-F238E27FC236}">
                <a16:creationId xmlns:a16="http://schemas.microsoft.com/office/drawing/2014/main" id="{986C2A40-95B0-0479-9129-C0A2A8EAD5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10600" y="1752600"/>
            <a:ext cx="2209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b="1">
                <a:solidFill>
                  <a:srgbClr val="FFFF00"/>
                </a:solidFill>
                <a:cs typeface="Arial" panose="020B0604020202020204" pitchFamily="34" charset="0"/>
              </a:rPr>
              <a:t>NAM  VIỆT</a:t>
            </a:r>
          </a:p>
        </p:txBody>
      </p:sp>
      <p:sp>
        <p:nvSpPr>
          <p:cNvPr id="16" name="Line 14">
            <a:extLst>
              <a:ext uri="{FF2B5EF4-FFF2-40B4-BE49-F238E27FC236}">
                <a16:creationId xmlns:a16="http://schemas.microsoft.com/office/drawing/2014/main" id="{2E67141D-840C-C61F-85BE-409BC0EA18A6}"/>
              </a:ext>
            </a:extLst>
          </p:cNvPr>
          <p:cNvSpPr>
            <a:spLocks noChangeShapeType="1"/>
          </p:cNvSpPr>
          <p:nvPr/>
        </p:nvSpPr>
        <p:spPr bwMode="auto">
          <a:xfrm>
            <a:off x="9982200" y="14478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" name="Text Box 15">
            <a:extLst>
              <a:ext uri="{FF2B5EF4-FFF2-40B4-BE49-F238E27FC236}">
                <a16:creationId xmlns:a16="http://schemas.microsoft.com/office/drawing/2014/main" id="{B23B2B4D-85BE-E43D-CC33-7843F87539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5400" y="2667000"/>
            <a:ext cx="2133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b="1" dirty="0">
                <a:solidFill>
                  <a:srgbClr val="C00000"/>
                </a:solidFill>
                <a:cs typeface="Arial" panose="020B0604020202020204" pitchFamily="34" charset="0"/>
              </a:rPr>
              <a:t>ÂU      LẠC</a:t>
            </a:r>
            <a:r>
              <a:rPr lang="en-US" alt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18" name="Freeform 16">
            <a:extLst>
              <a:ext uri="{FF2B5EF4-FFF2-40B4-BE49-F238E27FC236}">
                <a16:creationId xmlns:a16="http://schemas.microsoft.com/office/drawing/2014/main" id="{4E6A3233-5CA9-EAC8-6E4A-F8D4A904AF4C}"/>
              </a:ext>
            </a:extLst>
          </p:cNvPr>
          <p:cNvSpPr>
            <a:spLocks/>
          </p:cNvSpPr>
          <p:nvPr/>
        </p:nvSpPr>
        <p:spPr bwMode="auto">
          <a:xfrm>
            <a:off x="7467600" y="1676400"/>
            <a:ext cx="2057400" cy="1447800"/>
          </a:xfrm>
          <a:custGeom>
            <a:avLst/>
            <a:gdLst>
              <a:gd name="T0" fmla="*/ 0 w 1296"/>
              <a:gd name="T1" fmla="*/ 2147483647 h 864"/>
              <a:gd name="T2" fmla="*/ 2147483647 w 1296"/>
              <a:gd name="T3" fmla="*/ 2147483647 h 864"/>
              <a:gd name="T4" fmla="*/ 2147483647 w 1296"/>
              <a:gd name="T5" fmla="*/ 2147483647 h 864"/>
              <a:gd name="T6" fmla="*/ 2147483647 w 1296"/>
              <a:gd name="T7" fmla="*/ 0 h 864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296" h="864">
                <a:moveTo>
                  <a:pt x="0" y="864"/>
                </a:moveTo>
                <a:cubicBezTo>
                  <a:pt x="144" y="684"/>
                  <a:pt x="288" y="504"/>
                  <a:pt x="432" y="384"/>
                </a:cubicBezTo>
                <a:cubicBezTo>
                  <a:pt x="576" y="264"/>
                  <a:pt x="720" y="208"/>
                  <a:pt x="864" y="144"/>
                </a:cubicBezTo>
                <a:cubicBezTo>
                  <a:pt x="1008" y="80"/>
                  <a:pt x="1152" y="40"/>
                  <a:pt x="1296" y="0"/>
                </a:cubicBezTo>
              </a:path>
            </a:pathLst>
          </a:custGeom>
          <a:noFill/>
          <a:ln w="76200" cap="flat" cmpd="sng">
            <a:solidFill>
              <a:srgbClr val="0000CC"/>
            </a:solidFill>
            <a:prstDash val="sysDot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" name="Line 17">
            <a:extLst>
              <a:ext uri="{FF2B5EF4-FFF2-40B4-BE49-F238E27FC236}">
                <a16:creationId xmlns:a16="http://schemas.microsoft.com/office/drawing/2014/main" id="{00D90262-CB8B-2D06-23AD-A1639141353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543800" y="1752600"/>
            <a:ext cx="2133600" cy="1447800"/>
          </a:xfrm>
          <a:prstGeom prst="line">
            <a:avLst/>
          </a:prstGeom>
          <a:noFill/>
          <a:ln w="76200">
            <a:solidFill>
              <a:srgbClr val="0000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" name="Line 18">
            <a:extLst>
              <a:ext uri="{FF2B5EF4-FFF2-40B4-BE49-F238E27FC236}">
                <a16:creationId xmlns:a16="http://schemas.microsoft.com/office/drawing/2014/main" id="{27D1EB5E-8B27-09DC-AD52-B825EA22993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934200" y="5867400"/>
            <a:ext cx="152400" cy="685800"/>
          </a:xfrm>
          <a:prstGeom prst="line">
            <a:avLst/>
          </a:prstGeom>
          <a:noFill/>
          <a:ln w="76200">
            <a:solidFill>
              <a:srgbClr val="0000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" name="Text Box 19">
            <a:extLst>
              <a:ext uri="{FF2B5EF4-FFF2-40B4-BE49-F238E27FC236}">
                <a16:creationId xmlns:a16="http://schemas.microsoft.com/office/drawing/2014/main" id="{775D7B9E-7385-9806-F878-B9AAEA676B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201" y="2607379"/>
            <a:ext cx="3198632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3600" b="1" dirty="0">
                <a:highlight>
                  <a:srgbClr val="FFFF00"/>
                </a:highlight>
                <a:cs typeface="Arial" panose="020B0604020202020204" pitchFamily="34" charset="0"/>
              </a:rPr>
              <a:t>NHÀ TRIỆU THỐNG TRỊ</a:t>
            </a:r>
          </a:p>
        </p:txBody>
      </p:sp>
      <p:sp>
        <p:nvSpPr>
          <p:cNvPr id="22" name="Freeform 20">
            <a:extLst>
              <a:ext uri="{FF2B5EF4-FFF2-40B4-BE49-F238E27FC236}">
                <a16:creationId xmlns:a16="http://schemas.microsoft.com/office/drawing/2014/main" id="{BE951FBA-0674-56A3-8B71-0A2122241ACA}"/>
              </a:ext>
            </a:extLst>
          </p:cNvPr>
          <p:cNvSpPr>
            <a:spLocks/>
          </p:cNvSpPr>
          <p:nvPr/>
        </p:nvSpPr>
        <p:spPr bwMode="auto">
          <a:xfrm>
            <a:off x="7010400" y="3429000"/>
            <a:ext cx="609600" cy="381000"/>
          </a:xfrm>
          <a:custGeom>
            <a:avLst/>
            <a:gdLst>
              <a:gd name="T0" fmla="*/ 2147483647 w 288"/>
              <a:gd name="T1" fmla="*/ 0 h 240"/>
              <a:gd name="T2" fmla="*/ 2147483647 w 288"/>
              <a:gd name="T3" fmla="*/ 2147483647 h 240"/>
              <a:gd name="T4" fmla="*/ 0 w 288"/>
              <a:gd name="T5" fmla="*/ 2147483647 h 24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88" h="240">
                <a:moveTo>
                  <a:pt x="288" y="0"/>
                </a:moveTo>
                <a:cubicBezTo>
                  <a:pt x="264" y="76"/>
                  <a:pt x="240" y="152"/>
                  <a:pt x="192" y="192"/>
                </a:cubicBezTo>
                <a:cubicBezTo>
                  <a:pt x="144" y="232"/>
                  <a:pt x="32" y="232"/>
                  <a:pt x="0" y="240"/>
                </a:cubicBezTo>
              </a:path>
            </a:pathLst>
          </a:custGeom>
          <a:noFill/>
          <a:ln w="76200" cap="flat" cmpd="sng">
            <a:solidFill>
              <a:srgbClr val="0000CC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" name="Line 21">
            <a:extLst>
              <a:ext uri="{FF2B5EF4-FFF2-40B4-BE49-F238E27FC236}">
                <a16:creationId xmlns:a16="http://schemas.microsoft.com/office/drawing/2014/main" id="{7CDF9DF6-E786-0022-7C07-C5707F3DBBF1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0" y="3962400"/>
            <a:ext cx="152400" cy="838200"/>
          </a:xfrm>
          <a:prstGeom prst="line">
            <a:avLst/>
          </a:prstGeom>
          <a:noFill/>
          <a:ln w="76200">
            <a:solidFill>
              <a:srgbClr val="0000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" name="Line 22">
            <a:extLst>
              <a:ext uri="{FF2B5EF4-FFF2-40B4-BE49-F238E27FC236}">
                <a16:creationId xmlns:a16="http://schemas.microsoft.com/office/drawing/2014/main" id="{94BC92C8-1F7D-68F8-3613-62D82D987225}"/>
              </a:ext>
            </a:extLst>
          </p:cNvPr>
          <p:cNvSpPr>
            <a:spLocks noChangeShapeType="1"/>
          </p:cNvSpPr>
          <p:nvPr/>
        </p:nvSpPr>
        <p:spPr bwMode="auto">
          <a:xfrm>
            <a:off x="7086600" y="5029200"/>
            <a:ext cx="152400" cy="685800"/>
          </a:xfrm>
          <a:prstGeom prst="line">
            <a:avLst/>
          </a:prstGeom>
          <a:noFill/>
          <a:ln w="76200">
            <a:solidFill>
              <a:srgbClr val="0000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030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xit" presetSubtype="1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7" grpId="2" animBg="1"/>
      <p:bldP spid="7" grpId="3" animBg="1"/>
      <p:bldP spid="9" grpId="0" animBg="1"/>
      <p:bldP spid="10" grpId="0" animBg="1"/>
      <p:bldP spid="11" grpId="0" animBg="1"/>
      <p:bldP spid="12" grpId="0" animBg="1"/>
      <p:bldP spid="15" grpId="0"/>
      <p:bldP spid="17" grpId="0"/>
      <p:bldP spid="17" grpId="1"/>
      <p:bldP spid="18" grpId="0" animBg="1"/>
      <p:bldP spid="18" grpId="1" animBg="1"/>
      <p:bldP spid="19" grpId="0" animBg="1"/>
      <p:bldP spid="19" grpId="1" animBg="1"/>
      <p:bldP spid="19" grpId="2" animBg="1"/>
      <p:bldP spid="20" grpId="0" animBg="1"/>
      <p:bldP spid="21" grpId="0"/>
      <p:bldP spid="22" grpId="0" animBg="1"/>
      <p:bldP spid="23" grpId="0" animBg="1"/>
      <p:bldP spid="2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529272"/>
            <a:ext cx="12192000" cy="57994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67DFA48-A5EA-4201-0D1B-4AD18C526660}"/>
              </a:ext>
            </a:extLst>
          </p:cNvPr>
          <p:cNvGrpSpPr/>
          <p:nvPr/>
        </p:nvGrpSpPr>
        <p:grpSpPr>
          <a:xfrm>
            <a:off x="1179253" y="841988"/>
            <a:ext cx="5323505" cy="1404508"/>
            <a:chOff x="837423" y="1250856"/>
            <a:chExt cx="5323505" cy="1404508"/>
          </a:xfrm>
        </p:grpSpPr>
        <p:sp>
          <p:nvSpPr>
            <p:cNvPr id="12" name="Speech Bubble: Rectangle with Corners Rounded 11">
              <a:extLst>
                <a:ext uri="{FF2B5EF4-FFF2-40B4-BE49-F238E27FC236}">
                  <a16:creationId xmlns:a16="http://schemas.microsoft.com/office/drawing/2014/main" id="{3FFD9786-6483-1369-7FDD-C2868CE79380}"/>
                </a:ext>
              </a:extLst>
            </p:cNvPr>
            <p:cNvSpPr/>
            <p:nvPr/>
          </p:nvSpPr>
          <p:spPr>
            <a:xfrm>
              <a:off x="837423" y="1250856"/>
              <a:ext cx="5193651" cy="1404508"/>
            </a:xfrm>
            <a:prstGeom prst="wedgeRoundRectCallout">
              <a:avLst>
                <a:gd name="adj1" fmla="val -56072"/>
                <a:gd name="adj2" fmla="val 44563"/>
                <a:gd name="adj3" fmla="val 16667"/>
              </a:avLst>
            </a:prstGeom>
            <a:solidFill>
              <a:srgbClr val="D0F4FC"/>
            </a:solidFill>
            <a:ln w="28575">
              <a:solidFill>
                <a:schemeClr val="tx2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 Box 2">
              <a:extLst>
                <a:ext uri="{FF2B5EF4-FFF2-40B4-BE49-F238E27FC236}">
                  <a16:creationId xmlns:a16="http://schemas.microsoft.com/office/drawing/2014/main" id="{C5D2C11E-E81C-82EB-7B21-7C1ECA8257D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42479" y="1455859"/>
              <a:ext cx="5318449" cy="1077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US" sz="3200" b="1" dirty="0" err="1">
                  <a:solidFill>
                    <a:prstClr val="black"/>
                  </a:solidFill>
                  <a:cs typeface="Arial" panose="020B0604020202020204" pitchFamily="34" charset="0"/>
                </a:rPr>
                <a:t>Nguyên</a:t>
              </a:r>
              <a:r>
                <a:rPr lang="en-US" altLang="en-US" sz="3200" b="1" dirty="0">
                  <a:solidFill>
                    <a:prstClr val="black"/>
                  </a:solidFill>
                  <a:cs typeface="Arial" panose="020B0604020202020204" pitchFamily="34" charset="0"/>
                </a:rPr>
                <a:t> </a:t>
              </a:r>
              <a:r>
                <a:rPr lang="en-US" altLang="en-US" sz="3200" b="1" dirty="0" err="1">
                  <a:solidFill>
                    <a:prstClr val="black"/>
                  </a:solidFill>
                  <a:cs typeface="Arial" panose="020B0604020202020204" pitchFamily="34" charset="0"/>
                </a:rPr>
                <a:t>nhân</a:t>
              </a:r>
              <a:r>
                <a:rPr lang="en-US" altLang="en-US" sz="3200" b="1" dirty="0">
                  <a:solidFill>
                    <a:prstClr val="black"/>
                  </a:solidFill>
                  <a:cs typeface="Arial" panose="020B0604020202020204" pitchFamily="34" charset="0"/>
                </a:rPr>
                <a:t> </a:t>
              </a:r>
              <a:r>
                <a:rPr lang="en-US" altLang="en-US" sz="3200" b="1" dirty="0" err="1">
                  <a:solidFill>
                    <a:prstClr val="black"/>
                  </a:solidFill>
                  <a:cs typeface="Arial" panose="020B0604020202020204" pitchFamily="34" charset="0"/>
                </a:rPr>
                <a:t>thất</a:t>
              </a:r>
              <a:r>
                <a:rPr lang="en-US" altLang="en-US" sz="3200" b="1" dirty="0">
                  <a:solidFill>
                    <a:prstClr val="black"/>
                  </a:solidFill>
                  <a:cs typeface="Arial" panose="020B0604020202020204" pitchFamily="34" charset="0"/>
                </a:rPr>
                <a:t> </a:t>
              </a:r>
              <a:r>
                <a:rPr lang="en-US" altLang="en-US" sz="3200" b="1" dirty="0" err="1">
                  <a:solidFill>
                    <a:prstClr val="black"/>
                  </a:solidFill>
                  <a:cs typeface="Arial" panose="020B0604020202020204" pitchFamily="34" charset="0"/>
                </a:rPr>
                <a:t>bại</a:t>
              </a:r>
              <a:r>
                <a:rPr lang="en-US" altLang="en-US" sz="3200" b="1" dirty="0">
                  <a:solidFill>
                    <a:prstClr val="black"/>
                  </a:solidFill>
                  <a:cs typeface="Arial" panose="020B0604020202020204" pitchFamily="34" charset="0"/>
                </a:rPr>
                <a:t> </a:t>
              </a:r>
              <a:r>
                <a:rPr lang="en-US" altLang="en-US" sz="3200" b="1" dirty="0" err="1">
                  <a:solidFill>
                    <a:prstClr val="black"/>
                  </a:solidFill>
                  <a:cs typeface="Arial" panose="020B0604020202020204" pitchFamily="34" charset="0"/>
                </a:rPr>
                <a:t>của</a:t>
              </a:r>
              <a:r>
                <a:rPr lang="en-US" altLang="en-US" sz="3200" b="1" dirty="0">
                  <a:solidFill>
                    <a:prstClr val="black"/>
                  </a:solidFill>
                  <a:cs typeface="Arial" panose="020B0604020202020204" pitchFamily="34" charset="0"/>
                </a:rPr>
                <a:t> An </a:t>
              </a:r>
              <a:r>
                <a:rPr lang="en-US" altLang="en-US" sz="3200" b="1" dirty="0" err="1">
                  <a:solidFill>
                    <a:prstClr val="black"/>
                  </a:solidFill>
                  <a:cs typeface="Arial" panose="020B0604020202020204" pitchFamily="34" charset="0"/>
                </a:rPr>
                <a:t>Dương</a:t>
              </a:r>
              <a:r>
                <a:rPr lang="en-US" altLang="en-US" sz="3200" b="1" dirty="0">
                  <a:solidFill>
                    <a:prstClr val="black"/>
                  </a:solidFill>
                  <a:cs typeface="Arial" panose="020B0604020202020204" pitchFamily="34" charset="0"/>
                </a:rPr>
                <a:t> </a:t>
              </a:r>
              <a:r>
                <a:rPr lang="en-US" altLang="en-US" sz="3200" b="1" dirty="0" err="1">
                  <a:solidFill>
                    <a:prstClr val="black"/>
                  </a:solidFill>
                  <a:cs typeface="Arial" panose="020B0604020202020204" pitchFamily="34" charset="0"/>
                </a:rPr>
                <a:t>Vương</a:t>
              </a:r>
              <a:r>
                <a:rPr lang="en-US" altLang="en-US" sz="3200" b="1" dirty="0">
                  <a:solidFill>
                    <a:prstClr val="black"/>
                  </a:solidFill>
                  <a:cs typeface="Arial" panose="020B0604020202020204" pitchFamily="34" charset="0"/>
                </a:rPr>
                <a:t>?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07BADDA-3323-BD80-0261-3C23ED980854}"/>
              </a:ext>
            </a:extLst>
          </p:cNvPr>
          <p:cNvGrpSpPr/>
          <p:nvPr/>
        </p:nvGrpSpPr>
        <p:grpSpPr>
          <a:xfrm>
            <a:off x="6552927" y="683363"/>
            <a:ext cx="5318449" cy="1982966"/>
            <a:chOff x="6552927" y="683363"/>
            <a:chExt cx="5318449" cy="1982966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EF20B1D5-9026-D306-129E-3B6E74AAD6E5}"/>
                </a:ext>
              </a:extLst>
            </p:cNvPr>
            <p:cNvSpPr/>
            <p:nvPr/>
          </p:nvSpPr>
          <p:spPr>
            <a:xfrm>
              <a:off x="6740195" y="683363"/>
              <a:ext cx="4898571" cy="1982966"/>
            </a:xfrm>
            <a:prstGeom prst="roundRect">
              <a:avLst/>
            </a:prstGeom>
            <a:solidFill>
              <a:srgbClr val="D0F4F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 Box 3">
              <a:extLst>
                <a:ext uri="{FF2B5EF4-FFF2-40B4-BE49-F238E27FC236}">
                  <a16:creationId xmlns:a16="http://schemas.microsoft.com/office/drawing/2014/main" id="{017675BD-0CA5-5E71-18BF-3DE0E63A065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52927" y="723406"/>
              <a:ext cx="5318449" cy="19389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US" sz="3000" b="1" dirty="0">
                  <a:solidFill>
                    <a:srgbClr val="1A6684"/>
                  </a:solidFill>
                  <a:cs typeface="Arial" panose="020B0604020202020204" pitchFamily="34" charset="0"/>
                </a:rPr>
                <a:t>- Do </a:t>
              </a:r>
              <a:r>
                <a:rPr lang="en-US" altLang="en-US" sz="3000" b="1" dirty="0" err="1">
                  <a:solidFill>
                    <a:srgbClr val="1A6684"/>
                  </a:solidFill>
                  <a:cs typeface="Arial" panose="020B0604020202020204" pitchFamily="34" charset="0"/>
                </a:rPr>
                <a:t>chủ</a:t>
              </a:r>
              <a:r>
                <a:rPr lang="en-US" altLang="en-US" sz="3000" b="1" dirty="0">
                  <a:solidFill>
                    <a:srgbClr val="1A6684"/>
                  </a:solidFill>
                  <a:cs typeface="Arial" panose="020B0604020202020204" pitchFamily="34" charset="0"/>
                </a:rPr>
                <a:t> </a:t>
              </a:r>
              <a:r>
                <a:rPr lang="en-US" altLang="en-US" sz="3000" b="1" dirty="0" err="1">
                  <a:solidFill>
                    <a:srgbClr val="1A6684"/>
                  </a:solidFill>
                  <a:cs typeface="Arial" panose="020B0604020202020204" pitchFamily="34" charset="0"/>
                </a:rPr>
                <a:t>quan</a:t>
              </a:r>
              <a:r>
                <a:rPr lang="en-US" altLang="en-US" sz="3000" b="1" dirty="0">
                  <a:solidFill>
                    <a:srgbClr val="1A6684"/>
                  </a:solidFill>
                  <a:cs typeface="Arial" panose="020B0604020202020204" pitchFamily="34" charset="0"/>
                </a:rPr>
                <a:t> </a:t>
              </a:r>
              <a:r>
                <a:rPr lang="en-US" altLang="en-US" sz="3000" b="1" dirty="0" err="1">
                  <a:solidFill>
                    <a:srgbClr val="1A6684"/>
                  </a:solidFill>
                  <a:cs typeface="Arial" panose="020B0604020202020204" pitchFamily="34" charset="0"/>
                  <a:sym typeface="Wingdings 3" panose="05040102010807070707" pitchFamily="18" charset="2"/>
                </a:rPr>
                <a:t>nên</a:t>
              </a:r>
              <a:r>
                <a:rPr lang="en-US" altLang="en-US" sz="3000" b="1" dirty="0">
                  <a:solidFill>
                    <a:srgbClr val="1A6684"/>
                  </a:solidFill>
                  <a:cs typeface="Arial" panose="020B0604020202020204" pitchFamily="34" charset="0"/>
                </a:rPr>
                <a:t> </a:t>
              </a:r>
              <a:r>
                <a:rPr lang="en-US" altLang="en-US" sz="3000" b="1" dirty="0" err="1">
                  <a:solidFill>
                    <a:srgbClr val="1A6684"/>
                  </a:solidFill>
                  <a:cs typeface="Arial" panose="020B0604020202020204" pitchFamily="34" charset="0"/>
                </a:rPr>
                <a:t>mắc</a:t>
              </a:r>
              <a:r>
                <a:rPr lang="en-US" altLang="en-US" sz="3000" b="1" dirty="0">
                  <a:solidFill>
                    <a:srgbClr val="1A6684"/>
                  </a:solidFill>
                  <a:cs typeface="Arial" panose="020B0604020202020204" pitchFamily="34" charset="0"/>
                </a:rPr>
                <a:t> </a:t>
              </a:r>
              <a:r>
                <a:rPr lang="en-US" altLang="en-US" sz="3000" b="1" dirty="0" err="1">
                  <a:solidFill>
                    <a:srgbClr val="1A6684"/>
                  </a:solidFill>
                  <a:cs typeface="Arial" panose="020B0604020202020204" pitchFamily="34" charset="0"/>
                </a:rPr>
                <a:t>mưu</a:t>
              </a:r>
              <a:r>
                <a:rPr lang="en-US" altLang="en-US" sz="3000" b="1" dirty="0">
                  <a:solidFill>
                    <a:srgbClr val="1A6684"/>
                  </a:solidFill>
                  <a:cs typeface="Arial" panose="020B0604020202020204" pitchFamily="34" charset="0"/>
                </a:rPr>
                <a:t> </a:t>
              </a:r>
              <a:r>
                <a:rPr lang="en-US" altLang="en-US" sz="3000" b="1" dirty="0" err="1">
                  <a:solidFill>
                    <a:srgbClr val="1A6684"/>
                  </a:solidFill>
                  <a:cs typeface="Arial" panose="020B0604020202020204" pitchFamily="34" charset="0"/>
                </a:rPr>
                <a:t>kẻ</a:t>
              </a:r>
              <a:r>
                <a:rPr lang="en-US" altLang="en-US" sz="3000" b="1" dirty="0">
                  <a:solidFill>
                    <a:srgbClr val="1A6684"/>
                  </a:solidFill>
                  <a:cs typeface="Arial" panose="020B0604020202020204" pitchFamily="34" charset="0"/>
                </a:rPr>
                <a:t> </a:t>
              </a:r>
              <a:r>
                <a:rPr lang="en-US" altLang="en-US" sz="3000" b="1" dirty="0" err="1">
                  <a:solidFill>
                    <a:srgbClr val="1A6684"/>
                  </a:solidFill>
                  <a:cs typeface="Arial" panose="020B0604020202020204" pitchFamily="34" charset="0"/>
                </a:rPr>
                <a:t>thù</a:t>
              </a:r>
              <a:r>
                <a:rPr lang="en-US" altLang="en-US" sz="3000" b="1" dirty="0">
                  <a:solidFill>
                    <a:srgbClr val="1A6684"/>
                  </a:solidFill>
                  <a:cs typeface="Arial" panose="020B0604020202020204" pitchFamily="34" charset="0"/>
                </a:rPr>
                <a:t>. </a:t>
              </a:r>
            </a:p>
            <a:p>
              <a:pPr algn="ctr">
                <a:buFontTx/>
                <a:buChar char="-"/>
              </a:pPr>
              <a:r>
                <a:rPr lang="en-US" altLang="en-US" sz="3000" b="1" dirty="0">
                  <a:solidFill>
                    <a:srgbClr val="1A6684"/>
                  </a:solidFill>
                  <a:cs typeface="Arial" panose="020B0604020202020204" pitchFamily="34" charset="0"/>
                </a:rPr>
                <a:t> </a:t>
              </a:r>
              <a:r>
                <a:rPr lang="en-US" altLang="en-US" sz="3000" b="1" dirty="0" err="1">
                  <a:solidFill>
                    <a:srgbClr val="1A6684"/>
                  </a:solidFill>
                  <a:cs typeface="Arial" panose="020B0604020202020204" pitchFamily="34" charset="0"/>
                </a:rPr>
                <a:t>Nội</a:t>
              </a:r>
              <a:r>
                <a:rPr lang="en-US" altLang="en-US" sz="3000" b="1" dirty="0">
                  <a:solidFill>
                    <a:srgbClr val="1A6684"/>
                  </a:solidFill>
                  <a:cs typeface="Arial" panose="020B0604020202020204" pitchFamily="34" charset="0"/>
                </a:rPr>
                <a:t> </a:t>
              </a:r>
              <a:r>
                <a:rPr lang="en-US" altLang="en-US" sz="3000" b="1" dirty="0" err="1">
                  <a:solidFill>
                    <a:srgbClr val="1A6684"/>
                  </a:solidFill>
                  <a:cs typeface="Arial" panose="020B0604020202020204" pitchFamily="34" charset="0"/>
                </a:rPr>
                <a:t>bộ</a:t>
              </a:r>
              <a:r>
                <a:rPr lang="en-US" altLang="en-US" sz="3000" b="1" dirty="0">
                  <a:solidFill>
                    <a:srgbClr val="1A6684"/>
                  </a:solidFill>
                  <a:cs typeface="Arial" panose="020B0604020202020204" pitchFamily="34" charset="0"/>
                </a:rPr>
                <a:t> chia </a:t>
              </a:r>
              <a:r>
                <a:rPr lang="en-US" altLang="en-US" sz="3000" b="1" dirty="0" err="1">
                  <a:solidFill>
                    <a:srgbClr val="1A6684"/>
                  </a:solidFill>
                  <a:cs typeface="Arial" panose="020B0604020202020204" pitchFamily="34" charset="0"/>
                </a:rPr>
                <a:t>rẽ</a:t>
              </a:r>
              <a:r>
                <a:rPr lang="en-US" altLang="en-US" sz="3000" b="1" dirty="0">
                  <a:solidFill>
                    <a:srgbClr val="1A6684"/>
                  </a:solidFill>
                  <a:cs typeface="Arial" panose="020B0604020202020204" pitchFamily="34" charset="0"/>
                </a:rPr>
                <a:t>, </a:t>
              </a:r>
              <a:r>
                <a:rPr lang="en-US" altLang="en-US" sz="3000" b="1" dirty="0" err="1">
                  <a:solidFill>
                    <a:srgbClr val="1A6684"/>
                  </a:solidFill>
                  <a:cs typeface="Arial" panose="020B0604020202020204" pitchFamily="34" charset="0"/>
                </a:rPr>
                <a:t>nhân</a:t>
              </a:r>
              <a:r>
                <a:rPr lang="en-US" altLang="en-US" sz="3000" b="1" dirty="0">
                  <a:solidFill>
                    <a:srgbClr val="1A6684"/>
                  </a:solidFill>
                  <a:cs typeface="Arial" panose="020B0604020202020204" pitchFamily="34" charset="0"/>
                </a:rPr>
                <a:t> </a:t>
              </a:r>
              <a:r>
                <a:rPr lang="en-US" altLang="en-US" sz="3000" b="1" dirty="0" err="1">
                  <a:solidFill>
                    <a:srgbClr val="1A6684"/>
                  </a:solidFill>
                  <a:cs typeface="Arial" panose="020B0604020202020204" pitchFamily="34" charset="0"/>
                </a:rPr>
                <a:t>dân</a:t>
              </a:r>
              <a:r>
                <a:rPr lang="en-US" altLang="en-US" sz="3000" b="1" dirty="0">
                  <a:solidFill>
                    <a:srgbClr val="1A6684"/>
                  </a:solidFill>
                  <a:cs typeface="Arial" panose="020B0604020202020204" pitchFamily="34" charset="0"/>
                </a:rPr>
                <a:t> </a:t>
              </a:r>
              <a:r>
                <a:rPr lang="en-US" altLang="en-US" sz="3000" b="1" dirty="0" err="1">
                  <a:solidFill>
                    <a:srgbClr val="1A6684"/>
                  </a:solidFill>
                  <a:cs typeface="Arial" panose="020B0604020202020204" pitchFamily="34" charset="0"/>
                </a:rPr>
                <a:t>không</a:t>
              </a:r>
              <a:r>
                <a:rPr lang="en-US" altLang="en-US" sz="3000" b="1" dirty="0">
                  <a:solidFill>
                    <a:srgbClr val="1A6684"/>
                  </a:solidFill>
                  <a:cs typeface="Arial" panose="020B0604020202020204" pitchFamily="34" charset="0"/>
                </a:rPr>
                <a:t> </a:t>
              </a:r>
              <a:r>
                <a:rPr lang="en-US" altLang="en-US" sz="3000" b="1" dirty="0" err="1">
                  <a:solidFill>
                    <a:srgbClr val="1A6684"/>
                  </a:solidFill>
                  <a:cs typeface="Arial" panose="020B0604020202020204" pitchFamily="34" charset="0"/>
                </a:rPr>
                <a:t>ủng</a:t>
              </a:r>
              <a:r>
                <a:rPr lang="en-US" altLang="en-US" sz="3000" b="1" dirty="0">
                  <a:solidFill>
                    <a:srgbClr val="1A6684"/>
                  </a:solidFill>
                  <a:cs typeface="Arial" panose="020B0604020202020204" pitchFamily="34" charset="0"/>
                </a:rPr>
                <a:t> </a:t>
              </a:r>
              <a:r>
                <a:rPr lang="en-US" altLang="en-US" sz="3000" b="1" dirty="0" err="1">
                  <a:solidFill>
                    <a:srgbClr val="1A6684"/>
                  </a:solidFill>
                  <a:cs typeface="Arial" panose="020B0604020202020204" pitchFamily="34" charset="0"/>
                </a:rPr>
                <a:t>hộ</a:t>
              </a:r>
              <a:endParaRPr lang="en-US" altLang="en-US" sz="3000" b="1" dirty="0">
                <a:solidFill>
                  <a:srgbClr val="1A6684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6" name="Text Box 4">
            <a:extLst>
              <a:ext uri="{FF2B5EF4-FFF2-40B4-BE49-F238E27FC236}">
                <a16:creationId xmlns:a16="http://schemas.microsoft.com/office/drawing/2014/main" id="{68AFC404-F33D-532E-B873-D85FB5AFD0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273" y="2996513"/>
            <a:ext cx="896890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32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dirty="0">
                <a:solidFill>
                  <a:srgbClr val="1A6684"/>
                </a:solidFill>
                <a:cs typeface="Arial" panose="020B0604020202020204" pitchFamily="34" charset="0"/>
              </a:rPr>
              <a:t>Theo </a:t>
            </a:r>
            <a:r>
              <a:rPr lang="en-US" altLang="en-US" sz="3200" b="1" dirty="0" err="1">
                <a:solidFill>
                  <a:srgbClr val="1A6684"/>
                </a:solidFill>
                <a:cs typeface="Arial" panose="020B0604020202020204" pitchFamily="34" charset="0"/>
              </a:rPr>
              <a:t>em</a:t>
            </a:r>
            <a:r>
              <a:rPr lang="en-US" altLang="en-US" sz="3200" b="1" dirty="0">
                <a:solidFill>
                  <a:srgbClr val="1A6684"/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1A6684"/>
                </a:solidFill>
                <a:cs typeface="Arial" panose="020B0604020202020204" pitchFamily="34" charset="0"/>
              </a:rPr>
              <a:t>sự</a:t>
            </a:r>
            <a:r>
              <a:rPr lang="en-US" altLang="en-US" sz="3200" b="1" dirty="0">
                <a:solidFill>
                  <a:srgbClr val="1A6684"/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1A6684"/>
                </a:solidFill>
                <a:cs typeface="Arial" panose="020B0604020202020204" pitchFamily="34" charset="0"/>
              </a:rPr>
              <a:t>thất</a:t>
            </a:r>
            <a:r>
              <a:rPr lang="en-US" altLang="en-US" sz="3200" b="1" dirty="0">
                <a:solidFill>
                  <a:srgbClr val="1A6684"/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1A6684"/>
                </a:solidFill>
                <a:cs typeface="Arial" panose="020B0604020202020204" pitchFamily="34" charset="0"/>
              </a:rPr>
              <a:t>bại</a:t>
            </a:r>
            <a:r>
              <a:rPr lang="en-US" altLang="en-US" sz="3200" b="1" dirty="0">
                <a:solidFill>
                  <a:srgbClr val="1A6684"/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1A6684"/>
                </a:solidFill>
                <a:cs typeface="Arial" panose="020B0604020202020204" pitchFamily="34" charset="0"/>
              </a:rPr>
              <a:t>của</a:t>
            </a:r>
            <a:r>
              <a:rPr lang="en-US" altLang="en-US" sz="3200" b="1" dirty="0">
                <a:solidFill>
                  <a:srgbClr val="1A6684"/>
                </a:solidFill>
                <a:cs typeface="Arial" panose="020B0604020202020204" pitchFamily="34" charset="0"/>
              </a:rPr>
              <a:t> An </a:t>
            </a:r>
            <a:r>
              <a:rPr lang="en-US" altLang="en-US" sz="3200" b="1" dirty="0" err="1">
                <a:solidFill>
                  <a:srgbClr val="1A6684"/>
                </a:solidFill>
                <a:cs typeface="Arial" panose="020B0604020202020204" pitchFamily="34" charset="0"/>
              </a:rPr>
              <a:t>Dương</a:t>
            </a:r>
            <a:r>
              <a:rPr lang="en-US" altLang="en-US" sz="3200" b="1" dirty="0">
                <a:solidFill>
                  <a:srgbClr val="1A6684"/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1A6684"/>
                </a:solidFill>
                <a:cs typeface="Arial" panose="020B0604020202020204" pitchFamily="34" charset="0"/>
              </a:rPr>
              <a:t>Vương</a:t>
            </a:r>
            <a:r>
              <a:rPr lang="en-US" altLang="en-US" sz="3200" b="1" dirty="0">
                <a:solidFill>
                  <a:srgbClr val="1A6684"/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1A6684"/>
                </a:solidFill>
                <a:cs typeface="Arial" panose="020B0604020202020204" pitchFamily="34" charset="0"/>
              </a:rPr>
              <a:t>để</a:t>
            </a:r>
            <a:r>
              <a:rPr lang="en-US" altLang="en-US" sz="3200" b="1" dirty="0">
                <a:solidFill>
                  <a:srgbClr val="1A6684"/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1A6684"/>
                </a:solidFill>
                <a:cs typeface="Arial" panose="020B0604020202020204" pitchFamily="34" charset="0"/>
              </a:rPr>
              <a:t>lại</a:t>
            </a:r>
            <a:r>
              <a:rPr lang="en-US" altLang="en-US" sz="3200" b="1" dirty="0">
                <a:solidFill>
                  <a:srgbClr val="1A6684"/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1A6684"/>
                </a:solidFill>
                <a:cs typeface="Arial" panose="020B0604020202020204" pitchFamily="34" charset="0"/>
              </a:rPr>
              <a:t>cho</a:t>
            </a:r>
            <a:r>
              <a:rPr lang="en-US" altLang="en-US" sz="3200" b="1" dirty="0">
                <a:solidFill>
                  <a:srgbClr val="1A6684"/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1A6684"/>
                </a:solidFill>
                <a:cs typeface="Arial" panose="020B0604020202020204" pitchFamily="34" charset="0"/>
              </a:rPr>
              <a:t>đời</a:t>
            </a:r>
            <a:r>
              <a:rPr lang="en-US" altLang="en-US" sz="3200" b="1" dirty="0">
                <a:solidFill>
                  <a:srgbClr val="1A6684"/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1A6684"/>
                </a:solidFill>
                <a:cs typeface="Arial" panose="020B0604020202020204" pitchFamily="34" charset="0"/>
              </a:rPr>
              <a:t>sau</a:t>
            </a:r>
            <a:r>
              <a:rPr lang="en-US" altLang="en-US" sz="3200" b="1" dirty="0">
                <a:solidFill>
                  <a:srgbClr val="1A6684"/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1A6684"/>
                </a:solidFill>
                <a:cs typeface="Arial" panose="020B0604020202020204" pitchFamily="34" charset="0"/>
              </a:rPr>
              <a:t>bài</a:t>
            </a:r>
            <a:r>
              <a:rPr lang="en-US" altLang="en-US" sz="3200" b="1" dirty="0">
                <a:solidFill>
                  <a:srgbClr val="1A6684"/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1A6684"/>
                </a:solidFill>
                <a:cs typeface="Arial" panose="020B0604020202020204" pitchFamily="34" charset="0"/>
              </a:rPr>
              <a:t>học</a:t>
            </a:r>
            <a:r>
              <a:rPr lang="en-US" altLang="en-US" sz="3200" b="1" dirty="0">
                <a:solidFill>
                  <a:srgbClr val="1A6684"/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1A6684"/>
                </a:solidFill>
                <a:cs typeface="Arial" panose="020B0604020202020204" pitchFamily="34" charset="0"/>
              </a:rPr>
              <a:t>gì</a:t>
            </a:r>
            <a:r>
              <a:rPr lang="en-US" altLang="en-US" sz="3200" b="1" dirty="0">
                <a:solidFill>
                  <a:srgbClr val="1A6684"/>
                </a:solidFill>
                <a:cs typeface="Arial" panose="020B0604020202020204" pitchFamily="34" charset="0"/>
              </a:rPr>
              <a:t>?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2638A43-140A-8C04-2B0A-26FB6F7E7238}"/>
              </a:ext>
            </a:extLst>
          </p:cNvPr>
          <p:cNvGrpSpPr/>
          <p:nvPr/>
        </p:nvGrpSpPr>
        <p:grpSpPr>
          <a:xfrm>
            <a:off x="1368084" y="3963719"/>
            <a:ext cx="9630465" cy="2428149"/>
            <a:chOff x="1698824" y="3940621"/>
            <a:chExt cx="9630465" cy="2428149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7F169049-D949-E2C9-14BD-4C63E9A8CF09}"/>
                </a:ext>
              </a:extLst>
            </p:cNvPr>
            <p:cNvGrpSpPr/>
            <p:nvPr/>
          </p:nvGrpSpPr>
          <p:grpSpPr>
            <a:xfrm>
              <a:off x="1698824" y="3940621"/>
              <a:ext cx="9630465" cy="2428149"/>
              <a:chOff x="1698824" y="3940621"/>
              <a:chExt cx="9630465" cy="2428149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0C27EE4D-86B4-7B28-CE59-DA0B6BD92AA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5199" t="87248" r="56445" b="1448"/>
              <a:stretch/>
            </p:blipFill>
            <p:spPr>
              <a:xfrm>
                <a:off x="1698824" y="3940621"/>
                <a:ext cx="9630465" cy="2428149"/>
              </a:xfrm>
              <a:prstGeom prst="rect">
                <a:avLst/>
              </a:prstGeom>
            </p:spPr>
          </p:pic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2093F275-CA66-1644-6BB4-173E6E261F13}"/>
                  </a:ext>
                </a:extLst>
              </p:cNvPr>
              <p:cNvSpPr/>
              <p:nvPr/>
            </p:nvSpPr>
            <p:spPr>
              <a:xfrm>
                <a:off x="2509736" y="4552559"/>
                <a:ext cx="8054502" cy="1079756"/>
              </a:xfrm>
              <a:prstGeom prst="rect">
                <a:avLst/>
              </a:prstGeom>
              <a:solidFill>
                <a:srgbClr val="D7F0D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" name="Rectangle 5">
              <a:extLst>
                <a:ext uri="{FF2B5EF4-FFF2-40B4-BE49-F238E27FC236}">
                  <a16:creationId xmlns:a16="http://schemas.microsoft.com/office/drawing/2014/main" id="{2B59434E-79B5-420A-0EAA-B585DDEFA6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8695" y="4297130"/>
              <a:ext cx="8763000" cy="14773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3000" b="1" dirty="0">
                  <a:solidFill>
                    <a:srgbClr val="454E5F"/>
                  </a:solidFill>
                  <a:cs typeface="Arial" panose="020B0604020202020204" pitchFamily="34" charset="0"/>
                </a:rPr>
                <a:t>- </a:t>
              </a:r>
              <a:r>
                <a:rPr lang="en-US" altLang="en-US" sz="3000" b="1" dirty="0" err="1">
                  <a:solidFill>
                    <a:srgbClr val="454E5F"/>
                  </a:solidFill>
                  <a:cs typeface="Arial" panose="020B0604020202020204" pitchFamily="34" charset="0"/>
                </a:rPr>
                <a:t>Phải</a:t>
              </a:r>
              <a:r>
                <a:rPr lang="en-US" altLang="en-US" sz="3000" b="1" dirty="0">
                  <a:solidFill>
                    <a:srgbClr val="454E5F"/>
                  </a:solidFill>
                  <a:cs typeface="Arial" panose="020B0604020202020204" pitchFamily="34" charset="0"/>
                </a:rPr>
                <a:t> </a:t>
              </a:r>
              <a:r>
                <a:rPr lang="en-US" altLang="en-US" sz="3000" b="1" dirty="0" err="1">
                  <a:solidFill>
                    <a:srgbClr val="454E5F"/>
                  </a:solidFill>
                  <a:cs typeface="Arial" panose="020B0604020202020204" pitchFamily="34" charset="0"/>
                </a:rPr>
                <a:t>luôn</a:t>
              </a:r>
              <a:r>
                <a:rPr lang="en-US" altLang="en-US" sz="3000" b="1" dirty="0">
                  <a:solidFill>
                    <a:srgbClr val="454E5F"/>
                  </a:solidFill>
                  <a:cs typeface="Arial" panose="020B0604020202020204" pitchFamily="34" charset="0"/>
                </a:rPr>
                <a:t> </a:t>
              </a:r>
              <a:r>
                <a:rPr lang="en-US" altLang="en-US" sz="3000" b="1" dirty="0" err="1">
                  <a:solidFill>
                    <a:srgbClr val="454E5F"/>
                  </a:solidFill>
                  <a:cs typeface="Arial" panose="020B0604020202020204" pitchFamily="34" charset="0"/>
                </a:rPr>
                <a:t>cảnh</a:t>
              </a:r>
              <a:r>
                <a:rPr lang="en-US" altLang="en-US" sz="3000" b="1" dirty="0">
                  <a:solidFill>
                    <a:srgbClr val="454E5F"/>
                  </a:solidFill>
                  <a:cs typeface="Arial" panose="020B0604020202020204" pitchFamily="34" charset="0"/>
                </a:rPr>
                <a:t> </a:t>
              </a:r>
              <a:r>
                <a:rPr lang="en-US" altLang="en-US" sz="3000" b="1" dirty="0" err="1">
                  <a:solidFill>
                    <a:srgbClr val="454E5F"/>
                  </a:solidFill>
                  <a:cs typeface="Arial" panose="020B0604020202020204" pitchFamily="34" charset="0"/>
                </a:rPr>
                <a:t>giác</a:t>
              </a:r>
              <a:r>
                <a:rPr lang="en-US" altLang="en-US" sz="3000" b="1" dirty="0">
                  <a:solidFill>
                    <a:srgbClr val="454E5F"/>
                  </a:solidFill>
                  <a:cs typeface="Arial" panose="020B0604020202020204" pitchFamily="34" charset="0"/>
                </a:rPr>
                <a:t> </a:t>
              </a:r>
              <a:r>
                <a:rPr lang="en-US" altLang="en-US" sz="3000" b="1" dirty="0" err="1">
                  <a:solidFill>
                    <a:srgbClr val="454E5F"/>
                  </a:solidFill>
                  <a:cs typeface="Arial" panose="020B0604020202020204" pitchFamily="34" charset="0"/>
                </a:rPr>
                <a:t>với</a:t>
              </a:r>
              <a:r>
                <a:rPr lang="en-US" altLang="en-US" sz="3000" b="1" dirty="0">
                  <a:solidFill>
                    <a:srgbClr val="454E5F"/>
                  </a:solidFill>
                  <a:cs typeface="Arial" panose="020B0604020202020204" pitchFamily="34" charset="0"/>
                </a:rPr>
                <a:t> </a:t>
              </a:r>
              <a:r>
                <a:rPr lang="en-US" altLang="en-US" sz="3000" b="1" dirty="0" err="1">
                  <a:solidFill>
                    <a:srgbClr val="454E5F"/>
                  </a:solidFill>
                  <a:cs typeface="Arial" panose="020B0604020202020204" pitchFamily="34" charset="0"/>
                </a:rPr>
                <a:t>kẻ</a:t>
              </a:r>
              <a:r>
                <a:rPr lang="en-US" altLang="en-US" sz="3000" b="1" dirty="0">
                  <a:solidFill>
                    <a:srgbClr val="454E5F"/>
                  </a:solidFill>
                  <a:cs typeface="Arial" panose="020B0604020202020204" pitchFamily="34" charset="0"/>
                </a:rPr>
                <a:t> </a:t>
              </a:r>
              <a:r>
                <a:rPr lang="en-US" altLang="en-US" sz="3000" b="1" dirty="0" err="1">
                  <a:solidFill>
                    <a:srgbClr val="454E5F"/>
                  </a:solidFill>
                  <a:cs typeface="Arial" panose="020B0604020202020204" pitchFamily="34" charset="0"/>
                </a:rPr>
                <a:t>thù</a:t>
              </a:r>
              <a:endParaRPr lang="en-US" altLang="en-US" sz="3000" b="1" dirty="0">
                <a:solidFill>
                  <a:srgbClr val="454E5F"/>
                </a:solidFill>
                <a:cs typeface="Arial" panose="020B0604020202020204" pitchFamily="34" charset="0"/>
              </a:endParaRPr>
            </a:p>
            <a:p>
              <a:r>
                <a:rPr lang="en-US" altLang="en-US" sz="3000" b="1" dirty="0">
                  <a:solidFill>
                    <a:srgbClr val="454E5F"/>
                  </a:solidFill>
                  <a:cs typeface="Arial" panose="020B0604020202020204" pitchFamily="34" charset="0"/>
                </a:rPr>
                <a:t>- </a:t>
              </a:r>
              <a:r>
                <a:rPr lang="en-US" altLang="en-US" sz="3000" b="1" dirty="0" err="1">
                  <a:solidFill>
                    <a:srgbClr val="454E5F"/>
                  </a:solidFill>
                  <a:cs typeface="Arial" panose="020B0604020202020204" pitchFamily="34" charset="0"/>
                </a:rPr>
                <a:t>Phải</a:t>
              </a:r>
              <a:r>
                <a:rPr lang="en-US" altLang="en-US" sz="3000" b="1" dirty="0">
                  <a:solidFill>
                    <a:srgbClr val="454E5F"/>
                  </a:solidFill>
                  <a:cs typeface="Arial" panose="020B0604020202020204" pitchFamily="34" charset="0"/>
                </a:rPr>
                <a:t> </a:t>
              </a:r>
              <a:r>
                <a:rPr lang="en-US" altLang="en-US" sz="3000" b="1" dirty="0" err="1">
                  <a:solidFill>
                    <a:srgbClr val="454E5F"/>
                  </a:solidFill>
                  <a:cs typeface="Arial" panose="020B0604020202020204" pitchFamily="34" charset="0"/>
                </a:rPr>
                <a:t>xây</a:t>
              </a:r>
              <a:r>
                <a:rPr lang="en-US" altLang="en-US" sz="3000" b="1" dirty="0">
                  <a:solidFill>
                    <a:srgbClr val="454E5F"/>
                  </a:solidFill>
                  <a:cs typeface="Arial" panose="020B0604020202020204" pitchFamily="34" charset="0"/>
                </a:rPr>
                <a:t> </a:t>
              </a:r>
              <a:r>
                <a:rPr lang="en-US" altLang="en-US" sz="3000" b="1" dirty="0" err="1">
                  <a:solidFill>
                    <a:srgbClr val="454E5F"/>
                  </a:solidFill>
                  <a:cs typeface="Arial" panose="020B0604020202020204" pitchFamily="34" charset="0"/>
                </a:rPr>
                <a:t>dựng</a:t>
              </a:r>
              <a:r>
                <a:rPr lang="en-US" altLang="en-US" sz="3000" b="1" dirty="0">
                  <a:solidFill>
                    <a:srgbClr val="454E5F"/>
                  </a:solidFill>
                  <a:cs typeface="Arial" panose="020B0604020202020204" pitchFamily="34" charset="0"/>
                </a:rPr>
                <a:t> </a:t>
              </a:r>
              <a:r>
                <a:rPr lang="en-US" altLang="en-US" sz="3000" b="1" dirty="0" err="1">
                  <a:solidFill>
                    <a:srgbClr val="454E5F"/>
                  </a:solidFill>
                  <a:cs typeface="Arial" panose="020B0604020202020204" pitchFamily="34" charset="0"/>
                </a:rPr>
                <a:t>khối</a:t>
              </a:r>
              <a:r>
                <a:rPr lang="en-US" altLang="en-US" sz="3000" b="1" dirty="0">
                  <a:solidFill>
                    <a:srgbClr val="454E5F"/>
                  </a:solidFill>
                  <a:cs typeface="Arial" panose="020B0604020202020204" pitchFamily="34" charset="0"/>
                </a:rPr>
                <a:t> </a:t>
              </a:r>
              <a:r>
                <a:rPr lang="en-US" altLang="en-US" sz="3000" b="1" dirty="0" err="1">
                  <a:solidFill>
                    <a:srgbClr val="454E5F"/>
                  </a:solidFill>
                  <a:cs typeface="Arial" panose="020B0604020202020204" pitchFamily="34" charset="0"/>
                </a:rPr>
                <a:t>đoàn</a:t>
              </a:r>
              <a:r>
                <a:rPr lang="en-US" altLang="en-US" sz="3000" b="1" dirty="0">
                  <a:solidFill>
                    <a:srgbClr val="454E5F"/>
                  </a:solidFill>
                  <a:cs typeface="Arial" panose="020B0604020202020204" pitchFamily="34" charset="0"/>
                </a:rPr>
                <a:t> </a:t>
              </a:r>
              <a:r>
                <a:rPr lang="en-US" altLang="en-US" sz="3000" b="1" dirty="0" err="1">
                  <a:solidFill>
                    <a:srgbClr val="454E5F"/>
                  </a:solidFill>
                  <a:cs typeface="Arial" panose="020B0604020202020204" pitchFamily="34" charset="0"/>
                </a:rPr>
                <a:t>kết</a:t>
              </a:r>
              <a:r>
                <a:rPr lang="en-US" altLang="en-US" sz="3000" b="1" dirty="0">
                  <a:solidFill>
                    <a:srgbClr val="454E5F"/>
                  </a:solidFill>
                  <a:cs typeface="Arial" panose="020B0604020202020204" pitchFamily="34" charset="0"/>
                </a:rPr>
                <a:t> </a:t>
              </a:r>
              <a:r>
                <a:rPr lang="en-US" altLang="en-US" sz="3000" b="1" dirty="0" err="1">
                  <a:solidFill>
                    <a:srgbClr val="454E5F"/>
                  </a:solidFill>
                  <a:cs typeface="Arial" panose="020B0604020202020204" pitchFamily="34" charset="0"/>
                </a:rPr>
                <a:t>dân</a:t>
              </a:r>
              <a:r>
                <a:rPr lang="en-US" altLang="en-US" sz="3000" b="1" dirty="0">
                  <a:solidFill>
                    <a:srgbClr val="454E5F"/>
                  </a:solidFill>
                  <a:cs typeface="Arial" panose="020B0604020202020204" pitchFamily="34" charset="0"/>
                </a:rPr>
                <a:t> </a:t>
              </a:r>
              <a:r>
                <a:rPr lang="en-US" altLang="en-US" sz="3000" b="1" dirty="0" err="1">
                  <a:solidFill>
                    <a:srgbClr val="454E5F"/>
                  </a:solidFill>
                  <a:cs typeface="Arial" panose="020B0604020202020204" pitchFamily="34" charset="0"/>
                </a:rPr>
                <a:t>tộc</a:t>
              </a:r>
              <a:r>
                <a:rPr lang="en-US" altLang="en-US" sz="3000" b="1" dirty="0">
                  <a:solidFill>
                    <a:srgbClr val="454E5F"/>
                  </a:solidFill>
                  <a:cs typeface="Arial" panose="020B0604020202020204" pitchFamily="34" charset="0"/>
                  <a:sym typeface="Wingdings 3" panose="05040102010807070707" pitchFamily="18" charset="2"/>
                </a:rPr>
                <a:t>, </a:t>
              </a:r>
              <a:r>
                <a:rPr lang="en-US" altLang="en-US" sz="3000" b="1" dirty="0" err="1">
                  <a:solidFill>
                    <a:srgbClr val="454E5F"/>
                  </a:solidFill>
                  <a:cs typeface="Arial" panose="020B0604020202020204" pitchFamily="34" charset="0"/>
                  <a:sym typeface="Wingdings 3" panose="05040102010807070707" pitchFamily="18" charset="2"/>
                </a:rPr>
                <a:t>d</a:t>
              </a:r>
              <a:r>
                <a:rPr lang="en-US" altLang="en-US" sz="3000" b="1" dirty="0" err="1">
                  <a:solidFill>
                    <a:srgbClr val="454E5F"/>
                  </a:solidFill>
                  <a:cs typeface="Arial" panose="020B0604020202020204" pitchFamily="34" charset="0"/>
                </a:rPr>
                <a:t>ựa</a:t>
              </a:r>
              <a:r>
                <a:rPr lang="en-US" altLang="en-US" sz="3000" b="1" dirty="0">
                  <a:solidFill>
                    <a:srgbClr val="454E5F"/>
                  </a:solidFill>
                  <a:cs typeface="Arial" panose="020B0604020202020204" pitchFamily="34" charset="0"/>
                </a:rPr>
                <a:t> </a:t>
              </a:r>
              <a:r>
                <a:rPr lang="en-US" altLang="en-US" sz="3000" b="1" dirty="0" err="1">
                  <a:solidFill>
                    <a:srgbClr val="454E5F"/>
                  </a:solidFill>
                  <a:cs typeface="Arial" panose="020B0604020202020204" pitchFamily="34" charset="0"/>
                </a:rPr>
                <a:t>vào</a:t>
              </a:r>
              <a:r>
                <a:rPr lang="en-US" altLang="en-US" sz="3000" b="1" dirty="0">
                  <a:solidFill>
                    <a:srgbClr val="454E5F"/>
                  </a:solidFill>
                  <a:cs typeface="Arial" panose="020B0604020202020204" pitchFamily="34" charset="0"/>
                </a:rPr>
                <a:t> </a:t>
              </a:r>
              <a:r>
                <a:rPr lang="en-US" altLang="en-US" sz="3000" b="1" dirty="0" err="1">
                  <a:solidFill>
                    <a:srgbClr val="454E5F"/>
                  </a:solidFill>
                  <a:cs typeface="Arial" panose="020B0604020202020204" pitchFamily="34" charset="0"/>
                </a:rPr>
                <a:t>sức</a:t>
              </a:r>
              <a:r>
                <a:rPr lang="en-US" altLang="en-US" sz="3000" b="1" dirty="0">
                  <a:solidFill>
                    <a:srgbClr val="454E5F"/>
                  </a:solidFill>
                  <a:cs typeface="Arial" panose="020B0604020202020204" pitchFamily="34" charset="0"/>
                </a:rPr>
                <a:t> </a:t>
              </a:r>
              <a:r>
                <a:rPr lang="en-US" altLang="en-US" sz="3000" b="1" dirty="0" err="1">
                  <a:solidFill>
                    <a:srgbClr val="454E5F"/>
                  </a:solidFill>
                  <a:cs typeface="Arial" panose="020B0604020202020204" pitchFamily="34" charset="0"/>
                </a:rPr>
                <a:t>mạnh</a:t>
              </a:r>
              <a:r>
                <a:rPr lang="en-US" altLang="en-US" sz="3000" b="1" dirty="0">
                  <a:solidFill>
                    <a:srgbClr val="454E5F"/>
                  </a:solidFill>
                  <a:cs typeface="Arial" panose="020B0604020202020204" pitchFamily="34" charset="0"/>
                </a:rPr>
                <a:t> </a:t>
              </a:r>
              <a:r>
                <a:rPr lang="en-US" altLang="en-US" sz="3000" b="1" dirty="0" err="1">
                  <a:solidFill>
                    <a:srgbClr val="454E5F"/>
                  </a:solidFill>
                  <a:cs typeface="Arial" panose="020B0604020202020204" pitchFamily="34" charset="0"/>
                </a:rPr>
                <a:t>toàn</a:t>
              </a:r>
              <a:r>
                <a:rPr lang="en-US" altLang="en-US" sz="3000" b="1" dirty="0">
                  <a:solidFill>
                    <a:srgbClr val="454E5F"/>
                  </a:solidFill>
                  <a:cs typeface="Arial" panose="020B0604020202020204" pitchFamily="34" charset="0"/>
                </a:rPr>
                <a:t> </a:t>
              </a:r>
              <a:r>
                <a:rPr lang="en-US" altLang="en-US" sz="3000" b="1" dirty="0" err="1">
                  <a:solidFill>
                    <a:srgbClr val="454E5F"/>
                  </a:solidFill>
                  <a:cs typeface="Arial" panose="020B0604020202020204" pitchFamily="34" charset="0"/>
                </a:rPr>
                <a:t>dân</a:t>
              </a:r>
              <a:r>
                <a:rPr lang="en-US" altLang="en-US" sz="3000" b="1" dirty="0">
                  <a:solidFill>
                    <a:srgbClr val="454E5F"/>
                  </a:solidFill>
                  <a:cs typeface="Arial" panose="020B0604020202020204" pitchFamily="34" charset="0"/>
                </a:rPr>
                <a:t> </a:t>
              </a:r>
              <a:r>
                <a:rPr lang="en-US" altLang="en-US" sz="3000" b="1" dirty="0" err="1">
                  <a:solidFill>
                    <a:srgbClr val="454E5F"/>
                  </a:solidFill>
                  <a:cs typeface="Arial" panose="020B0604020202020204" pitchFamily="34" charset="0"/>
                </a:rPr>
                <a:t>để</a:t>
              </a:r>
              <a:r>
                <a:rPr lang="en-US" altLang="en-US" sz="3000" b="1" dirty="0">
                  <a:solidFill>
                    <a:srgbClr val="454E5F"/>
                  </a:solidFill>
                  <a:cs typeface="Arial" panose="020B0604020202020204" pitchFamily="34" charset="0"/>
                </a:rPr>
                <a:t> </a:t>
              </a:r>
              <a:r>
                <a:rPr lang="en-US" altLang="en-US" sz="3000" b="1" dirty="0" err="1">
                  <a:solidFill>
                    <a:srgbClr val="454E5F"/>
                  </a:solidFill>
                  <a:cs typeface="Arial" panose="020B0604020202020204" pitchFamily="34" charset="0"/>
                </a:rPr>
                <a:t>đánh</a:t>
              </a:r>
              <a:r>
                <a:rPr lang="en-US" altLang="en-US" sz="3000" b="1" dirty="0">
                  <a:solidFill>
                    <a:srgbClr val="454E5F"/>
                  </a:solidFill>
                  <a:cs typeface="Arial" panose="020B0604020202020204" pitchFamily="34" charset="0"/>
                </a:rPr>
                <a:t> </a:t>
              </a:r>
              <a:r>
                <a:rPr lang="en-US" altLang="en-US" sz="3000" b="1" dirty="0" err="1">
                  <a:solidFill>
                    <a:srgbClr val="454E5F"/>
                  </a:solidFill>
                  <a:cs typeface="Arial" panose="020B0604020202020204" pitchFamily="34" charset="0"/>
                </a:rPr>
                <a:t>giặc</a:t>
              </a:r>
              <a:r>
                <a:rPr lang="en-US" altLang="en-US" sz="3000" b="1" dirty="0">
                  <a:solidFill>
                    <a:srgbClr val="454E5F"/>
                  </a:solidFill>
                  <a:cs typeface="Arial" panose="020B0604020202020204" pitchFamily="34" charset="0"/>
                </a:rPr>
                <a:t> </a:t>
              </a:r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382751D4-0F5D-3D93-825F-00602B23668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8" r="63955"/>
          <a:stretch/>
        </p:blipFill>
        <p:spPr>
          <a:xfrm>
            <a:off x="13713" y="1116871"/>
            <a:ext cx="1144635" cy="231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701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FE22CC78-F4BB-3FAE-C503-13639201EBAF}"/>
              </a:ext>
            </a:extLst>
          </p:cNvPr>
          <p:cNvGrpSpPr/>
          <p:nvPr/>
        </p:nvGrpSpPr>
        <p:grpSpPr>
          <a:xfrm>
            <a:off x="-309811" y="203164"/>
            <a:ext cx="3159381" cy="1198191"/>
            <a:chOff x="119297" y="492941"/>
            <a:chExt cx="3281588" cy="1768199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D953E0CF-D457-77F4-E6A4-A540156456B6}"/>
                </a:ext>
              </a:extLst>
            </p:cNvPr>
            <p:cNvGrpSpPr/>
            <p:nvPr/>
          </p:nvGrpSpPr>
          <p:grpSpPr>
            <a:xfrm>
              <a:off x="252653" y="492941"/>
              <a:ext cx="3148232" cy="1768199"/>
              <a:chOff x="45445" y="492942"/>
              <a:chExt cx="3098392" cy="1417115"/>
            </a:xfrm>
          </p:grpSpPr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7C20AA6E-2631-F77E-4D74-4FB0A0348D0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386" r="79035" b="86380"/>
              <a:stretch/>
            </p:blipFill>
            <p:spPr>
              <a:xfrm>
                <a:off x="45445" y="492942"/>
                <a:ext cx="3098392" cy="1417115"/>
              </a:xfrm>
              <a:prstGeom prst="rect">
                <a:avLst/>
              </a:prstGeom>
            </p:spPr>
          </p:pic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90FEA69A-1C64-34B7-6EEB-3FA892804691}"/>
                  </a:ext>
                </a:extLst>
              </p:cNvPr>
              <p:cNvSpPr/>
              <p:nvPr/>
            </p:nvSpPr>
            <p:spPr>
              <a:xfrm>
                <a:off x="247340" y="811234"/>
                <a:ext cx="2230218" cy="707923"/>
              </a:xfrm>
              <a:prstGeom prst="rect">
                <a:avLst/>
              </a:prstGeom>
              <a:solidFill>
                <a:srgbClr val="FEED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6" name="文本框 2">
              <a:extLst>
                <a:ext uri="{FF2B5EF4-FFF2-40B4-BE49-F238E27FC236}">
                  <a16:creationId xmlns:a16="http://schemas.microsoft.com/office/drawing/2014/main" id="{C967A0DC-36AC-93AE-56EB-3BD90357721C}"/>
                </a:ext>
              </a:extLst>
            </p:cNvPr>
            <p:cNvSpPr txBox="1"/>
            <p:nvPr/>
          </p:nvSpPr>
          <p:spPr>
            <a:xfrm>
              <a:off x="119297" y="763999"/>
              <a:ext cx="2943089" cy="11354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3B4456"/>
                  </a:solidFill>
                  <a:effectLst/>
                  <a:uLnTx/>
                  <a:uFillTx/>
                  <a:latin typeface="UTM Beautiful Caps" panose="02040603050506020204" pitchFamily="18" charset="0"/>
                  <a:ea typeface="+mn-ea"/>
                  <a:cs typeface="Times New Roman" panose="02020603050405020304" pitchFamily="18" charset="0"/>
                </a:rPr>
                <a:t>Ghi</a:t>
              </a:r>
              <a:r>
                <a:rPr kumimoji="0" lang="en-US" altLang="en-US" sz="4400" b="1" i="0" u="none" strike="noStrike" kern="0" cap="none" spc="0" normalizeH="0" baseline="0" noProof="0" dirty="0">
                  <a:ln>
                    <a:noFill/>
                  </a:ln>
                  <a:solidFill>
                    <a:srgbClr val="3B4456"/>
                  </a:solidFill>
                  <a:effectLst/>
                  <a:uLnTx/>
                  <a:uFillTx/>
                  <a:latin typeface="UTM Beautiful Caps" panose="020406030505060202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4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3B4456"/>
                  </a:solidFill>
                  <a:effectLst/>
                  <a:uLnTx/>
                  <a:uFillTx/>
                  <a:latin typeface="UTM Beautiful Caps" panose="02040603050506020204" pitchFamily="18" charset="0"/>
                  <a:ea typeface="+mn-ea"/>
                  <a:cs typeface="Times New Roman" panose="02020603050405020304" pitchFamily="18" charset="0"/>
                </a:rPr>
                <a:t>nhớ</a:t>
              </a:r>
              <a:endParaRPr kumimoji="0" lang="vi-VN" alt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3B445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36EFFCA5-68A4-3A31-B989-9E26CEF05BE5}"/>
              </a:ext>
            </a:extLst>
          </p:cNvPr>
          <p:cNvGrpSpPr/>
          <p:nvPr/>
        </p:nvGrpSpPr>
        <p:grpSpPr>
          <a:xfrm>
            <a:off x="336471" y="1486797"/>
            <a:ext cx="10739105" cy="4326729"/>
            <a:chOff x="336471" y="1486797"/>
            <a:chExt cx="10739105" cy="4326729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7BA35C39-1424-FD2F-CE6B-6549C3342496}"/>
                </a:ext>
              </a:extLst>
            </p:cNvPr>
            <p:cNvGrpSpPr/>
            <p:nvPr/>
          </p:nvGrpSpPr>
          <p:grpSpPr>
            <a:xfrm>
              <a:off x="336471" y="1486797"/>
              <a:ext cx="10739105" cy="4326729"/>
              <a:chOff x="1249503" y="1156283"/>
              <a:chExt cx="10086761" cy="5216327"/>
            </a:xfrm>
          </p:grpSpPr>
          <p:sp>
            <p:nvSpPr>
              <p:cNvPr id="21" name="矩形: 圆角 17">
                <a:extLst>
                  <a:ext uri="{FF2B5EF4-FFF2-40B4-BE49-F238E27FC236}">
                    <a16:creationId xmlns:a16="http://schemas.microsoft.com/office/drawing/2014/main" id="{631F0189-3B6E-DA26-B5C0-FF7C599FF3F6}"/>
                  </a:ext>
                </a:extLst>
              </p:cNvPr>
              <p:cNvSpPr/>
              <p:nvPr/>
            </p:nvSpPr>
            <p:spPr>
              <a:xfrm>
                <a:off x="1249503" y="1156283"/>
                <a:ext cx="10086761" cy="5216327"/>
              </a:xfrm>
              <a:prstGeom prst="roundRect">
                <a:avLst>
                  <a:gd name="adj" fmla="val 39748"/>
                </a:avLst>
              </a:prstGeom>
              <a:solidFill>
                <a:srgbClr val="FEED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Bold" panose="020B0800000000000000" charset="-122"/>
                  <a:ea typeface="思源黑体 CN Bold" panose="020B0800000000000000" charset="-122"/>
                  <a:cs typeface="+mn-ea"/>
                  <a:sym typeface="+mn-lt"/>
                </a:endParaRPr>
              </a:p>
            </p:txBody>
          </p:sp>
          <p:sp>
            <p:nvSpPr>
              <p:cNvPr id="22" name="矩形: 圆角 17">
                <a:extLst>
                  <a:ext uri="{FF2B5EF4-FFF2-40B4-BE49-F238E27FC236}">
                    <a16:creationId xmlns:a16="http://schemas.microsoft.com/office/drawing/2014/main" id="{E2FA9987-A258-FB86-132C-5F21183C63B7}"/>
                  </a:ext>
                </a:extLst>
              </p:cNvPr>
              <p:cNvSpPr/>
              <p:nvPr/>
            </p:nvSpPr>
            <p:spPr>
              <a:xfrm>
                <a:off x="1415400" y="1339961"/>
                <a:ext cx="9754966" cy="4851327"/>
              </a:xfrm>
              <a:prstGeom prst="roundRect">
                <a:avLst>
                  <a:gd name="adj" fmla="val 39748"/>
                </a:avLst>
              </a:prstGeom>
              <a:noFill/>
              <a:ln w="38100">
                <a:solidFill>
                  <a:srgbClr val="5B6677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Bold" panose="020B0800000000000000" charset="-122"/>
                  <a:ea typeface="思源黑体 CN Bold" panose="020B0800000000000000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13" name="Text Box 8">
              <a:extLst>
                <a:ext uri="{FF2B5EF4-FFF2-40B4-BE49-F238E27FC236}">
                  <a16:creationId xmlns:a16="http://schemas.microsoft.com/office/drawing/2014/main" id="{E7D65C75-C313-23D6-BAFD-B2402F1488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6773" y="1828797"/>
              <a:ext cx="9652586" cy="3642728"/>
            </a:xfrm>
            <a:prstGeom prst="rect">
              <a:avLst/>
            </a:prstGeom>
            <a:noFill/>
            <a:ln>
              <a:noFill/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indent="457200" algn="just">
                <a:lnSpc>
                  <a:spcPct val="140000"/>
                </a:lnSpc>
                <a:spcBef>
                  <a:spcPts val="0"/>
                </a:spcBef>
                <a:defRPr/>
              </a:pPr>
              <a:r>
                <a:rPr lang="en-US" sz="28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Cuối</a:t>
              </a:r>
              <a:r>
                <a:rPr lang="en-U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thế</a:t>
              </a:r>
              <a:r>
                <a:rPr lang="en-U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kỉ</a:t>
              </a:r>
              <a:r>
                <a:rPr lang="en-U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III TCN, </a:t>
              </a:r>
              <a:r>
                <a:rPr lang="en-US" sz="28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nước</a:t>
              </a:r>
              <a:r>
                <a:rPr lang="en-U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Âu</a:t>
              </a:r>
              <a:r>
                <a:rPr lang="en-U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Lạc</a:t>
              </a:r>
              <a:r>
                <a:rPr lang="en-U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tiếp</a:t>
              </a:r>
              <a:r>
                <a:rPr lang="en-U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nối</a:t>
              </a:r>
              <a:r>
                <a:rPr lang="en-U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nước</a:t>
              </a:r>
              <a:r>
                <a:rPr lang="en-U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Văn</a:t>
              </a:r>
              <a:r>
                <a:rPr lang="en-U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Lang. </a:t>
              </a:r>
              <a:r>
                <a:rPr lang="en-US" sz="28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Nông</a:t>
              </a:r>
              <a:r>
                <a:rPr lang="en-U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nghiệp</a:t>
              </a:r>
              <a:r>
                <a:rPr lang="en-U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tiếp</a:t>
              </a:r>
              <a:r>
                <a:rPr lang="en-U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tục</a:t>
              </a:r>
              <a:r>
                <a:rPr lang="en-U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được</a:t>
              </a:r>
              <a:r>
                <a:rPr lang="en-U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phát</a:t>
              </a:r>
              <a:r>
                <a:rPr lang="en-U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triển</a:t>
              </a:r>
              <a:r>
                <a:rPr lang="en-U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28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Kĩ</a:t>
              </a:r>
              <a:r>
                <a:rPr lang="en-U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thuật</a:t>
              </a:r>
              <a:r>
                <a:rPr lang="en-U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chế</a:t>
              </a:r>
              <a:r>
                <a:rPr lang="en-U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tạo</a:t>
              </a:r>
              <a:r>
                <a:rPr lang="en-U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ra </a:t>
              </a:r>
              <a:r>
                <a:rPr lang="en-US" sz="28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nỏ</a:t>
              </a:r>
              <a:r>
                <a:rPr lang="en-U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bắn</a:t>
              </a:r>
              <a:r>
                <a:rPr lang="en-U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được</a:t>
              </a:r>
              <a:r>
                <a:rPr lang="en-U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nhiều</a:t>
              </a:r>
              <a:r>
                <a:rPr lang="en-U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mũi</a:t>
              </a:r>
              <a:r>
                <a:rPr lang="en-U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tên</a:t>
              </a:r>
              <a:r>
                <a:rPr lang="en-U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việc</a:t>
              </a:r>
              <a:r>
                <a:rPr lang="en-U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xây</a:t>
              </a:r>
              <a:r>
                <a:rPr lang="en-U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dựng</a:t>
              </a:r>
              <a:r>
                <a:rPr lang="en-U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thành</a:t>
              </a:r>
              <a:r>
                <a:rPr lang="en-U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Cổ</a:t>
              </a:r>
              <a:r>
                <a:rPr lang="en-U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Loa </a:t>
              </a:r>
              <a:r>
                <a:rPr lang="en-US" sz="28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là</a:t>
              </a:r>
              <a:r>
                <a:rPr lang="en-U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những</a:t>
              </a:r>
              <a:r>
                <a:rPr lang="en-U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thành</a:t>
              </a:r>
              <a:r>
                <a:rPr lang="en-U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tựu</a:t>
              </a:r>
              <a:r>
                <a:rPr lang="en-U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đặc</a:t>
              </a:r>
              <a:r>
                <a:rPr lang="en-U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sắc</a:t>
              </a:r>
              <a:r>
                <a:rPr lang="en-U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về</a:t>
              </a:r>
              <a:r>
                <a:rPr lang="en-U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quốc</a:t>
              </a:r>
              <a:r>
                <a:rPr lang="en-U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phòng</a:t>
              </a:r>
              <a:r>
                <a:rPr lang="en-U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người</a:t>
              </a:r>
              <a:r>
                <a:rPr lang="en-U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dân</a:t>
              </a:r>
              <a:r>
                <a:rPr lang="en-U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Âu</a:t>
              </a:r>
              <a:r>
                <a:rPr lang="en-U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Lạc</a:t>
              </a:r>
              <a:r>
                <a:rPr lang="en-U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  <a:p>
              <a:pPr indent="457200" algn="just">
                <a:lnSpc>
                  <a:spcPct val="140000"/>
                </a:lnSpc>
                <a:spcBef>
                  <a:spcPts val="0"/>
                </a:spcBef>
                <a:defRPr/>
              </a:pPr>
              <a:r>
                <a:rPr lang="en-US" sz="28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Năm</a:t>
              </a:r>
              <a:r>
                <a:rPr lang="en-U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179 TCN, </a:t>
              </a:r>
              <a:r>
                <a:rPr lang="en-US" sz="28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quân</a:t>
              </a:r>
              <a:r>
                <a:rPr lang="en-U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Triệu</a:t>
              </a:r>
              <a:r>
                <a:rPr lang="en-U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Đà</a:t>
              </a:r>
              <a:r>
                <a:rPr lang="en-U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đã</a:t>
              </a:r>
              <a:r>
                <a:rPr lang="en-U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chiếm</a:t>
              </a:r>
              <a:r>
                <a:rPr lang="en-U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được</a:t>
              </a:r>
              <a:r>
                <a:rPr lang="en-U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Âu</a:t>
              </a:r>
              <a:r>
                <a:rPr lang="en-U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Lạc</a:t>
              </a:r>
              <a:r>
                <a:rPr lang="en-U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173AB79B-3123-9F74-6804-42D38D3B2EC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80" b="92364" l="9980" r="89980">
                        <a14:foregroundMark x1="38101" y1="27475" x2="54586" y2="30343"/>
                        <a14:foregroundMark x1="41253" y1="44485" x2="44242" y2="59717"/>
                        <a14:foregroundMark x1="47111" y1="36040" x2="52808" y2="91152"/>
                        <a14:foregroundMark x1="44364" y1="82990" x2="40687" y2="91717"/>
                        <a14:foregroundMark x1="41939" y1="87192" x2="39758" y2="92364"/>
                        <a14:foregroundMark x1="53091" y1="88727" x2="55677" y2="922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595" r="32494"/>
          <a:stretch/>
        </p:blipFill>
        <p:spPr>
          <a:xfrm>
            <a:off x="10626208" y="3022695"/>
            <a:ext cx="1565792" cy="4023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006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606261"/>
            <a:ext cx="12192000" cy="57994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3" name="Picture 2" descr="Đền thờ phụng An Dương Vương – Ngôi đền thiêng giữa thành Cổ Loa">
            <a:extLst>
              <a:ext uri="{FF2B5EF4-FFF2-40B4-BE49-F238E27FC236}">
                <a16:creationId xmlns:a16="http://schemas.microsoft.com/office/drawing/2014/main" id="{B80BEF29-A9FE-8D3A-82D0-CC815DFEAD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4" y="3274300"/>
            <a:ext cx="4876800" cy="3248026"/>
          </a:xfrm>
          <a:prstGeom prst="round2DiagRect">
            <a:avLst>
              <a:gd name="adj1" fmla="val 50000"/>
              <a:gd name="adj2" fmla="val 5000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Đền thờ phụng An Dương Vương – Ngôi đền thiêng giữa thành Cổ Loa">
            <a:extLst>
              <a:ext uri="{FF2B5EF4-FFF2-40B4-BE49-F238E27FC236}">
                <a16:creationId xmlns:a16="http://schemas.microsoft.com/office/drawing/2014/main" id="{F5544392-7FF3-FCA3-9840-00DA363F3D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8668" y="1027987"/>
            <a:ext cx="6817722" cy="5612860"/>
          </a:xfrm>
          <a:prstGeom prst="round2DiagRect">
            <a:avLst>
              <a:gd name="adj1" fmla="val 16667"/>
              <a:gd name="adj2" fmla="val 12567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3">
            <a:extLst>
              <a:ext uri="{FF2B5EF4-FFF2-40B4-BE49-F238E27FC236}">
                <a16:creationId xmlns:a16="http://schemas.microsoft.com/office/drawing/2014/main" id="{ED9CC78A-89D5-6E46-17A6-5E1E238758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6531" y="1139366"/>
            <a:ext cx="5019531" cy="178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4400" b="1" i="1" dirty="0" err="1">
                <a:solidFill>
                  <a:srgbClr val="1A66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Đền</a:t>
            </a:r>
            <a:r>
              <a:rPr lang="en-US" altLang="en-US" sz="4400" b="1" i="1" dirty="0">
                <a:solidFill>
                  <a:srgbClr val="1A66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b="1" i="1" dirty="0" err="1">
                <a:solidFill>
                  <a:srgbClr val="1A66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</a:t>
            </a:r>
            <a:r>
              <a:rPr lang="en-US" altLang="en-US" sz="4400" b="1" i="1" dirty="0">
                <a:solidFill>
                  <a:srgbClr val="1A66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spcBef>
                <a:spcPct val="50000"/>
              </a:spcBef>
            </a:pPr>
            <a:r>
              <a:rPr lang="en-US" altLang="en-US" sz="4400" b="1" i="1" dirty="0">
                <a:solidFill>
                  <a:srgbClr val="1A66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</a:t>
            </a:r>
            <a:r>
              <a:rPr lang="en-US" altLang="en-US" sz="4400" b="1" i="1" dirty="0" err="1">
                <a:solidFill>
                  <a:srgbClr val="1A66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Dương</a:t>
            </a:r>
            <a:r>
              <a:rPr lang="en-US" altLang="en-US" sz="4400" b="1" i="1" dirty="0">
                <a:solidFill>
                  <a:srgbClr val="1A66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b="1" i="1" dirty="0" err="1">
                <a:solidFill>
                  <a:srgbClr val="1A66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Vương</a:t>
            </a:r>
            <a:endParaRPr lang="en-US" altLang="en-US" sz="4400" b="1" i="1" dirty="0">
              <a:solidFill>
                <a:srgbClr val="1A668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4156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10160" y="-3861"/>
            <a:ext cx="12192000" cy="1381760"/>
            <a:chOff x="0" y="0"/>
            <a:chExt cx="19200" cy="2176"/>
          </a:xfrm>
        </p:grpSpPr>
        <p:grpSp>
          <p:nvGrpSpPr>
            <p:cNvPr id="12" name="组合 11"/>
            <p:cNvGrpSpPr/>
            <p:nvPr/>
          </p:nvGrpSpPr>
          <p:grpSpPr>
            <a:xfrm>
              <a:off x="0" y="0"/>
              <a:ext cx="19200" cy="2176"/>
              <a:chOff x="0" y="0"/>
              <a:chExt cx="19200" cy="2176"/>
            </a:xfrm>
          </p:grpSpPr>
          <p:pic>
            <p:nvPicPr>
              <p:cNvPr id="10" name="图片 9" descr="7 (22)"/>
              <p:cNvPicPr>
                <a:picLocks noChangeAspect="1"/>
              </p:cNvPicPr>
              <p:nvPr/>
            </p:nvPicPr>
            <p:blipFill>
              <a:blip r:embed="rId4">
                <a:lum bright="18000"/>
              </a:blip>
              <a:srcRect t="2506" b="68642"/>
              <a:stretch>
                <a:fillRect/>
              </a:stretch>
            </p:blipFill>
            <p:spPr>
              <a:xfrm>
                <a:off x="0" y="0"/>
                <a:ext cx="19200" cy="2176"/>
              </a:xfrm>
              <a:prstGeom prst="rect">
                <a:avLst/>
              </a:prstGeom>
            </p:spPr>
          </p:pic>
          <p:sp>
            <p:nvSpPr>
              <p:cNvPr id="11" name="圆角矩形 10"/>
              <p:cNvSpPr/>
              <p:nvPr/>
            </p:nvSpPr>
            <p:spPr>
              <a:xfrm>
                <a:off x="308" y="42"/>
                <a:ext cx="480" cy="325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  <p:sp>
          <p:nvSpPr>
            <p:cNvPr id="13" name="新月形 12"/>
            <p:cNvSpPr/>
            <p:nvPr/>
          </p:nvSpPr>
          <p:spPr>
            <a:xfrm rot="1680000">
              <a:off x="385" y="178"/>
              <a:ext cx="326" cy="446"/>
            </a:xfrm>
            <a:prstGeom prst="mo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</p:grpSp>
      <p:sp>
        <p:nvSpPr>
          <p:cNvPr id="25" name="任意多边形 24"/>
          <p:cNvSpPr/>
          <p:nvPr/>
        </p:nvSpPr>
        <p:spPr>
          <a:xfrm>
            <a:off x="-31750" y="179070"/>
            <a:ext cx="12233910" cy="674370"/>
          </a:xfrm>
          <a:custGeom>
            <a:avLst/>
            <a:gdLst>
              <a:gd name="connisteX0" fmla="*/ 0 w 12233910"/>
              <a:gd name="connsiteY0" fmla="*/ 674375 h 674375"/>
              <a:gd name="connisteX1" fmla="*/ 1391920 w 12233910"/>
              <a:gd name="connsiteY1" fmla="*/ 119385 h 674375"/>
              <a:gd name="connisteX2" fmla="*/ 2665730 w 12233910"/>
              <a:gd name="connsiteY2" fmla="*/ 478795 h 674375"/>
              <a:gd name="connisteX3" fmla="*/ 4232910 w 12233910"/>
              <a:gd name="connsiteY3" fmla="*/ 76205 h 674375"/>
              <a:gd name="connisteX4" fmla="*/ 6137910 w 12233910"/>
              <a:gd name="connsiteY4" fmla="*/ 489590 h 674375"/>
              <a:gd name="connisteX5" fmla="*/ 7716520 w 12233910"/>
              <a:gd name="connsiteY5" fmla="*/ 5 h 674375"/>
              <a:gd name="connisteX6" fmla="*/ 10198100 w 12233910"/>
              <a:gd name="connsiteY6" fmla="*/ 500385 h 674375"/>
              <a:gd name="connisteX7" fmla="*/ 12233910 w 12233910"/>
              <a:gd name="connsiteY7" fmla="*/ 381005 h 674375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</a:cxnLst>
            <a:rect l="l" t="t" r="r" b="b"/>
            <a:pathLst>
              <a:path w="12233910" h="674376">
                <a:moveTo>
                  <a:pt x="0" y="674376"/>
                </a:moveTo>
                <a:cubicBezTo>
                  <a:pt x="252730" y="556266"/>
                  <a:pt x="858520" y="158756"/>
                  <a:pt x="1391920" y="119386"/>
                </a:cubicBezTo>
                <a:cubicBezTo>
                  <a:pt x="1925320" y="80016"/>
                  <a:pt x="2097405" y="487686"/>
                  <a:pt x="2665730" y="478796"/>
                </a:cubicBezTo>
                <a:cubicBezTo>
                  <a:pt x="3234055" y="469906"/>
                  <a:pt x="3538220" y="74301"/>
                  <a:pt x="4232910" y="76206"/>
                </a:cubicBezTo>
                <a:cubicBezTo>
                  <a:pt x="4927600" y="78111"/>
                  <a:pt x="5441315" y="504831"/>
                  <a:pt x="6137910" y="489591"/>
                </a:cubicBezTo>
                <a:cubicBezTo>
                  <a:pt x="6834505" y="474351"/>
                  <a:pt x="6904355" y="-1899"/>
                  <a:pt x="7716520" y="6"/>
                </a:cubicBezTo>
                <a:cubicBezTo>
                  <a:pt x="8528685" y="1911"/>
                  <a:pt x="9294495" y="424186"/>
                  <a:pt x="10198100" y="500386"/>
                </a:cubicBezTo>
                <a:cubicBezTo>
                  <a:pt x="11101705" y="576586"/>
                  <a:pt x="11876405" y="414661"/>
                  <a:pt x="12233910" y="381006"/>
                </a:cubicBezTo>
              </a:path>
            </a:pathLst>
          </a:custGeom>
          <a:noFill/>
          <a:ln w="9525"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3" name="图片 2" descr="15"/>
          <p:cNvPicPr>
            <a:picLocks noChangeAspect="1"/>
          </p:cNvPicPr>
          <p:nvPr/>
        </p:nvPicPr>
        <p:blipFill>
          <a:blip r:embed="rId5"/>
          <a:srcRect t="34583"/>
          <a:stretch>
            <a:fillRect/>
          </a:stretch>
        </p:blipFill>
        <p:spPr>
          <a:xfrm>
            <a:off x="0" y="3234055"/>
            <a:ext cx="12192000" cy="3623945"/>
          </a:xfrm>
          <a:prstGeom prst="rect">
            <a:avLst/>
          </a:prstGeom>
        </p:spPr>
      </p:pic>
      <p:pic>
        <p:nvPicPr>
          <p:cNvPr id="4" name="图片 3" descr="12"/>
          <p:cNvPicPr>
            <a:picLocks noChangeAspect="1"/>
          </p:cNvPicPr>
          <p:nvPr/>
        </p:nvPicPr>
        <p:blipFill>
          <a:blip r:embed="rId6"/>
          <a:srcRect t="58420" b="19318"/>
          <a:stretch>
            <a:fillRect/>
          </a:stretch>
        </p:blipFill>
        <p:spPr>
          <a:xfrm>
            <a:off x="0" y="5840730"/>
            <a:ext cx="12192000" cy="1082675"/>
          </a:xfrm>
          <a:prstGeom prst="rect">
            <a:avLst/>
          </a:prstGeom>
        </p:spPr>
      </p:pic>
      <p:pic>
        <p:nvPicPr>
          <p:cNvPr id="5" name="图片 4" descr="13"/>
          <p:cNvPicPr>
            <a:picLocks noChangeAspect="1"/>
          </p:cNvPicPr>
          <p:nvPr/>
        </p:nvPicPr>
        <p:blipFill>
          <a:blip r:embed="rId7"/>
          <a:srcRect l="38702" t="10687" r="13300" b="19544"/>
          <a:stretch>
            <a:fillRect/>
          </a:stretch>
        </p:blipFill>
        <p:spPr>
          <a:xfrm>
            <a:off x="6190246" y="2668556"/>
            <a:ext cx="6154154" cy="4254850"/>
          </a:xfrm>
          <a:prstGeom prst="rect">
            <a:avLst/>
          </a:prstGeom>
        </p:spPr>
      </p:pic>
      <p:sp>
        <p:nvSpPr>
          <p:cNvPr id="14" name="五角星 13"/>
          <p:cNvSpPr/>
          <p:nvPr/>
        </p:nvSpPr>
        <p:spPr>
          <a:xfrm>
            <a:off x="11438255" y="233045"/>
            <a:ext cx="274320" cy="274320"/>
          </a:xfrm>
          <a:prstGeom prst="star5">
            <a:avLst>
              <a:gd name="adj" fmla="val 23722"/>
              <a:gd name="hf" fmla="val 105146"/>
              <a:gd name="vf" fmla="val 11055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ACB76C1-5F22-DDF8-8D31-D14A904AE30B}"/>
              </a:ext>
            </a:extLst>
          </p:cNvPr>
          <p:cNvGrpSpPr/>
          <p:nvPr/>
        </p:nvGrpSpPr>
        <p:grpSpPr>
          <a:xfrm>
            <a:off x="1434516" y="798597"/>
            <a:ext cx="8985187" cy="2215992"/>
            <a:chOff x="1542690" y="1772442"/>
            <a:chExt cx="8696580" cy="4513358"/>
          </a:xfrm>
        </p:grpSpPr>
        <p:sp>
          <p:nvSpPr>
            <p:cNvPr id="17" name="文本框 6">
              <a:extLst>
                <a:ext uri="{FF2B5EF4-FFF2-40B4-BE49-F238E27FC236}">
                  <a16:creationId xmlns:a16="http://schemas.microsoft.com/office/drawing/2014/main" id="{994AE780-E47D-C549-02A4-69E6279FD13F}"/>
                </a:ext>
              </a:extLst>
            </p:cNvPr>
            <p:cNvSpPr txBox="1"/>
            <p:nvPr/>
          </p:nvSpPr>
          <p:spPr>
            <a:xfrm>
              <a:off x="1542691" y="1772444"/>
              <a:ext cx="8696579" cy="4513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13800" b="1" dirty="0" err="1">
                  <a:ln w="2032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13500000" algn="br" rotWithShape="0">
                      <a:prstClr val="black">
                        <a:alpha val="40000"/>
                      </a:prstClr>
                    </a:outerShdw>
                  </a:effectLst>
                  <a:latin typeface="SVN-Dancing Script" panose="02040603050506020204" pitchFamily="18" charset="0"/>
                  <a:ea typeface="字魂151号-联盟综艺体" panose="00000500000000000000" charset="-122"/>
                  <a:cs typeface="字魂151号-联盟综艺体" panose="00000500000000000000" charset="-122"/>
                </a:rPr>
                <a:t>Chúc</a:t>
              </a:r>
              <a:r>
                <a:rPr lang="en-US" altLang="zh-CN" sz="13800" b="1" dirty="0">
                  <a:ln w="2032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13500000" algn="br" rotWithShape="0">
                      <a:prstClr val="black">
                        <a:alpha val="40000"/>
                      </a:prstClr>
                    </a:outerShdw>
                  </a:effectLst>
                  <a:latin typeface="SVN-Dancing Script" panose="02040603050506020204" pitchFamily="18" charset="0"/>
                  <a:ea typeface="字魂151号-联盟综艺体" panose="00000500000000000000" charset="-122"/>
                  <a:cs typeface="字魂151号-联盟综艺体" panose="00000500000000000000" charset="-122"/>
                </a:rPr>
                <a:t> </a:t>
              </a:r>
              <a:r>
                <a:rPr lang="en-US" altLang="zh-CN" sz="13800" b="1" dirty="0" err="1">
                  <a:ln w="2032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13500000" algn="br" rotWithShape="0">
                      <a:prstClr val="black">
                        <a:alpha val="40000"/>
                      </a:prstClr>
                    </a:outerShdw>
                  </a:effectLst>
                  <a:latin typeface="SVN-Dancing Script" panose="02040603050506020204" pitchFamily="18" charset="0"/>
                  <a:ea typeface="字魂151号-联盟综艺体" panose="00000500000000000000" charset="-122"/>
                  <a:cs typeface="字魂151号-联盟综艺体" panose="00000500000000000000" charset="-122"/>
                </a:rPr>
                <a:t>các</a:t>
              </a:r>
              <a:r>
                <a:rPr lang="en-US" altLang="zh-CN" sz="13800" b="1" dirty="0">
                  <a:ln w="2032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13500000" algn="br" rotWithShape="0">
                      <a:prstClr val="black">
                        <a:alpha val="40000"/>
                      </a:prstClr>
                    </a:outerShdw>
                  </a:effectLst>
                  <a:latin typeface="SVN-Dancing Script" panose="02040603050506020204" pitchFamily="18" charset="0"/>
                  <a:ea typeface="字魂151号-联盟综艺体" panose="00000500000000000000" charset="-122"/>
                  <a:cs typeface="字魂151号-联盟综艺体" panose="00000500000000000000" charset="-122"/>
                </a:rPr>
                <a:t> con </a:t>
              </a:r>
              <a:endParaRPr kumimoji="0" lang="en-US" altLang="zh-CN" sz="13800" b="1" i="0" u="none" strike="noStrike" kern="1200" cap="none" spc="0" normalizeH="0" baseline="0" noProof="0" dirty="0">
                <a:ln w="2032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SVN-Dancing Script" panose="02040603050506020204" pitchFamily="18" charset="0"/>
                <a:ea typeface="字魂151号-联盟综艺体" panose="00000500000000000000" charset="-122"/>
                <a:cs typeface="字魂151号-联盟综艺体" panose="00000500000000000000" charset="-122"/>
              </a:endParaRPr>
            </a:p>
          </p:txBody>
        </p:sp>
        <p:sp>
          <p:nvSpPr>
            <p:cNvPr id="18" name="文本框 6">
              <a:extLst>
                <a:ext uri="{FF2B5EF4-FFF2-40B4-BE49-F238E27FC236}">
                  <a16:creationId xmlns:a16="http://schemas.microsoft.com/office/drawing/2014/main" id="{FF3737AE-9B16-EC52-623E-D5E4DC45D06A}"/>
                </a:ext>
              </a:extLst>
            </p:cNvPr>
            <p:cNvSpPr txBox="1"/>
            <p:nvPr/>
          </p:nvSpPr>
          <p:spPr>
            <a:xfrm>
              <a:off x="1542690" y="1772442"/>
              <a:ext cx="8696580" cy="4513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3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9B60F"/>
                  </a:solidFill>
                  <a:effectLst/>
                  <a:uLnTx/>
                  <a:uFillTx/>
                  <a:latin typeface="SVN-Dancing Script" panose="02040603050506020204" pitchFamily="18" charset="0"/>
                  <a:ea typeface="字魂151号-联盟综艺体" panose="00000500000000000000" charset="-122"/>
                  <a:cs typeface="字魂151号-联盟综艺体" panose="00000500000000000000" charset="-122"/>
                </a:rPr>
                <a:t>Chúc</a:t>
              </a:r>
              <a:r>
                <a:rPr kumimoji="0" lang="en-US" altLang="zh-CN" sz="13800" b="1" i="0" u="none" strike="noStrike" kern="1200" cap="none" spc="0" normalizeH="0" baseline="0" noProof="0" dirty="0">
                  <a:ln>
                    <a:noFill/>
                  </a:ln>
                  <a:solidFill>
                    <a:srgbClr val="F9B60F"/>
                  </a:solidFill>
                  <a:effectLst/>
                  <a:uLnTx/>
                  <a:uFillTx/>
                  <a:latin typeface="SVN-Dancing Script" panose="02040603050506020204" pitchFamily="18" charset="0"/>
                  <a:ea typeface="字魂151号-联盟综艺体" panose="00000500000000000000" charset="-122"/>
                  <a:cs typeface="字魂151号-联盟综艺体" panose="00000500000000000000" charset="-122"/>
                </a:rPr>
                <a:t> </a:t>
              </a:r>
              <a:r>
                <a:rPr kumimoji="0" lang="en-US" altLang="zh-CN" sz="13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9B60F"/>
                  </a:solidFill>
                  <a:effectLst/>
                  <a:uLnTx/>
                  <a:uFillTx/>
                  <a:latin typeface="SVN-Dancing Script" panose="02040603050506020204" pitchFamily="18" charset="0"/>
                  <a:ea typeface="字魂151号-联盟综艺体" panose="00000500000000000000" charset="-122"/>
                  <a:cs typeface="字魂151号-联盟综艺体" panose="00000500000000000000" charset="-122"/>
                </a:rPr>
                <a:t>các</a:t>
              </a:r>
              <a:r>
                <a:rPr kumimoji="0" lang="en-US" altLang="zh-CN" sz="13800" b="1" i="0" u="none" strike="noStrike" kern="1200" cap="none" spc="0" normalizeH="0" baseline="0" noProof="0" dirty="0">
                  <a:ln>
                    <a:noFill/>
                  </a:ln>
                  <a:solidFill>
                    <a:srgbClr val="F9B60F"/>
                  </a:solidFill>
                  <a:effectLst/>
                  <a:uLnTx/>
                  <a:uFillTx/>
                  <a:latin typeface="SVN-Dancing Script" panose="02040603050506020204" pitchFamily="18" charset="0"/>
                  <a:ea typeface="字魂151号-联盟综艺体" panose="00000500000000000000" charset="-122"/>
                  <a:cs typeface="字魂151号-联盟综艺体" panose="00000500000000000000" charset="-122"/>
                </a:rPr>
                <a:t> con 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0B83247-034F-AC37-1D62-DE52829BAAAD}"/>
              </a:ext>
            </a:extLst>
          </p:cNvPr>
          <p:cNvGrpSpPr/>
          <p:nvPr/>
        </p:nvGrpSpPr>
        <p:grpSpPr>
          <a:xfrm>
            <a:off x="2978065" y="2396797"/>
            <a:ext cx="5898087" cy="2235272"/>
            <a:chOff x="1542690" y="1733174"/>
            <a:chExt cx="8696580" cy="4552626"/>
          </a:xfrm>
        </p:grpSpPr>
        <p:sp>
          <p:nvSpPr>
            <p:cNvPr id="20" name="文本框 6">
              <a:extLst>
                <a:ext uri="{FF2B5EF4-FFF2-40B4-BE49-F238E27FC236}">
                  <a16:creationId xmlns:a16="http://schemas.microsoft.com/office/drawing/2014/main" id="{D9ED137B-7ADD-25A6-750B-DF4F49B5A80E}"/>
                </a:ext>
              </a:extLst>
            </p:cNvPr>
            <p:cNvSpPr txBox="1"/>
            <p:nvPr/>
          </p:nvSpPr>
          <p:spPr>
            <a:xfrm>
              <a:off x="1542692" y="1772444"/>
              <a:ext cx="8696578" cy="4513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13800" b="1" dirty="0" err="1">
                  <a:ln w="2032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13500000" algn="br" rotWithShape="0">
                      <a:prstClr val="black">
                        <a:alpha val="40000"/>
                      </a:prstClr>
                    </a:outerShdw>
                  </a:effectLst>
                  <a:latin typeface="SVN-Dancing Script" panose="02040603050506020204" pitchFamily="18" charset="0"/>
                  <a:ea typeface="字魂151号-联盟综艺体" panose="00000500000000000000" charset="-122"/>
                  <a:cs typeface="字魂151号-联盟综艺体" panose="00000500000000000000" charset="-122"/>
                </a:rPr>
                <a:t>học</a:t>
              </a:r>
              <a:r>
                <a:rPr lang="en-US" altLang="zh-CN" sz="13800" b="1" dirty="0">
                  <a:ln w="2032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13500000" algn="br" rotWithShape="0">
                      <a:prstClr val="black">
                        <a:alpha val="40000"/>
                      </a:prstClr>
                    </a:outerShdw>
                  </a:effectLst>
                  <a:latin typeface="SVN-Dancing Script" panose="02040603050506020204" pitchFamily="18" charset="0"/>
                  <a:ea typeface="字魂151号-联盟综艺体" panose="00000500000000000000" charset="-122"/>
                  <a:cs typeface="字魂151号-联盟综艺体" panose="00000500000000000000" charset="-122"/>
                </a:rPr>
                <a:t> </a:t>
              </a:r>
              <a:r>
                <a:rPr lang="en-US" altLang="zh-CN" sz="13800" b="1" dirty="0" err="1">
                  <a:ln w="2032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13500000" algn="br" rotWithShape="0">
                      <a:prstClr val="black">
                        <a:alpha val="40000"/>
                      </a:prstClr>
                    </a:outerShdw>
                  </a:effectLst>
                  <a:latin typeface="SVN-Dancing Script" panose="02040603050506020204" pitchFamily="18" charset="0"/>
                  <a:ea typeface="字魂151号-联盟综艺体" panose="00000500000000000000" charset="-122"/>
                  <a:cs typeface="字魂151号-联盟综艺体" panose="00000500000000000000" charset="-122"/>
                </a:rPr>
                <a:t>tốt</a:t>
              </a:r>
              <a:r>
                <a:rPr lang="en-US" altLang="zh-CN" sz="13800" b="1" dirty="0">
                  <a:ln w="2032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13500000" algn="br" rotWithShape="0">
                      <a:prstClr val="black">
                        <a:alpha val="40000"/>
                      </a:prstClr>
                    </a:outerShdw>
                  </a:effectLst>
                  <a:latin typeface="SVN-Dancing Script" panose="02040603050506020204" pitchFamily="18" charset="0"/>
                  <a:ea typeface="字魂151号-联盟综艺体" panose="00000500000000000000" charset="-122"/>
                  <a:cs typeface="字魂151号-联盟综艺体" panose="00000500000000000000" charset="-122"/>
                </a:rPr>
                <a:t>!</a:t>
              </a:r>
              <a:endParaRPr kumimoji="0" lang="en-US" altLang="zh-CN" sz="13800" b="1" i="0" u="none" strike="noStrike" kern="1200" cap="none" spc="0" normalizeH="0" baseline="0" noProof="0" dirty="0">
                <a:ln w="2032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SVN-Dancing Script" panose="02040603050506020204" pitchFamily="18" charset="0"/>
                <a:ea typeface="字魂151号-联盟综艺体" panose="00000500000000000000" charset="-122"/>
                <a:cs typeface="字魂151号-联盟综艺体" panose="00000500000000000000" charset="-122"/>
              </a:endParaRPr>
            </a:p>
          </p:txBody>
        </p:sp>
        <p:sp>
          <p:nvSpPr>
            <p:cNvPr id="21" name="文本框 6">
              <a:extLst>
                <a:ext uri="{FF2B5EF4-FFF2-40B4-BE49-F238E27FC236}">
                  <a16:creationId xmlns:a16="http://schemas.microsoft.com/office/drawing/2014/main" id="{2C291F6A-3A76-2163-F3D4-8591EAF83942}"/>
                </a:ext>
              </a:extLst>
            </p:cNvPr>
            <p:cNvSpPr txBox="1"/>
            <p:nvPr/>
          </p:nvSpPr>
          <p:spPr>
            <a:xfrm>
              <a:off x="1542690" y="1733174"/>
              <a:ext cx="8696580" cy="4513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13800" b="1" dirty="0" err="1">
                  <a:solidFill>
                    <a:srgbClr val="F9B60F"/>
                  </a:solidFill>
                  <a:latin typeface="SVN-Dancing Script" panose="02040603050506020204" pitchFamily="18" charset="0"/>
                  <a:ea typeface="字魂151号-联盟综艺体" panose="00000500000000000000" charset="-122"/>
                  <a:cs typeface="字魂151号-联盟综艺体" panose="00000500000000000000" charset="-122"/>
                </a:rPr>
                <a:t>học</a:t>
              </a:r>
              <a:r>
                <a:rPr lang="en-US" altLang="zh-CN" sz="13800" b="1" dirty="0">
                  <a:solidFill>
                    <a:srgbClr val="F9B60F"/>
                  </a:solidFill>
                  <a:latin typeface="SVN-Dancing Script" panose="02040603050506020204" pitchFamily="18" charset="0"/>
                  <a:ea typeface="字魂151号-联盟综艺体" panose="00000500000000000000" charset="-122"/>
                  <a:cs typeface="字魂151号-联盟综艺体" panose="00000500000000000000" charset="-122"/>
                </a:rPr>
                <a:t> </a:t>
              </a:r>
              <a:r>
                <a:rPr lang="en-US" altLang="zh-CN" sz="13800" b="1" dirty="0" err="1">
                  <a:solidFill>
                    <a:srgbClr val="F9B60F"/>
                  </a:solidFill>
                  <a:latin typeface="SVN-Dancing Script" panose="02040603050506020204" pitchFamily="18" charset="0"/>
                  <a:ea typeface="字魂151号-联盟综艺体" panose="00000500000000000000" charset="-122"/>
                  <a:cs typeface="字魂151号-联盟综艺体" panose="00000500000000000000" charset="-122"/>
                </a:rPr>
                <a:t>tốt</a:t>
              </a:r>
              <a:r>
                <a:rPr lang="en-US" altLang="zh-CN" sz="13800" b="1" dirty="0">
                  <a:solidFill>
                    <a:srgbClr val="F9B60F"/>
                  </a:solidFill>
                  <a:latin typeface="SVN-Dancing Script" panose="02040603050506020204" pitchFamily="18" charset="0"/>
                  <a:ea typeface="字魂151号-联盟综艺体" panose="00000500000000000000" charset="-122"/>
                  <a:cs typeface="字魂151号-联盟综艺体" panose="00000500000000000000" charset="-122"/>
                </a:rPr>
                <a:t>!</a:t>
              </a:r>
              <a:endParaRPr kumimoji="0" lang="en-US" altLang="zh-CN" sz="13800" b="1" i="0" u="none" strike="noStrike" kern="1200" cap="none" spc="0" normalizeH="0" baseline="0" noProof="0" dirty="0">
                <a:ln>
                  <a:noFill/>
                </a:ln>
                <a:solidFill>
                  <a:srgbClr val="F9B60F"/>
                </a:solidFill>
                <a:effectLst/>
                <a:uLnTx/>
                <a:uFillTx/>
                <a:latin typeface="SVN-Dancing Script" panose="02040603050506020204" pitchFamily="18" charset="0"/>
                <a:ea typeface="字魂151号-联盟综艺体" panose="00000500000000000000" charset="-122"/>
                <a:cs typeface="字魂151号-联盟综艺体" panose="00000500000000000000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667F4D4-C5F3-406B-9737-D32F27C6A80C}"/>
              </a:ext>
            </a:extLst>
          </p:cNvPr>
          <p:cNvGrpSpPr/>
          <p:nvPr/>
        </p:nvGrpSpPr>
        <p:grpSpPr>
          <a:xfrm>
            <a:off x="1054100" y="480918"/>
            <a:ext cx="10452669" cy="1752791"/>
            <a:chOff x="-362706" y="157812"/>
            <a:chExt cx="15931651" cy="2289316"/>
          </a:xfrm>
        </p:grpSpPr>
        <p:sp>
          <p:nvSpPr>
            <p:cNvPr id="3" name="Rectangle 1">
              <a:extLst>
                <a:ext uri="{FF2B5EF4-FFF2-40B4-BE49-F238E27FC236}">
                  <a16:creationId xmlns:a16="http://schemas.microsoft.com/office/drawing/2014/main" id="{C8B46EFD-2DA2-4A35-8D7C-EFBE568A2734}"/>
                </a:ext>
              </a:extLst>
            </p:cNvPr>
            <p:cNvSpPr/>
            <p:nvPr/>
          </p:nvSpPr>
          <p:spPr>
            <a:xfrm>
              <a:off x="-362706" y="157812"/>
              <a:ext cx="15740539" cy="2289316"/>
            </a:xfrm>
            <a:custGeom>
              <a:avLst/>
              <a:gdLst>
                <a:gd name="connsiteX0" fmla="*/ 0 w 15740539"/>
                <a:gd name="connsiteY0" fmla="*/ 0 h 2289316"/>
                <a:gd name="connsiteX1" fmla="*/ 15740539 w 15740539"/>
                <a:gd name="connsiteY1" fmla="*/ 0 h 2289316"/>
                <a:gd name="connsiteX2" fmla="*/ 15740539 w 15740539"/>
                <a:gd name="connsiteY2" fmla="*/ 2289316 h 2289316"/>
                <a:gd name="connsiteX3" fmla="*/ 0 w 15740539"/>
                <a:gd name="connsiteY3" fmla="*/ 2289316 h 2289316"/>
                <a:gd name="connsiteX4" fmla="*/ 0 w 15740539"/>
                <a:gd name="connsiteY4" fmla="*/ 0 h 2289316"/>
                <a:gd name="connsiteX0" fmla="*/ 0 w 15740539"/>
                <a:gd name="connsiteY0" fmla="*/ 0 h 2289316"/>
                <a:gd name="connsiteX1" fmla="*/ 15740539 w 15740539"/>
                <a:gd name="connsiteY1" fmla="*/ 0 h 2289316"/>
                <a:gd name="connsiteX2" fmla="*/ 15740539 w 15740539"/>
                <a:gd name="connsiteY2" fmla="*/ 2289316 h 2289316"/>
                <a:gd name="connsiteX3" fmla="*/ 0 w 15740539"/>
                <a:gd name="connsiteY3" fmla="*/ 2289316 h 2289316"/>
                <a:gd name="connsiteX4" fmla="*/ 0 w 15740539"/>
                <a:gd name="connsiteY4" fmla="*/ 0 h 2289316"/>
                <a:gd name="connsiteX0" fmla="*/ 0 w 15740539"/>
                <a:gd name="connsiteY0" fmla="*/ 0 h 2289316"/>
                <a:gd name="connsiteX1" fmla="*/ 15740539 w 15740539"/>
                <a:gd name="connsiteY1" fmla="*/ 0 h 2289316"/>
                <a:gd name="connsiteX2" fmla="*/ 15740539 w 15740539"/>
                <a:gd name="connsiteY2" fmla="*/ 2289316 h 2289316"/>
                <a:gd name="connsiteX3" fmla="*/ 0 w 15740539"/>
                <a:gd name="connsiteY3" fmla="*/ 2289316 h 2289316"/>
                <a:gd name="connsiteX4" fmla="*/ 0 w 15740539"/>
                <a:gd name="connsiteY4" fmla="*/ 0 h 2289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40539" h="2289316" fill="none" extrusionOk="0">
                  <a:moveTo>
                    <a:pt x="0" y="0"/>
                  </a:moveTo>
                  <a:cubicBezTo>
                    <a:pt x="5697471" y="105088"/>
                    <a:pt x="8670648" y="597030"/>
                    <a:pt x="15740539" y="0"/>
                  </a:cubicBezTo>
                  <a:cubicBezTo>
                    <a:pt x="15403469" y="579068"/>
                    <a:pt x="15559425" y="1597344"/>
                    <a:pt x="15740539" y="2289316"/>
                  </a:cubicBezTo>
                  <a:cubicBezTo>
                    <a:pt x="8749631" y="1932870"/>
                    <a:pt x="3664217" y="1891512"/>
                    <a:pt x="0" y="2289316"/>
                  </a:cubicBezTo>
                  <a:cubicBezTo>
                    <a:pt x="141692" y="1413209"/>
                    <a:pt x="73944" y="506676"/>
                    <a:pt x="0" y="0"/>
                  </a:cubicBezTo>
                  <a:close/>
                </a:path>
                <a:path w="15740539" h="2289316" stroke="0" extrusionOk="0">
                  <a:moveTo>
                    <a:pt x="0" y="0"/>
                  </a:moveTo>
                  <a:cubicBezTo>
                    <a:pt x="7528339" y="-54053"/>
                    <a:pt x="12342900" y="-180696"/>
                    <a:pt x="15740539" y="0"/>
                  </a:cubicBezTo>
                  <a:cubicBezTo>
                    <a:pt x="15481651" y="166936"/>
                    <a:pt x="15836278" y="1425951"/>
                    <a:pt x="15740539" y="2289316"/>
                  </a:cubicBezTo>
                  <a:cubicBezTo>
                    <a:pt x="10895345" y="2228567"/>
                    <a:pt x="3855700" y="2678397"/>
                    <a:pt x="0" y="2289316"/>
                  </a:cubicBezTo>
                  <a:cubicBezTo>
                    <a:pt x="31545" y="1624908"/>
                    <a:pt x="135704" y="1157227"/>
                    <a:pt x="0" y="0"/>
                  </a:cubicBezTo>
                  <a:close/>
                </a:path>
                <a:path w="15740539" h="2289316" fill="none" stroke="0" extrusionOk="0">
                  <a:moveTo>
                    <a:pt x="0" y="0"/>
                  </a:moveTo>
                  <a:cubicBezTo>
                    <a:pt x="5301579" y="-234759"/>
                    <a:pt x="9968653" y="370546"/>
                    <a:pt x="15740539" y="0"/>
                  </a:cubicBezTo>
                  <a:cubicBezTo>
                    <a:pt x="15483447" y="461770"/>
                    <a:pt x="15737835" y="1680378"/>
                    <a:pt x="15740539" y="2289316"/>
                  </a:cubicBezTo>
                  <a:cubicBezTo>
                    <a:pt x="8163319" y="1571409"/>
                    <a:pt x="4432041" y="2268726"/>
                    <a:pt x="0" y="2289316"/>
                  </a:cubicBezTo>
                  <a:cubicBezTo>
                    <a:pt x="47262" y="1479561"/>
                    <a:pt x="13273" y="462311"/>
                    <a:pt x="0" y="0"/>
                  </a:cubicBezTo>
                  <a:close/>
                </a:path>
                <a:path w="15740539" h="2289316" fill="none" stroke="0" extrusionOk="0">
                  <a:moveTo>
                    <a:pt x="0" y="0"/>
                  </a:moveTo>
                  <a:cubicBezTo>
                    <a:pt x="5988604" y="32326"/>
                    <a:pt x="9030003" y="401514"/>
                    <a:pt x="15740539" y="0"/>
                  </a:cubicBezTo>
                  <a:cubicBezTo>
                    <a:pt x="15463048" y="467792"/>
                    <a:pt x="15604043" y="1735490"/>
                    <a:pt x="15740539" y="2289316"/>
                  </a:cubicBezTo>
                  <a:cubicBezTo>
                    <a:pt x="8085599" y="1589280"/>
                    <a:pt x="3811008" y="1724974"/>
                    <a:pt x="0" y="2289316"/>
                  </a:cubicBezTo>
                  <a:cubicBezTo>
                    <a:pt x="125020" y="1471875"/>
                    <a:pt x="48455" y="410012"/>
                    <a:pt x="0" y="0"/>
                  </a:cubicBezTo>
                  <a:close/>
                </a:path>
              </a:pathLst>
            </a:custGeom>
            <a:solidFill>
              <a:sysClr val="window" lastClr="FFFFFF">
                <a:alpha val="80000"/>
              </a:sysClr>
            </a:solidFill>
            <a:ln w="28575" cap="flat" cmpd="sng" algn="ctr">
              <a:solidFill>
                <a:srgbClr val="00B0E8">
                  <a:lumMod val="50000"/>
                </a:srgbClr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1018328812">
                    <a:custGeom>
                      <a:avLst/>
                      <a:gdLst>
                        <a:gd name="connsiteX0" fmla="*/ 0 w 10327281"/>
                        <a:gd name="connsiteY0" fmla="*/ 0 h 1752791"/>
                        <a:gd name="connsiteX1" fmla="*/ 10327281 w 10327281"/>
                        <a:gd name="connsiteY1" fmla="*/ 0 h 1752791"/>
                        <a:gd name="connsiteX2" fmla="*/ 10327281 w 10327281"/>
                        <a:gd name="connsiteY2" fmla="*/ 1752791 h 1752791"/>
                        <a:gd name="connsiteX3" fmla="*/ 0 w 10327281"/>
                        <a:gd name="connsiteY3" fmla="*/ 1752791 h 1752791"/>
                        <a:gd name="connsiteX4" fmla="*/ 0 w 10327281"/>
                        <a:gd name="connsiteY4" fmla="*/ 0 h 1752791"/>
                        <a:gd name="connsiteX0" fmla="*/ 0 w 10327281"/>
                        <a:gd name="connsiteY0" fmla="*/ 0 h 1752791"/>
                        <a:gd name="connsiteX1" fmla="*/ 10327281 w 10327281"/>
                        <a:gd name="connsiteY1" fmla="*/ 0 h 1752791"/>
                        <a:gd name="connsiteX2" fmla="*/ 10327281 w 10327281"/>
                        <a:gd name="connsiteY2" fmla="*/ 1752791 h 1752791"/>
                        <a:gd name="connsiteX3" fmla="*/ 0 w 10327281"/>
                        <a:gd name="connsiteY3" fmla="*/ 1752791 h 1752791"/>
                        <a:gd name="connsiteX4" fmla="*/ 0 w 10327281"/>
                        <a:gd name="connsiteY4" fmla="*/ 0 h 17527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327281" h="1752791" fill="none" extrusionOk="0">
                          <a:moveTo>
                            <a:pt x="0" y="0"/>
                          </a:moveTo>
                          <a:cubicBezTo>
                            <a:pt x="3620462" y="3586"/>
                            <a:pt x="5842471" y="164917"/>
                            <a:pt x="10327281" y="0"/>
                          </a:cubicBezTo>
                          <a:cubicBezTo>
                            <a:pt x="10160988" y="360052"/>
                            <a:pt x="10242290" y="1234008"/>
                            <a:pt x="10327281" y="1752791"/>
                          </a:cubicBezTo>
                          <a:cubicBezTo>
                            <a:pt x="5486850" y="1630984"/>
                            <a:pt x="2434329" y="1533151"/>
                            <a:pt x="0" y="1752791"/>
                          </a:cubicBezTo>
                          <a:cubicBezTo>
                            <a:pt x="75754" y="1142146"/>
                            <a:pt x="36071" y="371626"/>
                            <a:pt x="0" y="0"/>
                          </a:cubicBezTo>
                          <a:close/>
                        </a:path>
                        <a:path w="10327281" h="1752791" stroke="0" extrusionOk="0">
                          <a:moveTo>
                            <a:pt x="0" y="0"/>
                          </a:moveTo>
                          <a:cubicBezTo>
                            <a:pt x="4825832" y="-80591"/>
                            <a:pt x="7893773" y="-101660"/>
                            <a:pt x="10327281" y="0"/>
                          </a:cubicBezTo>
                          <a:cubicBezTo>
                            <a:pt x="10214733" y="190706"/>
                            <a:pt x="10363702" y="1136616"/>
                            <a:pt x="10327281" y="1752791"/>
                          </a:cubicBezTo>
                          <a:cubicBezTo>
                            <a:pt x="6784092" y="1672574"/>
                            <a:pt x="2481639" y="2019693"/>
                            <a:pt x="0" y="1752791"/>
                          </a:cubicBezTo>
                          <a:cubicBezTo>
                            <a:pt x="68319" y="1258060"/>
                            <a:pt x="88976" y="870755"/>
                            <a:pt x="0" y="0"/>
                          </a:cubicBezTo>
                          <a:close/>
                        </a:path>
                        <a:path w="10327281" h="1752791" fill="none" stroke="0" extrusionOk="0">
                          <a:moveTo>
                            <a:pt x="0" y="0"/>
                          </a:moveTo>
                          <a:cubicBezTo>
                            <a:pt x="3531237" y="-126852"/>
                            <a:pt x="6120325" y="21556"/>
                            <a:pt x="10327281" y="0"/>
                          </a:cubicBezTo>
                          <a:cubicBezTo>
                            <a:pt x="10144439" y="308427"/>
                            <a:pt x="10325232" y="1339036"/>
                            <a:pt x="10327281" y="1752791"/>
                          </a:cubicBezTo>
                          <a:cubicBezTo>
                            <a:pt x="5220000" y="1686987"/>
                            <a:pt x="2564369" y="1360744"/>
                            <a:pt x="0" y="1752791"/>
                          </a:cubicBezTo>
                          <a:cubicBezTo>
                            <a:pt x="73099" y="1164687"/>
                            <a:pt x="29559" y="35776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73D7626-4C7B-4B06-96E6-9BE1290F2425}"/>
                </a:ext>
              </a:extLst>
            </p:cNvPr>
            <p:cNvSpPr txBox="1"/>
            <p:nvPr/>
          </p:nvSpPr>
          <p:spPr>
            <a:xfrm>
              <a:off x="-9105" y="655192"/>
              <a:ext cx="15578050" cy="172854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sng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Câu</a:t>
              </a:r>
              <a:r>
                <a:rPr kumimoji="0" lang="en-US" altLang="en-US" sz="4000" b="1" i="0" u="sng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1</a:t>
              </a:r>
              <a:r>
                <a:rPr kumimoji="0" lang="en-US" altLang="en-US" sz="40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  <a:r>
                <a:rPr lang="en-US" altLang="en-US" sz="40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FF6D29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Nhà</a:t>
              </a:r>
              <a:r>
                <a:rPr lang="en-US" altLang="en-US" sz="40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FF6D29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40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FF6D29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nước</a:t>
              </a:r>
              <a:r>
                <a:rPr lang="en-US" altLang="en-US" sz="40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FF6D29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40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FF6D29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đầu</a:t>
              </a:r>
              <a:r>
                <a:rPr lang="en-US" altLang="en-US" sz="40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FF6D29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40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FF6D29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tiên</a:t>
              </a:r>
              <a:r>
                <a:rPr lang="en-US" altLang="en-US" sz="40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FF6D29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40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FF6D29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altLang="en-US" sz="40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FF6D29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40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FF6D29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nước</a:t>
              </a:r>
              <a:r>
                <a:rPr lang="en-US" altLang="en-US" sz="40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FF6D29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ta </a:t>
              </a:r>
              <a:r>
                <a:rPr lang="en-US" altLang="en-US" sz="40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FF6D29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ra</a:t>
              </a:r>
              <a:r>
                <a:rPr lang="en-US" altLang="en-US" sz="40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FF6D29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  <a:r>
                <a:rPr lang="en-US" altLang="en-US" sz="40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FF6D29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đời</a:t>
              </a:r>
              <a:r>
                <a:rPr lang="en-US" altLang="en-US" sz="40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FF6D29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40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FF6D29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vào</a:t>
              </a:r>
              <a:r>
                <a:rPr lang="en-US" altLang="en-US" sz="40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FF6D29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40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FF6D29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năm</a:t>
              </a:r>
              <a:r>
                <a:rPr lang="en-US" altLang="en-US" sz="40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FF6D29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40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FF6D29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nào</a:t>
              </a:r>
              <a:r>
                <a:rPr lang="en-US" altLang="en-US" sz="40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FF6D29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  <a:endParaRPr kumimoji="0" lang="en-US" altLang="en-US" sz="4000" b="1" i="0" u="none" strike="noStrike" kern="0" cap="none" spc="-15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6D29"/>
                </a:solidFill>
                <a:effectLst>
                  <a:outerShdw dist="38100" dir="2700000" algn="bl" rotWithShape="0">
                    <a:srgbClr val="5B9BD5"/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94DE6F56-DF8C-486B-9A56-7E426FF8B699}"/>
              </a:ext>
            </a:extLst>
          </p:cNvPr>
          <p:cNvGrpSpPr/>
          <p:nvPr/>
        </p:nvGrpSpPr>
        <p:grpSpPr>
          <a:xfrm>
            <a:off x="1893635" y="2614523"/>
            <a:ext cx="9005594" cy="1290663"/>
            <a:chOff x="693004" y="2887341"/>
            <a:chExt cx="9005594" cy="1290663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8504E1F7-8C9C-4A24-8975-FD2082F0738B}"/>
                </a:ext>
              </a:extLst>
            </p:cNvPr>
            <p:cNvGrpSpPr/>
            <p:nvPr/>
          </p:nvGrpSpPr>
          <p:grpSpPr>
            <a:xfrm>
              <a:off x="693004" y="2887341"/>
              <a:ext cx="9005594" cy="1290663"/>
              <a:chOff x="5408004" y="2138352"/>
              <a:chExt cx="9005594" cy="1290663"/>
            </a:xfrm>
          </p:grpSpPr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7B85B3F7-606B-473E-82A7-770570FEFFE1}"/>
                  </a:ext>
                </a:extLst>
              </p:cNvPr>
              <p:cNvSpPr/>
              <p:nvPr/>
            </p:nvSpPr>
            <p:spPr>
              <a:xfrm>
                <a:off x="6095999" y="2163796"/>
                <a:ext cx="8317599" cy="1162712"/>
              </a:xfrm>
              <a:prstGeom prst="roundRect">
                <a:avLst/>
              </a:prstGeom>
              <a:solidFill>
                <a:srgbClr val="FFFFFF"/>
              </a:solidFill>
              <a:ln w="57150" cap="flat" cmpd="sng" algn="ctr">
                <a:solidFill>
                  <a:srgbClr val="FF4620"/>
                </a:solidFill>
                <a:prstDash val="solid"/>
                <a:miter lim="800000"/>
              </a:ln>
              <a:effectLst>
                <a:outerShdw blurRad="88900" dist="38100" dir="16200000" rotWithShape="0">
                  <a:srgbClr val="FF4620">
                    <a:alpha val="40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cs typeface="Arial" panose="020B0604020202020204" pitchFamily="34" charset="0"/>
                </a:endParaRPr>
              </a:p>
            </p:txBody>
          </p:sp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3C1FE491-B3AD-49E8-8414-533AD1FE2F0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408004" y="2138352"/>
                <a:ext cx="1276161" cy="1290663"/>
              </a:xfrm>
              <a:prstGeom prst="rect">
                <a:avLst/>
              </a:prstGeom>
            </p:spPr>
          </p:pic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725BB6F-E0F2-49BE-B25E-25F56461DAFA}"/>
                </a:ext>
              </a:extLst>
            </p:cNvPr>
            <p:cNvSpPr txBox="1"/>
            <p:nvPr/>
          </p:nvSpPr>
          <p:spPr>
            <a:xfrm>
              <a:off x="1884434" y="3075056"/>
              <a:ext cx="6899764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en-US" sz="40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700 </a:t>
              </a:r>
              <a:r>
                <a:rPr lang="en-US" altLang="en-US" sz="40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năm</a:t>
              </a:r>
              <a:r>
                <a:rPr lang="en-US" altLang="en-US" sz="40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TCN</a:t>
              </a:r>
              <a:endParaRPr kumimoji="0" lang="en-US" altLang="en-US" sz="4000" b="1" i="0" u="none" strike="noStrike" kern="0" cap="none" spc="-15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403BD3BD-0024-4507-8C92-A67FF6599599}"/>
              </a:ext>
            </a:extLst>
          </p:cNvPr>
          <p:cNvGrpSpPr/>
          <p:nvPr/>
        </p:nvGrpSpPr>
        <p:grpSpPr>
          <a:xfrm>
            <a:off x="1930236" y="4247801"/>
            <a:ext cx="8968993" cy="1400861"/>
            <a:chOff x="806277" y="4584522"/>
            <a:chExt cx="8968993" cy="1400861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1F1EC57D-E227-48E7-85FA-70964BFD8245}"/>
                </a:ext>
              </a:extLst>
            </p:cNvPr>
            <p:cNvGrpSpPr/>
            <p:nvPr/>
          </p:nvGrpSpPr>
          <p:grpSpPr>
            <a:xfrm>
              <a:off x="806277" y="4584522"/>
              <a:ext cx="8968993" cy="1400861"/>
              <a:chOff x="5015732" y="3396781"/>
              <a:chExt cx="8968993" cy="1400861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FA359AB5-6591-4676-9568-3A14AC4B5D99}"/>
                  </a:ext>
                </a:extLst>
              </p:cNvPr>
              <p:cNvSpPr/>
              <p:nvPr/>
            </p:nvSpPr>
            <p:spPr>
              <a:xfrm>
                <a:off x="5535478" y="3511171"/>
                <a:ext cx="8449247" cy="1152207"/>
              </a:xfrm>
              <a:prstGeom prst="roundRect">
                <a:avLst/>
              </a:prstGeom>
              <a:solidFill>
                <a:srgbClr val="FFFFFF"/>
              </a:solidFill>
              <a:ln w="57150" cap="flat" cmpd="sng" algn="ctr">
                <a:solidFill>
                  <a:srgbClr val="FFC50E"/>
                </a:solidFill>
                <a:prstDash val="solid"/>
                <a:miter lim="800000"/>
              </a:ln>
              <a:effectLst>
                <a:outerShdw blurRad="50800" dist="38100" dir="16200000" rotWithShape="0">
                  <a:srgbClr val="FFC50E"/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cs typeface="Arial" panose="020B0604020202020204" pitchFamily="34" charset="0"/>
                </a:endParaRPr>
              </a:p>
            </p:txBody>
          </p:sp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5ADB9575-C9CB-4F06-A7A3-905389C216B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716" r="58214" b="79914"/>
              <a:stretch/>
            </p:blipFill>
            <p:spPr>
              <a:xfrm>
                <a:off x="5015732" y="3396781"/>
                <a:ext cx="1385564" cy="1400861"/>
              </a:xfrm>
              <a:prstGeom prst="rect">
                <a:avLst/>
              </a:prstGeom>
            </p:spPr>
          </p:pic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05FD702-CDB9-4B47-95D7-8828CC954D14}"/>
                </a:ext>
              </a:extLst>
            </p:cNvPr>
            <p:cNvSpPr txBox="1"/>
            <p:nvPr/>
          </p:nvSpPr>
          <p:spPr>
            <a:xfrm>
              <a:off x="1961106" y="4856422"/>
              <a:ext cx="6976437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Năm</a:t>
              </a:r>
              <a:r>
                <a:rPr kumimoji="0" lang="en-US" altLang="en-US" sz="40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700 TCN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41123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329F02C-0E3C-45FC-AE83-54EE4A55D8BA}"/>
              </a:ext>
            </a:extLst>
          </p:cNvPr>
          <p:cNvGrpSpPr/>
          <p:nvPr/>
        </p:nvGrpSpPr>
        <p:grpSpPr>
          <a:xfrm>
            <a:off x="1357511" y="615441"/>
            <a:ext cx="9941179" cy="1831954"/>
            <a:chOff x="226633" y="-47311"/>
            <a:chExt cx="13830686" cy="2392709"/>
          </a:xfrm>
        </p:grpSpPr>
        <p:sp>
          <p:nvSpPr>
            <p:cNvPr id="3" name="Rectangle 1">
              <a:extLst>
                <a:ext uri="{FF2B5EF4-FFF2-40B4-BE49-F238E27FC236}">
                  <a16:creationId xmlns:a16="http://schemas.microsoft.com/office/drawing/2014/main" id="{45CCE031-EC3F-4EC2-BFB9-F0385B4517BF}"/>
                </a:ext>
              </a:extLst>
            </p:cNvPr>
            <p:cNvSpPr/>
            <p:nvPr/>
          </p:nvSpPr>
          <p:spPr>
            <a:xfrm>
              <a:off x="226633" y="-47311"/>
              <a:ext cx="13830686" cy="2392709"/>
            </a:xfrm>
            <a:custGeom>
              <a:avLst/>
              <a:gdLst>
                <a:gd name="connsiteX0" fmla="*/ 0 w 13830686"/>
                <a:gd name="connsiteY0" fmla="*/ 0 h 2392709"/>
                <a:gd name="connsiteX1" fmla="*/ 13830686 w 13830686"/>
                <a:gd name="connsiteY1" fmla="*/ 0 h 2392709"/>
                <a:gd name="connsiteX2" fmla="*/ 13830686 w 13830686"/>
                <a:gd name="connsiteY2" fmla="*/ 2392709 h 2392709"/>
                <a:gd name="connsiteX3" fmla="*/ 0 w 13830686"/>
                <a:gd name="connsiteY3" fmla="*/ 2392709 h 2392709"/>
                <a:gd name="connsiteX4" fmla="*/ 0 w 13830686"/>
                <a:gd name="connsiteY4" fmla="*/ 0 h 2392709"/>
                <a:gd name="connsiteX0" fmla="*/ 0 w 13830686"/>
                <a:gd name="connsiteY0" fmla="*/ 0 h 2392709"/>
                <a:gd name="connsiteX1" fmla="*/ 13830686 w 13830686"/>
                <a:gd name="connsiteY1" fmla="*/ 0 h 2392709"/>
                <a:gd name="connsiteX2" fmla="*/ 13830686 w 13830686"/>
                <a:gd name="connsiteY2" fmla="*/ 2392709 h 2392709"/>
                <a:gd name="connsiteX3" fmla="*/ 0 w 13830686"/>
                <a:gd name="connsiteY3" fmla="*/ 2392709 h 2392709"/>
                <a:gd name="connsiteX4" fmla="*/ 0 w 13830686"/>
                <a:gd name="connsiteY4" fmla="*/ 0 h 2392709"/>
                <a:gd name="connsiteX0" fmla="*/ 0 w 13830686"/>
                <a:gd name="connsiteY0" fmla="*/ 0 h 2392709"/>
                <a:gd name="connsiteX1" fmla="*/ 13830686 w 13830686"/>
                <a:gd name="connsiteY1" fmla="*/ 0 h 2392709"/>
                <a:gd name="connsiteX2" fmla="*/ 13830686 w 13830686"/>
                <a:gd name="connsiteY2" fmla="*/ 2392709 h 2392709"/>
                <a:gd name="connsiteX3" fmla="*/ 0 w 13830686"/>
                <a:gd name="connsiteY3" fmla="*/ 2392709 h 2392709"/>
                <a:gd name="connsiteX4" fmla="*/ 0 w 13830686"/>
                <a:gd name="connsiteY4" fmla="*/ 0 h 2392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830686" h="2392709" fill="none" extrusionOk="0">
                  <a:moveTo>
                    <a:pt x="0" y="0"/>
                  </a:moveTo>
                  <a:cubicBezTo>
                    <a:pt x="4973088" y="57713"/>
                    <a:pt x="7697833" y="393858"/>
                    <a:pt x="13830686" y="0"/>
                  </a:cubicBezTo>
                  <a:cubicBezTo>
                    <a:pt x="13488826" y="638459"/>
                    <a:pt x="13660740" y="1671403"/>
                    <a:pt x="13830686" y="2392709"/>
                  </a:cubicBezTo>
                  <a:cubicBezTo>
                    <a:pt x="7983195" y="1918757"/>
                    <a:pt x="3170592" y="1894435"/>
                    <a:pt x="0" y="2392709"/>
                  </a:cubicBezTo>
                  <a:cubicBezTo>
                    <a:pt x="110499" y="1533973"/>
                    <a:pt x="113022" y="578267"/>
                    <a:pt x="0" y="0"/>
                  </a:cubicBezTo>
                  <a:close/>
                </a:path>
                <a:path w="13830686" h="2392709" stroke="0" extrusionOk="0">
                  <a:moveTo>
                    <a:pt x="0" y="0"/>
                  </a:moveTo>
                  <a:cubicBezTo>
                    <a:pt x="6929082" y="21387"/>
                    <a:pt x="10842112" y="-176408"/>
                    <a:pt x="13830686" y="0"/>
                  </a:cubicBezTo>
                  <a:cubicBezTo>
                    <a:pt x="13622398" y="213918"/>
                    <a:pt x="13876294" y="1560015"/>
                    <a:pt x="13830686" y="2392709"/>
                  </a:cubicBezTo>
                  <a:cubicBezTo>
                    <a:pt x="9238821" y="2292668"/>
                    <a:pt x="3544826" y="2859264"/>
                    <a:pt x="0" y="2392709"/>
                  </a:cubicBezTo>
                  <a:cubicBezTo>
                    <a:pt x="1990" y="1696266"/>
                    <a:pt x="119136" y="1180249"/>
                    <a:pt x="0" y="0"/>
                  </a:cubicBezTo>
                  <a:close/>
                </a:path>
                <a:path w="13830686" h="2392709" fill="none" stroke="0" extrusionOk="0">
                  <a:moveTo>
                    <a:pt x="0" y="0"/>
                  </a:moveTo>
                  <a:cubicBezTo>
                    <a:pt x="4158942" y="-570163"/>
                    <a:pt x="8528338" y="144514"/>
                    <a:pt x="13830686" y="0"/>
                  </a:cubicBezTo>
                  <a:cubicBezTo>
                    <a:pt x="13543157" y="436188"/>
                    <a:pt x="13827388" y="1746562"/>
                    <a:pt x="13830686" y="2392709"/>
                  </a:cubicBezTo>
                  <a:cubicBezTo>
                    <a:pt x="6825403" y="1747182"/>
                    <a:pt x="3959648" y="2072501"/>
                    <a:pt x="0" y="2392709"/>
                  </a:cubicBezTo>
                  <a:cubicBezTo>
                    <a:pt x="74967" y="1574091"/>
                    <a:pt x="7085" y="447560"/>
                    <a:pt x="0" y="0"/>
                  </a:cubicBezTo>
                  <a:close/>
                </a:path>
                <a:path w="13830686" h="2392709" fill="none" stroke="0" extrusionOk="0">
                  <a:moveTo>
                    <a:pt x="0" y="0"/>
                  </a:moveTo>
                  <a:cubicBezTo>
                    <a:pt x="5080311" y="27829"/>
                    <a:pt x="7861834" y="435849"/>
                    <a:pt x="13830686" y="0"/>
                  </a:cubicBezTo>
                  <a:cubicBezTo>
                    <a:pt x="13550519" y="532362"/>
                    <a:pt x="13719729" y="1736837"/>
                    <a:pt x="13830686" y="2392709"/>
                  </a:cubicBezTo>
                  <a:cubicBezTo>
                    <a:pt x="7382261" y="2035064"/>
                    <a:pt x="3313526" y="1695071"/>
                    <a:pt x="0" y="2392709"/>
                  </a:cubicBezTo>
                  <a:cubicBezTo>
                    <a:pt x="101087" y="1582141"/>
                    <a:pt x="59805" y="488349"/>
                    <a:pt x="0" y="0"/>
                  </a:cubicBezTo>
                  <a:close/>
                </a:path>
              </a:pathLst>
            </a:custGeom>
            <a:solidFill>
              <a:sysClr val="window" lastClr="FFFFFF">
                <a:alpha val="80000"/>
              </a:sysClr>
            </a:solidFill>
            <a:ln w="28575" cap="flat" cmpd="sng" algn="ctr">
              <a:solidFill>
                <a:srgbClr val="00B0E8">
                  <a:lumMod val="50000"/>
                </a:srgbClr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1018328812">
                    <a:custGeom>
                      <a:avLst/>
                      <a:gdLst>
                        <a:gd name="connsiteX0" fmla="*/ 0 w 9941179"/>
                        <a:gd name="connsiteY0" fmla="*/ 0 h 1831954"/>
                        <a:gd name="connsiteX1" fmla="*/ 9941179 w 9941179"/>
                        <a:gd name="connsiteY1" fmla="*/ 0 h 1831954"/>
                        <a:gd name="connsiteX2" fmla="*/ 9941179 w 9941179"/>
                        <a:gd name="connsiteY2" fmla="*/ 1831954 h 1831954"/>
                        <a:gd name="connsiteX3" fmla="*/ 0 w 9941179"/>
                        <a:gd name="connsiteY3" fmla="*/ 1831954 h 1831954"/>
                        <a:gd name="connsiteX4" fmla="*/ 0 w 9941179"/>
                        <a:gd name="connsiteY4" fmla="*/ 0 h 1831954"/>
                        <a:gd name="connsiteX0" fmla="*/ 0 w 9941179"/>
                        <a:gd name="connsiteY0" fmla="*/ 0 h 1831954"/>
                        <a:gd name="connsiteX1" fmla="*/ 9941179 w 9941179"/>
                        <a:gd name="connsiteY1" fmla="*/ 0 h 1831954"/>
                        <a:gd name="connsiteX2" fmla="*/ 9941179 w 9941179"/>
                        <a:gd name="connsiteY2" fmla="*/ 1831954 h 1831954"/>
                        <a:gd name="connsiteX3" fmla="*/ 0 w 9941179"/>
                        <a:gd name="connsiteY3" fmla="*/ 1831954 h 1831954"/>
                        <a:gd name="connsiteX4" fmla="*/ 0 w 9941179"/>
                        <a:gd name="connsiteY4" fmla="*/ 0 h 18319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9941179" h="1831954" fill="none" extrusionOk="0">
                          <a:moveTo>
                            <a:pt x="0" y="0"/>
                          </a:moveTo>
                          <a:cubicBezTo>
                            <a:pt x="3522662" y="13236"/>
                            <a:pt x="5579616" y="220710"/>
                            <a:pt x="9941179" y="0"/>
                          </a:cubicBezTo>
                          <a:cubicBezTo>
                            <a:pt x="9753016" y="409045"/>
                            <a:pt x="9863374" y="1292874"/>
                            <a:pt x="9941179" y="1831954"/>
                          </a:cubicBezTo>
                          <a:cubicBezTo>
                            <a:pt x="5361794" y="1673650"/>
                            <a:pt x="2306044" y="1519885"/>
                            <a:pt x="0" y="1831954"/>
                          </a:cubicBezTo>
                          <a:cubicBezTo>
                            <a:pt x="56957" y="1246137"/>
                            <a:pt x="45065" y="399478"/>
                            <a:pt x="0" y="0"/>
                          </a:cubicBezTo>
                          <a:close/>
                        </a:path>
                        <a:path w="9941179" h="1831954" stroke="0" extrusionOk="0">
                          <a:moveTo>
                            <a:pt x="0" y="0"/>
                          </a:moveTo>
                          <a:cubicBezTo>
                            <a:pt x="4562121" y="-115567"/>
                            <a:pt x="7604808" y="-104212"/>
                            <a:pt x="9941179" y="0"/>
                          </a:cubicBezTo>
                          <a:cubicBezTo>
                            <a:pt x="9832191" y="204582"/>
                            <a:pt x="9956934" y="1220821"/>
                            <a:pt x="9941179" y="1831954"/>
                          </a:cubicBezTo>
                          <a:cubicBezTo>
                            <a:pt x="6558069" y="1748384"/>
                            <a:pt x="2488370" y="2154104"/>
                            <a:pt x="0" y="1831954"/>
                          </a:cubicBezTo>
                          <a:cubicBezTo>
                            <a:pt x="44711" y="1310315"/>
                            <a:pt x="85597" y="895324"/>
                            <a:pt x="0" y="0"/>
                          </a:cubicBezTo>
                          <a:close/>
                        </a:path>
                        <a:path w="9941179" h="1831954" fill="none" stroke="0" extrusionOk="0">
                          <a:moveTo>
                            <a:pt x="0" y="0"/>
                          </a:moveTo>
                          <a:cubicBezTo>
                            <a:pt x="3316226" y="-138237"/>
                            <a:pt x="5852807" y="-47244"/>
                            <a:pt x="9941179" y="0"/>
                          </a:cubicBezTo>
                          <a:cubicBezTo>
                            <a:pt x="9729406" y="319122"/>
                            <a:pt x="9938407" y="1407088"/>
                            <a:pt x="9941179" y="1831954"/>
                          </a:cubicBezTo>
                          <a:cubicBezTo>
                            <a:pt x="4867722" y="1461919"/>
                            <a:pt x="2530903" y="1271590"/>
                            <a:pt x="0" y="1831954"/>
                          </a:cubicBezTo>
                          <a:cubicBezTo>
                            <a:pt x="71610" y="1217441"/>
                            <a:pt x="25998" y="346147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1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*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CDE9BA8-5748-432C-A362-B6500A2CF895}"/>
                </a:ext>
              </a:extLst>
            </p:cNvPr>
            <p:cNvSpPr txBox="1"/>
            <p:nvPr/>
          </p:nvSpPr>
          <p:spPr>
            <a:xfrm>
              <a:off x="431907" y="114126"/>
              <a:ext cx="13622080" cy="17285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sng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Câu</a:t>
              </a:r>
              <a:r>
                <a:rPr kumimoji="0" lang="en-US" altLang="en-US" sz="4000" b="1" i="0" u="sng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 2</a:t>
              </a:r>
              <a:r>
                <a:rPr kumimoji="0" lang="en-US" altLang="en-US" sz="40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: </a:t>
              </a:r>
              <a:r>
                <a:rPr kumimoji="0" lang="en-US" altLang="en-US" sz="40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FF6D29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Tên</a:t>
              </a:r>
              <a:r>
                <a:rPr kumimoji="0" lang="en-US" altLang="en-US" sz="40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FF6D29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 </a:t>
              </a:r>
              <a:r>
                <a:rPr kumimoji="0" lang="en-US" altLang="en-US" sz="40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FF6D29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nhà</a:t>
              </a:r>
              <a:r>
                <a:rPr kumimoji="0" lang="en-US" altLang="en-US" sz="40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FF6D29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 </a:t>
              </a:r>
              <a:r>
                <a:rPr kumimoji="0" lang="en-US" altLang="en-US" sz="40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FF6D29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nước</a:t>
              </a:r>
              <a:r>
                <a:rPr kumimoji="0" lang="en-US" altLang="en-US" sz="40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FF6D29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 </a:t>
              </a:r>
              <a:r>
                <a:rPr kumimoji="0" lang="en-US" altLang="en-US" sz="40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FF6D29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đầu</a:t>
              </a:r>
              <a:r>
                <a:rPr kumimoji="0" lang="en-US" altLang="en-US" sz="40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FF6D29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 </a:t>
              </a:r>
              <a:r>
                <a:rPr kumimoji="0" lang="en-US" altLang="en-US" sz="40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FF6D29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tiên</a:t>
              </a:r>
              <a:r>
                <a:rPr kumimoji="0" lang="en-US" altLang="en-US" sz="40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FF6D29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 </a:t>
              </a:r>
              <a:r>
                <a:rPr kumimoji="0" lang="en-US" altLang="en-US" sz="40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FF6D29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của</a:t>
              </a:r>
              <a:r>
                <a:rPr kumimoji="0" lang="en-US" altLang="en-US" sz="40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FF6D29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        </a:t>
              </a:r>
              <a:r>
                <a:rPr kumimoji="0" lang="en-US" altLang="en-US" sz="40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FF6D29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nước</a:t>
              </a:r>
              <a:r>
                <a:rPr kumimoji="0" lang="en-US" altLang="en-US" sz="40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FF6D29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 ta </a:t>
              </a:r>
              <a:r>
                <a:rPr kumimoji="0" lang="en-US" altLang="en-US" sz="40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FF6D29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là</a:t>
              </a:r>
              <a:r>
                <a:rPr kumimoji="0" lang="en-US" altLang="en-US" sz="40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FF6D29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 </a:t>
              </a:r>
              <a:r>
                <a:rPr kumimoji="0" lang="en-US" altLang="en-US" sz="40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FF6D29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gì</a:t>
              </a:r>
              <a:r>
                <a:rPr kumimoji="0" lang="en-US" altLang="en-US" sz="40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FF6D29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?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15CA6ABB-CE2A-47B2-8682-9978D9AE01AE}"/>
              </a:ext>
            </a:extLst>
          </p:cNvPr>
          <p:cNvGrpSpPr/>
          <p:nvPr/>
        </p:nvGrpSpPr>
        <p:grpSpPr>
          <a:xfrm>
            <a:off x="891207" y="2930564"/>
            <a:ext cx="4961694" cy="1290663"/>
            <a:chOff x="693004" y="2887341"/>
            <a:chExt cx="4961694" cy="1290663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E7635A04-906B-4D05-98AE-C02098D58026}"/>
                </a:ext>
              </a:extLst>
            </p:cNvPr>
            <p:cNvGrpSpPr/>
            <p:nvPr/>
          </p:nvGrpSpPr>
          <p:grpSpPr>
            <a:xfrm>
              <a:off x="693004" y="2887341"/>
              <a:ext cx="4961694" cy="1290663"/>
              <a:chOff x="5408004" y="2138352"/>
              <a:chExt cx="4961694" cy="1290663"/>
            </a:xfrm>
          </p:grpSpPr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65C2434D-F891-4358-923F-A2236C42B163}"/>
                  </a:ext>
                </a:extLst>
              </p:cNvPr>
              <p:cNvSpPr/>
              <p:nvPr/>
            </p:nvSpPr>
            <p:spPr>
              <a:xfrm>
                <a:off x="6095999" y="2163796"/>
                <a:ext cx="4273699" cy="1162712"/>
              </a:xfrm>
              <a:prstGeom prst="roundRect">
                <a:avLst/>
              </a:prstGeom>
              <a:solidFill>
                <a:srgbClr val="FFFFFF"/>
              </a:solidFill>
              <a:ln w="57150" cap="flat" cmpd="sng" algn="ctr">
                <a:solidFill>
                  <a:srgbClr val="FF4620"/>
                </a:solidFill>
                <a:prstDash val="solid"/>
                <a:miter lim="800000"/>
              </a:ln>
              <a:effectLst>
                <a:outerShdw blurRad="88900" dist="38100" dir="16200000" rotWithShape="0">
                  <a:srgbClr val="FF4620">
                    <a:alpha val="40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字魂37号-波纹乖乖体"/>
                  <a:cs typeface="Arial" panose="020B0604020202020204" pitchFamily="34" charset="0"/>
                </a:endParaRPr>
              </a:p>
            </p:txBody>
          </p:sp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DDB8C844-5D4E-4B44-9BD5-4BF851B9FF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408004" y="2138352"/>
                <a:ext cx="1276161" cy="1290663"/>
              </a:xfrm>
              <a:prstGeom prst="rect">
                <a:avLst/>
              </a:prstGeom>
            </p:spPr>
          </p:pic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C9E8BB8-6EE0-4A9C-BDE0-05810ED2E672}"/>
                </a:ext>
              </a:extLst>
            </p:cNvPr>
            <p:cNvSpPr txBox="1"/>
            <p:nvPr/>
          </p:nvSpPr>
          <p:spPr>
            <a:xfrm>
              <a:off x="1680833" y="3117983"/>
              <a:ext cx="390394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6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Lang </a:t>
              </a:r>
              <a:r>
                <a:rPr kumimoji="0" lang="en-US" altLang="en-US" sz="36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Văn</a:t>
              </a:r>
              <a:endParaRPr kumimoji="0" lang="en-US" altLang="en-US" sz="3600" b="1" i="0" u="none" strike="noStrike" kern="0" cap="none" spc="-15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字魂37号-波纹乖乖体"/>
                <a:cs typeface="Arial" panose="020B0604020202020204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08908E3-55B1-4B6D-A52A-5B377FC556D8}"/>
              </a:ext>
            </a:extLst>
          </p:cNvPr>
          <p:cNvGrpSpPr/>
          <p:nvPr/>
        </p:nvGrpSpPr>
        <p:grpSpPr>
          <a:xfrm>
            <a:off x="6524295" y="2831651"/>
            <a:ext cx="4810193" cy="1400861"/>
            <a:chOff x="806277" y="4584522"/>
            <a:chExt cx="4810193" cy="1400861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3A3D333B-8891-4C4D-8C80-02FF9F67545D}"/>
                </a:ext>
              </a:extLst>
            </p:cNvPr>
            <p:cNvGrpSpPr/>
            <p:nvPr/>
          </p:nvGrpSpPr>
          <p:grpSpPr>
            <a:xfrm>
              <a:off x="806277" y="4584522"/>
              <a:ext cx="4810193" cy="1400861"/>
              <a:chOff x="5015732" y="3396781"/>
              <a:chExt cx="4810193" cy="1400861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1BB8855B-3879-4C30-88E6-62B1248F4A7D}"/>
                  </a:ext>
                </a:extLst>
              </p:cNvPr>
              <p:cNvSpPr/>
              <p:nvPr/>
            </p:nvSpPr>
            <p:spPr>
              <a:xfrm>
                <a:off x="5535478" y="3511171"/>
                <a:ext cx="4290447" cy="1152207"/>
              </a:xfrm>
              <a:prstGeom prst="roundRect">
                <a:avLst/>
              </a:prstGeom>
              <a:solidFill>
                <a:srgbClr val="FFFFFF"/>
              </a:solidFill>
              <a:ln w="57150" cap="flat" cmpd="sng" algn="ctr">
                <a:solidFill>
                  <a:srgbClr val="FFC50E"/>
                </a:solidFill>
                <a:prstDash val="solid"/>
                <a:miter lim="800000"/>
              </a:ln>
              <a:effectLst>
                <a:outerShdw blurRad="50800" dist="38100" dir="16200000" rotWithShape="0">
                  <a:srgbClr val="FFC50E"/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字魂37号-波纹乖乖体"/>
                  <a:cs typeface="Arial" panose="020B0604020202020204" pitchFamily="34" charset="0"/>
                </a:endParaRPr>
              </a:p>
            </p:txBody>
          </p:sp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49EA458F-0016-434A-AB58-38967DEC2B4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716" r="58214" b="79914"/>
              <a:stretch/>
            </p:blipFill>
            <p:spPr>
              <a:xfrm>
                <a:off x="5015732" y="3396781"/>
                <a:ext cx="1385564" cy="1400861"/>
              </a:xfrm>
              <a:prstGeom prst="rect">
                <a:avLst/>
              </a:prstGeom>
            </p:spPr>
          </p:pic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CABE24C-400C-4169-B5BD-B7BAEF194FDD}"/>
                </a:ext>
              </a:extLst>
            </p:cNvPr>
            <p:cNvSpPr txBox="1"/>
            <p:nvPr/>
          </p:nvSpPr>
          <p:spPr>
            <a:xfrm>
              <a:off x="1874854" y="4924440"/>
              <a:ext cx="3703423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en-US" sz="36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Lạc</a:t>
              </a:r>
              <a:r>
                <a:rPr lang="en-US" altLang="en-US" sz="36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 </a:t>
              </a:r>
              <a:r>
                <a:rPr lang="en-US" altLang="en-US" sz="36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Việt</a:t>
              </a:r>
              <a:endParaRPr kumimoji="0" lang="en-US" altLang="en-US" sz="3600" b="1" i="0" u="none" strike="noStrike" kern="0" cap="none" spc="-15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字魂37号-波纹乖乖体"/>
                <a:cs typeface="Arial" panose="020B0604020202020204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978F0F9-EEA7-4912-B3B4-B513EA9D5EEA}"/>
              </a:ext>
            </a:extLst>
          </p:cNvPr>
          <p:cNvGrpSpPr/>
          <p:nvPr/>
        </p:nvGrpSpPr>
        <p:grpSpPr>
          <a:xfrm>
            <a:off x="830323" y="4448285"/>
            <a:ext cx="5065415" cy="1570786"/>
            <a:chOff x="5839736" y="2656407"/>
            <a:chExt cx="5065415" cy="1570786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2E1ED08A-0413-407E-8154-4073FD8BF1A7}"/>
                </a:ext>
              </a:extLst>
            </p:cNvPr>
            <p:cNvGrpSpPr/>
            <p:nvPr/>
          </p:nvGrpSpPr>
          <p:grpSpPr>
            <a:xfrm>
              <a:off x="5839736" y="2656407"/>
              <a:ext cx="5065415" cy="1570786"/>
              <a:chOff x="6400748" y="2343644"/>
              <a:chExt cx="5065415" cy="1570786"/>
            </a:xfrm>
          </p:grpSpPr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id="{2A68B251-789F-433A-A607-7C298726E99E}"/>
                  </a:ext>
                </a:extLst>
              </p:cNvPr>
              <p:cNvSpPr/>
              <p:nvPr/>
            </p:nvSpPr>
            <p:spPr>
              <a:xfrm>
                <a:off x="7192464" y="2497248"/>
                <a:ext cx="4273699" cy="1162712"/>
              </a:xfrm>
              <a:prstGeom prst="roundRect">
                <a:avLst/>
              </a:prstGeom>
              <a:solidFill>
                <a:srgbClr val="FFFFFF"/>
              </a:solidFill>
              <a:ln w="57150" cap="flat" cmpd="sng" algn="ctr">
                <a:solidFill>
                  <a:srgbClr val="B9DE43"/>
                </a:solidFill>
                <a:prstDash val="solid"/>
                <a:miter lim="800000"/>
              </a:ln>
              <a:effectLst>
                <a:outerShdw blurRad="50800" dist="38100" dir="16200000" rotWithShape="0">
                  <a:srgbClr val="B9DE43">
                    <a:alpha val="40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字魂37号-波纹乖乖体"/>
                  <a:cs typeface="Arial" panose="020B0604020202020204" pitchFamily="34" charset="0"/>
                </a:endParaRPr>
              </a:p>
            </p:txBody>
          </p:sp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9D5F1E7B-FB7A-48AE-9CFB-C4309DCAD42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r="50703"/>
              <a:stretch/>
            </p:blipFill>
            <p:spPr>
              <a:xfrm>
                <a:off x="6400748" y="2343644"/>
                <a:ext cx="1487889" cy="1570786"/>
              </a:xfrm>
              <a:prstGeom prst="rect">
                <a:avLst/>
              </a:prstGeom>
            </p:spPr>
          </p:pic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2C4FA66-95FA-43B8-8B44-0641CED65C12}"/>
                </a:ext>
              </a:extLst>
            </p:cNvPr>
            <p:cNvSpPr txBox="1"/>
            <p:nvPr/>
          </p:nvSpPr>
          <p:spPr>
            <a:xfrm>
              <a:off x="6954819" y="3079070"/>
              <a:ext cx="377120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en-US" sz="36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Việt</a:t>
              </a:r>
              <a:r>
                <a:rPr lang="en-US" altLang="en-US" sz="36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 </a:t>
              </a:r>
              <a:r>
                <a:rPr lang="en-US" altLang="en-US" sz="36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Lạc</a:t>
              </a:r>
              <a:endParaRPr kumimoji="0" lang="en-US" altLang="en-US" sz="3600" b="1" i="0" u="none" strike="noStrike" kern="0" cap="none" spc="-15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字魂37号-波纹乖乖体"/>
                <a:cs typeface="Arial" panose="020B0604020202020204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F055FE4-6FE2-46F0-8664-F40E4A6429E9}"/>
              </a:ext>
            </a:extLst>
          </p:cNvPr>
          <p:cNvGrpSpPr/>
          <p:nvPr/>
        </p:nvGrpSpPr>
        <p:grpSpPr>
          <a:xfrm>
            <a:off x="6400676" y="4542074"/>
            <a:ext cx="5079432" cy="1570786"/>
            <a:chOff x="6095681" y="4414597"/>
            <a:chExt cx="5079432" cy="1570786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2B0210E6-B273-4778-9CAF-0313AFDBDA47}"/>
                </a:ext>
              </a:extLst>
            </p:cNvPr>
            <p:cNvGrpSpPr/>
            <p:nvPr/>
          </p:nvGrpSpPr>
          <p:grpSpPr>
            <a:xfrm>
              <a:off x="6095681" y="4414597"/>
              <a:ext cx="5017643" cy="1570786"/>
              <a:chOff x="6400748" y="4233835"/>
              <a:chExt cx="5017643" cy="1570786"/>
            </a:xfrm>
          </p:grpSpPr>
          <p:sp>
            <p:nvSpPr>
              <p:cNvPr id="23" name="Rectangle: Rounded Corners 22">
                <a:extLst>
                  <a:ext uri="{FF2B5EF4-FFF2-40B4-BE49-F238E27FC236}">
                    <a16:creationId xmlns:a16="http://schemas.microsoft.com/office/drawing/2014/main" id="{0DEC5E01-6410-45CF-B31E-C8D020C44AFD}"/>
                  </a:ext>
                </a:extLst>
              </p:cNvPr>
              <p:cNvSpPr/>
              <p:nvPr/>
            </p:nvSpPr>
            <p:spPr>
              <a:xfrm>
                <a:off x="7144692" y="4350738"/>
                <a:ext cx="4273699" cy="1162712"/>
              </a:xfrm>
              <a:prstGeom prst="roundRect">
                <a:avLst/>
              </a:prstGeom>
              <a:solidFill>
                <a:srgbClr val="FFFFFF"/>
              </a:solidFill>
              <a:ln w="57150" cap="flat" cmpd="sng" algn="ctr">
                <a:solidFill>
                  <a:srgbClr val="6CD7E1"/>
                </a:solidFill>
                <a:prstDash val="solid"/>
                <a:miter lim="800000"/>
              </a:ln>
              <a:effectLst>
                <a:outerShdw blurRad="50800" dist="38100" dir="16200000" rotWithShape="0">
                  <a:srgbClr val="6CD7E1">
                    <a:alpha val="40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字魂37号-波纹乖乖体"/>
                  <a:cs typeface="Arial" panose="020B0604020202020204" pitchFamily="34" charset="0"/>
                </a:endParaRPr>
              </a:p>
            </p:txBody>
          </p:sp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B0A44772-20B9-4A80-9EC5-5E532E58C5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400748" y="4233835"/>
                <a:ext cx="1365186" cy="1570786"/>
              </a:xfrm>
              <a:prstGeom prst="rect">
                <a:avLst/>
              </a:prstGeom>
            </p:spPr>
          </p:pic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B346C4C-BA9A-4262-A98A-50D9B795188A}"/>
                </a:ext>
              </a:extLst>
            </p:cNvPr>
            <p:cNvSpPr txBox="1"/>
            <p:nvPr/>
          </p:nvSpPr>
          <p:spPr>
            <a:xfrm>
              <a:off x="7088800" y="4743471"/>
              <a:ext cx="4086313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6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Văn</a:t>
              </a:r>
              <a:r>
                <a:rPr kumimoji="0" lang="en-US" altLang="en-US" sz="36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 Lang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15634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5FCF18B-B9B9-4284-9D6B-16CD73AF9388}"/>
              </a:ext>
            </a:extLst>
          </p:cNvPr>
          <p:cNvGrpSpPr/>
          <p:nvPr/>
        </p:nvGrpSpPr>
        <p:grpSpPr>
          <a:xfrm>
            <a:off x="964433" y="310641"/>
            <a:ext cx="10453886" cy="1831954"/>
            <a:chOff x="18947" y="-47311"/>
            <a:chExt cx="14543990" cy="2392709"/>
          </a:xfrm>
        </p:grpSpPr>
        <p:sp>
          <p:nvSpPr>
            <p:cNvPr id="3" name="Rectangle 1">
              <a:extLst>
                <a:ext uri="{FF2B5EF4-FFF2-40B4-BE49-F238E27FC236}">
                  <a16:creationId xmlns:a16="http://schemas.microsoft.com/office/drawing/2014/main" id="{4CD15C87-6460-4DC6-9F9F-D4EB4CA8E841}"/>
                </a:ext>
              </a:extLst>
            </p:cNvPr>
            <p:cNvSpPr/>
            <p:nvPr/>
          </p:nvSpPr>
          <p:spPr>
            <a:xfrm>
              <a:off x="226633" y="-47311"/>
              <a:ext cx="14336304" cy="2392709"/>
            </a:xfrm>
            <a:custGeom>
              <a:avLst/>
              <a:gdLst>
                <a:gd name="connsiteX0" fmla="*/ 0 w 14336304"/>
                <a:gd name="connsiteY0" fmla="*/ 0 h 2392709"/>
                <a:gd name="connsiteX1" fmla="*/ 14336304 w 14336304"/>
                <a:gd name="connsiteY1" fmla="*/ 0 h 2392709"/>
                <a:gd name="connsiteX2" fmla="*/ 14336304 w 14336304"/>
                <a:gd name="connsiteY2" fmla="*/ 2392709 h 2392709"/>
                <a:gd name="connsiteX3" fmla="*/ 0 w 14336304"/>
                <a:gd name="connsiteY3" fmla="*/ 2392709 h 2392709"/>
                <a:gd name="connsiteX4" fmla="*/ 0 w 14336304"/>
                <a:gd name="connsiteY4" fmla="*/ 0 h 2392709"/>
                <a:gd name="connsiteX0" fmla="*/ 0 w 14336304"/>
                <a:gd name="connsiteY0" fmla="*/ 0 h 2392709"/>
                <a:gd name="connsiteX1" fmla="*/ 14336304 w 14336304"/>
                <a:gd name="connsiteY1" fmla="*/ 0 h 2392709"/>
                <a:gd name="connsiteX2" fmla="*/ 14336304 w 14336304"/>
                <a:gd name="connsiteY2" fmla="*/ 2392709 h 2392709"/>
                <a:gd name="connsiteX3" fmla="*/ 0 w 14336304"/>
                <a:gd name="connsiteY3" fmla="*/ 2392709 h 2392709"/>
                <a:gd name="connsiteX4" fmla="*/ 0 w 14336304"/>
                <a:gd name="connsiteY4" fmla="*/ 0 h 2392709"/>
                <a:gd name="connsiteX0" fmla="*/ 0 w 14336304"/>
                <a:gd name="connsiteY0" fmla="*/ 0 h 2392709"/>
                <a:gd name="connsiteX1" fmla="*/ 14336304 w 14336304"/>
                <a:gd name="connsiteY1" fmla="*/ 0 h 2392709"/>
                <a:gd name="connsiteX2" fmla="*/ 14336304 w 14336304"/>
                <a:gd name="connsiteY2" fmla="*/ 2392709 h 2392709"/>
                <a:gd name="connsiteX3" fmla="*/ 0 w 14336304"/>
                <a:gd name="connsiteY3" fmla="*/ 2392709 h 2392709"/>
                <a:gd name="connsiteX4" fmla="*/ 0 w 14336304"/>
                <a:gd name="connsiteY4" fmla="*/ 0 h 2392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336304" h="2392709" fill="none" extrusionOk="0">
                  <a:moveTo>
                    <a:pt x="0" y="0"/>
                  </a:moveTo>
                  <a:cubicBezTo>
                    <a:pt x="4925646" y="-54969"/>
                    <a:pt x="7761034" y="765506"/>
                    <a:pt x="14336304" y="0"/>
                  </a:cubicBezTo>
                  <a:cubicBezTo>
                    <a:pt x="14038189" y="573230"/>
                    <a:pt x="14154679" y="1668108"/>
                    <a:pt x="14336304" y="2392709"/>
                  </a:cubicBezTo>
                  <a:cubicBezTo>
                    <a:pt x="8220930" y="1926631"/>
                    <a:pt x="3113612" y="1468871"/>
                    <a:pt x="0" y="2392709"/>
                  </a:cubicBezTo>
                  <a:cubicBezTo>
                    <a:pt x="115232" y="1533664"/>
                    <a:pt x="63371" y="521695"/>
                    <a:pt x="0" y="0"/>
                  </a:cubicBezTo>
                  <a:close/>
                </a:path>
                <a:path w="14336304" h="2392709" stroke="0" extrusionOk="0">
                  <a:moveTo>
                    <a:pt x="0" y="0"/>
                  </a:moveTo>
                  <a:cubicBezTo>
                    <a:pt x="7403247" y="88514"/>
                    <a:pt x="11513789" y="-220247"/>
                    <a:pt x="14336304" y="0"/>
                  </a:cubicBezTo>
                  <a:cubicBezTo>
                    <a:pt x="14079300" y="169582"/>
                    <a:pt x="14384367" y="1556044"/>
                    <a:pt x="14336304" y="2392709"/>
                  </a:cubicBezTo>
                  <a:cubicBezTo>
                    <a:pt x="9718057" y="2306161"/>
                    <a:pt x="3452068" y="2756878"/>
                    <a:pt x="0" y="2392709"/>
                  </a:cubicBezTo>
                  <a:cubicBezTo>
                    <a:pt x="16291" y="1699165"/>
                    <a:pt x="123928" y="1277114"/>
                    <a:pt x="0" y="0"/>
                  </a:cubicBezTo>
                  <a:close/>
                </a:path>
                <a:path w="14336304" h="2392709" fill="none" stroke="0" extrusionOk="0">
                  <a:moveTo>
                    <a:pt x="0" y="0"/>
                  </a:moveTo>
                  <a:cubicBezTo>
                    <a:pt x="5261941" y="-270464"/>
                    <a:pt x="8531794" y="-4016"/>
                    <a:pt x="14336304" y="0"/>
                  </a:cubicBezTo>
                  <a:cubicBezTo>
                    <a:pt x="14056334" y="461972"/>
                    <a:pt x="14332883" y="1823955"/>
                    <a:pt x="14336304" y="2392709"/>
                  </a:cubicBezTo>
                  <a:cubicBezTo>
                    <a:pt x="7133759" y="1836769"/>
                    <a:pt x="3754906" y="2366367"/>
                    <a:pt x="0" y="2392709"/>
                  </a:cubicBezTo>
                  <a:cubicBezTo>
                    <a:pt x="97302" y="1529804"/>
                    <a:pt x="-54644" y="463711"/>
                    <a:pt x="0" y="0"/>
                  </a:cubicBezTo>
                  <a:close/>
                </a:path>
                <a:path w="14336304" h="2392709" fill="none" stroke="0" extrusionOk="0">
                  <a:moveTo>
                    <a:pt x="0" y="0"/>
                  </a:moveTo>
                  <a:cubicBezTo>
                    <a:pt x="5305028" y="-54765"/>
                    <a:pt x="8313985" y="839752"/>
                    <a:pt x="14336304" y="0"/>
                  </a:cubicBezTo>
                  <a:cubicBezTo>
                    <a:pt x="14021791" y="529028"/>
                    <a:pt x="14224548" y="1755571"/>
                    <a:pt x="14336304" y="2392709"/>
                  </a:cubicBezTo>
                  <a:cubicBezTo>
                    <a:pt x="7544079" y="2007848"/>
                    <a:pt x="3488558" y="1462523"/>
                    <a:pt x="0" y="2392709"/>
                  </a:cubicBezTo>
                  <a:cubicBezTo>
                    <a:pt x="126231" y="1513778"/>
                    <a:pt x="47789" y="460792"/>
                    <a:pt x="0" y="0"/>
                  </a:cubicBezTo>
                  <a:close/>
                </a:path>
              </a:pathLst>
            </a:custGeom>
            <a:solidFill>
              <a:sysClr val="window" lastClr="FFFFFF">
                <a:alpha val="80000"/>
              </a:sysClr>
            </a:solidFill>
            <a:ln w="28575" cap="flat" cmpd="sng" algn="ctr">
              <a:solidFill>
                <a:srgbClr val="00B0E8">
                  <a:lumMod val="50000"/>
                </a:srgbClr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1018328812">
                    <a:custGeom>
                      <a:avLst/>
                      <a:gdLst>
                        <a:gd name="connsiteX0" fmla="*/ 0 w 10304606"/>
                        <a:gd name="connsiteY0" fmla="*/ 0 h 1831954"/>
                        <a:gd name="connsiteX1" fmla="*/ 10304606 w 10304606"/>
                        <a:gd name="connsiteY1" fmla="*/ 0 h 1831954"/>
                        <a:gd name="connsiteX2" fmla="*/ 10304606 w 10304606"/>
                        <a:gd name="connsiteY2" fmla="*/ 1831954 h 1831954"/>
                        <a:gd name="connsiteX3" fmla="*/ 0 w 10304606"/>
                        <a:gd name="connsiteY3" fmla="*/ 1831954 h 1831954"/>
                        <a:gd name="connsiteX4" fmla="*/ 0 w 10304606"/>
                        <a:gd name="connsiteY4" fmla="*/ 0 h 1831954"/>
                        <a:gd name="connsiteX0" fmla="*/ 0 w 10304606"/>
                        <a:gd name="connsiteY0" fmla="*/ 0 h 1831954"/>
                        <a:gd name="connsiteX1" fmla="*/ 10304606 w 10304606"/>
                        <a:gd name="connsiteY1" fmla="*/ 0 h 1831954"/>
                        <a:gd name="connsiteX2" fmla="*/ 10304606 w 10304606"/>
                        <a:gd name="connsiteY2" fmla="*/ 1831954 h 1831954"/>
                        <a:gd name="connsiteX3" fmla="*/ 0 w 10304606"/>
                        <a:gd name="connsiteY3" fmla="*/ 1831954 h 1831954"/>
                        <a:gd name="connsiteX4" fmla="*/ 0 w 10304606"/>
                        <a:gd name="connsiteY4" fmla="*/ 0 h 18319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304606" h="1831954" fill="none" extrusionOk="0">
                          <a:moveTo>
                            <a:pt x="0" y="0"/>
                          </a:moveTo>
                          <a:cubicBezTo>
                            <a:pt x="3508770" y="-60981"/>
                            <a:pt x="5751066" y="286585"/>
                            <a:pt x="10304606" y="0"/>
                          </a:cubicBezTo>
                          <a:cubicBezTo>
                            <a:pt x="10112092" y="408720"/>
                            <a:pt x="10226982" y="1292900"/>
                            <a:pt x="10304606" y="1831954"/>
                          </a:cubicBezTo>
                          <a:cubicBezTo>
                            <a:pt x="5499668" y="1697619"/>
                            <a:pt x="2381011" y="1491097"/>
                            <a:pt x="0" y="1831954"/>
                          </a:cubicBezTo>
                          <a:cubicBezTo>
                            <a:pt x="80478" y="1181725"/>
                            <a:pt x="37341" y="389612"/>
                            <a:pt x="0" y="0"/>
                          </a:cubicBezTo>
                          <a:close/>
                        </a:path>
                        <a:path w="10304606" h="1831954" stroke="0" extrusionOk="0">
                          <a:moveTo>
                            <a:pt x="0" y="0"/>
                          </a:moveTo>
                          <a:cubicBezTo>
                            <a:pt x="5010608" y="-30214"/>
                            <a:pt x="8012678" y="-125499"/>
                            <a:pt x="10304606" y="0"/>
                          </a:cubicBezTo>
                          <a:cubicBezTo>
                            <a:pt x="10197054" y="207153"/>
                            <a:pt x="10318901" y="1222784"/>
                            <a:pt x="10304606" y="1831954"/>
                          </a:cubicBezTo>
                          <a:cubicBezTo>
                            <a:pt x="6683964" y="1740255"/>
                            <a:pt x="2375044" y="2048253"/>
                            <a:pt x="0" y="1831954"/>
                          </a:cubicBezTo>
                          <a:cubicBezTo>
                            <a:pt x="21346" y="1303529"/>
                            <a:pt x="88827" y="918622"/>
                            <a:pt x="0" y="0"/>
                          </a:cubicBezTo>
                          <a:close/>
                        </a:path>
                        <a:path w="10304606" h="1831954" fill="none" stroke="0" extrusionOk="0">
                          <a:moveTo>
                            <a:pt x="0" y="0"/>
                          </a:moveTo>
                          <a:cubicBezTo>
                            <a:pt x="3886693" y="-111684"/>
                            <a:pt x="6070758" y="-38223"/>
                            <a:pt x="10304606" y="0"/>
                          </a:cubicBezTo>
                          <a:cubicBezTo>
                            <a:pt x="10091595" y="319468"/>
                            <a:pt x="10302106" y="1403789"/>
                            <a:pt x="10304606" y="1831954"/>
                          </a:cubicBezTo>
                          <a:cubicBezTo>
                            <a:pt x="5088748" y="1532503"/>
                            <a:pt x="2495611" y="1608456"/>
                            <a:pt x="0" y="1831954"/>
                          </a:cubicBezTo>
                          <a:cubicBezTo>
                            <a:pt x="89361" y="1184706"/>
                            <a:pt x="28810" y="366361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*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14F53FE-1B17-4CD1-A664-348C20B87C8D}"/>
                </a:ext>
              </a:extLst>
            </p:cNvPr>
            <p:cNvSpPr txBox="1"/>
            <p:nvPr/>
          </p:nvSpPr>
          <p:spPr>
            <a:xfrm>
              <a:off x="18947" y="181236"/>
              <a:ext cx="14543990" cy="17285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sng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Câu</a:t>
              </a:r>
              <a:r>
                <a:rPr kumimoji="0" lang="en-US" altLang="en-US" sz="4000" b="1" i="0" u="sng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 3</a:t>
              </a:r>
              <a:r>
                <a:rPr kumimoji="0" lang="en-US" altLang="en-US" sz="40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: </a:t>
              </a:r>
              <a:r>
                <a:rPr lang="en-US" altLang="en-US" sz="40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FF6D29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Cuộc</a:t>
              </a:r>
              <a:r>
                <a:rPr lang="en-US" altLang="en-US" sz="40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FF6D29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 </a:t>
              </a:r>
              <a:r>
                <a:rPr lang="en-US" altLang="en-US" sz="40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FF6D29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sống</a:t>
              </a:r>
              <a:r>
                <a:rPr lang="en-US" altLang="en-US" sz="40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FF6D29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 </a:t>
              </a:r>
              <a:r>
                <a:rPr lang="en-US" altLang="en-US" sz="40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FF6D29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người</a:t>
              </a:r>
              <a:r>
                <a:rPr lang="en-US" altLang="en-US" sz="40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FF6D29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 </a:t>
              </a:r>
              <a:r>
                <a:rPr lang="en-US" altLang="en-US" sz="40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FF6D29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dân</a:t>
              </a:r>
              <a:r>
                <a:rPr lang="en-US" altLang="en-US" sz="40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FF6D29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 </a:t>
              </a:r>
              <a:r>
                <a:rPr lang="en-US" altLang="en-US" sz="40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FF6D29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Lạc</a:t>
              </a:r>
              <a:r>
                <a:rPr lang="en-US" altLang="en-US" sz="40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FF6D29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 </a:t>
              </a:r>
              <a:r>
                <a:rPr lang="en-US" altLang="en-US" sz="40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FF6D29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Việt</a:t>
              </a:r>
              <a:r>
                <a:rPr lang="en-US" altLang="en-US" sz="40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FF6D29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         </a:t>
              </a:r>
              <a:r>
                <a:rPr lang="en-US" altLang="en-US" sz="40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FF6D29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như</a:t>
              </a:r>
              <a:r>
                <a:rPr lang="en-US" altLang="en-US" sz="40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FF6D29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 </a:t>
              </a:r>
              <a:r>
                <a:rPr lang="en-US" altLang="en-US" sz="40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FF6D29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thế</a:t>
              </a:r>
              <a:r>
                <a:rPr lang="en-US" altLang="en-US" sz="40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FF6D29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 </a:t>
              </a:r>
              <a:r>
                <a:rPr lang="en-US" altLang="en-US" sz="40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FF6D29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nào</a:t>
              </a:r>
              <a:r>
                <a:rPr lang="en-US" altLang="en-US" sz="40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FF6D29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?</a:t>
              </a:r>
              <a:endParaRPr kumimoji="0" lang="en-US" altLang="en-US" sz="4000" b="1" i="0" u="none" strike="noStrike" kern="0" cap="none" spc="-15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6D29"/>
                </a:solidFill>
                <a:effectLst>
                  <a:outerShdw dist="38100" dir="2700000" algn="bl" rotWithShape="0">
                    <a:srgbClr val="5B9BD5"/>
                  </a:outerShdw>
                </a:effectLst>
                <a:uLnTx/>
                <a:uFillTx/>
                <a:latin typeface="Arial" panose="020B0604020202020204" pitchFamily="34" charset="0"/>
                <a:ea typeface="字魂37号-波纹乖乖体"/>
                <a:cs typeface="Arial" panose="020B0604020202020204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B0F02D57-833F-4990-9B4C-77D7CCC20506}"/>
              </a:ext>
            </a:extLst>
          </p:cNvPr>
          <p:cNvGrpSpPr/>
          <p:nvPr/>
        </p:nvGrpSpPr>
        <p:grpSpPr>
          <a:xfrm>
            <a:off x="1872919" y="2600364"/>
            <a:ext cx="8786193" cy="1290663"/>
            <a:chOff x="693004" y="2887341"/>
            <a:chExt cx="8786193" cy="1290663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9C959C7D-2CAE-4539-986F-900513BBE500}"/>
                </a:ext>
              </a:extLst>
            </p:cNvPr>
            <p:cNvGrpSpPr/>
            <p:nvPr/>
          </p:nvGrpSpPr>
          <p:grpSpPr>
            <a:xfrm>
              <a:off x="693004" y="2887341"/>
              <a:ext cx="8786193" cy="1290663"/>
              <a:chOff x="5408004" y="2138352"/>
              <a:chExt cx="8786193" cy="1290663"/>
            </a:xfrm>
          </p:grpSpPr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F55E83DB-2DE5-445F-8071-CEA640653108}"/>
                  </a:ext>
                </a:extLst>
              </p:cNvPr>
              <p:cNvSpPr/>
              <p:nvPr/>
            </p:nvSpPr>
            <p:spPr>
              <a:xfrm>
                <a:off x="6095999" y="2163796"/>
                <a:ext cx="8098198" cy="1162712"/>
              </a:xfrm>
              <a:prstGeom prst="roundRect">
                <a:avLst/>
              </a:prstGeom>
              <a:solidFill>
                <a:srgbClr val="FFFFFF"/>
              </a:solidFill>
              <a:ln w="57150" cap="flat" cmpd="sng" algn="ctr">
                <a:solidFill>
                  <a:srgbClr val="FF4620"/>
                </a:solidFill>
                <a:prstDash val="solid"/>
                <a:miter lim="800000"/>
              </a:ln>
              <a:effectLst>
                <a:outerShdw blurRad="88900" dist="38100" dir="16200000" rotWithShape="0">
                  <a:srgbClr val="FF4620">
                    <a:alpha val="40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字魂37号-波纹乖乖体"/>
                  <a:cs typeface="Arial" panose="020B0604020202020204" pitchFamily="34" charset="0"/>
                </a:endParaRPr>
              </a:p>
            </p:txBody>
          </p:sp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F6DFE045-6CE4-4E23-B833-6AC0952131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408004" y="2138352"/>
                <a:ext cx="1276161" cy="1290663"/>
              </a:xfrm>
              <a:prstGeom prst="rect">
                <a:avLst/>
              </a:prstGeom>
            </p:spPr>
          </p:pic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D043B77-87B8-455E-901B-11FD674237BD}"/>
                </a:ext>
              </a:extLst>
            </p:cNvPr>
            <p:cNvSpPr txBox="1"/>
            <p:nvPr/>
          </p:nvSpPr>
          <p:spPr>
            <a:xfrm>
              <a:off x="1801588" y="2912785"/>
              <a:ext cx="7372809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6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Cuộc</a:t>
              </a:r>
              <a:r>
                <a:rPr kumimoji="0" lang="en-US" altLang="en-US" sz="36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 </a:t>
              </a:r>
              <a:r>
                <a:rPr kumimoji="0" lang="en-US" altLang="en-US" sz="36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sốn</a:t>
              </a:r>
              <a:r>
                <a:rPr lang="en-US" altLang="en-US" sz="36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g </a:t>
              </a:r>
              <a:r>
                <a:rPr lang="en-US" altLang="en-US" sz="36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người</a:t>
              </a:r>
              <a:r>
                <a:rPr lang="en-US" altLang="en-US" sz="36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 </a:t>
              </a:r>
              <a:r>
                <a:rPr lang="en-US" altLang="en-US" sz="36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dân</a:t>
              </a:r>
              <a:r>
                <a:rPr lang="en-US" altLang="en-US" sz="36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 </a:t>
              </a:r>
              <a:r>
                <a:rPr lang="en-US" altLang="en-US" sz="36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vui</a:t>
              </a:r>
              <a:r>
                <a:rPr lang="en-US" altLang="en-US" sz="36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 </a:t>
              </a:r>
              <a:r>
                <a:rPr lang="en-US" altLang="en-US" sz="36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tươi</a:t>
              </a:r>
              <a:r>
                <a:rPr lang="en-US" altLang="en-US" sz="36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, </a:t>
              </a:r>
              <a:r>
                <a:rPr lang="en-US" altLang="en-US" sz="36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giản</a:t>
              </a:r>
              <a:r>
                <a:rPr lang="en-US" altLang="en-US" sz="36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 </a:t>
              </a:r>
              <a:r>
                <a:rPr lang="en-US" altLang="en-US" sz="36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dị</a:t>
              </a:r>
              <a:r>
                <a:rPr lang="en-US" altLang="en-US" sz="36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 </a:t>
              </a:r>
              <a:r>
                <a:rPr lang="en-US" altLang="en-US" sz="36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và</a:t>
              </a:r>
              <a:r>
                <a:rPr lang="en-US" altLang="en-US" sz="36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 </a:t>
              </a:r>
              <a:r>
                <a:rPr lang="en-US" altLang="en-US" sz="36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nhiều</a:t>
              </a:r>
              <a:r>
                <a:rPr lang="en-US" altLang="en-US" sz="36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 </a:t>
              </a:r>
              <a:r>
                <a:rPr lang="en-US" altLang="en-US" sz="36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tục</a:t>
              </a:r>
              <a:r>
                <a:rPr lang="en-US" altLang="en-US" sz="36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 </a:t>
              </a:r>
              <a:r>
                <a:rPr lang="en-US" altLang="en-US" sz="36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lệ</a:t>
              </a:r>
              <a:r>
                <a:rPr lang="en-US" altLang="en-US" sz="36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 </a:t>
              </a:r>
              <a:r>
                <a:rPr lang="en-US" altLang="en-US" sz="36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riêng</a:t>
              </a:r>
              <a:r>
                <a:rPr lang="en-US" altLang="en-US" sz="36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.</a:t>
              </a:r>
              <a:endParaRPr kumimoji="0" lang="en-US" altLang="en-US" sz="3600" b="1" i="0" u="none" strike="noStrike" kern="0" cap="none" spc="-15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字魂37号-波纹乖乖体"/>
                <a:cs typeface="Arial" panose="020B0604020202020204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7668C1B-6D2A-4A48-873F-9F8924B6C491}"/>
              </a:ext>
            </a:extLst>
          </p:cNvPr>
          <p:cNvGrpSpPr/>
          <p:nvPr/>
        </p:nvGrpSpPr>
        <p:grpSpPr>
          <a:xfrm>
            <a:off x="1901796" y="4271374"/>
            <a:ext cx="8757316" cy="1400861"/>
            <a:chOff x="806277" y="4584522"/>
            <a:chExt cx="8757316" cy="1400861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A1F1FCBD-2D21-499A-A7CC-455561B0C6B3}"/>
                </a:ext>
              </a:extLst>
            </p:cNvPr>
            <p:cNvGrpSpPr/>
            <p:nvPr/>
          </p:nvGrpSpPr>
          <p:grpSpPr>
            <a:xfrm>
              <a:off x="806277" y="4584522"/>
              <a:ext cx="8757316" cy="1400861"/>
              <a:chOff x="5015732" y="3396781"/>
              <a:chExt cx="8757316" cy="1400861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3AA5DCAD-4B5F-463C-9785-F5258E6847E3}"/>
                  </a:ext>
                </a:extLst>
              </p:cNvPr>
              <p:cNvSpPr/>
              <p:nvPr/>
            </p:nvSpPr>
            <p:spPr>
              <a:xfrm>
                <a:off x="5535478" y="3511171"/>
                <a:ext cx="8237570" cy="1152207"/>
              </a:xfrm>
              <a:prstGeom prst="roundRect">
                <a:avLst/>
              </a:prstGeom>
              <a:solidFill>
                <a:srgbClr val="FFFFFF"/>
              </a:solidFill>
              <a:ln w="57150" cap="flat" cmpd="sng" algn="ctr">
                <a:solidFill>
                  <a:srgbClr val="FFC50E"/>
                </a:solidFill>
                <a:prstDash val="solid"/>
                <a:miter lim="800000"/>
              </a:ln>
              <a:effectLst>
                <a:outerShdw blurRad="50800" dist="38100" dir="16200000" rotWithShape="0">
                  <a:srgbClr val="FFC50E"/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字魂37号-波纹乖乖体"/>
                  <a:cs typeface="Arial" panose="020B0604020202020204" pitchFamily="34" charset="0"/>
                </a:endParaRPr>
              </a:p>
            </p:txBody>
          </p:sp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FE1A20CC-DFAE-4D7E-B086-1DB6ADC6DAD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716" r="58214" b="79914"/>
              <a:stretch/>
            </p:blipFill>
            <p:spPr>
              <a:xfrm>
                <a:off x="5015732" y="3396781"/>
                <a:ext cx="1385564" cy="1400861"/>
              </a:xfrm>
              <a:prstGeom prst="rect">
                <a:avLst/>
              </a:prstGeom>
            </p:spPr>
          </p:pic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5A7AE5F-80D3-447D-8046-55FF37432AC1}"/>
                </a:ext>
              </a:extLst>
            </p:cNvPr>
            <p:cNvSpPr txBox="1"/>
            <p:nvPr/>
          </p:nvSpPr>
          <p:spPr>
            <a:xfrm>
              <a:off x="1885984" y="4674850"/>
              <a:ext cx="7033149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6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Cuộc</a:t>
              </a:r>
              <a:r>
                <a:rPr kumimoji="0" lang="en-US" altLang="en-US" sz="36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 </a:t>
              </a:r>
              <a:r>
                <a:rPr kumimoji="0" lang="en-US" altLang="en-US" sz="36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sống</a:t>
              </a:r>
              <a:r>
                <a:rPr kumimoji="0" lang="en-US" altLang="en-US" sz="36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 </a:t>
              </a:r>
              <a:r>
                <a:rPr kumimoji="0" lang="en-US" altLang="en-US" sz="36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người</a:t>
              </a:r>
              <a:r>
                <a:rPr kumimoji="0" lang="en-US" altLang="en-US" sz="36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 </a:t>
              </a:r>
              <a:r>
                <a:rPr kumimoji="0" lang="en-US" altLang="en-US" sz="36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dân</a:t>
              </a:r>
              <a:r>
                <a:rPr kumimoji="0" lang="en-US" altLang="en-US" sz="36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 </a:t>
              </a:r>
              <a:r>
                <a:rPr kumimoji="0" lang="en-US" altLang="en-US" sz="36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mệt</a:t>
              </a:r>
              <a:r>
                <a:rPr kumimoji="0" lang="en-US" altLang="en-US" sz="36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 </a:t>
              </a:r>
              <a:r>
                <a:rPr kumimoji="0" lang="en-US" altLang="en-US" sz="36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mỏi</a:t>
              </a:r>
              <a:r>
                <a:rPr kumimoji="0" lang="en-US" altLang="en-US" sz="36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, </a:t>
              </a:r>
              <a:r>
                <a:rPr kumimoji="0" lang="en-US" altLang="en-US" sz="36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chiến</a:t>
              </a:r>
              <a:r>
                <a:rPr kumimoji="0" lang="en-US" altLang="en-US" sz="36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 </a:t>
              </a:r>
              <a:r>
                <a:rPr kumimoji="0" lang="en-US" altLang="en-US" sz="36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tranh</a:t>
              </a:r>
              <a:r>
                <a:rPr kumimoji="0" lang="en-US" altLang="en-US" sz="36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 </a:t>
              </a:r>
              <a:r>
                <a:rPr kumimoji="0" lang="en-US" altLang="en-US" sz="36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liên</a:t>
              </a:r>
              <a:r>
                <a:rPr kumimoji="0" lang="en-US" altLang="en-US" sz="36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字魂37号-波纹乖乖体"/>
                  <a:cs typeface="Arial" panose="020B0604020202020204" pitchFamily="34" charset="0"/>
                </a:rPr>
                <a:t> mien.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55242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5AF27450-95C4-66F0-AADF-D6C10C2F9D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899" y="-1048926"/>
            <a:ext cx="8955852" cy="8955852"/>
          </a:xfrm>
          <a:prstGeom prst="rect">
            <a:avLst/>
          </a:prstGeom>
        </p:spPr>
      </p:pic>
      <p:pic>
        <p:nvPicPr>
          <p:cNvPr id="3" name="图片 2" descr="15"/>
          <p:cNvPicPr>
            <a:picLocks noChangeAspect="1"/>
          </p:cNvPicPr>
          <p:nvPr/>
        </p:nvPicPr>
        <p:blipFill>
          <a:blip r:embed="rId4"/>
          <a:srcRect t="34583"/>
          <a:stretch>
            <a:fillRect/>
          </a:stretch>
        </p:blipFill>
        <p:spPr>
          <a:xfrm>
            <a:off x="0" y="3234055"/>
            <a:ext cx="12192000" cy="3623945"/>
          </a:xfrm>
          <a:prstGeom prst="rect">
            <a:avLst/>
          </a:prstGeom>
        </p:spPr>
      </p:pic>
      <p:pic>
        <p:nvPicPr>
          <p:cNvPr id="4" name="图片 3" descr="12"/>
          <p:cNvPicPr>
            <a:picLocks noChangeAspect="1"/>
          </p:cNvPicPr>
          <p:nvPr/>
        </p:nvPicPr>
        <p:blipFill>
          <a:blip r:embed="rId5"/>
          <a:srcRect t="58420" b="19318"/>
          <a:stretch>
            <a:fillRect/>
          </a:stretch>
        </p:blipFill>
        <p:spPr>
          <a:xfrm>
            <a:off x="-5175" y="5957656"/>
            <a:ext cx="12192000" cy="108267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3705941" y="1015863"/>
            <a:ext cx="4780117" cy="1202055"/>
            <a:chOff x="817" y="2306"/>
            <a:chExt cx="12472" cy="1893"/>
          </a:xfrm>
        </p:grpSpPr>
        <p:sp>
          <p:nvSpPr>
            <p:cNvPr id="6" name="文本框 5"/>
            <p:cNvSpPr txBox="1"/>
            <p:nvPr/>
          </p:nvSpPr>
          <p:spPr>
            <a:xfrm>
              <a:off x="844" y="2306"/>
              <a:ext cx="12445" cy="18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7200" b="0" i="0" u="none" strike="noStrike" kern="1200" cap="none" spc="0" normalizeH="0" baseline="0" noProof="0" dirty="0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utura Extra" panose="02040603050506020204" pitchFamily="18" charset="0"/>
                  <a:ea typeface="字魂151号-联盟综艺体" panose="00000500000000000000" charset="-122"/>
                  <a:cs typeface="字魂151号-联盟综艺体" panose="00000500000000000000" charset="-122"/>
                </a:rPr>
                <a:t>LỊCH SỬ</a:t>
              </a: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817" y="2309"/>
              <a:ext cx="12445" cy="18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7200" dirty="0">
                  <a:solidFill>
                    <a:srgbClr val="31A494"/>
                  </a:solidFill>
                  <a:latin typeface="UTM Futura Extra" panose="02040603050506020204" pitchFamily="18" charset="0"/>
                  <a:ea typeface="字魂151号-联盟综艺体" panose="00000500000000000000" charset="-122"/>
                  <a:cs typeface="字魂151号-联盟综艺体" panose="00000500000000000000" charset="-122"/>
                </a:rPr>
                <a:t>LỊCH SỬ</a:t>
              </a:r>
              <a:endParaRPr kumimoji="0" lang="en-US" altLang="zh-CN" sz="7200" b="0" i="0" u="none" strike="noStrike" kern="1200" cap="none" spc="0" normalizeH="0" baseline="0" noProof="0" dirty="0">
                <a:ln>
                  <a:noFill/>
                </a:ln>
                <a:solidFill>
                  <a:srgbClr val="31A494"/>
                </a:solidFill>
                <a:effectLst/>
                <a:uLnTx/>
                <a:uFillTx/>
                <a:latin typeface="UTM Futura Extra" panose="02040603050506020204" pitchFamily="18" charset="0"/>
                <a:ea typeface="字魂151号-联盟综艺体" panose="00000500000000000000" charset="-122"/>
                <a:cs typeface="字魂151号-联盟综艺体" panose="00000500000000000000" charset="-122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0E558498-3E52-5A9E-AE3A-5F2C2F4A0A0E}"/>
              </a:ext>
            </a:extLst>
          </p:cNvPr>
          <p:cNvGrpSpPr/>
          <p:nvPr/>
        </p:nvGrpSpPr>
        <p:grpSpPr>
          <a:xfrm>
            <a:off x="2170095" y="1979813"/>
            <a:ext cx="7841605" cy="1886049"/>
            <a:chOff x="1542691" y="1723561"/>
            <a:chExt cx="8696740" cy="3841356"/>
          </a:xfrm>
        </p:grpSpPr>
        <p:sp>
          <p:nvSpPr>
            <p:cNvPr id="20" name="文本框 6">
              <a:extLst>
                <a:ext uri="{FF2B5EF4-FFF2-40B4-BE49-F238E27FC236}">
                  <a16:creationId xmlns:a16="http://schemas.microsoft.com/office/drawing/2014/main" id="{2066DEB4-56B1-E4C1-82AD-55B2AE7B2A93}"/>
                </a:ext>
              </a:extLst>
            </p:cNvPr>
            <p:cNvSpPr txBox="1"/>
            <p:nvPr/>
          </p:nvSpPr>
          <p:spPr>
            <a:xfrm>
              <a:off x="1542691" y="1772444"/>
              <a:ext cx="8696579" cy="37924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1500" b="1" i="0" u="none" strike="noStrike" kern="1200" cap="none" spc="0" normalizeH="0" baseline="0" noProof="0" dirty="0" err="1">
                  <a:ln w="2032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13500000" algn="b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SVN-Dancing Script" panose="02040603050506020204" pitchFamily="18" charset="0"/>
                  <a:ea typeface="字魂151号-联盟综艺体" panose="00000500000000000000" charset="-122"/>
                  <a:cs typeface="字魂151号-联盟综艺体" panose="00000500000000000000" charset="-122"/>
                </a:rPr>
                <a:t>Nước</a:t>
              </a:r>
              <a:r>
                <a:rPr kumimoji="0" lang="en-US" altLang="zh-CN" sz="11500" b="1" i="0" u="none" strike="noStrike" kern="1200" cap="none" spc="0" normalizeH="0" baseline="0" noProof="0" dirty="0">
                  <a:ln w="2032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13500000" algn="b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SVN-Dancing Script" panose="02040603050506020204" pitchFamily="18" charset="0"/>
                  <a:ea typeface="字魂151号-联盟综艺体" panose="00000500000000000000" charset="-122"/>
                  <a:cs typeface="字魂151号-联盟综艺体" panose="00000500000000000000" charset="-122"/>
                </a:rPr>
                <a:t> </a:t>
              </a:r>
              <a:r>
                <a:rPr kumimoji="0" lang="en-US" altLang="zh-CN" sz="11500" b="1" i="0" u="none" strike="noStrike" kern="1200" cap="none" spc="0" normalizeH="0" baseline="0" noProof="0" dirty="0" err="1">
                  <a:ln w="2032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13500000" algn="b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SVN-Dancing Script" panose="02040603050506020204" pitchFamily="18" charset="0"/>
                  <a:ea typeface="字魂151号-联盟综艺体" panose="00000500000000000000" charset="-122"/>
                  <a:cs typeface="字魂151号-联盟综艺体" panose="00000500000000000000" charset="-122"/>
                </a:rPr>
                <a:t>Âu</a:t>
              </a:r>
              <a:r>
                <a:rPr kumimoji="0" lang="en-US" altLang="zh-CN" sz="11500" b="1" i="0" u="none" strike="noStrike" kern="1200" cap="none" spc="0" normalizeH="0" baseline="0" noProof="0" dirty="0">
                  <a:ln w="2032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13500000" algn="b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SVN-Dancing Script" panose="02040603050506020204" pitchFamily="18" charset="0"/>
                  <a:ea typeface="字魂151号-联盟综艺体" panose="00000500000000000000" charset="-122"/>
                  <a:cs typeface="字魂151号-联盟综艺体" panose="00000500000000000000" charset="-122"/>
                </a:rPr>
                <a:t> </a:t>
              </a:r>
              <a:r>
                <a:rPr kumimoji="0" lang="en-US" altLang="zh-CN" sz="11500" b="1" i="0" u="none" strike="noStrike" kern="1200" cap="none" spc="0" normalizeH="0" baseline="0" noProof="0" dirty="0" err="1">
                  <a:ln w="2032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13500000" algn="b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SVN-Dancing Script" panose="02040603050506020204" pitchFamily="18" charset="0"/>
                  <a:ea typeface="字魂151号-联盟综艺体" panose="00000500000000000000" charset="-122"/>
                  <a:cs typeface="字魂151号-联盟综艺体" panose="00000500000000000000" charset="-122"/>
                </a:rPr>
                <a:t>Lạc</a:t>
              </a:r>
              <a:endParaRPr kumimoji="0" lang="en-US" altLang="zh-CN" sz="11500" b="1" i="0" u="none" strike="noStrike" kern="1200" cap="none" spc="0" normalizeH="0" baseline="0" noProof="0" dirty="0">
                <a:ln w="2032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SVN-Dancing Script" panose="02040603050506020204" pitchFamily="18" charset="0"/>
                <a:ea typeface="字魂151号-联盟综艺体" panose="00000500000000000000" charset="-122"/>
                <a:cs typeface="字魂151号-联盟综艺体" panose="00000500000000000000" charset="-122"/>
              </a:endParaRPr>
            </a:p>
          </p:txBody>
        </p:sp>
        <p:sp>
          <p:nvSpPr>
            <p:cNvPr id="21" name="文本框 6">
              <a:extLst>
                <a:ext uri="{FF2B5EF4-FFF2-40B4-BE49-F238E27FC236}">
                  <a16:creationId xmlns:a16="http://schemas.microsoft.com/office/drawing/2014/main" id="{9C00624C-B0F2-5AA1-09A7-73BE4B9515D7}"/>
                </a:ext>
              </a:extLst>
            </p:cNvPr>
            <p:cNvSpPr txBox="1"/>
            <p:nvPr/>
          </p:nvSpPr>
          <p:spPr>
            <a:xfrm>
              <a:off x="1542851" y="1723561"/>
              <a:ext cx="8696580" cy="37924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15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9B60F"/>
                  </a:solidFill>
                  <a:effectLst/>
                  <a:uLnTx/>
                  <a:uFillTx/>
                  <a:latin typeface="SVN-Dancing Script" panose="02040603050506020204" pitchFamily="18" charset="0"/>
                  <a:ea typeface="字魂151号-联盟综艺体" panose="00000500000000000000" charset="-122"/>
                  <a:cs typeface="字魂151号-联盟综艺体" panose="00000500000000000000" charset="-122"/>
                </a:rPr>
                <a:t>Nước</a:t>
              </a:r>
              <a:r>
                <a:rPr kumimoji="0" lang="en-US" altLang="zh-CN" sz="11500" b="1" i="0" u="none" strike="noStrike" kern="1200" cap="none" spc="0" normalizeH="0" baseline="0" noProof="0" dirty="0">
                  <a:ln>
                    <a:noFill/>
                  </a:ln>
                  <a:solidFill>
                    <a:srgbClr val="F9B60F"/>
                  </a:solidFill>
                  <a:effectLst/>
                  <a:uLnTx/>
                  <a:uFillTx/>
                  <a:latin typeface="SVN-Dancing Script" panose="02040603050506020204" pitchFamily="18" charset="0"/>
                  <a:ea typeface="字魂151号-联盟综艺体" panose="00000500000000000000" charset="-122"/>
                  <a:cs typeface="字魂151号-联盟综艺体" panose="00000500000000000000" charset="-122"/>
                </a:rPr>
                <a:t> </a:t>
              </a:r>
              <a:r>
                <a:rPr kumimoji="0" lang="en-US" altLang="zh-CN" sz="115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9B60F"/>
                  </a:solidFill>
                  <a:effectLst/>
                  <a:uLnTx/>
                  <a:uFillTx/>
                  <a:latin typeface="SVN-Dancing Script" panose="02040603050506020204" pitchFamily="18" charset="0"/>
                  <a:ea typeface="字魂151号-联盟综艺体" panose="00000500000000000000" charset="-122"/>
                  <a:cs typeface="字魂151号-联盟综艺体" panose="00000500000000000000" charset="-122"/>
                </a:rPr>
                <a:t>Âu</a:t>
              </a:r>
              <a:r>
                <a:rPr kumimoji="0" lang="en-US" altLang="zh-CN" sz="11500" b="1" i="0" u="none" strike="noStrike" kern="1200" cap="none" spc="0" normalizeH="0" baseline="0" noProof="0" dirty="0">
                  <a:ln>
                    <a:noFill/>
                  </a:ln>
                  <a:solidFill>
                    <a:srgbClr val="F9B60F"/>
                  </a:solidFill>
                  <a:effectLst/>
                  <a:uLnTx/>
                  <a:uFillTx/>
                  <a:latin typeface="SVN-Dancing Script" panose="02040603050506020204" pitchFamily="18" charset="0"/>
                  <a:ea typeface="字魂151号-联盟综艺体" panose="00000500000000000000" charset="-122"/>
                  <a:cs typeface="字魂151号-联盟综艺体" panose="00000500000000000000" charset="-122"/>
                </a:rPr>
                <a:t> </a:t>
              </a:r>
              <a:r>
                <a:rPr kumimoji="0" lang="en-US" altLang="zh-CN" sz="115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9B60F"/>
                  </a:solidFill>
                  <a:effectLst/>
                  <a:uLnTx/>
                  <a:uFillTx/>
                  <a:latin typeface="SVN-Dancing Script" panose="02040603050506020204" pitchFamily="18" charset="0"/>
                  <a:ea typeface="字魂151号-联盟综艺体" panose="00000500000000000000" charset="-122"/>
                  <a:cs typeface="字魂151号-联盟综艺体" panose="00000500000000000000" charset="-122"/>
                </a:rPr>
                <a:t>Lạc</a:t>
              </a:r>
              <a:endParaRPr kumimoji="0" lang="en-US" altLang="zh-CN" sz="11500" b="1" i="0" u="none" strike="noStrike" kern="1200" cap="none" spc="0" normalizeH="0" baseline="0" noProof="0" dirty="0">
                <a:ln>
                  <a:noFill/>
                </a:ln>
                <a:solidFill>
                  <a:srgbClr val="F9B60F"/>
                </a:solidFill>
                <a:effectLst/>
                <a:uLnTx/>
                <a:uFillTx/>
                <a:latin typeface="SVN-Dancing Script" panose="02040603050506020204" pitchFamily="18" charset="0"/>
                <a:ea typeface="字魂151号-联盟综艺体" panose="00000500000000000000" charset="-122"/>
                <a:cs typeface="字魂151号-联盟综艺体" panose="00000500000000000000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27405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15"/>
          <p:cNvPicPr>
            <a:picLocks noChangeAspect="1"/>
          </p:cNvPicPr>
          <p:nvPr/>
        </p:nvPicPr>
        <p:blipFill>
          <a:blip r:embed="rId4"/>
          <a:srcRect t="34583"/>
          <a:stretch>
            <a:fillRect/>
          </a:stretch>
        </p:blipFill>
        <p:spPr>
          <a:xfrm>
            <a:off x="0" y="3234055"/>
            <a:ext cx="12192000" cy="3623945"/>
          </a:xfrm>
          <a:prstGeom prst="rect">
            <a:avLst/>
          </a:prstGeom>
        </p:spPr>
      </p:pic>
      <p:pic>
        <p:nvPicPr>
          <p:cNvPr id="4" name="图片 3" descr="4 (10)"/>
          <p:cNvPicPr>
            <a:picLocks noChangeAspect="1"/>
          </p:cNvPicPr>
          <p:nvPr/>
        </p:nvPicPr>
        <p:blipFill>
          <a:blip r:embed="rId5"/>
          <a:srcRect r="15528"/>
          <a:stretch>
            <a:fillRect/>
          </a:stretch>
        </p:blipFill>
        <p:spPr>
          <a:xfrm>
            <a:off x="2471255" y="141516"/>
            <a:ext cx="9717586" cy="5478072"/>
          </a:xfrm>
          <a:prstGeom prst="rect">
            <a:avLst/>
          </a:prstGeom>
        </p:spPr>
      </p:pic>
      <p:grpSp>
        <p:nvGrpSpPr>
          <p:cNvPr id="8" name="组合 7">
            <a:extLst>
              <a:ext uri="{FF2B5EF4-FFF2-40B4-BE49-F238E27FC236}">
                <a16:creationId xmlns:a16="http://schemas.microsoft.com/office/drawing/2014/main" id="{6F53F48E-F7F7-F9C4-943F-DDAB13E564EB}"/>
              </a:ext>
            </a:extLst>
          </p:cNvPr>
          <p:cNvGrpSpPr/>
          <p:nvPr/>
        </p:nvGrpSpPr>
        <p:grpSpPr>
          <a:xfrm rot="21358382">
            <a:off x="2882055" y="2164870"/>
            <a:ext cx="9078298" cy="1786024"/>
            <a:chOff x="819" y="2173"/>
            <a:chExt cx="12470" cy="5981"/>
          </a:xfrm>
        </p:grpSpPr>
        <p:sp>
          <p:nvSpPr>
            <p:cNvPr id="9" name="文本框 5">
              <a:extLst>
                <a:ext uri="{FF2B5EF4-FFF2-40B4-BE49-F238E27FC236}">
                  <a16:creationId xmlns:a16="http://schemas.microsoft.com/office/drawing/2014/main" id="{3F5286C0-91AD-C83E-D75A-042456429C19}"/>
                </a:ext>
              </a:extLst>
            </p:cNvPr>
            <p:cNvSpPr txBox="1"/>
            <p:nvPr/>
          </p:nvSpPr>
          <p:spPr>
            <a:xfrm>
              <a:off x="844" y="2176"/>
              <a:ext cx="12445" cy="59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1000" b="0" i="0" u="none" strike="noStrike" kern="1200" cap="none" spc="0" normalizeH="0" baseline="0" noProof="0" dirty="0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utura Extra" panose="02040603050506020204" pitchFamily="18" charset="0"/>
                  <a:ea typeface="字魂151号-联盟综艺体" panose="00000500000000000000" charset="-122"/>
                  <a:cs typeface="字魂151号-联盟综艺体" panose="00000500000000000000" charset="-122"/>
                </a:rPr>
                <a:t>KHÁM PHÁ</a:t>
              </a:r>
            </a:p>
          </p:txBody>
        </p:sp>
        <p:sp>
          <p:nvSpPr>
            <p:cNvPr id="10" name="文本框 6">
              <a:extLst>
                <a:ext uri="{FF2B5EF4-FFF2-40B4-BE49-F238E27FC236}">
                  <a16:creationId xmlns:a16="http://schemas.microsoft.com/office/drawing/2014/main" id="{D7E22670-38AF-AAC1-FB4B-7880B2B01F5C}"/>
                </a:ext>
              </a:extLst>
            </p:cNvPr>
            <p:cNvSpPr txBox="1"/>
            <p:nvPr/>
          </p:nvSpPr>
          <p:spPr>
            <a:xfrm>
              <a:off x="819" y="2173"/>
              <a:ext cx="12445" cy="59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11000" dirty="0">
                  <a:solidFill>
                    <a:srgbClr val="6EB5E7"/>
                  </a:solidFill>
                  <a:latin typeface="UTM Futura Extra" panose="02040603050506020204" pitchFamily="18" charset="0"/>
                  <a:ea typeface="字魂151号-联盟综艺体" panose="00000500000000000000" charset="-122"/>
                  <a:cs typeface="字魂151号-联盟综艺体" panose="00000500000000000000" charset="-122"/>
                </a:rPr>
                <a:t>KHÁM PHÁ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2 (5)"/>
          <p:cNvPicPr>
            <a:picLocks noChangeAspect="1"/>
          </p:cNvPicPr>
          <p:nvPr/>
        </p:nvPicPr>
        <p:blipFill>
          <a:blip r:embed="rId4"/>
          <a:srcRect t="45240"/>
          <a:stretch>
            <a:fillRect/>
          </a:stretch>
        </p:blipFill>
        <p:spPr>
          <a:xfrm>
            <a:off x="0" y="2929255"/>
            <a:ext cx="12192000" cy="3994150"/>
          </a:xfrm>
          <a:prstGeom prst="rect">
            <a:avLst/>
          </a:prstGeom>
        </p:spPr>
      </p:pic>
      <p:pic>
        <p:nvPicPr>
          <p:cNvPr id="2" name="图片 1" descr="15"/>
          <p:cNvPicPr>
            <a:picLocks noChangeAspect="1"/>
          </p:cNvPicPr>
          <p:nvPr/>
        </p:nvPicPr>
        <p:blipFill>
          <a:blip r:embed="rId5"/>
          <a:srcRect t="34583"/>
          <a:stretch>
            <a:fillRect/>
          </a:stretch>
        </p:blipFill>
        <p:spPr>
          <a:xfrm>
            <a:off x="-31750" y="2786201"/>
            <a:ext cx="12192000" cy="3623945"/>
          </a:xfrm>
          <a:prstGeom prst="rect">
            <a:avLst/>
          </a:prstGeom>
        </p:spPr>
      </p:pic>
      <p:pic>
        <p:nvPicPr>
          <p:cNvPr id="6" name="图片 5" descr="12"/>
          <p:cNvPicPr>
            <a:picLocks noChangeAspect="1"/>
          </p:cNvPicPr>
          <p:nvPr/>
        </p:nvPicPr>
        <p:blipFill>
          <a:blip r:embed="rId6"/>
          <a:srcRect t="58420" b="19318"/>
          <a:stretch>
            <a:fillRect/>
          </a:stretch>
        </p:blipFill>
        <p:spPr>
          <a:xfrm>
            <a:off x="0" y="5840730"/>
            <a:ext cx="12192000" cy="108267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1873336" y="951498"/>
            <a:ext cx="9159015" cy="2554605"/>
            <a:chOff x="-6668" y="2306"/>
            <a:chExt cx="29619" cy="4023"/>
          </a:xfrm>
        </p:grpSpPr>
        <p:sp>
          <p:nvSpPr>
            <p:cNvPr id="9" name="文本框 8"/>
            <p:cNvSpPr txBox="1"/>
            <p:nvPr/>
          </p:nvSpPr>
          <p:spPr>
            <a:xfrm>
              <a:off x="-6668" y="2306"/>
              <a:ext cx="29619" cy="40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0" normalizeH="0" baseline="0" noProof="0" dirty="0" err="1">
                  <a:ln w="7302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Cuộc</a:t>
              </a:r>
              <a:r>
                <a:rPr kumimoji="0" lang="en-US" altLang="zh-CN" sz="8000" b="0" i="0" u="none" strike="noStrike" kern="1200" cap="none" spc="0" normalizeH="0" baseline="0" noProof="0" dirty="0">
                  <a:ln w="7302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8000" b="0" i="0" u="none" strike="noStrike" kern="1200" cap="none" spc="0" normalizeH="0" baseline="0" noProof="0" dirty="0" err="1">
                  <a:ln w="7302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sống</a:t>
              </a:r>
              <a:r>
                <a:rPr kumimoji="0" lang="en-US" altLang="zh-CN" sz="8000" b="0" i="0" u="none" strike="noStrike" kern="1200" cap="none" spc="0" normalizeH="0" baseline="0" noProof="0" dirty="0">
                  <a:ln w="7302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8000" b="0" i="0" u="none" strike="noStrike" kern="1200" cap="none" spc="0" normalizeH="0" baseline="0" noProof="0" dirty="0" err="1">
                  <a:ln w="7302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của</a:t>
              </a:r>
              <a:r>
                <a:rPr kumimoji="0" lang="en-US" altLang="zh-CN" sz="8000" b="0" i="0" u="none" strike="noStrike" kern="1200" cap="none" spc="0" normalizeH="0" baseline="0" noProof="0" dirty="0">
                  <a:ln w="7302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8000" b="0" i="0" u="none" strike="noStrike" kern="1200" cap="none" spc="0" normalizeH="0" baseline="0" noProof="0" dirty="0" err="1">
                  <a:ln w="7302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người</a:t>
              </a:r>
              <a:r>
                <a:rPr kumimoji="0" lang="en-US" altLang="zh-CN" sz="8000" b="0" i="0" u="none" strike="noStrike" kern="1200" cap="none" spc="0" normalizeH="0" baseline="0" noProof="0" dirty="0">
                  <a:ln w="7302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8000" b="0" i="0" u="none" strike="noStrike" kern="1200" cap="none" spc="0" normalizeH="0" baseline="0" noProof="0" dirty="0" err="1">
                  <a:ln w="7302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Lạc</a:t>
              </a:r>
              <a:r>
                <a:rPr kumimoji="0" lang="en-US" altLang="zh-CN" sz="8000" b="0" i="0" u="none" strike="noStrike" kern="1200" cap="none" spc="0" normalizeH="0" baseline="0" noProof="0" dirty="0">
                  <a:ln w="7302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8000" b="0" i="0" u="none" strike="noStrike" kern="1200" cap="none" spc="0" normalizeH="0" baseline="0" noProof="0" dirty="0" err="1">
                  <a:ln w="7302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Việt</a:t>
              </a:r>
              <a:r>
                <a:rPr kumimoji="0" lang="en-US" altLang="zh-CN" sz="8000" b="0" i="0" u="none" strike="noStrike" kern="1200" cap="none" spc="0" normalizeH="0" baseline="0" noProof="0" dirty="0">
                  <a:ln w="7302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8000" b="0" i="0" u="none" strike="noStrike" kern="1200" cap="none" spc="0" normalizeH="0" baseline="0" noProof="0" dirty="0" err="1">
                  <a:ln w="7302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và</a:t>
              </a:r>
              <a:r>
                <a:rPr kumimoji="0" lang="en-US" altLang="zh-CN" sz="8000" b="0" i="0" u="none" strike="noStrike" kern="1200" cap="none" spc="0" normalizeH="0" baseline="0" noProof="0" dirty="0">
                  <a:ln w="7302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8000" b="0" i="0" u="none" strike="noStrike" kern="1200" cap="none" spc="0" normalizeH="0" baseline="0" noProof="0" dirty="0" err="1">
                  <a:ln w="7302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Âu</a:t>
              </a:r>
              <a:r>
                <a:rPr kumimoji="0" lang="en-US" altLang="zh-CN" sz="8000" b="0" i="0" u="none" strike="noStrike" kern="1200" cap="none" spc="0" normalizeH="0" baseline="0" noProof="0" dirty="0">
                  <a:ln w="7302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8000" b="0" i="0" u="none" strike="noStrike" kern="1200" cap="none" spc="0" normalizeH="0" baseline="0" noProof="0" dirty="0" err="1">
                  <a:ln w="7302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Việt</a:t>
              </a:r>
              <a:endParaRPr kumimoji="0" lang="en-US" altLang="zh-CN" sz="8000" b="0" i="0" u="none" strike="noStrike" kern="1200" cap="none" spc="0" normalizeH="0" baseline="0" noProof="0" dirty="0">
                <a:ln w="73025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Flamenco" panose="02040603050506020204" pitchFamily="18" charset="0"/>
                <a:ea typeface="字魂151号-联盟综艺体" panose="00000500000000000000" charset="-122"/>
                <a:cs typeface="Arial" panose="020B0604020202020204" pitchFamily="34" charset="0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-6668" y="2306"/>
              <a:ext cx="29619" cy="40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DA42C"/>
                  </a:solidFill>
                  <a:effectLst/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Cuộc</a:t>
              </a:r>
              <a:r>
                <a:rPr kumimoji="0" lang="en-US" altLang="zh-CN" sz="8000" b="0" i="0" u="none" strike="noStrike" kern="1200" cap="none" spc="0" normalizeH="0" baseline="0" noProof="0" dirty="0">
                  <a:ln>
                    <a:noFill/>
                  </a:ln>
                  <a:solidFill>
                    <a:srgbClr val="FDA42C"/>
                  </a:solidFill>
                  <a:effectLst/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8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DA42C"/>
                  </a:solidFill>
                  <a:effectLst/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sống</a:t>
              </a:r>
              <a:r>
                <a:rPr kumimoji="0" lang="en-US" altLang="zh-CN" sz="8000" b="0" i="0" u="none" strike="noStrike" kern="1200" cap="none" spc="0" normalizeH="0" baseline="0" noProof="0" dirty="0">
                  <a:ln>
                    <a:noFill/>
                  </a:ln>
                  <a:solidFill>
                    <a:srgbClr val="FDA42C"/>
                  </a:solidFill>
                  <a:effectLst/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8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DA42C"/>
                  </a:solidFill>
                  <a:effectLst/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của</a:t>
              </a:r>
              <a:r>
                <a:rPr kumimoji="0" lang="en-US" altLang="zh-CN" sz="8000" b="0" i="0" u="none" strike="noStrike" kern="1200" cap="none" spc="0" normalizeH="0" baseline="0" noProof="0" dirty="0">
                  <a:ln>
                    <a:noFill/>
                  </a:ln>
                  <a:solidFill>
                    <a:srgbClr val="FDA42C"/>
                  </a:solidFill>
                  <a:effectLst/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8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DA42C"/>
                  </a:solidFill>
                  <a:effectLst/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người</a:t>
              </a:r>
              <a:r>
                <a:rPr kumimoji="0" lang="en-US" altLang="zh-CN" sz="8000" b="0" i="0" u="none" strike="noStrike" kern="1200" cap="none" spc="0" normalizeH="0" baseline="0" noProof="0" dirty="0">
                  <a:ln>
                    <a:noFill/>
                  </a:ln>
                  <a:solidFill>
                    <a:srgbClr val="FDA42C"/>
                  </a:solidFill>
                  <a:effectLst/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8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DA42C"/>
                  </a:solidFill>
                  <a:effectLst/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Lạc</a:t>
              </a:r>
              <a:r>
                <a:rPr kumimoji="0" lang="en-US" altLang="zh-CN" sz="8000" b="0" i="0" u="none" strike="noStrike" kern="1200" cap="none" spc="0" normalizeH="0" baseline="0" noProof="0" dirty="0">
                  <a:ln>
                    <a:noFill/>
                  </a:ln>
                  <a:solidFill>
                    <a:srgbClr val="FDA42C"/>
                  </a:solidFill>
                  <a:effectLst/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8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DA42C"/>
                  </a:solidFill>
                  <a:effectLst/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Việt</a:t>
              </a:r>
              <a:r>
                <a:rPr kumimoji="0" lang="en-US" altLang="zh-CN" sz="8000" b="0" i="0" u="none" strike="noStrike" kern="1200" cap="none" spc="0" normalizeH="0" baseline="0" noProof="0" dirty="0">
                  <a:ln>
                    <a:noFill/>
                  </a:ln>
                  <a:solidFill>
                    <a:srgbClr val="FDA42C"/>
                  </a:solidFill>
                  <a:effectLst/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8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DA42C"/>
                  </a:solidFill>
                  <a:effectLst/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và</a:t>
              </a:r>
              <a:r>
                <a:rPr kumimoji="0" lang="en-US" altLang="zh-CN" sz="8000" b="0" i="0" u="none" strike="noStrike" kern="1200" cap="none" spc="0" normalizeH="0" baseline="0" noProof="0" dirty="0">
                  <a:ln>
                    <a:noFill/>
                  </a:ln>
                  <a:solidFill>
                    <a:srgbClr val="FDA42C"/>
                  </a:solidFill>
                  <a:effectLst/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8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DA42C"/>
                  </a:solidFill>
                  <a:effectLst/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Âu</a:t>
              </a:r>
              <a:r>
                <a:rPr kumimoji="0" lang="en-US" altLang="zh-CN" sz="8000" b="0" i="0" u="none" strike="noStrike" kern="1200" cap="none" spc="0" normalizeH="0" baseline="0" noProof="0" dirty="0">
                  <a:ln>
                    <a:noFill/>
                  </a:ln>
                  <a:solidFill>
                    <a:srgbClr val="FDA42C"/>
                  </a:solidFill>
                  <a:effectLst/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8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DA42C"/>
                  </a:solidFill>
                  <a:effectLst/>
                  <a:uLnTx/>
                  <a:uFillTx/>
                  <a:latin typeface="UTM Flamenco" panose="02040603050506020204" pitchFamily="18" charset="0"/>
                  <a:ea typeface="字魂151号-联盟综艺体" panose="00000500000000000000" charset="-122"/>
                  <a:cs typeface="Arial" panose="020B0604020202020204" pitchFamily="34" charset="0"/>
                </a:rPr>
                <a:t>Việt</a:t>
              </a:r>
              <a:endParaRPr kumimoji="0" lang="en-US" altLang="zh-CN" sz="8000" b="0" i="0" u="none" strike="noStrike" kern="1200" cap="none" spc="0" normalizeH="0" baseline="0" noProof="0" dirty="0">
                <a:ln>
                  <a:noFill/>
                </a:ln>
                <a:solidFill>
                  <a:srgbClr val="FDA42C"/>
                </a:solidFill>
                <a:effectLst/>
                <a:uLnTx/>
                <a:uFillTx/>
                <a:latin typeface="UTM Flamenco" panose="02040603050506020204" pitchFamily="18" charset="0"/>
                <a:ea typeface="字魂151号-联盟综艺体" panose="00000500000000000000" charset="-122"/>
                <a:cs typeface="Arial" panose="020B0604020202020204" pitchFamily="34" charset="0"/>
              </a:endParaRPr>
            </a:p>
          </p:txBody>
        </p:sp>
      </p:grpSp>
      <p:sp>
        <p:nvSpPr>
          <p:cNvPr id="12" name="椭圆 11"/>
          <p:cNvSpPr/>
          <p:nvPr/>
        </p:nvSpPr>
        <p:spPr>
          <a:xfrm>
            <a:off x="1448223" y="1381473"/>
            <a:ext cx="474830" cy="474830"/>
          </a:xfrm>
          <a:prstGeom prst="ellipse">
            <a:avLst/>
          </a:prstGeom>
          <a:solidFill>
            <a:schemeClr val="bg1"/>
          </a:solidFill>
          <a:ln>
            <a:solidFill>
              <a:srgbClr val="FDA42C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26" name="组合 25"/>
          <p:cNvGrpSpPr/>
          <p:nvPr/>
        </p:nvGrpSpPr>
        <p:grpSpPr>
          <a:xfrm>
            <a:off x="-31750" y="0"/>
            <a:ext cx="12233910" cy="1381760"/>
            <a:chOff x="-50" y="0"/>
            <a:chExt cx="19266" cy="2176"/>
          </a:xfrm>
        </p:grpSpPr>
        <p:grpSp>
          <p:nvGrpSpPr>
            <p:cNvPr id="16" name="组合 15"/>
            <p:cNvGrpSpPr/>
            <p:nvPr/>
          </p:nvGrpSpPr>
          <p:grpSpPr>
            <a:xfrm>
              <a:off x="0" y="0"/>
              <a:ext cx="19200" cy="2176"/>
              <a:chOff x="0" y="0"/>
              <a:chExt cx="19200" cy="2176"/>
            </a:xfrm>
          </p:grpSpPr>
          <p:grpSp>
            <p:nvGrpSpPr>
              <p:cNvPr id="17" name="组合 16"/>
              <p:cNvGrpSpPr/>
              <p:nvPr/>
            </p:nvGrpSpPr>
            <p:grpSpPr>
              <a:xfrm>
                <a:off x="0" y="0"/>
                <a:ext cx="19200" cy="2176"/>
                <a:chOff x="0" y="0"/>
                <a:chExt cx="19200" cy="2176"/>
              </a:xfrm>
            </p:grpSpPr>
            <p:pic>
              <p:nvPicPr>
                <p:cNvPr id="18" name="图片 17" descr="7 (22)"/>
                <p:cNvPicPr>
                  <a:picLocks noChangeAspect="1"/>
                </p:cNvPicPr>
                <p:nvPr/>
              </p:nvPicPr>
              <p:blipFill>
                <a:blip r:embed="rId7">
                  <a:lum bright="18000"/>
                </a:blip>
                <a:srcRect t="2506" b="68642"/>
                <a:stretch>
                  <a:fillRect/>
                </a:stretch>
              </p:blipFill>
              <p:spPr>
                <a:xfrm>
                  <a:off x="0" y="0"/>
                  <a:ext cx="19200" cy="2176"/>
                </a:xfrm>
                <a:prstGeom prst="rect">
                  <a:avLst/>
                </a:prstGeom>
              </p:spPr>
            </p:pic>
            <p:sp>
              <p:nvSpPr>
                <p:cNvPr id="19" name="圆角矩形 18"/>
                <p:cNvSpPr/>
                <p:nvPr/>
              </p:nvSpPr>
              <p:spPr>
                <a:xfrm>
                  <a:off x="308" y="42"/>
                  <a:ext cx="480" cy="325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</p:grpSp>
          <p:sp>
            <p:nvSpPr>
              <p:cNvPr id="20" name="新月形 19"/>
              <p:cNvSpPr/>
              <p:nvPr/>
            </p:nvSpPr>
            <p:spPr>
              <a:xfrm rot="1680000">
                <a:off x="385" y="178"/>
                <a:ext cx="326" cy="446"/>
              </a:xfrm>
              <a:prstGeom prst="mo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  <p:sp>
          <p:nvSpPr>
            <p:cNvPr id="25" name="任意多边形 24"/>
            <p:cNvSpPr/>
            <p:nvPr/>
          </p:nvSpPr>
          <p:spPr>
            <a:xfrm>
              <a:off x="-50" y="282"/>
              <a:ext cx="19266" cy="1062"/>
            </a:xfrm>
            <a:custGeom>
              <a:avLst/>
              <a:gdLst>
                <a:gd name="connisteX0" fmla="*/ 0 w 12233910"/>
                <a:gd name="connsiteY0" fmla="*/ 674375 h 674375"/>
                <a:gd name="connisteX1" fmla="*/ 1391920 w 12233910"/>
                <a:gd name="connsiteY1" fmla="*/ 119385 h 674375"/>
                <a:gd name="connisteX2" fmla="*/ 2665730 w 12233910"/>
                <a:gd name="connsiteY2" fmla="*/ 478795 h 674375"/>
                <a:gd name="connisteX3" fmla="*/ 4232910 w 12233910"/>
                <a:gd name="connsiteY3" fmla="*/ 76205 h 674375"/>
                <a:gd name="connisteX4" fmla="*/ 6137910 w 12233910"/>
                <a:gd name="connsiteY4" fmla="*/ 489590 h 674375"/>
                <a:gd name="connisteX5" fmla="*/ 7716520 w 12233910"/>
                <a:gd name="connsiteY5" fmla="*/ 5 h 674375"/>
                <a:gd name="connisteX6" fmla="*/ 10198100 w 12233910"/>
                <a:gd name="connsiteY6" fmla="*/ 500385 h 674375"/>
                <a:gd name="connisteX7" fmla="*/ 12233910 w 12233910"/>
                <a:gd name="connsiteY7" fmla="*/ 381005 h 674375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</a:cxnLst>
              <a:rect l="l" t="t" r="r" b="b"/>
              <a:pathLst>
                <a:path w="12233910" h="674376">
                  <a:moveTo>
                    <a:pt x="0" y="674376"/>
                  </a:moveTo>
                  <a:cubicBezTo>
                    <a:pt x="252730" y="556266"/>
                    <a:pt x="858520" y="158756"/>
                    <a:pt x="1391920" y="119386"/>
                  </a:cubicBezTo>
                  <a:cubicBezTo>
                    <a:pt x="1925320" y="80016"/>
                    <a:pt x="2097405" y="487686"/>
                    <a:pt x="2665730" y="478796"/>
                  </a:cubicBezTo>
                  <a:cubicBezTo>
                    <a:pt x="3234055" y="469906"/>
                    <a:pt x="3538220" y="74301"/>
                    <a:pt x="4232910" y="76206"/>
                  </a:cubicBezTo>
                  <a:cubicBezTo>
                    <a:pt x="4927600" y="78111"/>
                    <a:pt x="5441315" y="504831"/>
                    <a:pt x="6137910" y="489591"/>
                  </a:cubicBezTo>
                  <a:cubicBezTo>
                    <a:pt x="6834505" y="474351"/>
                    <a:pt x="6904355" y="-1899"/>
                    <a:pt x="7716520" y="6"/>
                  </a:cubicBezTo>
                  <a:cubicBezTo>
                    <a:pt x="8528685" y="1911"/>
                    <a:pt x="9294495" y="424186"/>
                    <a:pt x="10198100" y="500386"/>
                  </a:cubicBezTo>
                  <a:cubicBezTo>
                    <a:pt x="11101705" y="576586"/>
                    <a:pt x="11876405" y="414661"/>
                    <a:pt x="12233910" y="381006"/>
                  </a:cubicBezTo>
                </a:path>
              </a:pathLst>
            </a:custGeom>
            <a:noFill/>
            <a:ln w="9525"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1" name="五角星 20"/>
            <p:cNvSpPr/>
            <p:nvPr/>
          </p:nvSpPr>
          <p:spPr>
            <a:xfrm>
              <a:off x="18013" y="367"/>
              <a:ext cx="432" cy="432"/>
            </a:xfrm>
            <a:prstGeom prst="star5">
              <a:avLst>
                <a:gd name="adj" fmla="val 23722"/>
                <a:gd name="hf" fmla="val 105146"/>
                <a:gd name="vf" fmla="val 11055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</TotalTime>
  <Words>992</Words>
  <Application>Microsoft Office PowerPoint</Application>
  <PresentationFormat>Widescreen</PresentationFormat>
  <Paragraphs>156</Paragraphs>
  <Slides>38</Slides>
  <Notes>36</Notes>
  <HiddenSlides>0</HiddenSlides>
  <MMClips>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38</vt:i4>
      </vt:variant>
    </vt:vector>
  </HeadingPairs>
  <TitlesOfParts>
    <vt:vector size="51" baseType="lpstr">
      <vt:lpstr>SVN-Ready</vt:lpstr>
      <vt:lpstr>思源黑体 CN Bold</vt:lpstr>
      <vt:lpstr>UTM Beautiful Caps</vt:lpstr>
      <vt:lpstr>Calibri</vt:lpstr>
      <vt:lpstr>UTM Flamenco</vt:lpstr>
      <vt:lpstr>SVN-Dancing Script</vt:lpstr>
      <vt:lpstr>Arial</vt:lpstr>
      <vt:lpstr>Calibri Light</vt:lpstr>
      <vt:lpstr>UTM Futura Extra</vt:lpstr>
      <vt:lpstr>Times New Roman</vt:lpstr>
      <vt:lpstr>Office Theme</vt:lpstr>
      <vt:lpstr>1_Office 主题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KHuyen</dc:creator>
  <cp:keywords>MNT;MangnonTeam</cp:keywords>
  <cp:lastModifiedBy>Lan Anh Dương</cp:lastModifiedBy>
  <cp:revision>21</cp:revision>
  <dcterms:created xsi:type="dcterms:W3CDTF">2022-06-19T00:47:20Z</dcterms:created>
  <dcterms:modified xsi:type="dcterms:W3CDTF">2023-07-20T06:04:06Z</dcterms:modified>
</cp:coreProperties>
</file>