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84" r:id="rId4"/>
    <p:sldId id="258" r:id="rId5"/>
    <p:sldId id="287" r:id="rId6"/>
    <p:sldId id="288" r:id="rId7"/>
    <p:sldId id="290" r:id="rId8"/>
    <p:sldId id="291" r:id="rId9"/>
    <p:sldId id="289" r:id="rId10"/>
    <p:sldId id="292" r:id="rId11"/>
    <p:sldId id="293" r:id="rId12"/>
    <p:sldId id="273" r:id="rId13"/>
    <p:sldId id="294" r:id="rId14"/>
    <p:sldId id="295" r:id="rId15"/>
    <p:sldId id="296" r:id="rId16"/>
    <p:sldId id="297" r:id="rId17"/>
    <p:sldId id="270" r:id="rId18"/>
    <p:sldId id="310" r:id="rId19"/>
    <p:sldId id="341" r:id="rId20"/>
    <p:sldId id="343" r:id="rId21"/>
    <p:sldId id="344" r:id="rId22"/>
    <p:sldId id="345" r:id="rId23"/>
    <p:sldId id="346" r:id="rId24"/>
    <p:sldId id="342" r:id="rId25"/>
    <p:sldId id="356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宋体" panose="02010600030101010101" pitchFamily="2" charset="-122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6">
          <p15:clr>
            <a:srgbClr val="A4A3A4"/>
          </p15:clr>
        </p15:guide>
        <p15:guide id="2" pos="28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CACA"/>
    <a:srgbClr val="CAC9C7"/>
    <a:srgbClr val="C9C9C9"/>
    <a:srgbClr val="86A9BF"/>
    <a:srgbClr val="4F2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-1829" y="-802"/>
      </p:cViewPr>
      <p:guideLst>
        <p:guide orient="horz" pos="2186"/>
        <p:guide pos="2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7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18</a:t>
            </a:fld>
            <a:endParaRPr lang="vi-V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19</a:t>
            </a:fld>
            <a:endParaRPr lang="vi-V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20</a:t>
            </a:fld>
            <a:endParaRPr lang="vi-V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21</a:t>
            </a:fld>
            <a:endParaRPr lang="vi-V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22</a:t>
            </a:fld>
            <a:endParaRPr lang="vi-V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4B24E0-32EF-4EF3-AD41-84E7A117D336}" type="slidenum">
              <a:rPr lang="vi-VN" smtClean="0"/>
              <a:t>23</a:t>
            </a:fld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8"/>
            <a:ext cx="15544800" cy="2205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8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5600"/>
            </a:lvl1pPr>
            <a:lvl2pPr>
              <a:defRPr sz="4800"/>
            </a:lvl2pPr>
            <a:lvl3pPr>
              <a:defRPr sz="40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2" y="2302670"/>
            <a:ext cx="8083550" cy="95964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2" y="3262312"/>
            <a:ext cx="8083550" cy="5926932"/>
          </a:xfrm>
        </p:spPr>
        <p:txBody>
          <a:bodyPr/>
          <a:lstStyle>
            <a:lvl1pPr>
              <a:defRPr sz="4800"/>
            </a:lvl1pPr>
            <a:lvl2pPr>
              <a:defRPr sz="40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2" y="409574"/>
            <a:ext cx="6016626" cy="1743076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6"/>
            <a:ext cx="10223500" cy="877967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2" y="2152652"/>
            <a:ext cx="6016626" cy="70365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6"/>
            <a:ext cx="10972800" cy="1207294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9Slide.vn - 2019">
            <a:extLst>
              <a:ext uri="{FF2B5EF4-FFF2-40B4-BE49-F238E27FC236}">
                <a16:creationId xmlns:a16="http://schemas.microsoft.com/office/drawing/2014/main" xmlns="" id="{FE3C39EB-3C4E-462B-8CD8-D21B35434E5A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DAFFA2EC-33BE-455F-9F9E-17045A291217}"/>
              </a:ext>
            </a:extLst>
          </p:cNvPr>
          <p:cNvSpPr>
            <a:spLocks noChangeAspect="1"/>
          </p:cNvSpPr>
          <p:nvPr userDrawn="1"/>
        </p:nvSpPr>
        <p:spPr>
          <a:xfrm>
            <a:off x="-1676400" y="274638"/>
            <a:ext cx="1325562" cy="1325562"/>
          </a:xfrm>
          <a:prstGeom prst="ellipse">
            <a:avLst/>
          </a:prstGeom>
          <a:blipFill dpi="0" rotWithShape="0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0939A855-1B80-43D1-91FC-280988B8B6AC}"/>
              </a:ext>
            </a:extLst>
          </p:cNvPr>
          <p:cNvSpPr>
            <a:spLocks noChangeAspect="1"/>
          </p:cNvSpPr>
          <p:nvPr userDrawn="1"/>
        </p:nvSpPr>
        <p:spPr>
          <a:xfrm>
            <a:off x="-1858962" y="1943100"/>
            <a:ext cx="1325562" cy="1325562"/>
          </a:xfrm>
          <a:prstGeom prst="ellipse">
            <a:avLst/>
          </a:prstGeom>
          <a:blipFill dpi="0" rotWithShape="0">
            <a:blip r:embed="rId14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E4A1434-51BB-4F0F-A29E-53AEECBED9EF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xmlns="" id="{B80F7FA8-DFA7-4BB7-9E1D-13553F77DC0E}"/>
              </a:ext>
            </a:extLst>
          </p:cNvPr>
          <p:cNvSpPr txBox="1"/>
          <p:nvPr userDrawn="1"/>
        </p:nvSpPr>
        <p:spPr>
          <a:xfrm>
            <a:off x="0" y="-1789331"/>
            <a:ext cx="18288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36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EB4B6-BD15-4E68-8BFA-8A2D3AAA4790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9C0EBFB-9ECF-45B9-B0EA-C974F74A6C05}"/>
              </a:ext>
            </a:extLst>
          </p:cNvPr>
          <p:cNvSpPr>
            <a:spLocks noChangeAspect="1"/>
          </p:cNvSpPr>
          <p:nvPr userDrawn="1"/>
        </p:nvSpPr>
        <p:spPr>
          <a:xfrm>
            <a:off x="-1676400" y="274638"/>
            <a:ext cx="1325562" cy="1325562"/>
          </a:xfrm>
          <a:prstGeom prst="ellipse">
            <a:avLst/>
          </a:prstGeom>
          <a:blipFill dpi="0" rotWithShape="0">
            <a:blip r:embed="rId14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693A4DAF-9A51-4C74-87F1-CF95D6D5439A}"/>
              </a:ext>
            </a:extLst>
          </p:cNvPr>
          <p:cNvSpPr>
            <a:spLocks noChangeAspect="1"/>
          </p:cNvSpPr>
          <p:nvPr userDrawn="1"/>
        </p:nvSpPr>
        <p:spPr>
          <a:xfrm>
            <a:off x="-1858962" y="1943100"/>
            <a:ext cx="1325562" cy="1325562"/>
          </a:xfrm>
          <a:prstGeom prst="ellipse">
            <a:avLst/>
          </a:prstGeom>
          <a:blipFill dpi="0" rotWithShape="0">
            <a:blip r:embed="rId14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253521A-8102-4EEE-9C97-82B691E969DE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>
          <a:xfrm>
            <a:off x="0" y="0"/>
            <a:ext cx="18288000" cy="10287000"/>
          </a:xfrm>
          <a:prstGeom prst="rect">
            <a:avLst/>
          </a:prstGeom>
          <a:blipFill dpi="0" rotWithShape="0">
            <a:blip r:embed="rId15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828800" rtl="0" eaLnBrk="1" latinLnBrk="0" hangingPunct="1"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0" indent="-6858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1pPr>
      <a:lvl2pPr marL="1485900" indent="-5715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–"/>
        <a:defRPr sz="5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»"/>
        <a:defRPr sz="40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spcBef>
          <a:spcPct val="4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14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3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7.png"/><Relationship Id="rId7" Type="http://schemas.openxmlformats.org/officeDocument/2006/relationships/image" Target="../media/image19.png"/><Relationship Id="rId12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5.png"/><Relationship Id="rId5" Type="http://schemas.openxmlformats.org/officeDocument/2006/relationships/image" Target="../media/image18.png"/><Relationship Id="rId10" Type="http://schemas.openxmlformats.org/officeDocument/2006/relationships/image" Target="../media/image37.svg"/><Relationship Id="rId4" Type="http://schemas.openxmlformats.org/officeDocument/2006/relationships/image" Target="../media/image13.pn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.svg"/><Relationship Id="rId18" Type="http://schemas.openxmlformats.org/officeDocument/2006/relationships/image" Target="../media/image19.svg"/><Relationship Id="rId3" Type="http://schemas.openxmlformats.org/officeDocument/2006/relationships/image" Target="../media/image26.svg"/><Relationship Id="rId21" Type="http://schemas.openxmlformats.org/officeDocument/2006/relationships/image" Target="../media/image33.png"/><Relationship Id="rId7" Type="http://schemas.openxmlformats.org/officeDocument/2006/relationships/image" Target="../media/image30.svg"/><Relationship Id="rId12" Type="http://schemas.openxmlformats.org/officeDocument/2006/relationships/image" Target="../media/image5.png"/><Relationship Id="rId17" Type="http://schemas.openxmlformats.org/officeDocument/2006/relationships/image" Target="../media/image13.png"/><Relationship Id="rId2" Type="http://schemas.openxmlformats.org/officeDocument/2006/relationships/image" Target="../media/image18.png"/><Relationship Id="rId16" Type="http://schemas.openxmlformats.org/officeDocument/2006/relationships/image" Target="../media/image35.svg"/><Relationship Id="rId20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4.svg"/><Relationship Id="rId5" Type="http://schemas.openxmlformats.org/officeDocument/2006/relationships/image" Target="../media/image28.svg"/><Relationship Id="rId15" Type="http://schemas.openxmlformats.org/officeDocument/2006/relationships/image" Target="../media/image23.png"/><Relationship Id="rId10" Type="http://schemas.openxmlformats.org/officeDocument/2006/relationships/image" Target="../media/image3.png"/><Relationship Id="rId19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32.svg"/><Relationship Id="rId14" Type="http://schemas.openxmlformats.org/officeDocument/2006/relationships/image" Target="../media/image22.png"/><Relationship Id="rId22" Type="http://schemas.openxmlformats.org/officeDocument/2006/relationships/image" Target="../media/image49.sv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38.png"/><Relationship Id="rId18" Type="http://schemas.microsoft.com/office/2007/relationships/hdphoto" Target="../media/hdphoto6.wdp"/><Relationship Id="rId3" Type="http://schemas.openxmlformats.org/officeDocument/2006/relationships/audio" Target="../media/media1.mp3"/><Relationship Id="rId7" Type="http://schemas.openxmlformats.org/officeDocument/2006/relationships/image" Target="../media/image35.png"/><Relationship Id="rId12" Type="http://schemas.microsoft.com/office/2007/relationships/hdphoto" Target="../media/hdphoto3.wdp"/><Relationship Id="rId17" Type="http://schemas.openxmlformats.org/officeDocument/2006/relationships/image" Target="../media/image40.png"/><Relationship Id="rId2" Type="http://schemas.microsoft.com/office/2007/relationships/media" Target="../media/media1.mp3"/><Relationship Id="rId16" Type="http://schemas.microsoft.com/office/2007/relationships/hdphoto" Target="../media/hdphoto5.wdp"/><Relationship Id="rId1" Type="http://schemas.openxmlformats.org/officeDocument/2006/relationships/tags" Target="../tags/tag3.xml"/><Relationship Id="rId6" Type="http://schemas.openxmlformats.org/officeDocument/2006/relationships/image" Target="../media/image34.jpeg"/><Relationship Id="rId11" Type="http://schemas.openxmlformats.org/officeDocument/2006/relationships/image" Target="../media/image37.png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39.png"/><Relationship Id="rId10" Type="http://schemas.microsoft.com/office/2007/relationships/hdphoto" Target="../media/hdphoto2.wdp"/><Relationship Id="rId19" Type="http://schemas.openxmlformats.org/officeDocument/2006/relationships/image" Target="../media/image41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6.png"/><Relationship Id="rId1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microsoft.com/office/2007/relationships/hdphoto" Target="../media/hdphoto9.wdp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2.xml"/><Relationship Id="rId12" Type="http://schemas.microsoft.com/office/2007/relationships/hdphoto" Target="../media/hdphoto7.wdp"/><Relationship Id="rId17" Type="http://schemas.openxmlformats.org/officeDocument/2006/relationships/image" Target="../media/image44.png"/><Relationship Id="rId2" Type="http://schemas.microsoft.com/office/2007/relationships/media" Target="../media/media2.mp3"/><Relationship Id="rId16" Type="http://schemas.microsoft.com/office/2007/relationships/hdphoto" Target="../media/hdphoto8.wdp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2.png"/><Relationship Id="rId5" Type="http://schemas.microsoft.com/office/2007/relationships/media" Target="../media/media3.mp3"/><Relationship Id="rId15" Type="http://schemas.openxmlformats.org/officeDocument/2006/relationships/image" Target="../media/image43.png"/><Relationship Id="rId10" Type="http://schemas.microsoft.com/office/2007/relationships/hdphoto" Target="../media/hdphoto2.wdp"/><Relationship Id="rId19" Type="http://schemas.openxmlformats.org/officeDocument/2006/relationships/image" Target="../media/image41.png"/><Relationship Id="rId4" Type="http://schemas.openxmlformats.org/officeDocument/2006/relationships/audio" Target="NULL" TargetMode="External"/><Relationship Id="rId9" Type="http://schemas.openxmlformats.org/officeDocument/2006/relationships/image" Target="../media/image36.png"/><Relationship Id="rId1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svg"/><Relationship Id="rId7" Type="http://schemas.openxmlformats.org/officeDocument/2006/relationships/image" Target="../media/image1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7.sv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microsoft.com/office/2007/relationships/hdphoto" Target="../media/hdphoto9.wdp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3.xml"/><Relationship Id="rId12" Type="http://schemas.microsoft.com/office/2007/relationships/hdphoto" Target="../media/hdphoto7.wdp"/><Relationship Id="rId17" Type="http://schemas.openxmlformats.org/officeDocument/2006/relationships/image" Target="../media/image44.png"/><Relationship Id="rId2" Type="http://schemas.microsoft.com/office/2007/relationships/media" Target="../media/media2.mp3"/><Relationship Id="rId16" Type="http://schemas.microsoft.com/office/2007/relationships/hdphoto" Target="../media/hdphoto8.wdp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2.png"/><Relationship Id="rId5" Type="http://schemas.microsoft.com/office/2007/relationships/media" Target="../media/media3.mp3"/><Relationship Id="rId15" Type="http://schemas.openxmlformats.org/officeDocument/2006/relationships/image" Target="../media/image43.png"/><Relationship Id="rId10" Type="http://schemas.microsoft.com/office/2007/relationships/hdphoto" Target="../media/hdphoto2.wdp"/><Relationship Id="rId19" Type="http://schemas.openxmlformats.org/officeDocument/2006/relationships/image" Target="../media/image41.png"/><Relationship Id="rId4" Type="http://schemas.openxmlformats.org/officeDocument/2006/relationships/audio" Target="NULL" TargetMode="External"/><Relationship Id="rId9" Type="http://schemas.openxmlformats.org/officeDocument/2006/relationships/image" Target="../media/image36.png"/><Relationship Id="rId14" Type="http://schemas.microsoft.com/office/2007/relationships/hdphoto" Target="../media/hdphoto5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microsoft.com/office/2007/relationships/hdphoto" Target="../media/hdphoto9.wdp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4.xml"/><Relationship Id="rId12" Type="http://schemas.microsoft.com/office/2007/relationships/hdphoto" Target="../media/hdphoto7.wdp"/><Relationship Id="rId17" Type="http://schemas.openxmlformats.org/officeDocument/2006/relationships/image" Target="../media/image44.png"/><Relationship Id="rId2" Type="http://schemas.microsoft.com/office/2007/relationships/media" Target="../media/media2.mp3"/><Relationship Id="rId16" Type="http://schemas.microsoft.com/office/2007/relationships/hdphoto" Target="../media/hdphoto8.wdp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2.png"/><Relationship Id="rId5" Type="http://schemas.microsoft.com/office/2007/relationships/media" Target="../media/media3.mp3"/><Relationship Id="rId15" Type="http://schemas.openxmlformats.org/officeDocument/2006/relationships/image" Target="../media/image43.png"/><Relationship Id="rId10" Type="http://schemas.microsoft.com/office/2007/relationships/hdphoto" Target="../media/hdphoto2.wdp"/><Relationship Id="rId19" Type="http://schemas.openxmlformats.org/officeDocument/2006/relationships/image" Target="../media/image41.png"/><Relationship Id="rId4" Type="http://schemas.openxmlformats.org/officeDocument/2006/relationships/audio" Target="NULL" TargetMode="External"/><Relationship Id="rId9" Type="http://schemas.openxmlformats.org/officeDocument/2006/relationships/image" Target="../media/image36.png"/><Relationship Id="rId14" Type="http://schemas.microsoft.com/office/2007/relationships/hdphoto" Target="../media/hdphoto5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png"/><Relationship Id="rId18" Type="http://schemas.microsoft.com/office/2007/relationships/hdphoto" Target="../media/hdphoto9.wdp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5.xml"/><Relationship Id="rId12" Type="http://schemas.microsoft.com/office/2007/relationships/hdphoto" Target="../media/hdphoto7.wdp"/><Relationship Id="rId17" Type="http://schemas.openxmlformats.org/officeDocument/2006/relationships/image" Target="../media/image44.png"/><Relationship Id="rId2" Type="http://schemas.microsoft.com/office/2007/relationships/media" Target="../media/media2.mp3"/><Relationship Id="rId16" Type="http://schemas.microsoft.com/office/2007/relationships/hdphoto" Target="../media/hdphoto8.wdp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2.png"/><Relationship Id="rId5" Type="http://schemas.microsoft.com/office/2007/relationships/media" Target="../media/media3.mp3"/><Relationship Id="rId15" Type="http://schemas.openxmlformats.org/officeDocument/2006/relationships/image" Target="../media/image43.png"/><Relationship Id="rId10" Type="http://schemas.microsoft.com/office/2007/relationships/hdphoto" Target="../media/hdphoto2.wdp"/><Relationship Id="rId19" Type="http://schemas.openxmlformats.org/officeDocument/2006/relationships/image" Target="../media/image41.png"/><Relationship Id="rId4" Type="http://schemas.openxmlformats.org/officeDocument/2006/relationships/audio" Target="NULL" TargetMode="External"/><Relationship Id="rId9" Type="http://schemas.openxmlformats.org/officeDocument/2006/relationships/image" Target="../media/image36.png"/><Relationship Id="rId1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48.png"/><Relationship Id="rId18" Type="http://schemas.openxmlformats.org/officeDocument/2006/relationships/image" Target="../media/image41.png"/><Relationship Id="rId3" Type="http://schemas.microsoft.com/office/2007/relationships/media" Target="../media/media3.mp3"/><Relationship Id="rId21" Type="http://schemas.openxmlformats.org/officeDocument/2006/relationships/image" Target="../media/image53.png"/><Relationship Id="rId7" Type="http://schemas.openxmlformats.org/officeDocument/2006/relationships/notesSlide" Target="../notesSlides/notesSlide6.xml"/><Relationship Id="rId12" Type="http://schemas.microsoft.com/office/2007/relationships/hdphoto" Target="../media/hdphoto11.wdp"/><Relationship Id="rId17" Type="http://schemas.openxmlformats.org/officeDocument/2006/relationships/image" Target="../media/image50.png"/><Relationship Id="rId2" Type="http://schemas.openxmlformats.org/officeDocument/2006/relationships/audio" Target="NULL" TargetMode="External"/><Relationship Id="rId16" Type="http://schemas.microsoft.com/office/2007/relationships/hdphoto" Target="../media/hdphoto13.wdp"/><Relationship Id="rId20" Type="http://schemas.openxmlformats.org/officeDocument/2006/relationships/image" Target="../media/image52.png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7.png"/><Relationship Id="rId5" Type="http://schemas.openxmlformats.org/officeDocument/2006/relationships/audio" Target="../media/media4.mp3"/><Relationship Id="rId15" Type="http://schemas.openxmlformats.org/officeDocument/2006/relationships/image" Target="../media/image49.png"/><Relationship Id="rId10" Type="http://schemas.microsoft.com/office/2007/relationships/hdphoto" Target="../media/hdphoto10.wdp"/><Relationship Id="rId19" Type="http://schemas.openxmlformats.org/officeDocument/2006/relationships/image" Target="../media/image51.png"/><Relationship Id="rId4" Type="http://schemas.microsoft.com/office/2007/relationships/media" Target="../media/media4.mp3"/><Relationship Id="rId9" Type="http://schemas.openxmlformats.org/officeDocument/2006/relationships/image" Target="../media/image46.png"/><Relationship Id="rId14" Type="http://schemas.microsoft.com/office/2007/relationships/hdphoto" Target="../media/hdphoto12.wdp"/><Relationship Id="rId22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4.sv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14.sv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2.svg"/><Relationship Id="rId18" Type="http://schemas.openxmlformats.org/officeDocument/2006/relationships/image" Target="../media/image35.sv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21.png"/><Relationship Id="rId17" Type="http://schemas.openxmlformats.org/officeDocument/2006/relationships/image" Target="../media/image23.png"/><Relationship Id="rId2" Type="http://schemas.openxmlformats.org/officeDocument/2006/relationships/image" Target="../media/image17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30.svg"/><Relationship Id="rId5" Type="http://schemas.openxmlformats.org/officeDocument/2006/relationships/image" Target="../media/image6.svg"/><Relationship Id="rId15" Type="http://schemas.openxmlformats.org/officeDocument/2006/relationships/image" Target="../media/image4.sv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28.svg"/><Relationship Id="rId1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9.svg"/><Relationship Id="rId3" Type="http://schemas.openxmlformats.org/officeDocument/2006/relationships/image" Target="../media/image6.svg"/><Relationship Id="rId7" Type="http://schemas.openxmlformats.org/officeDocument/2006/relationships/image" Target="../media/image19.svg"/><Relationship Id="rId12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7.svg"/><Relationship Id="rId5" Type="http://schemas.openxmlformats.org/officeDocument/2006/relationships/image" Target="../media/image4.sv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jpeg"/><Relationship Id="rId4" Type="http://schemas.openxmlformats.org/officeDocument/2006/relationships/image" Target="../media/image4.svg"/><Relationship Id="rId9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7.svg"/><Relationship Id="rId3" Type="http://schemas.openxmlformats.org/officeDocument/2006/relationships/image" Target="../media/image6.svg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5.svg"/><Relationship Id="rId5" Type="http://schemas.openxmlformats.org/officeDocument/2006/relationships/image" Target="../media/image4.svg"/><Relationship Id="rId15" Type="http://schemas.openxmlformats.org/officeDocument/2006/relationships/image" Target="../media/image39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8.sv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8.svg"/><Relationship Id="rId3" Type="http://schemas.openxmlformats.org/officeDocument/2006/relationships/image" Target="../media/image6.svg"/><Relationship Id="rId7" Type="http://schemas.openxmlformats.org/officeDocument/2006/relationships/image" Target="../media/image19.svg"/><Relationship Id="rId12" Type="http://schemas.openxmlformats.org/officeDocument/2006/relationships/image" Target="../media/image19.png"/><Relationship Id="rId17" Type="http://schemas.openxmlformats.org/officeDocument/2006/relationships/image" Target="../media/image39.svg"/><Relationship Id="rId2" Type="http://schemas.openxmlformats.org/officeDocument/2006/relationships/image" Target="../media/image5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5.svg"/><Relationship Id="rId5" Type="http://schemas.openxmlformats.org/officeDocument/2006/relationships/image" Target="../media/image4.svg"/><Relationship Id="rId15" Type="http://schemas.openxmlformats.org/officeDocument/2006/relationships/image" Target="../media/image37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26.sv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757101">
            <a:off x="942828" y="929724"/>
            <a:ext cx="449889" cy="1979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463599">
            <a:off x="9886950" y="5949315"/>
            <a:ext cx="449580" cy="965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10715478" y="284464"/>
            <a:ext cx="449889" cy="1979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865545">
            <a:off x="8786443" y="10188024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8792586">
            <a:off x="4867128" y="-44786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608133">
            <a:off x="16836852" y="520792"/>
            <a:ext cx="449889" cy="197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9045703">
            <a:off x="10408920" y="9190355"/>
            <a:ext cx="449580" cy="965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7118432">
            <a:off x="11763228" y="8832514"/>
            <a:ext cx="449889" cy="197951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3742339" y="1900555"/>
            <a:ext cx="10978583" cy="1015663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6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từ và câu (Tuần 4 - Tiết 2)</a:t>
            </a:r>
          </a:p>
        </p:txBody>
      </p:sp>
      <p:pic>
        <p:nvPicPr>
          <p:cNvPr id="19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106535" y="5958332"/>
            <a:ext cx="4726260" cy="4114800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0" y="4457065"/>
            <a:ext cx="5327015" cy="5829935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849600" y="647700"/>
            <a:ext cx="2160905" cy="5129530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410200" y="6058535"/>
            <a:ext cx="3933825" cy="4305300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9296400" y="7715250"/>
            <a:ext cx="2348865" cy="2571115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0880000">
            <a:off x="14234795" y="-38100"/>
            <a:ext cx="1756410" cy="4169410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580000">
            <a:off x="53975" y="2348230"/>
            <a:ext cx="2437765" cy="125666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" y="3014980"/>
            <a:ext cx="16725900" cy="1343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16" repeatCount="indefinite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44000" y="1217930"/>
            <a:ext cx="7936865" cy="8575675"/>
            <a:chOff x="0" y="0"/>
            <a:chExt cx="2880501" cy="21439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80501" cy="2143945"/>
            </a:xfrm>
            <a:custGeom>
              <a:avLst/>
              <a:gdLst/>
              <a:ahLst/>
              <a:cxnLst/>
              <a:rect l="l" t="t" r="r" b="b"/>
              <a:pathLst>
                <a:path w="2880501" h="2143945">
                  <a:moveTo>
                    <a:pt x="2756041" y="2143945"/>
                  </a:moveTo>
                  <a:lnTo>
                    <a:pt x="124460" y="2143945"/>
                  </a:lnTo>
                  <a:cubicBezTo>
                    <a:pt x="55880" y="2143945"/>
                    <a:pt x="0" y="2088065"/>
                    <a:pt x="0" y="20194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56041" y="0"/>
                  </a:lnTo>
                  <a:cubicBezTo>
                    <a:pt x="2824621" y="0"/>
                    <a:pt x="2880501" y="55880"/>
                    <a:pt x="2880501" y="124460"/>
                  </a:cubicBezTo>
                  <a:lnTo>
                    <a:pt x="2880501" y="2019485"/>
                  </a:lnTo>
                  <a:cubicBezTo>
                    <a:pt x="2880501" y="2088065"/>
                    <a:pt x="2824621" y="2143945"/>
                    <a:pt x="2756041" y="2143945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370695" y="1268095"/>
            <a:ext cx="7936865" cy="8187690"/>
            <a:chOff x="0" y="0"/>
            <a:chExt cx="2880501" cy="21439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80501" cy="2143945"/>
            </a:xfrm>
            <a:custGeom>
              <a:avLst/>
              <a:gdLst/>
              <a:ahLst/>
              <a:cxnLst/>
              <a:rect l="l" t="t" r="r" b="b"/>
              <a:pathLst>
                <a:path w="2880501" h="2143945">
                  <a:moveTo>
                    <a:pt x="2756041" y="2143945"/>
                  </a:moveTo>
                  <a:lnTo>
                    <a:pt x="124460" y="2143945"/>
                  </a:lnTo>
                  <a:cubicBezTo>
                    <a:pt x="55880" y="2143945"/>
                    <a:pt x="0" y="2088065"/>
                    <a:pt x="0" y="20194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756041" y="0"/>
                  </a:lnTo>
                  <a:cubicBezTo>
                    <a:pt x="2824621" y="0"/>
                    <a:pt x="2880501" y="55880"/>
                    <a:pt x="2880501" y="124460"/>
                  </a:cubicBezTo>
                  <a:lnTo>
                    <a:pt x="2880501" y="2019485"/>
                  </a:lnTo>
                  <a:cubicBezTo>
                    <a:pt x="2880501" y="2088065"/>
                    <a:pt x="2824621" y="2143945"/>
                    <a:pt x="2756041" y="2143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757101">
            <a:off x="942828" y="929724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463599">
            <a:off x="17497278" y="4650166"/>
            <a:ext cx="449889" cy="19795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10715478" y="284464"/>
            <a:ext cx="449889" cy="19795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17997">
            <a:off x="15343878" y="10188024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865545">
            <a:off x="8786443" y="10188024"/>
            <a:ext cx="449889" cy="1979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608133">
            <a:off x="16836852" y="520792"/>
            <a:ext cx="449889" cy="1979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236554">
            <a:off x="4417434" y="-19592"/>
            <a:ext cx="449889" cy="19795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18063056" y="7888799"/>
            <a:ext cx="449889" cy="1979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6941601" y="1169149"/>
            <a:ext cx="449889" cy="19795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118432">
            <a:off x="11763228" y="8832514"/>
            <a:ext cx="449889" cy="19795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284953">
            <a:off x="205740" y="2475230"/>
            <a:ext cx="8241665" cy="7552055"/>
          </a:xfrm>
          <a:prstGeom prst="rect">
            <a:avLst/>
          </a:prstGeom>
        </p:spPr>
      </p:pic>
      <p:sp>
        <p:nvSpPr>
          <p:cNvPr id="25" name="Text Box 24"/>
          <p:cNvSpPr txBox="1"/>
          <p:nvPr/>
        </p:nvSpPr>
        <p:spPr>
          <a:xfrm>
            <a:off x="9668550" y="1333500"/>
            <a:ext cx="7292894" cy="1938992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6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6000" b="1" u="sng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4</a:t>
            </a:r>
            <a:r>
              <a:rPr lang="en-US" sz="6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Tìm những từ </a:t>
            </a:r>
          </a:p>
          <a:p>
            <a:pPr algn="ctr"/>
            <a:r>
              <a:rPr lang="en-US" sz="6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trái nghĩa nhau:</a:t>
            </a:r>
            <a:endParaRPr lang="en-US" altLang="en-US" sz="6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171" name="Text Box 12"/>
          <p:cNvSpPr txBox="1"/>
          <p:nvPr/>
        </p:nvSpPr>
        <p:spPr>
          <a:xfrm>
            <a:off x="10114280" y="4305300"/>
            <a:ext cx="6400800" cy="46615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Tả hình dáng</a:t>
            </a:r>
          </a:p>
          <a:p>
            <a:pPr>
              <a:spcBef>
                <a:spcPct val="50000"/>
              </a:spcBef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Tả hành động</a:t>
            </a:r>
          </a:p>
          <a:p>
            <a:pPr>
              <a:spcBef>
                <a:spcPct val="50000"/>
              </a:spcBef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Tả trạng thái</a:t>
            </a:r>
          </a:p>
          <a:p>
            <a:pPr>
              <a:spcBef>
                <a:spcPct val="50000"/>
              </a:spcBef>
            </a:pP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Tả phẩm chất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1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7997">
            <a:off x="15674343" y="9290945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8792586">
            <a:off x="9210528" y="32049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45703">
            <a:off x="18051668" y="6904413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118432">
            <a:off x="10566498" y="9404186"/>
            <a:ext cx="449889" cy="19795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rcRect l="16260" t="32292" r="55901" b="31718"/>
          <a:stretch>
            <a:fillRect/>
          </a:stretch>
        </p:blipFill>
        <p:spPr>
          <a:xfrm>
            <a:off x="10463530" y="3301365"/>
            <a:ext cx="7345680" cy="5339715"/>
          </a:xfrm>
          <a:prstGeom prst="rect">
            <a:avLst/>
          </a:prstGeom>
        </p:spPr>
      </p:pic>
      <p:sp>
        <p:nvSpPr>
          <p:cNvPr id="27" name="Rectangle 4"/>
          <p:cNvSpPr/>
          <p:nvPr/>
        </p:nvSpPr>
        <p:spPr>
          <a:xfrm>
            <a:off x="252730" y="3543300"/>
            <a:ext cx="9874250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to kềnh - bé tẹo</a:t>
            </a:r>
            <a:endParaRPr lang="en-US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" name="任意多边形: 形状 29"/>
          <p:cNvSpPr/>
          <p:nvPr/>
        </p:nvSpPr>
        <p:spPr>
          <a:xfrm>
            <a:off x="6172200" y="800735"/>
            <a:ext cx="6741795" cy="2112645"/>
          </a:xfrm>
          <a:custGeom>
            <a:avLst/>
            <a:gdLst>
              <a:gd name="connsiteX0" fmla="*/ 382726 w 8927477"/>
              <a:gd name="connsiteY0" fmla="*/ 424867 h 3828467"/>
              <a:gd name="connsiteX1" fmla="*/ 293826 w 8927477"/>
              <a:gd name="connsiteY1" fmla="*/ 424867 h 3828467"/>
              <a:gd name="connsiteX2" fmla="*/ 2579826 w 8927477"/>
              <a:gd name="connsiteY2" fmla="*/ 18467 h 3828467"/>
              <a:gd name="connsiteX3" fmla="*/ 3900626 w 8927477"/>
              <a:gd name="connsiteY3" fmla="*/ 69267 h 3828467"/>
              <a:gd name="connsiteX4" fmla="*/ 5627826 w 8927477"/>
              <a:gd name="connsiteY4" fmla="*/ 69267 h 3828467"/>
              <a:gd name="connsiteX5" fmla="*/ 6961326 w 8927477"/>
              <a:gd name="connsiteY5" fmla="*/ 259767 h 3828467"/>
              <a:gd name="connsiteX6" fmla="*/ 8371026 w 8927477"/>
              <a:gd name="connsiteY6" fmla="*/ 424867 h 3828467"/>
              <a:gd name="connsiteX7" fmla="*/ 8891726 w 8927477"/>
              <a:gd name="connsiteY7" fmla="*/ 1110667 h 3828467"/>
              <a:gd name="connsiteX8" fmla="*/ 8828226 w 8927477"/>
              <a:gd name="connsiteY8" fmla="*/ 2456867 h 3828467"/>
              <a:gd name="connsiteX9" fmla="*/ 8396426 w 8927477"/>
              <a:gd name="connsiteY9" fmla="*/ 3345867 h 3828467"/>
              <a:gd name="connsiteX10" fmla="*/ 6300926 w 8927477"/>
              <a:gd name="connsiteY10" fmla="*/ 3625267 h 3828467"/>
              <a:gd name="connsiteX11" fmla="*/ 4091126 w 8927477"/>
              <a:gd name="connsiteY11" fmla="*/ 3828467 h 3828467"/>
              <a:gd name="connsiteX12" fmla="*/ 2643326 w 8927477"/>
              <a:gd name="connsiteY12" fmla="*/ 3625267 h 3828467"/>
              <a:gd name="connsiteX13" fmla="*/ 903426 w 8927477"/>
              <a:gd name="connsiteY13" fmla="*/ 3333167 h 3828467"/>
              <a:gd name="connsiteX14" fmla="*/ 90626 w 8927477"/>
              <a:gd name="connsiteY14" fmla="*/ 2266367 h 3828467"/>
              <a:gd name="connsiteX15" fmla="*/ 52526 w 8927477"/>
              <a:gd name="connsiteY15" fmla="*/ 1288467 h 3828467"/>
              <a:gd name="connsiteX16" fmla="*/ 382726 w 8927477"/>
              <a:gd name="connsiteY16" fmla="*/ 424867 h 3828467"/>
              <a:gd name="connsiteX0-1" fmla="*/ 382726 w 8927477"/>
              <a:gd name="connsiteY0-2" fmla="*/ 423907 h 3827507"/>
              <a:gd name="connsiteX1-3" fmla="*/ 393838 w 8927477"/>
              <a:gd name="connsiteY1-4" fmla="*/ 409619 h 3827507"/>
              <a:gd name="connsiteX2-5" fmla="*/ 2579826 w 8927477"/>
              <a:gd name="connsiteY2-6" fmla="*/ 17507 h 3827507"/>
              <a:gd name="connsiteX3-7" fmla="*/ 3900626 w 8927477"/>
              <a:gd name="connsiteY3-8" fmla="*/ 68307 h 3827507"/>
              <a:gd name="connsiteX4-9" fmla="*/ 5627826 w 8927477"/>
              <a:gd name="connsiteY4-10" fmla="*/ 68307 h 3827507"/>
              <a:gd name="connsiteX5-11" fmla="*/ 6961326 w 8927477"/>
              <a:gd name="connsiteY5-12" fmla="*/ 258807 h 3827507"/>
              <a:gd name="connsiteX6-13" fmla="*/ 8371026 w 8927477"/>
              <a:gd name="connsiteY6-14" fmla="*/ 423907 h 3827507"/>
              <a:gd name="connsiteX7-15" fmla="*/ 8891726 w 8927477"/>
              <a:gd name="connsiteY7-16" fmla="*/ 1109707 h 3827507"/>
              <a:gd name="connsiteX8-17" fmla="*/ 8828226 w 8927477"/>
              <a:gd name="connsiteY8-18" fmla="*/ 2455907 h 3827507"/>
              <a:gd name="connsiteX9-19" fmla="*/ 8396426 w 8927477"/>
              <a:gd name="connsiteY9-20" fmla="*/ 3344907 h 3827507"/>
              <a:gd name="connsiteX10-21" fmla="*/ 6300926 w 8927477"/>
              <a:gd name="connsiteY10-22" fmla="*/ 3624307 h 3827507"/>
              <a:gd name="connsiteX11-23" fmla="*/ 4091126 w 8927477"/>
              <a:gd name="connsiteY11-24" fmla="*/ 3827507 h 3827507"/>
              <a:gd name="connsiteX12-25" fmla="*/ 2643326 w 8927477"/>
              <a:gd name="connsiteY12-26" fmla="*/ 3624307 h 3827507"/>
              <a:gd name="connsiteX13-27" fmla="*/ 903426 w 8927477"/>
              <a:gd name="connsiteY13-28" fmla="*/ 3332207 h 3827507"/>
              <a:gd name="connsiteX14-29" fmla="*/ 90626 w 8927477"/>
              <a:gd name="connsiteY14-30" fmla="*/ 2265407 h 3827507"/>
              <a:gd name="connsiteX15-31" fmla="*/ 52526 w 8927477"/>
              <a:gd name="connsiteY15-32" fmla="*/ 1287507 h 3827507"/>
              <a:gd name="connsiteX16-33" fmla="*/ 382726 w 8927477"/>
              <a:gd name="connsiteY16-34" fmla="*/ 423907 h 3827507"/>
              <a:gd name="connsiteX0-35" fmla="*/ 347418 w 8925506"/>
              <a:gd name="connsiteY0-36" fmla="*/ 533444 h 3827507"/>
              <a:gd name="connsiteX1-37" fmla="*/ 391867 w 8925506"/>
              <a:gd name="connsiteY1-38" fmla="*/ 409619 h 3827507"/>
              <a:gd name="connsiteX2-39" fmla="*/ 2577855 w 8925506"/>
              <a:gd name="connsiteY2-40" fmla="*/ 17507 h 3827507"/>
              <a:gd name="connsiteX3-41" fmla="*/ 3898655 w 8925506"/>
              <a:gd name="connsiteY3-42" fmla="*/ 68307 h 3827507"/>
              <a:gd name="connsiteX4-43" fmla="*/ 5625855 w 8925506"/>
              <a:gd name="connsiteY4-44" fmla="*/ 68307 h 3827507"/>
              <a:gd name="connsiteX5-45" fmla="*/ 6959355 w 8925506"/>
              <a:gd name="connsiteY5-46" fmla="*/ 258807 h 3827507"/>
              <a:gd name="connsiteX6-47" fmla="*/ 8369055 w 8925506"/>
              <a:gd name="connsiteY6-48" fmla="*/ 423907 h 3827507"/>
              <a:gd name="connsiteX7-49" fmla="*/ 8889755 w 8925506"/>
              <a:gd name="connsiteY7-50" fmla="*/ 1109707 h 3827507"/>
              <a:gd name="connsiteX8-51" fmla="*/ 8826255 w 8925506"/>
              <a:gd name="connsiteY8-52" fmla="*/ 2455907 h 3827507"/>
              <a:gd name="connsiteX9-53" fmla="*/ 8394455 w 8925506"/>
              <a:gd name="connsiteY9-54" fmla="*/ 3344907 h 3827507"/>
              <a:gd name="connsiteX10-55" fmla="*/ 6298955 w 8925506"/>
              <a:gd name="connsiteY10-56" fmla="*/ 3624307 h 3827507"/>
              <a:gd name="connsiteX11-57" fmla="*/ 4089155 w 8925506"/>
              <a:gd name="connsiteY11-58" fmla="*/ 3827507 h 3827507"/>
              <a:gd name="connsiteX12-59" fmla="*/ 2641355 w 8925506"/>
              <a:gd name="connsiteY12-60" fmla="*/ 3624307 h 3827507"/>
              <a:gd name="connsiteX13-61" fmla="*/ 901455 w 8925506"/>
              <a:gd name="connsiteY13-62" fmla="*/ 3332207 h 3827507"/>
              <a:gd name="connsiteX14-63" fmla="*/ 88655 w 8925506"/>
              <a:gd name="connsiteY14-64" fmla="*/ 2265407 h 3827507"/>
              <a:gd name="connsiteX15-65" fmla="*/ 50555 w 8925506"/>
              <a:gd name="connsiteY15-66" fmla="*/ 1287507 h 3827507"/>
              <a:gd name="connsiteX16-67" fmla="*/ 347418 w 8925506"/>
              <a:gd name="connsiteY16-68" fmla="*/ 533444 h 3827507"/>
              <a:gd name="connsiteX0-69" fmla="*/ 347418 w 8925506"/>
              <a:gd name="connsiteY0-70" fmla="*/ 527522 h 3821585"/>
              <a:gd name="connsiteX1-71" fmla="*/ 853830 w 8925506"/>
              <a:gd name="connsiteY1-72" fmla="*/ 313210 h 3821585"/>
              <a:gd name="connsiteX2-73" fmla="*/ 2577855 w 8925506"/>
              <a:gd name="connsiteY2-74" fmla="*/ 11585 h 3821585"/>
              <a:gd name="connsiteX3-75" fmla="*/ 3898655 w 8925506"/>
              <a:gd name="connsiteY3-76" fmla="*/ 62385 h 3821585"/>
              <a:gd name="connsiteX4-77" fmla="*/ 5625855 w 8925506"/>
              <a:gd name="connsiteY4-78" fmla="*/ 62385 h 3821585"/>
              <a:gd name="connsiteX5-79" fmla="*/ 6959355 w 8925506"/>
              <a:gd name="connsiteY5-80" fmla="*/ 252885 h 3821585"/>
              <a:gd name="connsiteX6-81" fmla="*/ 8369055 w 8925506"/>
              <a:gd name="connsiteY6-82" fmla="*/ 417985 h 3821585"/>
              <a:gd name="connsiteX7-83" fmla="*/ 8889755 w 8925506"/>
              <a:gd name="connsiteY7-84" fmla="*/ 1103785 h 3821585"/>
              <a:gd name="connsiteX8-85" fmla="*/ 8826255 w 8925506"/>
              <a:gd name="connsiteY8-86" fmla="*/ 2449985 h 3821585"/>
              <a:gd name="connsiteX9-87" fmla="*/ 8394455 w 8925506"/>
              <a:gd name="connsiteY9-88" fmla="*/ 3338985 h 3821585"/>
              <a:gd name="connsiteX10-89" fmla="*/ 6298955 w 8925506"/>
              <a:gd name="connsiteY10-90" fmla="*/ 3618385 h 3821585"/>
              <a:gd name="connsiteX11-91" fmla="*/ 4089155 w 8925506"/>
              <a:gd name="connsiteY11-92" fmla="*/ 3821585 h 3821585"/>
              <a:gd name="connsiteX12-93" fmla="*/ 2641355 w 8925506"/>
              <a:gd name="connsiteY12-94" fmla="*/ 3618385 h 3821585"/>
              <a:gd name="connsiteX13-95" fmla="*/ 901455 w 8925506"/>
              <a:gd name="connsiteY13-96" fmla="*/ 3326285 h 3821585"/>
              <a:gd name="connsiteX14-97" fmla="*/ 88655 w 8925506"/>
              <a:gd name="connsiteY14-98" fmla="*/ 2259485 h 3821585"/>
              <a:gd name="connsiteX15-99" fmla="*/ 50555 w 8925506"/>
              <a:gd name="connsiteY15-100" fmla="*/ 1281585 h 3821585"/>
              <a:gd name="connsiteX16-101" fmla="*/ 347418 w 8925506"/>
              <a:gd name="connsiteY16-102" fmla="*/ 527522 h 38215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8925506" h="3821585">
                <a:moveTo>
                  <a:pt x="347418" y="527522"/>
                </a:moveTo>
                <a:cubicBezTo>
                  <a:pt x="481297" y="366126"/>
                  <a:pt x="482091" y="399199"/>
                  <a:pt x="853830" y="313210"/>
                </a:cubicBezTo>
                <a:cubicBezTo>
                  <a:pt x="1225569" y="227221"/>
                  <a:pt x="2070384" y="53389"/>
                  <a:pt x="2577855" y="11585"/>
                </a:cubicBezTo>
                <a:cubicBezTo>
                  <a:pt x="3085326" y="-30219"/>
                  <a:pt x="3390655" y="53918"/>
                  <a:pt x="3898655" y="62385"/>
                </a:cubicBezTo>
                <a:cubicBezTo>
                  <a:pt x="4406655" y="70852"/>
                  <a:pt x="5115738" y="30635"/>
                  <a:pt x="5625855" y="62385"/>
                </a:cubicBezTo>
                <a:cubicBezTo>
                  <a:pt x="6135972" y="94135"/>
                  <a:pt x="6502155" y="193618"/>
                  <a:pt x="6959355" y="252885"/>
                </a:cubicBezTo>
                <a:cubicBezTo>
                  <a:pt x="7416555" y="312152"/>
                  <a:pt x="8047322" y="276168"/>
                  <a:pt x="8369055" y="417985"/>
                </a:cubicBezTo>
                <a:cubicBezTo>
                  <a:pt x="8690788" y="559802"/>
                  <a:pt x="8813555" y="765118"/>
                  <a:pt x="8889755" y="1103785"/>
                </a:cubicBezTo>
                <a:cubicBezTo>
                  <a:pt x="8965955" y="1442452"/>
                  <a:pt x="8908805" y="2077452"/>
                  <a:pt x="8826255" y="2449985"/>
                </a:cubicBezTo>
                <a:cubicBezTo>
                  <a:pt x="8743705" y="2822518"/>
                  <a:pt x="8815672" y="3144252"/>
                  <a:pt x="8394455" y="3338985"/>
                </a:cubicBezTo>
                <a:cubicBezTo>
                  <a:pt x="7973238" y="3533718"/>
                  <a:pt x="7016505" y="3537952"/>
                  <a:pt x="6298955" y="3618385"/>
                </a:cubicBezTo>
                <a:cubicBezTo>
                  <a:pt x="5581405" y="3698818"/>
                  <a:pt x="4698755" y="3821585"/>
                  <a:pt x="4089155" y="3821585"/>
                </a:cubicBezTo>
                <a:cubicBezTo>
                  <a:pt x="3479555" y="3821585"/>
                  <a:pt x="3172638" y="3700935"/>
                  <a:pt x="2641355" y="3618385"/>
                </a:cubicBezTo>
                <a:cubicBezTo>
                  <a:pt x="2110072" y="3535835"/>
                  <a:pt x="1326905" y="3552768"/>
                  <a:pt x="901455" y="3326285"/>
                </a:cubicBezTo>
                <a:cubicBezTo>
                  <a:pt x="476005" y="3099802"/>
                  <a:pt x="230472" y="2600268"/>
                  <a:pt x="88655" y="2259485"/>
                </a:cubicBezTo>
                <a:cubicBezTo>
                  <a:pt x="-53162" y="1918702"/>
                  <a:pt x="7428" y="1570246"/>
                  <a:pt x="50555" y="1281585"/>
                </a:cubicBezTo>
                <a:cubicBezTo>
                  <a:pt x="93682" y="992925"/>
                  <a:pt x="213539" y="688918"/>
                  <a:pt x="347418" y="527522"/>
                </a:cubicBezTo>
                <a:close/>
              </a:path>
            </a:pathLst>
          </a:custGeom>
          <a:solidFill>
            <a:srgbClr val="F65B59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s 31"/>
          <p:cNvSpPr/>
          <p:nvPr/>
        </p:nvSpPr>
        <p:spPr>
          <a:xfrm>
            <a:off x="7003008" y="1181735"/>
            <a:ext cx="5468164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72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 hình dáng</a:t>
            </a:r>
          </a:p>
        </p:txBody>
      </p:sp>
      <p:sp>
        <p:nvSpPr>
          <p:cNvPr id="33" name="Rectangle 4"/>
          <p:cNvSpPr/>
          <p:nvPr/>
        </p:nvSpPr>
        <p:spPr>
          <a:xfrm>
            <a:off x="266065" y="5372100"/>
            <a:ext cx="985329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mảnh khảnh - tròn trĩnh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4" name="Rectangle 4"/>
          <p:cNvSpPr/>
          <p:nvPr/>
        </p:nvSpPr>
        <p:spPr>
          <a:xfrm>
            <a:off x="265430" y="7048500"/>
            <a:ext cx="985329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gầy tong - bụ bẫm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31" grpId="0" animBg="1"/>
      <p:bldP spid="32" grpId="0"/>
      <p:bldP spid="33" grpId="0" bldLvl="0" animBg="1"/>
      <p:bldP spid="3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7997">
            <a:off x="15674343" y="9290945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8792586">
            <a:off x="9210528" y="32049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45703">
            <a:off x="18051668" y="6904413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118432">
            <a:off x="10566498" y="9404186"/>
            <a:ext cx="449889" cy="197951"/>
          </a:xfrm>
          <a:prstGeom prst="rect">
            <a:avLst/>
          </a:prstGeom>
        </p:spPr>
      </p:pic>
      <p:pic>
        <p:nvPicPr>
          <p:cNvPr id="26" name="Picture 25" descr="C:\Users\HP\Pictures\HINH SOAN BAI\TUAN 4\e2s1_bsf6_180924.jpge2s1_bsf6_18092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0" y="6743700"/>
            <a:ext cx="17889220" cy="4038600"/>
          </a:xfrm>
          <a:prstGeom prst="rect">
            <a:avLst/>
          </a:prstGeom>
        </p:spPr>
      </p:pic>
      <p:sp>
        <p:nvSpPr>
          <p:cNvPr id="27" name="Rectangle 4"/>
          <p:cNvSpPr/>
          <p:nvPr/>
        </p:nvSpPr>
        <p:spPr>
          <a:xfrm>
            <a:off x="762000" y="3238500"/>
            <a:ext cx="725614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+mn-ea"/>
              </a:rPr>
              <a:t>đứng - chạy</a:t>
            </a:r>
          </a:p>
        </p:txBody>
      </p:sp>
      <p:sp>
        <p:nvSpPr>
          <p:cNvPr id="31" name="任意多边形: 形状 29"/>
          <p:cNvSpPr/>
          <p:nvPr/>
        </p:nvSpPr>
        <p:spPr>
          <a:xfrm>
            <a:off x="6172200" y="800735"/>
            <a:ext cx="6741795" cy="2112645"/>
          </a:xfrm>
          <a:custGeom>
            <a:avLst/>
            <a:gdLst>
              <a:gd name="connsiteX0" fmla="*/ 382726 w 8927477"/>
              <a:gd name="connsiteY0" fmla="*/ 424867 h 3828467"/>
              <a:gd name="connsiteX1" fmla="*/ 293826 w 8927477"/>
              <a:gd name="connsiteY1" fmla="*/ 424867 h 3828467"/>
              <a:gd name="connsiteX2" fmla="*/ 2579826 w 8927477"/>
              <a:gd name="connsiteY2" fmla="*/ 18467 h 3828467"/>
              <a:gd name="connsiteX3" fmla="*/ 3900626 w 8927477"/>
              <a:gd name="connsiteY3" fmla="*/ 69267 h 3828467"/>
              <a:gd name="connsiteX4" fmla="*/ 5627826 w 8927477"/>
              <a:gd name="connsiteY4" fmla="*/ 69267 h 3828467"/>
              <a:gd name="connsiteX5" fmla="*/ 6961326 w 8927477"/>
              <a:gd name="connsiteY5" fmla="*/ 259767 h 3828467"/>
              <a:gd name="connsiteX6" fmla="*/ 8371026 w 8927477"/>
              <a:gd name="connsiteY6" fmla="*/ 424867 h 3828467"/>
              <a:gd name="connsiteX7" fmla="*/ 8891726 w 8927477"/>
              <a:gd name="connsiteY7" fmla="*/ 1110667 h 3828467"/>
              <a:gd name="connsiteX8" fmla="*/ 8828226 w 8927477"/>
              <a:gd name="connsiteY8" fmla="*/ 2456867 h 3828467"/>
              <a:gd name="connsiteX9" fmla="*/ 8396426 w 8927477"/>
              <a:gd name="connsiteY9" fmla="*/ 3345867 h 3828467"/>
              <a:gd name="connsiteX10" fmla="*/ 6300926 w 8927477"/>
              <a:gd name="connsiteY10" fmla="*/ 3625267 h 3828467"/>
              <a:gd name="connsiteX11" fmla="*/ 4091126 w 8927477"/>
              <a:gd name="connsiteY11" fmla="*/ 3828467 h 3828467"/>
              <a:gd name="connsiteX12" fmla="*/ 2643326 w 8927477"/>
              <a:gd name="connsiteY12" fmla="*/ 3625267 h 3828467"/>
              <a:gd name="connsiteX13" fmla="*/ 903426 w 8927477"/>
              <a:gd name="connsiteY13" fmla="*/ 3333167 h 3828467"/>
              <a:gd name="connsiteX14" fmla="*/ 90626 w 8927477"/>
              <a:gd name="connsiteY14" fmla="*/ 2266367 h 3828467"/>
              <a:gd name="connsiteX15" fmla="*/ 52526 w 8927477"/>
              <a:gd name="connsiteY15" fmla="*/ 1288467 h 3828467"/>
              <a:gd name="connsiteX16" fmla="*/ 382726 w 8927477"/>
              <a:gd name="connsiteY16" fmla="*/ 424867 h 3828467"/>
              <a:gd name="connsiteX0-1" fmla="*/ 382726 w 8927477"/>
              <a:gd name="connsiteY0-2" fmla="*/ 423907 h 3827507"/>
              <a:gd name="connsiteX1-3" fmla="*/ 393838 w 8927477"/>
              <a:gd name="connsiteY1-4" fmla="*/ 409619 h 3827507"/>
              <a:gd name="connsiteX2-5" fmla="*/ 2579826 w 8927477"/>
              <a:gd name="connsiteY2-6" fmla="*/ 17507 h 3827507"/>
              <a:gd name="connsiteX3-7" fmla="*/ 3900626 w 8927477"/>
              <a:gd name="connsiteY3-8" fmla="*/ 68307 h 3827507"/>
              <a:gd name="connsiteX4-9" fmla="*/ 5627826 w 8927477"/>
              <a:gd name="connsiteY4-10" fmla="*/ 68307 h 3827507"/>
              <a:gd name="connsiteX5-11" fmla="*/ 6961326 w 8927477"/>
              <a:gd name="connsiteY5-12" fmla="*/ 258807 h 3827507"/>
              <a:gd name="connsiteX6-13" fmla="*/ 8371026 w 8927477"/>
              <a:gd name="connsiteY6-14" fmla="*/ 423907 h 3827507"/>
              <a:gd name="connsiteX7-15" fmla="*/ 8891726 w 8927477"/>
              <a:gd name="connsiteY7-16" fmla="*/ 1109707 h 3827507"/>
              <a:gd name="connsiteX8-17" fmla="*/ 8828226 w 8927477"/>
              <a:gd name="connsiteY8-18" fmla="*/ 2455907 h 3827507"/>
              <a:gd name="connsiteX9-19" fmla="*/ 8396426 w 8927477"/>
              <a:gd name="connsiteY9-20" fmla="*/ 3344907 h 3827507"/>
              <a:gd name="connsiteX10-21" fmla="*/ 6300926 w 8927477"/>
              <a:gd name="connsiteY10-22" fmla="*/ 3624307 h 3827507"/>
              <a:gd name="connsiteX11-23" fmla="*/ 4091126 w 8927477"/>
              <a:gd name="connsiteY11-24" fmla="*/ 3827507 h 3827507"/>
              <a:gd name="connsiteX12-25" fmla="*/ 2643326 w 8927477"/>
              <a:gd name="connsiteY12-26" fmla="*/ 3624307 h 3827507"/>
              <a:gd name="connsiteX13-27" fmla="*/ 903426 w 8927477"/>
              <a:gd name="connsiteY13-28" fmla="*/ 3332207 h 3827507"/>
              <a:gd name="connsiteX14-29" fmla="*/ 90626 w 8927477"/>
              <a:gd name="connsiteY14-30" fmla="*/ 2265407 h 3827507"/>
              <a:gd name="connsiteX15-31" fmla="*/ 52526 w 8927477"/>
              <a:gd name="connsiteY15-32" fmla="*/ 1287507 h 3827507"/>
              <a:gd name="connsiteX16-33" fmla="*/ 382726 w 8927477"/>
              <a:gd name="connsiteY16-34" fmla="*/ 423907 h 3827507"/>
              <a:gd name="connsiteX0-35" fmla="*/ 347418 w 8925506"/>
              <a:gd name="connsiteY0-36" fmla="*/ 533444 h 3827507"/>
              <a:gd name="connsiteX1-37" fmla="*/ 391867 w 8925506"/>
              <a:gd name="connsiteY1-38" fmla="*/ 409619 h 3827507"/>
              <a:gd name="connsiteX2-39" fmla="*/ 2577855 w 8925506"/>
              <a:gd name="connsiteY2-40" fmla="*/ 17507 h 3827507"/>
              <a:gd name="connsiteX3-41" fmla="*/ 3898655 w 8925506"/>
              <a:gd name="connsiteY3-42" fmla="*/ 68307 h 3827507"/>
              <a:gd name="connsiteX4-43" fmla="*/ 5625855 w 8925506"/>
              <a:gd name="connsiteY4-44" fmla="*/ 68307 h 3827507"/>
              <a:gd name="connsiteX5-45" fmla="*/ 6959355 w 8925506"/>
              <a:gd name="connsiteY5-46" fmla="*/ 258807 h 3827507"/>
              <a:gd name="connsiteX6-47" fmla="*/ 8369055 w 8925506"/>
              <a:gd name="connsiteY6-48" fmla="*/ 423907 h 3827507"/>
              <a:gd name="connsiteX7-49" fmla="*/ 8889755 w 8925506"/>
              <a:gd name="connsiteY7-50" fmla="*/ 1109707 h 3827507"/>
              <a:gd name="connsiteX8-51" fmla="*/ 8826255 w 8925506"/>
              <a:gd name="connsiteY8-52" fmla="*/ 2455907 h 3827507"/>
              <a:gd name="connsiteX9-53" fmla="*/ 8394455 w 8925506"/>
              <a:gd name="connsiteY9-54" fmla="*/ 3344907 h 3827507"/>
              <a:gd name="connsiteX10-55" fmla="*/ 6298955 w 8925506"/>
              <a:gd name="connsiteY10-56" fmla="*/ 3624307 h 3827507"/>
              <a:gd name="connsiteX11-57" fmla="*/ 4089155 w 8925506"/>
              <a:gd name="connsiteY11-58" fmla="*/ 3827507 h 3827507"/>
              <a:gd name="connsiteX12-59" fmla="*/ 2641355 w 8925506"/>
              <a:gd name="connsiteY12-60" fmla="*/ 3624307 h 3827507"/>
              <a:gd name="connsiteX13-61" fmla="*/ 901455 w 8925506"/>
              <a:gd name="connsiteY13-62" fmla="*/ 3332207 h 3827507"/>
              <a:gd name="connsiteX14-63" fmla="*/ 88655 w 8925506"/>
              <a:gd name="connsiteY14-64" fmla="*/ 2265407 h 3827507"/>
              <a:gd name="connsiteX15-65" fmla="*/ 50555 w 8925506"/>
              <a:gd name="connsiteY15-66" fmla="*/ 1287507 h 3827507"/>
              <a:gd name="connsiteX16-67" fmla="*/ 347418 w 8925506"/>
              <a:gd name="connsiteY16-68" fmla="*/ 533444 h 3827507"/>
              <a:gd name="connsiteX0-69" fmla="*/ 347418 w 8925506"/>
              <a:gd name="connsiteY0-70" fmla="*/ 527522 h 3821585"/>
              <a:gd name="connsiteX1-71" fmla="*/ 853830 w 8925506"/>
              <a:gd name="connsiteY1-72" fmla="*/ 313210 h 3821585"/>
              <a:gd name="connsiteX2-73" fmla="*/ 2577855 w 8925506"/>
              <a:gd name="connsiteY2-74" fmla="*/ 11585 h 3821585"/>
              <a:gd name="connsiteX3-75" fmla="*/ 3898655 w 8925506"/>
              <a:gd name="connsiteY3-76" fmla="*/ 62385 h 3821585"/>
              <a:gd name="connsiteX4-77" fmla="*/ 5625855 w 8925506"/>
              <a:gd name="connsiteY4-78" fmla="*/ 62385 h 3821585"/>
              <a:gd name="connsiteX5-79" fmla="*/ 6959355 w 8925506"/>
              <a:gd name="connsiteY5-80" fmla="*/ 252885 h 3821585"/>
              <a:gd name="connsiteX6-81" fmla="*/ 8369055 w 8925506"/>
              <a:gd name="connsiteY6-82" fmla="*/ 417985 h 3821585"/>
              <a:gd name="connsiteX7-83" fmla="*/ 8889755 w 8925506"/>
              <a:gd name="connsiteY7-84" fmla="*/ 1103785 h 3821585"/>
              <a:gd name="connsiteX8-85" fmla="*/ 8826255 w 8925506"/>
              <a:gd name="connsiteY8-86" fmla="*/ 2449985 h 3821585"/>
              <a:gd name="connsiteX9-87" fmla="*/ 8394455 w 8925506"/>
              <a:gd name="connsiteY9-88" fmla="*/ 3338985 h 3821585"/>
              <a:gd name="connsiteX10-89" fmla="*/ 6298955 w 8925506"/>
              <a:gd name="connsiteY10-90" fmla="*/ 3618385 h 3821585"/>
              <a:gd name="connsiteX11-91" fmla="*/ 4089155 w 8925506"/>
              <a:gd name="connsiteY11-92" fmla="*/ 3821585 h 3821585"/>
              <a:gd name="connsiteX12-93" fmla="*/ 2641355 w 8925506"/>
              <a:gd name="connsiteY12-94" fmla="*/ 3618385 h 3821585"/>
              <a:gd name="connsiteX13-95" fmla="*/ 901455 w 8925506"/>
              <a:gd name="connsiteY13-96" fmla="*/ 3326285 h 3821585"/>
              <a:gd name="connsiteX14-97" fmla="*/ 88655 w 8925506"/>
              <a:gd name="connsiteY14-98" fmla="*/ 2259485 h 3821585"/>
              <a:gd name="connsiteX15-99" fmla="*/ 50555 w 8925506"/>
              <a:gd name="connsiteY15-100" fmla="*/ 1281585 h 3821585"/>
              <a:gd name="connsiteX16-101" fmla="*/ 347418 w 8925506"/>
              <a:gd name="connsiteY16-102" fmla="*/ 527522 h 38215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8925506" h="3821585">
                <a:moveTo>
                  <a:pt x="347418" y="527522"/>
                </a:moveTo>
                <a:cubicBezTo>
                  <a:pt x="481297" y="366126"/>
                  <a:pt x="482091" y="399199"/>
                  <a:pt x="853830" y="313210"/>
                </a:cubicBezTo>
                <a:cubicBezTo>
                  <a:pt x="1225569" y="227221"/>
                  <a:pt x="2070384" y="53389"/>
                  <a:pt x="2577855" y="11585"/>
                </a:cubicBezTo>
                <a:cubicBezTo>
                  <a:pt x="3085326" y="-30219"/>
                  <a:pt x="3390655" y="53918"/>
                  <a:pt x="3898655" y="62385"/>
                </a:cubicBezTo>
                <a:cubicBezTo>
                  <a:pt x="4406655" y="70852"/>
                  <a:pt x="5115738" y="30635"/>
                  <a:pt x="5625855" y="62385"/>
                </a:cubicBezTo>
                <a:cubicBezTo>
                  <a:pt x="6135972" y="94135"/>
                  <a:pt x="6502155" y="193618"/>
                  <a:pt x="6959355" y="252885"/>
                </a:cubicBezTo>
                <a:cubicBezTo>
                  <a:pt x="7416555" y="312152"/>
                  <a:pt x="8047322" y="276168"/>
                  <a:pt x="8369055" y="417985"/>
                </a:cubicBezTo>
                <a:cubicBezTo>
                  <a:pt x="8690788" y="559802"/>
                  <a:pt x="8813555" y="765118"/>
                  <a:pt x="8889755" y="1103785"/>
                </a:cubicBezTo>
                <a:cubicBezTo>
                  <a:pt x="8965955" y="1442452"/>
                  <a:pt x="8908805" y="2077452"/>
                  <a:pt x="8826255" y="2449985"/>
                </a:cubicBezTo>
                <a:cubicBezTo>
                  <a:pt x="8743705" y="2822518"/>
                  <a:pt x="8815672" y="3144252"/>
                  <a:pt x="8394455" y="3338985"/>
                </a:cubicBezTo>
                <a:cubicBezTo>
                  <a:pt x="7973238" y="3533718"/>
                  <a:pt x="7016505" y="3537952"/>
                  <a:pt x="6298955" y="3618385"/>
                </a:cubicBezTo>
                <a:cubicBezTo>
                  <a:pt x="5581405" y="3698818"/>
                  <a:pt x="4698755" y="3821585"/>
                  <a:pt x="4089155" y="3821585"/>
                </a:cubicBezTo>
                <a:cubicBezTo>
                  <a:pt x="3479555" y="3821585"/>
                  <a:pt x="3172638" y="3700935"/>
                  <a:pt x="2641355" y="3618385"/>
                </a:cubicBezTo>
                <a:cubicBezTo>
                  <a:pt x="2110072" y="3535835"/>
                  <a:pt x="1326905" y="3552768"/>
                  <a:pt x="901455" y="3326285"/>
                </a:cubicBezTo>
                <a:cubicBezTo>
                  <a:pt x="476005" y="3099802"/>
                  <a:pt x="230472" y="2600268"/>
                  <a:pt x="88655" y="2259485"/>
                </a:cubicBezTo>
                <a:cubicBezTo>
                  <a:pt x="-53162" y="1918702"/>
                  <a:pt x="7428" y="1570246"/>
                  <a:pt x="50555" y="1281585"/>
                </a:cubicBezTo>
                <a:cubicBezTo>
                  <a:pt x="93682" y="992925"/>
                  <a:pt x="213539" y="688918"/>
                  <a:pt x="347418" y="527522"/>
                </a:cubicBezTo>
                <a:close/>
              </a:path>
            </a:pathLst>
          </a:custGeom>
          <a:solidFill>
            <a:srgbClr val="F65B59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s 31"/>
          <p:cNvSpPr/>
          <p:nvPr/>
        </p:nvSpPr>
        <p:spPr>
          <a:xfrm>
            <a:off x="6900416" y="1181735"/>
            <a:ext cx="567334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72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 hành động</a:t>
            </a:r>
          </a:p>
        </p:txBody>
      </p:sp>
      <p:sp>
        <p:nvSpPr>
          <p:cNvPr id="2" name="Rectangle 4"/>
          <p:cNvSpPr/>
          <p:nvPr/>
        </p:nvSpPr>
        <p:spPr>
          <a:xfrm>
            <a:off x="762000" y="4991100"/>
            <a:ext cx="725614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+mn-ea"/>
              </a:rPr>
              <a:t>khóc - cười</a:t>
            </a:r>
          </a:p>
        </p:txBody>
      </p:sp>
      <p:sp>
        <p:nvSpPr>
          <p:cNvPr id="3" name="Rectangle 4"/>
          <p:cNvSpPr/>
          <p:nvPr/>
        </p:nvSpPr>
        <p:spPr>
          <a:xfrm>
            <a:off x="9525000" y="3238500"/>
            <a:ext cx="725614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+mn-ea"/>
              </a:rPr>
              <a:t>vào - ra</a:t>
            </a:r>
          </a:p>
        </p:txBody>
      </p:sp>
      <p:sp>
        <p:nvSpPr>
          <p:cNvPr id="4" name="Rectangle 4"/>
          <p:cNvSpPr/>
          <p:nvPr/>
        </p:nvSpPr>
        <p:spPr>
          <a:xfrm>
            <a:off x="9525000" y="4991100"/>
            <a:ext cx="7256145" cy="119888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72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sym typeface="+mn-ea"/>
              </a:rPr>
              <a:t>lên - xuống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  <p:bldP spid="31" grpId="0" animBg="1"/>
      <p:bldP spid="32" grpId="0"/>
      <p:bldP spid="2" grpId="0" bldLvl="0" animBg="1"/>
      <p:bldP spid="3" grpId="0" bldLvl="0" animBg="1"/>
      <p:bldP spid="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7997">
            <a:off x="15674343" y="9290945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8792586">
            <a:off x="9210528" y="32049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118432">
            <a:off x="10566498" y="9404186"/>
            <a:ext cx="449889" cy="197951"/>
          </a:xfrm>
          <a:prstGeom prst="rect">
            <a:avLst/>
          </a:prstGeom>
        </p:spPr>
      </p:pic>
      <p:sp>
        <p:nvSpPr>
          <p:cNvPr id="31" name="任意多边形: 形状 29"/>
          <p:cNvSpPr/>
          <p:nvPr/>
        </p:nvSpPr>
        <p:spPr>
          <a:xfrm>
            <a:off x="6172200" y="800735"/>
            <a:ext cx="6741795" cy="2112645"/>
          </a:xfrm>
          <a:custGeom>
            <a:avLst/>
            <a:gdLst>
              <a:gd name="connsiteX0" fmla="*/ 382726 w 8927477"/>
              <a:gd name="connsiteY0" fmla="*/ 424867 h 3828467"/>
              <a:gd name="connsiteX1" fmla="*/ 293826 w 8927477"/>
              <a:gd name="connsiteY1" fmla="*/ 424867 h 3828467"/>
              <a:gd name="connsiteX2" fmla="*/ 2579826 w 8927477"/>
              <a:gd name="connsiteY2" fmla="*/ 18467 h 3828467"/>
              <a:gd name="connsiteX3" fmla="*/ 3900626 w 8927477"/>
              <a:gd name="connsiteY3" fmla="*/ 69267 h 3828467"/>
              <a:gd name="connsiteX4" fmla="*/ 5627826 w 8927477"/>
              <a:gd name="connsiteY4" fmla="*/ 69267 h 3828467"/>
              <a:gd name="connsiteX5" fmla="*/ 6961326 w 8927477"/>
              <a:gd name="connsiteY5" fmla="*/ 259767 h 3828467"/>
              <a:gd name="connsiteX6" fmla="*/ 8371026 w 8927477"/>
              <a:gd name="connsiteY6" fmla="*/ 424867 h 3828467"/>
              <a:gd name="connsiteX7" fmla="*/ 8891726 w 8927477"/>
              <a:gd name="connsiteY7" fmla="*/ 1110667 h 3828467"/>
              <a:gd name="connsiteX8" fmla="*/ 8828226 w 8927477"/>
              <a:gd name="connsiteY8" fmla="*/ 2456867 h 3828467"/>
              <a:gd name="connsiteX9" fmla="*/ 8396426 w 8927477"/>
              <a:gd name="connsiteY9" fmla="*/ 3345867 h 3828467"/>
              <a:gd name="connsiteX10" fmla="*/ 6300926 w 8927477"/>
              <a:gd name="connsiteY10" fmla="*/ 3625267 h 3828467"/>
              <a:gd name="connsiteX11" fmla="*/ 4091126 w 8927477"/>
              <a:gd name="connsiteY11" fmla="*/ 3828467 h 3828467"/>
              <a:gd name="connsiteX12" fmla="*/ 2643326 w 8927477"/>
              <a:gd name="connsiteY12" fmla="*/ 3625267 h 3828467"/>
              <a:gd name="connsiteX13" fmla="*/ 903426 w 8927477"/>
              <a:gd name="connsiteY13" fmla="*/ 3333167 h 3828467"/>
              <a:gd name="connsiteX14" fmla="*/ 90626 w 8927477"/>
              <a:gd name="connsiteY14" fmla="*/ 2266367 h 3828467"/>
              <a:gd name="connsiteX15" fmla="*/ 52526 w 8927477"/>
              <a:gd name="connsiteY15" fmla="*/ 1288467 h 3828467"/>
              <a:gd name="connsiteX16" fmla="*/ 382726 w 8927477"/>
              <a:gd name="connsiteY16" fmla="*/ 424867 h 3828467"/>
              <a:gd name="connsiteX0-1" fmla="*/ 382726 w 8927477"/>
              <a:gd name="connsiteY0-2" fmla="*/ 423907 h 3827507"/>
              <a:gd name="connsiteX1-3" fmla="*/ 393838 w 8927477"/>
              <a:gd name="connsiteY1-4" fmla="*/ 409619 h 3827507"/>
              <a:gd name="connsiteX2-5" fmla="*/ 2579826 w 8927477"/>
              <a:gd name="connsiteY2-6" fmla="*/ 17507 h 3827507"/>
              <a:gd name="connsiteX3-7" fmla="*/ 3900626 w 8927477"/>
              <a:gd name="connsiteY3-8" fmla="*/ 68307 h 3827507"/>
              <a:gd name="connsiteX4-9" fmla="*/ 5627826 w 8927477"/>
              <a:gd name="connsiteY4-10" fmla="*/ 68307 h 3827507"/>
              <a:gd name="connsiteX5-11" fmla="*/ 6961326 w 8927477"/>
              <a:gd name="connsiteY5-12" fmla="*/ 258807 h 3827507"/>
              <a:gd name="connsiteX6-13" fmla="*/ 8371026 w 8927477"/>
              <a:gd name="connsiteY6-14" fmla="*/ 423907 h 3827507"/>
              <a:gd name="connsiteX7-15" fmla="*/ 8891726 w 8927477"/>
              <a:gd name="connsiteY7-16" fmla="*/ 1109707 h 3827507"/>
              <a:gd name="connsiteX8-17" fmla="*/ 8828226 w 8927477"/>
              <a:gd name="connsiteY8-18" fmla="*/ 2455907 h 3827507"/>
              <a:gd name="connsiteX9-19" fmla="*/ 8396426 w 8927477"/>
              <a:gd name="connsiteY9-20" fmla="*/ 3344907 h 3827507"/>
              <a:gd name="connsiteX10-21" fmla="*/ 6300926 w 8927477"/>
              <a:gd name="connsiteY10-22" fmla="*/ 3624307 h 3827507"/>
              <a:gd name="connsiteX11-23" fmla="*/ 4091126 w 8927477"/>
              <a:gd name="connsiteY11-24" fmla="*/ 3827507 h 3827507"/>
              <a:gd name="connsiteX12-25" fmla="*/ 2643326 w 8927477"/>
              <a:gd name="connsiteY12-26" fmla="*/ 3624307 h 3827507"/>
              <a:gd name="connsiteX13-27" fmla="*/ 903426 w 8927477"/>
              <a:gd name="connsiteY13-28" fmla="*/ 3332207 h 3827507"/>
              <a:gd name="connsiteX14-29" fmla="*/ 90626 w 8927477"/>
              <a:gd name="connsiteY14-30" fmla="*/ 2265407 h 3827507"/>
              <a:gd name="connsiteX15-31" fmla="*/ 52526 w 8927477"/>
              <a:gd name="connsiteY15-32" fmla="*/ 1287507 h 3827507"/>
              <a:gd name="connsiteX16-33" fmla="*/ 382726 w 8927477"/>
              <a:gd name="connsiteY16-34" fmla="*/ 423907 h 3827507"/>
              <a:gd name="connsiteX0-35" fmla="*/ 347418 w 8925506"/>
              <a:gd name="connsiteY0-36" fmla="*/ 533444 h 3827507"/>
              <a:gd name="connsiteX1-37" fmla="*/ 391867 w 8925506"/>
              <a:gd name="connsiteY1-38" fmla="*/ 409619 h 3827507"/>
              <a:gd name="connsiteX2-39" fmla="*/ 2577855 w 8925506"/>
              <a:gd name="connsiteY2-40" fmla="*/ 17507 h 3827507"/>
              <a:gd name="connsiteX3-41" fmla="*/ 3898655 w 8925506"/>
              <a:gd name="connsiteY3-42" fmla="*/ 68307 h 3827507"/>
              <a:gd name="connsiteX4-43" fmla="*/ 5625855 w 8925506"/>
              <a:gd name="connsiteY4-44" fmla="*/ 68307 h 3827507"/>
              <a:gd name="connsiteX5-45" fmla="*/ 6959355 w 8925506"/>
              <a:gd name="connsiteY5-46" fmla="*/ 258807 h 3827507"/>
              <a:gd name="connsiteX6-47" fmla="*/ 8369055 w 8925506"/>
              <a:gd name="connsiteY6-48" fmla="*/ 423907 h 3827507"/>
              <a:gd name="connsiteX7-49" fmla="*/ 8889755 w 8925506"/>
              <a:gd name="connsiteY7-50" fmla="*/ 1109707 h 3827507"/>
              <a:gd name="connsiteX8-51" fmla="*/ 8826255 w 8925506"/>
              <a:gd name="connsiteY8-52" fmla="*/ 2455907 h 3827507"/>
              <a:gd name="connsiteX9-53" fmla="*/ 8394455 w 8925506"/>
              <a:gd name="connsiteY9-54" fmla="*/ 3344907 h 3827507"/>
              <a:gd name="connsiteX10-55" fmla="*/ 6298955 w 8925506"/>
              <a:gd name="connsiteY10-56" fmla="*/ 3624307 h 3827507"/>
              <a:gd name="connsiteX11-57" fmla="*/ 4089155 w 8925506"/>
              <a:gd name="connsiteY11-58" fmla="*/ 3827507 h 3827507"/>
              <a:gd name="connsiteX12-59" fmla="*/ 2641355 w 8925506"/>
              <a:gd name="connsiteY12-60" fmla="*/ 3624307 h 3827507"/>
              <a:gd name="connsiteX13-61" fmla="*/ 901455 w 8925506"/>
              <a:gd name="connsiteY13-62" fmla="*/ 3332207 h 3827507"/>
              <a:gd name="connsiteX14-63" fmla="*/ 88655 w 8925506"/>
              <a:gd name="connsiteY14-64" fmla="*/ 2265407 h 3827507"/>
              <a:gd name="connsiteX15-65" fmla="*/ 50555 w 8925506"/>
              <a:gd name="connsiteY15-66" fmla="*/ 1287507 h 3827507"/>
              <a:gd name="connsiteX16-67" fmla="*/ 347418 w 8925506"/>
              <a:gd name="connsiteY16-68" fmla="*/ 533444 h 3827507"/>
              <a:gd name="connsiteX0-69" fmla="*/ 347418 w 8925506"/>
              <a:gd name="connsiteY0-70" fmla="*/ 527522 h 3821585"/>
              <a:gd name="connsiteX1-71" fmla="*/ 853830 w 8925506"/>
              <a:gd name="connsiteY1-72" fmla="*/ 313210 h 3821585"/>
              <a:gd name="connsiteX2-73" fmla="*/ 2577855 w 8925506"/>
              <a:gd name="connsiteY2-74" fmla="*/ 11585 h 3821585"/>
              <a:gd name="connsiteX3-75" fmla="*/ 3898655 w 8925506"/>
              <a:gd name="connsiteY3-76" fmla="*/ 62385 h 3821585"/>
              <a:gd name="connsiteX4-77" fmla="*/ 5625855 w 8925506"/>
              <a:gd name="connsiteY4-78" fmla="*/ 62385 h 3821585"/>
              <a:gd name="connsiteX5-79" fmla="*/ 6959355 w 8925506"/>
              <a:gd name="connsiteY5-80" fmla="*/ 252885 h 3821585"/>
              <a:gd name="connsiteX6-81" fmla="*/ 8369055 w 8925506"/>
              <a:gd name="connsiteY6-82" fmla="*/ 417985 h 3821585"/>
              <a:gd name="connsiteX7-83" fmla="*/ 8889755 w 8925506"/>
              <a:gd name="connsiteY7-84" fmla="*/ 1103785 h 3821585"/>
              <a:gd name="connsiteX8-85" fmla="*/ 8826255 w 8925506"/>
              <a:gd name="connsiteY8-86" fmla="*/ 2449985 h 3821585"/>
              <a:gd name="connsiteX9-87" fmla="*/ 8394455 w 8925506"/>
              <a:gd name="connsiteY9-88" fmla="*/ 3338985 h 3821585"/>
              <a:gd name="connsiteX10-89" fmla="*/ 6298955 w 8925506"/>
              <a:gd name="connsiteY10-90" fmla="*/ 3618385 h 3821585"/>
              <a:gd name="connsiteX11-91" fmla="*/ 4089155 w 8925506"/>
              <a:gd name="connsiteY11-92" fmla="*/ 3821585 h 3821585"/>
              <a:gd name="connsiteX12-93" fmla="*/ 2641355 w 8925506"/>
              <a:gd name="connsiteY12-94" fmla="*/ 3618385 h 3821585"/>
              <a:gd name="connsiteX13-95" fmla="*/ 901455 w 8925506"/>
              <a:gd name="connsiteY13-96" fmla="*/ 3326285 h 3821585"/>
              <a:gd name="connsiteX14-97" fmla="*/ 88655 w 8925506"/>
              <a:gd name="connsiteY14-98" fmla="*/ 2259485 h 3821585"/>
              <a:gd name="connsiteX15-99" fmla="*/ 50555 w 8925506"/>
              <a:gd name="connsiteY15-100" fmla="*/ 1281585 h 3821585"/>
              <a:gd name="connsiteX16-101" fmla="*/ 347418 w 8925506"/>
              <a:gd name="connsiteY16-102" fmla="*/ 527522 h 38215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8925506" h="3821585">
                <a:moveTo>
                  <a:pt x="347418" y="527522"/>
                </a:moveTo>
                <a:cubicBezTo>
                  <a:pt x="481297" y="366126"/>
                  <a:pt x="482091" y="399199"/>
                  <a:pt x="853830" y="313210"/>
                </a:cubicBezTo>
                <a:cubicBezTo>
                  <a:pt x="1225569" y="227221"/>
                  <a:pt x="2070384" y="53389"/>
                  <a:pt x="2577855" y="11585"/>
                </a:cubicBezTo>
                <a:cubicBezTo>
                  <a:pt x="3085326" y="-30219"/>
                  <a:pt x="3390655" y="53918"/>
                  <a:pt x="3898655" y="62385"/>
                </a:cubicBezTo>
                <a:cubicBezTo>
                  <a:pt x="4406655" y="70852"/>
                  <a:pt x="5115738" y="30635"/>
                  <a:pt x="5625855" y="62385"/>
                </a:cubicBezTo>
                <a:cubicBezTo>
                  <a:pt x="6135972" y="94135"/>
                  <a:pt x="6502155" y="193618"/>
                  <a:pt x="6959355" y="252885"/>
                </a:cubicBezTo>
                <a:cubicBezTo>
                  <a:pt x="7416555" y="312152"/>
                  <a:pt x="8047322" y="276168"/>
                  <a:pt x="8369055" y="417985"/>
                </a:cubicBezTo>
                <a:cubicBezTo>
                  <a:pt x="8690788" y="559802"/>
                  <a:pt x="8813555" y="765118"/>
                  <a:pt x="8889755" y="1103785"/>
                </a:cubicBezTo>
                <a:cubicBezTo>
                  <a:pt x="8965955" y="1442452"/>
                  <a:pt x="8908805" y="2077452"/>
                  <a:pt x="8826255" y="2449985"/>
                </a:cubicBezTo>
                <a:cubicBezTo>
                  <a:pt x="8743705" y="2822518"/>
                  <a:pt x="8815672" y="3144252"/>
                  <a:pt x="8394455" y="3338985"/>
                </a:cubicBezTo>
                <a:cubicBezTo>
                  <a:pt x="7973238" y="3533718"/>
                  <a:pt x="7016505" y="3537952"/>
                  <a:pt x="6298955" y="3618385"/>
                </a:cubicBezTo>
                <a:cubicBezTo>
                  <a:pt x="5581405" y="3698818"/>
                  <a:pt x="4698755" y="3821585"/>
                  <a:pt x="4089155" y="3821585"/>
                </a:cubicBezTo>
                <a:cubicBezTo>
                  <a:pt x="3479555" y="3821585"/>
                  <a:pt x="3172638" y="3700935"/>
                  <a:pt x="2641355" y="3618385"/>
                </a:cubicBezTo>
                <a:cubicBezTo>
                  <a:pt x="2110072" y="3535835"/>
                  <a:pt x="1326905" y="3552768"/>
                  <a:pt x="901455" y="3326285"/>
                </a:cubicBezTo>
                <a:cubicBezTo>
                  <a:pt x="476005" y="3099802"/>
                  <a:pt x="230472" y="2600268"/>
                  <a:pt x="88655" y="2259485"/>
                </a:cubicBezTo>
                <a:cubicBezTo>
                  <a:pt x="-53162" y="1918702"/>
                  <a:pt x="7428" y="1570246"/>
                  <a:pt x="50555" y="1281585"/>
                </a:cubicBezTo>
                <a:cubicBezTo>
                  <a:pt x="93682" y="992925"/>
                  <a:pt x="213539" y="688918"/>
                  <a:pt x="347418" y="527522"/>
                </a:cubicBezTo>
                <a:close/>
              </a:path>
            </a:pathLst>
          </a:custGeom>
          <a:solidFill>
            <a:srgbClr val="F65B59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s 31"/>
          <p:cNvSpPr/>
          <p:nvPr/>
        </p:nvSpPr>
        <p:spPr>
          <a:xfrm>
            <a:off x="7028656" y="1181735"/>
            <a:ext cx="5416868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72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 trạng thái</a:t>
            </a:r>
          </a:p>
        </p:txBody>
      </p:sp>
      <p:sp>
        <p:nvSpPr>
          <p:cNvPr id="11" name="Rectangle 4"/>
          <p:cNvSpPr/>
          <p:nvPr/>
        </p:nvSpPr>
        <p:spPr>
          <a:xfrm>
            <a:off x="6781800" y="3619500"/>
            <a:ext cx="10364470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phấn chấn - ỉu xìu</a:t>
            </a:r>
            <a:endParaRPr lang="en-US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3" name="Rectangle 4"/>
          <p:cNvSpPr/>
          <p:nvPr/>
        </p:nvSpPr>
        <p:spPr>
          <a:xfrm>
            <a:off x="6795135" y="5448300"/>
            <a:ext cx="10400665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hạnh phúc - bất hạnh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4" name="Rectangle 4"/>
          <p:cNvSpPr/>
          <p:nvPr/>
        </p:nvSpPr>
        <p:spPr>
          <a:xfrm>
            <a:off x="6794500" y="7124700"/>
            <a:ext cx="10421620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sung sức - mệt mỏi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6" name="Picture 15" descr="-top-10-dinh-nghia-ve-hanh-phuc-chuan-nhat-2"/>
          <p:cNvPicPr>
            <a:picLocks noChangeAspect="1"/>
          </p:cNvPicPr>
          <p:nvPr/>
        </p:nvPicPr>
        <p:blipFill>
          <a:blip r:embed="rId4"/>
          <a:srcRect r="52158"/>
          <a:stretch>
            <a:fillRect/>
          </a:stretch>
        </p:blipFill>
        <p:spPr>
          <a:xfrm>
            <a:off x="381000" y="3467100"/>
            <a:ext cx="6073775" cy="49358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11" grpId="0" bldLvl="0" animBg="1"/>
      <p:bldP spid="33" grpId="0" bldLvl="0" animBg="1"/>
      <p:bldP spid="3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7997">
            <a:off x="15674343" y="9290945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8792586">
            <a:off x="9210528" y="32049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7118432">
            <a:off x="10566498" y="9404186"/>
            <a:ext cx="449889" cy="197951"/>
          </a:xfrm>
          <a:prstGeom prst="rect">
            <a:avLst/>
          </a:prstGeom>
        </p:spPr>
      </p:pic>
      <p:sp>
        <p:nvSpPr>
          <p:cNvPr id="31" name="任意多边形: 形状 29"/>
          <p:cNvSpPr/>
          <p:nvPr/>
        </p:nvSpPr>
        <p:spPr>
          <a:xfrm>
            <a:off x="5773103" y="800735"/>
            <a:ext cx="6741795" cy="2112645"/>
          </a:xfrm>
          <a:custGeom>
            <a:avLst/>
            <a:gdLst>
              <a:gd name="connsiteX0" fmla="*/ 382726 w 8927477"/>
              <a:gd name="connsiteY0" fmla="*/ 424867 h 3828467"/>
              <a:gd name="connsiteX1" fmla="*/ 293826 w 8927477"/>
              <a:gd name="connsiteY1" fmla="*/ 424867 h 3828467"/>
              <a:gd name="connsiteX2" fmla="*/ 2579826 w 8927477"/>
              <a:gd name="connsiteY2" fmla="*/ 18467 h 3828467"/>
              <a:gd name="connsiteX3" fmla="*/ 3900626 w 8927477"/>
              <a:gd name="connsiteY3" fmla="*/ 69267 h 3828467"/>
              <a:gd name="connsiteX4" fmla="*/ 5627826 w 8927477"/>
              <a:gd name="connsiteY4" fmla="*/ 69267 h 3828467"/>
              <a:gd name="connsiteX5" fmla="*/ 6961326 w 8927477"/>
              <a:gd name="connsiteY5" fmla="*/ 259767 h 3828467"/>
              <a:gd name="connsiteX6" fmla="*/ 8371026 w 8927477"/>
              <a:gd name="connsiteY6" fmla="*/ 424867 h 3828467"/>
              <a:gd name="connsiteX7" fmla="*/ 8891726 w 8927477"/>
              <a:gd name="connsiteY7" fmla="*/ 1110667 h 3828467"/>
              <a:gd name="connsiteX8" fmla="*/ 8828226 w 8927477"/>
              <a:gd name="connsiteY8" fmla="*/ 2456867 h 3828467"/>
              <a:gd name="connsiteX9" fmla="*/ 8396426 w 8927477"/>
              <a:gd name="connsiteY9" fmla="*/ 3345867 h 3828467"/>
              <a:gd name="connsiteX10" fmla="*/ 6300926 w 8927477"/>
              <a:gd name="connsiteY10" fmla="*/ 3625267 h 3828467"/>
              <a:gd name="connsiteX11" fmla="*/ 4091126 w 8927477"/>
              <a:gd name="connsiteY11" fmla="*/ 3828467 h 3828467"/>
              <a:gd name="connsiteX12" fmla="*/ 2643326 w 8927477"/>
              <a:gd name="connsiteY12" fmla="*/ 3625267 h 3828467"/>
              <a:gd name="connsiteX13" fmla="*/ 903426 w 8927477"/>
              <a:gd name="connsiteY13" fmla="*/ 3333167 h 3828467"/>
              <a:gd name="connsiteX14" fmla="*/ 90626 w 8927477"/>
              <a:gd name="connsiteY14" fmla="*/ 2266367 h 3828467"/>
              <a:gd name="connsiteX15" fmla="*/ 52526 w 8927477"/>
              <a:gd name="connsiteY15" fmla="*/ 1288467 h 3828467"/>
              <a:gd name="connsiteX16" fmla="*/ 382726 w 8927477"/>
              <a:gd name="connsiteY16" fmla="*/ 424867 h 3828467"/>
              <a:gd name="connsiteX0-1" fmla="*/ 382726 w 8927477"/>
              <a:gd name="connsiteY0-2" fmla="*/ 423907 h 3827507"/>
              <a:gd name="connsiteX1-3" fmla="*/ 393838 w 8927477"/>
              <a:gd name="connsiteY1-4" fmla="*/ 409619 h 3827507"/>
              <a:gd name="connsiteX2-5" fmla="*/ 2579826 w 8927477"/>
              <a:gd name="connsiteY2-6" fmla="*/ 17507 h 3827507"/>
              <a:gd name="connsiteX3-7" fmla="*/ 3900626 w 8927477"/>
              <a:gd name="connsiteY3-8" fmla="*/ 68307 h 3827507"/>
              <a:gd name="connsiteX4-9" fmla="*/ 5627826 w 8927477"/>
              <a:gd name="connsiteY4-10" fmla="*/ 68307 h 3827507"/>
              <a:gd name="connsiteX5-11" fmla="*/ 6961326 w 8927477"/>
              <a:gd name="connsiteY5-12" fmla="*/ 258807 h 3827507"/>
              <a:gd name="connsiteX6-13" fmla="*/ 8371026 w 8927477"/>
              <a:gd name="connsiteY6-14" fmla="*/ 423907 h 3827507"/>
              <a:gd name="connsiteX7-15" fmla="*/ 8891726 w 8927477"/>
              <a:gd name="connsiteY7-16" fmla="*/ 1109707 h 3827507"/>
              <a:gd name="connsiteX8-17" fmla="*/ 8828226 w 8927477"/>
              <a:gd name="connsiteY8-18" fmla="*/ 2455907 h 3827507"/>
              <a:gd name="connsiteX9-19" fmla="*/ 8396426 w 8927477"/>
              <a:gd name="connsiteY9-20" fmla="*/ 3344907 h 3827507"/>
              <a:gd name="connsiteX10-21" fmla="*/ 6300926 w 8927477"/>
              <a:gd name="connsiteY10-22" fmla="*/ 3624307 h 3827507"/>
              <a:gd name="connsiteX11-23" fmla="*/ 4091126 w 8927477"/>
              <a:gd name="connsiteY11-24" fmla="*/ 3827507 h 3827507"/>
              <a:gd name="connsiteX12-25" fmla="*/ 2643326 w 8927477"/>
              <a:gd name="connsiteY12-26" fmla="*/ 3624307 h 3827507"/>
              <a:gd name="connsiteX13-27" fmla="*/ 903426 w 8927477"/>
              <a:gd name="connsiteY13-28" fmla="*/ 3332207 h 3827507"/>
              <a:gd name="connsiteX14-29" fmla="*/ 90626 w 8927477"/>
              <a:gd name="connsiteY14-30" fmla="*/ 2265407 h 3827507"/>
              <a:gd name="connsiteX15-31" fmla="*/ 52526 w 8927477"/>
              <a:gd name="connsiteY15-32" fmla="*/ 1287507 h 3827507"/>
              <a:gd name="connsiteX16-33" fmla="*/ 382726 w 8927477"/>
              <a:gd name="connsiteY16-34" fmla="*/ 423907 h 3827507"/>
              <a:gd name="connsiteX0-35" fmla="*/ 347418 w 8925506"/>
              <a:gd name="connsiteY0-36" fmla="*/ 533444 h 3827507"/>
              <a:gd name="connsiteX1-37" fmla="*/ 391867 w 8925506"/>
              <a:gd name="connsiteY1-38" fmla="*/ 409619 h 3827507"/>
              <a:gd name="connsiteX2-39" fmla="*/ 2577855 w 8925506"/>
              <a:gd name="connsiteY2-40" fmla="*/ 17507 h 3827507"/>
              <a:gd name="connsiteX3-41" fmla="*/ 3898655 w 8925506"/>
              <a:gd name="connsiteY3-42" fmla="*/ 68307 h 3827507"/>
              <a:gd name="connsiteX4-43" fmla="*/ 5625855 w 8925506"/>
              <a:gd name="connsiteY4-44" fmla="*/ 68307 h 3827507"/>
              <a:gd name="connsiteX5-45" fmla="*/ 6959355 w 8925506"/>
              <a:gd name="connsiteY5-46" fmla="*/ 258807 h 3827507"/>
              <a:gd name="connsiteX6-47" fmla="*/ 8369055 w 8925506"/>
              <a:gd name="connsiteY6-48" fmla="*/ 423907 h 3827507"/>
              <a:gd name="connsiteX7-49" fmla="*/ 8889755 w 8925506"/>
              <a:gd name="connsiteY7-50" fmla="*/ 1109707 h 3827507"/>
              <a:gd name="connsiteX8-51" fmla="*/ 8826255 w 8925506"/>
              <a:gd name="connsiteY8-52" fmla="*/ 2455907 h 3827507"/>
              <a:gd name="connsiteX9-53" fmla="*/ 8394455 w 8925506"/>
              <a:gd name="connsiteY9-54" fmla="*/ 3344907 h 3827507"/>
              <a:gd name="connsiteX10-55" fmla="*/ 6298955 w 8925506"/>
              <a:gd name="connsiteY10-56" fmla="*/ 3624307 h 3827507"/>
              <a:gd name="connsiteX11-57" fmla="*/ 4089155 w 8925506"/>
              <a:gd name="connsiteY11-58" fmla="*/ 3827507 h 3827507"/>
              <a:gd name="connsiteX12-59" fmla="*/ 2641355 w 8925506"/>
              <a:gd name="connsiteY12-60" fmla="*/ 3624307 h 3827507"/>
              <a:gd name="connsiteX13-61" fmla="*/ 901455 w 8925506"/>
              <a:gd name="connsiteY13-62" fmla="*/ 3332207 h 3827507"/>
              <a:gd name="connsiteX14-63" fmla="*/ 88655 w 8925506"/>
              <a:gd name="connsiteY14-64" fmla="*/ 2265407 h 3827507"/>
              <a:gd name="connsiteX15-65" fmla="*/ 50555 w 8925506"/>
              <a:gd name="connsiteY15-66" fmla="*/ 1287507 h 3827507"/>
              <a:gd name="connsiteX16-67" fmla="*/ 347418 w 8925506"/>
              <a:gd name="connsiteY16-68" fmla="*/ 533444 h 3827507"/>
              <a:gd name="connsiteX0-69" fmla="*/ 347418 w 8925506"/>
              <a:gd name="connsiteY0-70" fmla="*/ 527522 h 3821585"/>
              <a:gd name="connsiteX1-71" fmla="*/ 853830 w 8925506"/>
              <a:gd name="connsiteY1-72" fmla="*/ 313210 h 3821585"/>
              <a:gd name="connsiteX2-73" fmla="*/ 2577855 w 8925506"/>
              <a:gd name="connsiteY2-74" fmla="*/ 11585 h 3821585"/>
              <a:gd name="connsiteX3-75" fmla="*/ 3898655 w 8925506"/>
              <a:gd name="connsiteY3-76" fmla="*/ 62385 h 3821585"/>
              <a:gd name="connsiteX4-77" fmla="*/ 5625855 w 8925506"/>
              <a:gd name="connsiteY4-78" fmla="*/ 62385 h 3821585"/>
              <a:gd name="connsiteX5-79" fmla="*/ 6959355 w 8925506"/>
              <a:gd name="connsiteY5-80" fmla="*/ 252885 h 3821585"/>
              <a:gd name="connsiteX6-81" fmla="*/ 8369055 w 8925506"/>
              <a:gd name="connsiteY6-82" fmla="*/ 417985 h 3821585"/>
              <a:gd name="connsiteX7-83" fmla="*/ 8889755 w 8925506"/>
              <a:gd name="connsiteY7-84" fmla="*/ 1103785 h 3821585"/>
              <a:gd name="connsiteX8-85" fmla="*/ 8826255 w 8925506"/>
              <a:gd name="connsiteY8-86" fmla="*/ 2449985 h 3821585"/>
              <a:gd name="connsiteX9-87" fmla="*/ 8394455 w 8925506"/>
              <a:gd name="connsiteY9-88" fmla="*/ 3338985 h 3821585"/>
              <a:gd name="connsiteX10-89" fmla="*/ 6298955 w 8925506"/>
              <a:gd name="connsiteY10-90" fmla="*/ 3618385 h 3821585"/>
              <a:gd name="connsiteX11-91" fmla="*/ 4089155 w 8925506"/>
              <a:gd name="connsiteY11-92" fmla="*/ 3821585 h 3821585"/>
              <a:gd name="connsiteX12-93" fmla="*/ 2641355 w 8925506"/>
              <a:gd name="connsiteY12-94" fmla="*/ 3618385 h 3821585"/>
              <a:gd name="connsiteX13-95" fmla="*/ 901455 w 8925506"/>
              <a:gd name="connsiteY13-96" fmla="*/ 3326285 h 3821585"/>
              <a:gd name="connsiteX14-97" fmla="*/ 88655 w 8925506"/>
              <a:gd name="connsiteY14-98" fmla="*/ 2259485 h 3821585"/>
              <a:gd name="connsiteX15-99" fmla="*/ 50555 w 8925506"/>
              <a:gd name="connsiteY15-100" fmla="*/ 1281585 h 3821585"/>
              <a:gd name="connsiteX16-101" fmla="*/ 347418 w 8925506"/>
              <a:gd name="connsiteY16-102" fmla="*/ 527522 h 38215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</a:cxnLst>
            <a:rect l="l" t="t" r="r" b="b"/>
            <a:pathLst>
              <a:path w="8925506" h="3821585">
                <a:moveTo>
                  <a:pt x="347418" y="527522"/>
                </a:moveTo>
                <a:cubicBezTo>
                  <a:pt x="481297" y="366126"/>
                  <a:pt x="482091" y="399199"/>
                  <a:pt x="853830" y="313210"/>
                </a:cubicBezTo>
                <a:cubicBezTo>
                  <a:pt x="1225569" y="227221"/>
                  <a:pt x="2070384" y="53389"/>
                  <a:pt x="2577855" y="11585"/>
                </a:cubicBezTo>
                <a:cubicBezTo>
                  <a:pt x="3085326" y="-30219"/>
                  <a:pt x="3390655" y="53918"/>
                  <a:pt x="3898655" y="62385"/>
                </a:cubicBezTo>
                <a:cubicBezTo>
                  <a:pt x="4406655" y="70852"/>
                  <a:pt x="5115738" y="30635"/>
                  <a:pt x="5625855" y="62385"/>
                </a:cubicBezTo>
                <a:cubicBezTo>
                  <a:pt x="6135972" y="94135"/>
                  <a:pt x="6502155" y="193618"/>
                  <a:pt x="6959355" y="252885"/>
                </a:cubicBezTo>
                <a:cubicBezTo>
                  <a:pt x="7416555" y="312152"/>
                  <a:pt x="8047322" y="276168"/>
                  <a:pt x="8369055" y="417985"/>
                </a:cubicBezTo>
                <a:cubicBezTo>
                  <a:pt x="8690788" y="559802"/>
                  <a:pt x="8813555" y="765118"/>
                  <a:pt x="8889755" y="1103785"/>
                </a:cubicBezTo>
                <a:cubicBezTo>
                  <a:pt x="8965955" y="1442452"/>
                  <a:pt x="8908805" y="2077452"/>
                  <a:pt x="8826255" y="2449985"/>
                </a:cubicBezTo>
                <a:cubicBezTo>
                  <a:pt x="8743705" y="2822518"/>
                  <a:pt x="8815672" y="3144252"/>
                  <a:pt x="8394455" y="3338985"/>
                </a:cubicBezTo>
                <a:cubicBezTo>
                  <a:pt x="7973238" y="3533718"/>
                  <a:pt x="7016505" y="3537952"/>
                  <a:pt x="6298955" y="3618385"/>
                </a:cubicBezTo>
                <a:cubicBezTo>
                  <a:pt x="5581405" y="3698818"/>
                  <a:pt x="4698755" y="3821585"/>
                  <a:pt x="4089155" y="3821585"/>
                </a:cubicBezTo>
                <a:cubicBezTo>
                  <a:pt x="3479555" y="3821585"/>
                  <a:pt x="3172638" y="3700935"/>
                  <a:pt x="2641355" y="3618385"/>
                </a:cubicBezTo>
                <a:cubicBezTo>
                  <a:pt x="2110072" y="3535835"/>
                  <a:pt x="1326905" y="3552768"/>
                  <a:pt x="901455" y="3326285"/>
                </a:cubicBezTo>
                <a:cubicBezTo>
                  <a:pt x="476005" y="3099802"/>
                  <a:pt x="230472" y="2600268"/>
                  <a:pt x="88655" y="2259485"/>
                </a:cubicBezTo>
                <a:cubicBezTo>
                  <a:pt x="-53162" y="1918702"/>
                  <a:pt x="7428" y="1570246"/>
                  <a:pt x="50555" y="1281585"/>
                </a:cubicBezTo>
                <a:cubicBezTo>
                  <a:pt x="93682" y="992925"/>
                  <a:pt x="213539" y="688918"/>
                  <a:pt x="347418" y="527522"/>
                </a:cubicBezTo>
                <a:close/>
              </a:path>
            </a:pathLst>
          </a:custGeom>
          <a:solidFill>
            <a:srgbClr val="F65B59"/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s 31"/>
          <p:cNvSpPr/>
          <p:nvPr/>
        </p:nvSpPr>
        <p:spPr>
          <a:xfrm>
            <a:off x="6307326" y="1181735"/>
            <a:ext cx="567334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72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Tả phẩm chất</a:t>
            </a:r>
          </a:p>
        </p:txBody>
      </p:sp>
      <p:sp>
        <p:nvSpPr>
          <p:cNvPr id="11" name="Rectangle 4"/>
          <p:cNvSpPr/>
          <p:nvPr/>
        </p:nvSpPr>
        <p:spPr>
          <a:xfrm>
            <a:off x="3961765" y="3771900"/>
            <a:ext cx="10364470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hèn nhát - dũng cảm</a:t>
            </a:r>
            <a:endParaRPr lang="en-US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3" name="Rectangle 4"/>
          <p:cNvSpPr/>
          <p:nvPr/>
        </p:nvSpPr>
        <p:spPr>
          <a:xfrm>
            <a:off x="3943668" y="5600700"/>
            <a:ext cx="10400665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thật thà - dối trá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4" name="Rectangle 4"/>
          <p:cNvSpPr/>
          <p:nvPr/>
        </p:nvSpPr>
        <p:spPr>
          <a:xfrm>
            <a:off x="3933190" y="7277100"/>
            <a:ext cx="10421620" cy="1088390"/>
          </a:xfrm>
          <a:custGeom>
            <a:avLst/>
            <a:gdLst>
              <a:gd name="connsiteX0" fmla="*/ 0 w 4389734"/>
              <a:gd name="connsiteY0" fmla="*/ 0 h 769441"/>
              <a:gd name="connsiteX1" fmla="*/ 548717 w 4389734"/>
              <a:gd name="connsiteY1" fmla="*/ 0 h 769441"/>
              <a:gd name="connsiteX2" fmla="*/ 1097434 w 4389734"/>
              <a:gd name="connsiteY2" fmla="*/ 0 h 769441"/>
              <a:gd name="connsiteX3" fmla="*/ 1733945 w 4389734"/>
              <a:gd name="connsiteY3" fmla="*/ 0 h 769441"/>
              <a:gd name="connsiteX4" fmla="*/ 2238764 w 4389734"/>
              <a:gd name="connsiteY4" fmla="*/ 0 h 769441"/>
              <a:gd name="connsiteX5" fmla="*/ 2699686 w 4389734"/>
              <a:gd name="connsiteY5" fmla="*/ 0 h 769441"/>
              <a:gd name="connsiteX6" fmla="*/ 3160608 w 4389734"/>
              <a:gd name="connsiteY6" fmla="*/ 0 h 769441"/>
              <a:gd name="connsiteX7" fmla="*/ 3753223 w 4389734"/>
              <a:gd name="connsiteY7" fmla="*/ 0 h 769441"/>
              <a:gd name="connsiteX8" fmla="*/ 4389734 w 4389734"/>
              <a:gd name="connsiteY8" fmla="*/ 0 h 769441"/>
              <a:gd name="connsiteX9" fmla="*/ 4389734 w 4389734"/>
              <a:gd name="connsiteY9" fmla="*/ 361637 h 769441"/>
              <a:gd name="connsiteX10" fmla="*/ 4389734 w 4389734"/>
              <a:gd name="connsiteY10" fmla="*/ 769441 h 769441"/>
              <a:gd name="connsiteX11" fmla="*/ 3753223 w 4389734"/>
              <a:gd name="connsiteY11" fmla="*/ 769441 h 769441"/>
              <a:gd name="connsiteX12" fmla="*/ 3292301 w 4389734"/>
              <a:gd name="connsiteY12" fmla="*/ 769441 h 769441"/>
              <a:gd name="connsiteX13" fmla="*/ 2787481 w 4389734"/>
              <a:gd name="connsiteY13" fmla="*/ 769441 h 769441"/>
              <a:gd name="connsiteX14" fmla="*/ 2326559 w 4389734"/>
              <a:gd name="connsiteY14" fmla="*/ 769441 h 769441"/>
              <a:gd name="connsiteX15" fmla="*/ 1865637 w 4389734"/>
              <a:gd name="connsiteY15" fmla="*/ 769441 h 769441"/>
              <a:gd name="connsiteX16" fmla="*/ 1360818 w 4389734"/>
              <a:gd name="connsiteY16" fmla="*/ 769441 h 769441"/>
              <a:gd name="connsiteX17" fmla="*/ 855998 w 4389734"/>
              <a:gd name="connsiteY17" fmla="*/ 769441 h 769441"/>
              <a:gd name="connsiteX18" fmla="*/ 0 w 4389734"/>
              <a:gd name="connsiteY18" fmla="*/ 769441 h 769441"/>
              <a:gd name="connsiteX19" fmla="*/ 0 w 4389734"/>
              <a:gd name="connsiteY19" fmla="*/ 377026 h 769441"/>
              <a:gd name="connsiteX20" fmla="*/ 0 w 4389734"/>
              <a:gd name="connsiteY20" fmla="*/ 0 h 76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389734" h="769441" fill="none" extrusionOk="0">
                <a:moveTo>
                  <a:pt x="0" y="0"/>
                </a:moveTo>
                <a:cubicBezTo>
                  <a:pt x="264571" y="-10073"/>
                  <a:pt x="411802" y="44383"/>
                  <a:pt x="548717" y="0"/>
                </a:cubicBezTo>
                <a:cubicBezTo>
                  <a:pt x="685632" y="-44383"/>
                  <a:pt x="921685" y="50818"/>
                  <a:pt x="1097434" y="0"/>
                </a:cubicBezTo>
                <a:cubicBezTo>
                  <a:pt x="1273183" y="-50818"/>
                  <a:pt x="1523635" y="42444"/>
                  <a:pt x="1733945" y="0"/>
                </a:cubicBezTo>
                <a:cubicBezTo>
                  <a:pt x="1944255" y="-42444"/>
                  <a:pt x="2103825" y="40077"/>
                  <a:pt x="2238764" y="0"/>
                </a:cubicBezTo>
                <a:cubicBezTo>
                  <a:pt x="2373703" y="-40077"/>
                  <a:pt x="2516718" y="14735"/>
                  <a:pt x="2699686" y="0"/>
                </a:cubicBezTo>
                <a:cubicBezTo>
                  <a:pt x="2882654" y="-14735"/>
                  <a:pt x="3060108" y="14171"/>
                  <a:pt x="3160608" y="0"/>
                </a:cubicBezTo>
                <a:cubicBezTo>
                  <a:pt x="3261108" y="-14171"/>
                  <a:pt x="3555087" y="8533"/>
                  <a:pt x="3753223" y="0"/>
                </a:cubicBezTo>
                <a:cubicBezTo>
                  <a:pt x="3951360" y="-8533"/>
                  <a:pt x="4249426" y="50159"/>
                  <a:pt x="4389734" y="0"/>
                </a:cubicBezTo>
                <a:cubicBezTo>
                  <a:pt x="4411580" y="79727"/>
                  <a:pt x="4378256" y="288635"/>
                  <a:pt x="4389734" y="361637"/>
                </a:cubicBezTo>
                <a:cubicBezTo>
                  <a:pt x="4401212" y="434639"/>
                  <a:pt x="4375830" y="591728"/>
                  <a:pt x="4389734" y="769441"/>
                </a:cubicBezTo>
                <a:cubicBezTo>
                  <a:pt x="4175259" y="772793"/>
                  <a:pt x="4025145" y="752260"/>
                  <a:pt x="3753223" y="769441"/>
                </a:cubicBezTo>
                <a:cubicBezTo>
                  <a:pt x="3481301" y="786622"/>
                  <a:pt x="3467609" y="742640"/>
                  <a:pt x="3292301" y="769441"/>
                </a:cubicBezTo>
                <a:cubicBezTo>
                  <a:pt x="3116993" y="796242"/>
                  <a:pt x="3018389" y="727092"/>
                  <a:pt x="2787481" y="769441"/>
                </a:cubicBezTo>
                <a:cubicBezTo>
                  <a:pt x="2556573" y="811790"/>
                  <a:pt x="2527998" y="721773"/>
                  <a:pt x="2326559" y="769441"/>
                </a:cubicBezTo>
                <a:cubicBezTo>
                  <a:pt x="2125120" y="817109"/>
                  <a:pt x="1990778" y="724477"/>
                  <a:pt x="1865637" y="769441"/>
                </a:cubicBezTo>
                <a:cubicBezTo>
                  <a:pt x="1740496" y="814405"/>
                  <a:pt x="1587245" y="726915"/>
                  <a:pt x="1360818" y="769441"/>
                </a:cubicBezTo>
                <a:cubicBezTo>
                  <a:pt x="1134391" y="811967"/>
                  <a:pt x="1060069" y="762747"/>
                  <a:pt x="855998" y="769441"/>
                </a:cubicBezTo>
                <a:cubicBezTo>
                  <a:pt x="651927" y="776135"/>
                  <a:pt x="357296" y="717694"/>
                  <a:pt x="0" y="769441"/>
                </a:cubicBezTo>
                <a:cubicBezTo>
                  <a:pt x="-16757" y="650997"/>
                  <a:pt x="3772" y="550896"/>
                  <a:pt x="0" y="377026"/>
                </a:cubicBezTo>
                <a:cubicBezTo>
                  <a:pt x="-3772" y="203156"/>
                  <a:pt x="19481" y="160931"/>
                  <a:pt x="0" y="0"/>
                </a:cubicBezTo>
                <a:close/>
              </a:path>
              <a:path w="4389734" h="769441" stroke="0" extrusionOk="0">
                <a:moveTo>
                  <a:pt x="0" y="0"/>
                </a:moveTo>
                <a:cubicBezTo>
                  <a:pt x="142096" y="-46247"/>
                  <a:pt x="249972" y="40648"/>
                  <a:pt x="460922" y="0"/>
                </a:cubicBezTo>
                <a:cubicBezTo>
                  <a:pt x="671872" y="-40648"/>
                  <a:pt x="892822" y="44543"/>
                  <a:pt x="1009639" y="0"/>
                </a:cubicBezTo>
                <a:cubicBezTo>
                  <a:pt x="1126456" y="-44543"/>
                  <a:pt x="1477181" y="60721"/>
                  <a:pt x="1602253" y="0"/>
                </a:cubicBezTo>
                <a:cubicBezTo>
                  <a:pt x="1727325" y="-60721"/>
                  <a:pt x="1838727" y="11559"/>
                  <a:pt x="2019278" y="0"/>
                </a:cubicBezTo>
                <a:cubicBezTo>
                  <a:pt x="2199830" y="-11559"/>
                  <a:pt x="2438964" y="58622"/>
                  <a:pt x="2611892" y="0"/>
                </a:cubicBezTo>
                <a:cubicBezTo>
                  <a:pt x="2784820" y="-58622"/>
                  <a:pt x="3045722" y="62782"/>
                  <a:pt x="3248403" y="0"/>
                </a:cubicBezTo>
                <a:cubicBezTo>
                  <a:pt x="3451084" y="-62782"/>
                  <a:pt x="3614039" y="41964"/>
                  <a:pt x="3709325" y="0"/>
                </a:cubicBezTo>
                <a:cubicBezTo>
                  <a:pt x="3804611" y="-41964"/>
                  <a:pt x="4116905" y="49060"/>
                  <a:pt x="4389734" y="0"/>
                </a:cubicBezTo>
                <a:cubicBezTo>
                  <a:pt x="4423509" y="165484"/>
                  <a:pt x="4357101" y="253855"/>
                  <a:pt x="4389734" y="369332"/>
                </a:cubicBezTo>
                <a:cubicBezTo>
                  <a:pt x="4422367" y="484809"/>
                  <a:pt x="4350241" y="674511"/>
                  <a:pt x="4389734" y="769441"/>
                </a:cubicBezTo>
                <a:cubicBezTo>
                  <a:pt x="4206046" y="804731"/>
                  <a:pt x="4103725" y="742190"/>
                  <a:pt x="3928812" y="769441"/>
                </a:cubicBezTo>
                <a:cubicBezTo>
                  <a:pt x="3753899" y="796692"/>
                  <a:pt x="3643174" y="730121"/>
                  <a:pt x="3467890" y="769441"/>
                </a:cubicBezTo>
                <a:cubicBezTo>
                  <a:pt x="3292606" y="808761"/>
                  <a:pt x="3160620" y="732721"/>
                  <a:pt x="2875276" y="769441"/>
                </a:cubicBezTo>
                <a:cubicBezTo>
                  <a:pt x="2589932" y="806161"/>
                  <a:pt x="2635817" y="747368"/>
                  <a:pt x="2414354" y="769441"/>
                </a:cubicBezTo>
                <a:cubicBezTo>
                  <a:pt x="2192891" y="791514"/>
                  <a:pt x="2101474" y="748526"/>
                  <a:pt x="1997329" y="769441"/>
                </a:cubicBezTo>
                <a:cubicBezTo>
                  <a:pt x="1893185" y="790356"/>
                  <a:pt x="1658183" y="711269"/>
                  <a:pt x="1492510" y="769441"/>
                </a:cubicBezTo>
                <a:cubicBezTo>
                  <a:pt x="1326837" y="827613"/>
                  <a:pt x="1162356" y="724122"/>
                  <a:pt x="1075485" y="769441"/>
                </a:cubicBezTo>
                <a:cubicBezTo>
                  <a:pt x="988615" y="814760"/>
                  <a:pt x="770921" y="765225"/>
                  <a:pt x="570665" y="769441"/>
                </a:cubicBezTo>
                <a:cubicBezTo>
                  <a:pt x="370409" y="773657"/>
                  <a:pt x="222813" y="765034"/>
                  <a:pt x="0" y="769441"/>
                </a:cubicBezTo>
                <a:cubicBezTo>
                  <a:pt x="-35020" y="587666"/>
                  <a:pt x="31080" y="474257"/>
                  <a:pt x="0" y="369332"/>
                </a:cubicBezTo>
                <a:cubicBezTo>
                  <a:pt x="-31080" y="264407"/>
                  <a:pt x="19985" y="8863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rgbClr val="6EBA35"/>
            </a:solidFill>
          </a:ln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spcBef>
                <a:spcPct val="50000"/>
              </a:spcBef>
              <a:buNone/>
            </a:pP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trung thành</a:t>
            </a:r>
            <a:r>
              <a:rPr lang="en-GB" alt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phản bội</a:t>
            </a:r>
            <a:endParaRPr lang="en-GB" altLang="en-US" sz="7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2" grpId="0"/>
      <p:bldP spid="11" grpId="0" bldLvl="0" animBg="1"/>
      <p:bldP spid="33" grpId="0" bldLvl="0" animBg="1"/>
      <p:bldP spid="3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045703">
            <a:off x="5848249" y="4439170"/>
            <a:ext cx="449889" cy="19795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757101">
            <a:off x="8089934" y="5283949"/>
            <a:ext cx="449889" cy="197951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70165">
            <a:off x="10660999" y="400794"/>
            <a:ext cx="449889" cy="197951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7997">
            <a:off x="14543778" y="6998812"/>
            <a:ext cx="449889" cy="197951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608133">
            <a:off x="17096382" y="400794"/>
            <a:ext cx="449889" cy="197951"/>
          </a:xfrm>
          <a:prstGeom prst="rect">
            <a:avLst/>
          </a:prstGeom>
        </p:spPr>
      </p:pic>
      <p:pic>
        <p:nvPicPr>
          <p:cNvPr id="42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463925"/>
            <a:ext cx="3737610" cy="3765550"/>
          </a:xfrm>
          <a:prstGeom prst="rect">
            <a:avLst/>
          </a:prstGeom>
        </p:spPr>
      </p:pic>
      <p:pic>
        <p:nvPicPr>
          <p:cNvPr id="43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7200" y="4127500"/>
            <a:ext cx="3475990" cy="30346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24800" y="4347210"/>
            <a:ext cx="3804920" cy="28784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45840">
            <a:off x="11259185" y="4284980"/>
            <a:ext cx="2775585" cy="2811780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284953">
            <a:off x="14102080" y="1099185"/>
            <a:ext cx="2805430" cy="25704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218938" y="38323"/>
            <a:ext cx="4151122" cy="41148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563600" y="7600315"/>
            <a:ext cx="4395470" cy="2483485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3690600" y="7727315"/>
            <a:ext cx="4395470" cy="2483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76 -1.23457E-7 L 0.00999 0.00139 L 0.00547 0.00664 L 0.00096 0.01034 L -0.00356 0.01543 L -0.00816 0.02238 L -0.01267 0.02778 L -0.01718 0.03272 L -0.02326 0.03796 L -0.02639 0.04321 L -0.03099 0.04676 L -0.0355 0.05185 L -0.04314 0.05895 L -0.04765 0.06404 L -0.05373 0.07099 L -0.05668 0.07623 L -0.06128 0.07994 L -0.06441 0.08488 L -0.06727 0.09182 L -0.06892 0.09707 L -0.07031 0.10216 L -0.07031 0.10772 L -0.07031 0.11466 L -0.07031 0.1213 L -0.07031 0.1267 L -0.07031 0.14414 L -0.06892 0.15108 L -0.06892 0.15633 L -0.06441 0.16327 L -0.06276 0.17022 L -0.05824 0.17531 L -0.05668 0.18071 L -0.05521 0.1858 L -0.05069 0.1912 L -0.04765 0.1963 L -0.04609 0.20324 L -0.04314 0.20849 L -0.0401 0.21543 L -0.03854 0.22068 L -0.03255 0.23086 L -0.03099 0.23627 L -0.02474 0.24336 L -0.02022 0.25031 L -0.01718 0.2554 L -0.01267 0.26065 L -0.00816 0.26574 L -0.00356 0.26944 L 0.00243 0.27454 L 0.00243 0.27793 L 0.00703 0.28349 L 0.00851 0.28858 L 0.00851 0.29367 L 0.00851 0.29892 L 0.00851 0.30401 L 0.00851 0.30941 L 0.00851 0.31481 " pathEditMode="relative" rAng="0" ptsTypes="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3" y="1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642378" y="3062605"/>
            <a:ext cx="13605510" cy="654685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" y="5143500"/>
            <a:ext cx="3831590" cy="4714875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09600" y="190500"/>
            <a:ext cx="14433550" cy="2560320"/>
            <a:chOff x="0" y="0"/>
            <a:chExt cx="3234280" cy="177335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34280" cy="1773354"/>
            </a:xfrm>
            <a:custGeom>
              <a:avLst/>
              <a:gdLst/>
              <a:ahLst/>
              <a:cxnLst/>
              <a:rect l="l" t="t" r="r" b="b"/>
              <a:pathLst>
                <a:path w="3234280" h="1773354">
                  <a:moveTo>
                    <a:pt x="3109820" y="1773354"/>
                  </a:moveTo>
                  <a:lnTo>
                    <a:pt x="124460" y="1773354"/>
                  </a:lnTo>
                  <a:cubicBezTo>
                    <a:pt x="55880" y="1773354"/>
                    <a:pt x="0" y="1717474"/>
                    <a:pt x="0" y="164889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09820" y="0"/>
                  </a:lnTo>
                  <a:cubicBezTo>
                    <a:pt x="3178400" y="0"/>
                    <a:pt x="3234280" y="55880"/>
                    <a:pt x="3234280" y="124460"/>
                  </a:cubicBezTo>
                  <a:lnTo>
                    <a:pt x="3234280" y="1648894"/>
                  </a:lnTo>
                  <a:cubicBezTo>
                    <a:pt x="3234280" y="1717474"/>
                    <a:pt x="3178400" y="1773354"/>
                    <a:pt x="3109820" y="1773354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860425" y="114300"/>
            <a:ext cx="14182725" cy="2406015"/>
            <a:chOff x="0" y="0"/>
            <a:chExt cx="3224613" cy="179032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24613" cy="1790322"/>
            </a:xfrm>
            <a:custGeom>
              <a:avLst/>
              <a:gdLst/>
              <a:ahLst/>
              <a:cxnLst/>
              <a:rect l="l" t="t" r="r" b="b"/>
              <a:pathLst>
                <a:path w="3224613" h="1790322">
                  <a:moveTo>
                    <a:pt x="3100153" y="1790322"/>
                  </a:moveTo>
                  <a:lnTo>
                    <a:pt x="124460" y="1790322"/>
                  </a:lnTo>
                  <a:cubicBezTo>
                    <a:pt x="55880" y="1790322"/>
                    <a:pt x="0" y="1734442"/>
                    <a:pt x="0" y="16658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00153" y="0"/>
                  </a:lnTo>
                  <a:cubicBezTo>
                    <a:pt x="3168733" y="0"/>
                    <a:pt x="3224613" y="55880"/>
                    <a:pt x="3224613" y="124460"/>
                  </a:cubicBezTo>
                  <a:lnTo>
                    <a:pt x="3224613" y="1665862"/>
                  </a:lnTo>
                  <a:cubicBezTo>
                    <a:pt x="3224613" y="1734442"/>
                    <a:pt x="3168733" y="1790322"/>
                    <a:pt x="3100153" y="17903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7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4757101">
            <a:off x="-224944" y="1001817"/>
            <a:ext cx="449889" cy="197951"/>
          </a:xfrm>
          <a:prstGeom prst="rect">
            <a:avLst/>
          </a:prstGeom>
        </p:spPr>
      </p:pic>
      <p:pic>
        <p:nvPicPr>
          <p:cNvPr id="41" name="Picture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9236554">
            <a:off x="4417434" y="-19592"/>
            <a:ext cx="449889" cy="197951"/>
          </a:xfrm>
          <a:prstGeom prst="rect">
            <a:avLst/>
          </a:prstGeom>
        </p:spPr>
      </p:pic>
      <p:sp>
        <p:nvSpPr>
          <p:cNvPr id="45" name="TextBox 45"/>
          <p:cNvSpPr txBox="1"/>
          <p:nvPr/>
        </p:nvSpPr>
        <p:spPr>
          <a:xfrm>
            <a:off x="1470025" y="502285"/>
            <a:ext cx="12420600" cy="203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</a:pPr>
            <a:r>
              <a:rPr lang="en-US" sz="4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5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Đặt câu để phân biệt các từ trong một cặp từ trái nghĩa vừa tìm được ở bài tập 4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</a:pPr>
            <a:endParaRPr lang="en-US" sz="4400" spc="725" dirty="0">
              <a:solidFill>
                <a:srgbClr val="0025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8" name="Content Placeholder 2"/>
          <p:cNvSpPr>
            <a:spLocks noGrp="1"/>
          </p:cNvSpPr>
          <p:nvPr/>
        </p:nvSpPr>
        <p:spPr>
          <a:xfrm>
            <a:off x="5791200" y="3771900"/>
            <a:ext cx="11022965" cy="4384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None/>
            </a:pPr>
            <a:r>
              <a:rPr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Vì mẹ ốm nên 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 cứ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yên.</a:t>
            </a:r>
          </a:p>
          <a:p>
            <a:pPr>
              <a:buNone/>
            </a:pPr>
            <a:r>
              <a:rPr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Chị ấy lúc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lúc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Đáng quý nhất l</a:t>
            </a:r>
            <a:r>
              <a:rPr lang="vi-VN" altLang="x-none" sz="6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 thực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còn </a:t>
            </a:r>
            <a:r>
              <a:rPr lang="vi-VN" altLang="x-none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dối trá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thì</a:t>
            </a:r>
            <a:r>
              <a:rPr lang="en-GB" altLang="vi-VN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x-none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chẳng ai ưa.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3993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2400300" y="8393680"/>
            <a:ext cx="2055469" cy="1728800"/>
            <a:chOff x="0" y="0"/>
            <a:chExt cx="972621" cy="8180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295676" y="8330962"/>
            <a:ext cx="2055469" cy="1728800"/>
            <a:chOff x="0" y="0"/>
            <a:chExt cx="972621" cy="8180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8041920" y="8268244"/>
            <a:ext cx="2055469" cy="1728800"/>
            <a:chOff x="0" y="0"/>
            <a:chExt cx="972621" cy="8180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0880847" y="8268244"/>
            <a:ext cx="2055469" cy="1728800"/>
            <a:chOff x="0" y="0"/>
            <a:chExt cx="972621" cy="818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660553" y="8330962"/>
            <a:ext cx="2055469" cy="1728800"/>
            <a:chOff x="0" y="0"/>
            <a:chExt cx="972621" cy="8180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2500218" y="8268244"/>
            <a:ext cx="2055469" cy="1728800"/>
            <a:chOff x="0" y="0"/>
            <a:chExt cx="972621" cy="81804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5395594" y="8205526"/>
            <a:ext cx="2055469" cy="1728800"/>
            <a:chOff x="0" y="0"/>
            <a:chExt cx="972621" cy="8180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141838" y="8142808"/>
            <a:ext cx="2055469" cy="1728800"/>
            <a:chOff x="0" y="0"/>
            <a:chExt cx="972621" cy="81804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0980764" y="8142808"/>
            <a:ext cx="2055469" cy="1728800"/>
            <a:chOff x="0" y="0"/>
            <a:chExt cx="972621" cy="81804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60471" y="8205526"/>
            <a:ext cx="2055469" cy="1728800"/>
            <a:chOff x="0" y="0"/>
            <a:chExt cx="972621" cy="81804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2400300" y="5645130"/>
            <a:ext cx="2155387" cy="1881065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191051" y="5645130"/>
            <a:ext cx="1857124" cy="1881065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0932165" y="5645130"/>
            <a:ext cx="2052750" cy="1881065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868905" y="5315494"/>
            <a:ext cx="1738685" cy="2139321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4757101">
            <a:off x="1685778" y="842464"/>
            <a:ext cx="449889" cy="197951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9463599">
            <a:off x="17740396" y="3378745"/>
            <a:ext cx="449889" cy="197951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270165">
            <a:off x="12163278" y="284464"/>
            <a:ext cx="449889" cy="19795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270165">
            <a:off x="1146656" y="7543549"/>
            <a:ext cx="449889" cy="197951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4865545">
            <a:off x="5987131" y="10188024"/>
            <a:ext cx="449889" cy="197951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792586">
            <a:off x="6314928" y="-44786"/>
            <a:ext cx="449889" cy="197951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4608133">
            <a:off x="18601098" y="42864"/>
            <a:ext cx="449889" cy="197951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2895233">
            <a:off x="524769" y="9422565"/>
            <a:ext cx="449889" cy="197951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7118432">
            <a:off x="10752814" y="9535806"/>
            <a:ext cx="449889" cy="197951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9400" y="8837295"/>
            <a:ext cx="12896850" cy="590550"/>
          </a:xfrm>
          <a:prstGeom prst="rect">
            <a:avLst/>
          </a:prstGeom>
        </p:spPr>
      </p:pic>
      <p:pic>
        <p:nvPicPr>
          <p:cNvPr id="63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5450840" y="5799455"/>
            <a:ext cx="2329815" cy="1762125"/>
          </a:xfrm>
          <a:prstGeom prst="rect">
            <a:avLst/>
          </a:prstGeom>
        </p:spPr>
      </p:pic>
      <p:pic>
        <p:nvPicPr>
          <p:cNvPr id="17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6946900" y="419100"/>
            <a:ext cx="4393565" cy="4425950"/>
          </a:xfrm>
          <a:prstGeom prst="rect">
            <a:avLst/>
          </a:prstGeom>
        </p:spPr>
      </p:pic>
      <p:pic>
        <p:nvPicPr>
          <p:cNvPr id="2" name="Picture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>
            <a:off x="1218938" y="38323"/>
            <a:ext cx="4151122" cy="4114800"/>
          </a:xfrm>
          <a:prstGeom prst="rect">
            <a:avLst/>
          </a:prstGeom>
        </p:spPr>
      </p:pic>
      <p:pic>
        <p:nvPicPr>
          <p:cNvPr id="3" name="Picture 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14688502" y="245154"/>
            <a:ext cx="3523297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495300"/>
            <a:ext cx="18288000" cy="107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202142" y="5249772"/>
            <a:ext cx="4447484" cy="580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801600" y="2781300"/>
            <a:ext cx="5990590" cy="5990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4093764" y="4225736"/>
            <a:ext cx="1561222" cy="145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58" y="6134275"/>
            <a:ext cx="4402344" cy="424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3995" y="4305300"/>
            <a:ext cx="5096510" cy="608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788" y="-1426234"/>
            <a:ext cx="5334000" cy="535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611917" y="1311554"/>
            <a:ext cx="448712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CỨU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 XANH</a:t>
            </a:r>
          </a:p>
        </p:txBody>
      </p:sp>
      <p:pic>
        <p:nvPicPr>
          <p:cNvPr id="2" name="Cartoon Music (1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368000" y="-1829664"/>
            <a:ext cx="1219200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495300"/>
            <a:ext cx="18288000" cy="107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82800" y="5113074"/>
            <a:ext cx="4457100" cy="445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734" y="8819386"/>
            <a:ext cx="2330842" cy="224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061258"/>
            <a:ext cx="3649554" cy="435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-240948"/>
            <a:ext cx="12496800" cy="662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25645" y="1562100"/>
            <a:ext cx="8561070" cy="230695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sz="4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Trong các thành ngữ sau đây, thành ngữ nào không chứa cặp từ trái nghĩa?</a:t>
            </a:r>
          </a:p>
        </p:txBody>
      </p:sp>
      <p:grpSp>
        <p:nvGrpSpPr>
          <p:cNvPr id="5" name="Nhóm 4"/>
          <p:cNvGrpSpPr/>
          <p:nvPr/>
        </p:nvGrpSpPr>
        <p:grpSpPr>
          <a:xfrm>
            <a:off x="1842135" y="5889625"/>
            <a:ext cx="6230620" cy="1364715"/>
            <a:chOff x="2262770" y="2944711"/>
            <a:chExt cx="2156830" cy="682479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513217" y="3027643"/>
              <a:ext cx="1764030" cy="599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en-GB" alt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GB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Nước chảy đá mòn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GB" alt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1842135" y="7417435"/>
            <a:ext cx="6230620" cy="1341755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513140" y="3798186"/>
              <a:ext cx="1700713" cy="322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Gần nhà xa ngõ</a:t>
              </a:r>
              <a:endParaRPr lang="vi-V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8829040" y="5862320"/>
            <a:ext cx="6230620" cy="1341755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042076" y="3027485"/>
              <a:ext cx="1609270" cy="322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Ba chìm bảy nổi</a:t>
              </a:r>
              <a:endParaRPr lang="vi-V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8829040" y="7390130"/>
            <a:ext cx="6230620" cy="1341755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042076" y="3806344"/>
              <a:ext cx="1701592" cy="322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60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Lên thác xuống ghềnh</a:t>
              </a:r>
              <a:endParaRPr lang="vi-VN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345356" y="-1748928"/>
            <a:ext cx="1219200" cy="1219200"/>
          </a:xfrm>
          <a:prstGeom prst="rect">
            <a:avLst/>
          </a:prstGeom>
        </p:spPr>
      </p:pic>
      <p:pic>
        <p:nvPicPr>
          <p:cNvPr id="26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068800" y="-2538064"/>
            <a:ext cx="1219200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6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757101">
            <a:off x="-143022" y="842464"/>
            <a:ext cx="449889" cy="1979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17997">
            <a:off x="13693143" y="9380480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865545">
            <a:off x="4539331" y="10277559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792586">
            <a:off x="4486128" y="-44786"/>
            <a:ext cx="449889" cy="19795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895233">
            <a:off x="143769" y="9422565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18051668" y="6904413"/>
            <a:ext cx="449889" cy="1979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667385" y="2009569"/>
            <a:ext cx="449889" cy="1979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118432">
            <a:off x="9265362" y="9625341"/>
            <a:ext cx="449889" cy="197951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1332780" y="1469266"/>
            <a:ext cx="7907573" cy="3480726"/>
            <a:chOff x="0" y="0"/>
            <a:chExt cx="3568303" cy="157068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68303" cy="1570682"/>
            </a:xfrm>
            <a:custGeom>
              <a:avLst/>
              <a:gdLst/>
              <a:ahLst/>
              <a:cxnLst/>
              <a:rect l="l" t="t" r="r" b="b"/>
              <a:pathLst>
                <a:path w="3568303" h="1570682">
                  <a:moveTo>
                    <a:pt x="3443843" y="1570682"/>
                  </a:moveTo>
                  <a:lnTo>
                    <a:pt x="124460" y="1570682"/>
                  </a:lnTo>
                  <a:cubicBezTo>
                    <a:pt x="55880" y="1570682"/>
                    <a:pt x="0" y="1514802"/>
                    <a:pt x="0" y="14462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43843" y="0"/>
                  </a:lnTo>
                  <a:cubicBezTo>
                    <a:pt x="3512423" y="0"/>
                    <a:pt x="3568303" y="55880"/>
                    <a:pt x="3568303" y="124460"/>
                  </a:cubicBezTo>
                  <a:lnTo>
                    <a:pt x="3568303" y="1446222"/>
                  </a:lnTo>
                  <a:cubicBezTo>
                    <a:pt x="3568303" y="1514802"/>
                    <a:pt x="3512423" y="1570682"/>
                    <a:pt x="3443843" y="1570682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523821" y="1181031"/>
            <a:ext cx="7876084" cy="3533437"/>
            <a:chOff x="0" y="0"/>
            <a:chExt cx="3554093" cy="159446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554093" cy="1594468"/>
            </a:xfrm>
            <a:custGeom>
              <a:avLst/>
              <a:gdLst/>
              <a:ahLst/>
              <a:cxnLst/>
              <a:rect l="l" t="t" r="r" b="b"/>
              <a:pathLst>
                <a:path w="3554093" h="1594468">
                  <a:moveTo>
                    <a:pt x="3429633" y="1594468"/>
                  </a:moveTo>
                  <a:lnTo>
                    <a:pt x="124460" y="1594468"/>
                  </a:lnTo>
                  <a:cubicBezTo>
                    <a:pt x="55880" y="1594468"/>
                    <a:pt x="0" y="1538588"/>
                    <a:pt x="0" y="147000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29633" y="0"/>
                  </a:lnTo>
                  <a:cubicBezTo>
                    <a:pt x="3498213" y="0"/>
                    <a:pt x="3554093" y="55880"/>
                    <a:pt x="3554093" y="124460"/>
                  </a:cubicBezTo>
                  <a:lnTo>
                    <a:pt x="3554093" y="1470008"/>
                  </a:lnTo>
                  <a:cubicBezTo>
                    <a:pt x="3554093" y="1538588"/>
                    <a:pt x="3498213" y="1594468"/>
                    <a:pt x="3429633" y="1594468"/>
                  </a:cubicBezTo>
                  <a:close/>
                </a:path>
              </a:pathLst>
            </a:custGeom>
            <a:solidFill>
              <a:srgbClr val="F1EA42"/>
            </a:solidFill>
          </p:spPr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658523" y="93392"/>
            <a:ext cx="1606680" cy="1618451"/>
          </a:xfrm>
          <a:prstGeom prst="rect">
            <a:avLst/>
          </a:prstGeom>
        </p:spPr>
      </p:pic>
      <p:sp>
        <p:nvSpPr>
          <p:cNvPr id="31" name="TextBox 31"/>
          <p:cNvSpPr txBox="1"/>
          <p:nvPr/>
        </p:nvSpPr>
        <p:spPr>
          <a:xfrm>
            <a:off x="2465702" y="1847298"/>
            <a:ext cx="6328872" cy="24618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</a:pPr>
            <a:r>
              <a:rPr lang="en-GB" altLang="en-US" sz="8000" b="1" u="none">
                <a:solidFill>
                  <a:srgbClr val="0025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nào là </a:t>
            </a:r>
          </a:p>
          <a:p>
            <a:pPr marL="0" lvl="0" indent="0" algn="ctr">
              <a:lnSpc>
                <a:spcPct val="100000"/>
              </a:lnSpc>
              <a:spcBef>
                <a:spcPct val="0"/>
              </a:spcBef>
            </a:pPr>
            <a:r>
              <a:rPr lang="en-GB" altLang="en-US" sz="8000" b="1" u="none">
                <a:solidFill>
                  <a:srgbClr val="0025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trái nghĩa?</a:t>
            </a:r>
          </a:p>
        </p:txBody>
      </p:sp>
      <p:pic>
        <p:nvPicPr>
          <p:cNvPr id="32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4504690" y="8706279"/>
            <a:ext cx="449889" cy="197951"/>
          </a:xfrm>
          <a:prstGeom prst="rect">
            <a:avLst/>
          </a:prstGeom>
        </p:spPr>
      </p:pic>
      <p:grpSp>
        <p:nvGrpSpPr>
          <p:cNvPr id="33" name="Group 23"/>
          <p:cNvGrpSpPr/>
          <p:nvPr/>
        </p:nvGrpSpPr>
        <p:grpSpPr>
          <a:xfrm>
            <a:off x="4914265" y="6740525"/>
            <a:ext cx="7907655" cy="2493645"/>
            <a:chOff x="0" y="0"/>
            <a:chExt cx="3568303" cy="1570682"/>
          </a:xfrm>
        </p:grpSpPr>
        <p:sp>
          <p:nvSpPr>
            <p:cNvPr id="34" name="Freeform 24"/>
            <p:cNvSpPr/>
            <p:nvPr/>
          </p:nvSpPr>
          <p:spPr>
            <a:xfrm>
              <a:off x="0" y="0"/>
              <a:ext cx="3568303" cy="1570682"/>
            </a:xfrm>
            <a:custGeom>
              <a:avLst/>
              <a:gdLst/>
              <a:ahLst/>
              <a:cxnLst/>
              <a:rect l="l" t="t" r="r" b="b"/>
              <a:pathLst>
                <a:path w="3568303" h="1570682">
                  <a:moveTo>
                    <a:pt x="3443843" y="1570682"/>
                  </a:moveTo>
                  <a:lnTo>
                    <a:pt x="124460" y="1570682"/>
                  </a:lnTo>
                  <a:cubicBezTo>
                    <a:pt x="55880" y="1570682"/>
                    <a:pt x="0" y="1514802"/>
                    <a:pt x="0" y="14462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43843" y="0"/>
                  </a:lnTo>
                  <a:cubicBezTo>
                    <a:pt x="3512423" y="0"/>
                    <a:pt x="3568303" y="55880"/>
                    <a:pt x="3568303" y="124460"/>
                  </a:cubicBezTo>
                  <a:lnTo>
                    <a:pt x="3568303" y="1446222"/>
                  </a:lnTo>
                  <a:cubicBezTo>
                    <a:pt x="3568303" y="1514802"/>
                    <a:pt x="3512423" y="1570682"/>
                    <a:pt x="3443843" y="1570682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35" name="Group 25"/>
          <p:cNvGrpSpPr/>
          <p:nvPr/>
        </p:nvGrpSpPr>
        <p:grpSpPr>
          <a:xfrm>
            <a:off x="5105400" y="6452235"/>
            <a:ext cx="7875905" cy="2561590"/>
            <a:chOff x="0" y="0"/>
            <a:chExt cx="3554093" cy="1594468"/>
          </a:xfrm>
        </p:grpSpPr>
        <p:sp>
          <p:nvSpPr>
            <p:cNvPr id="36" name="Freeform 26"/>
            <p:cNvSpPr/>
            <p:nvPr/>
          </p:nvSpPr>
          <p:spPr>
            <a:xfrm>
              <a:off x="0" y="0"/>
              <a:ext cx="3554093" cy="1594468"/>
            </a:xfrm>
            <a:custGeom>
              <a:avLst/>
              <a:gdLst/>
              <a:ahLst/>
              <a:cxnLst/>
              <a:rect l="l" t="t" r="r" b="b"/>
              <a:pathLst>
                <a:path w="3554093" h="1594468">
                  <a:moveTo>
                    <a:pt x="3429633" y="1594468"/>
                  </a:moveTo>
                  <a:lnTo>
                    <a:pt x="124460" y="1594468"/>
                  </a:lnTo>
                  <a:cubicBezTo>
                    <a:pt x="55880" y="1594468"/>
                    <a:pt x="0" y="1538588"/>
                    <a:pt x="0" y="147000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29633" y="0"/>
                  </a:lnTo>
                  <a:cubicBezTo>
                    <a:pt x="3498213" y="0"/>
                    <a:pt x="3554093" y="55880"/>
                    <a:pt x="3554093" y="124460"/>
                  </a:cubicBezTo>
                  <a:lnTo>
                    <a:pt x="3554093" y="1470008"/>
                  </a:lnTo>
                  <a:cubicBezTo>
                    <a:pt x="3554093" y="1538588"/>
                    <a:pt x="3498213" y="1594468"/>
                    <a:pt x="3429633" y="1594468"/>
                  </a:cubicBezTo>
                  <a:close/>
                </a:path>
              </a:pathLst>
            </a:custGeom>
            <a:solidFill>
              <a:srgbClr val="F1EA42"/>
            </a:solidFill>
          </p:spPr>
        </p:sp>
      </p:grpSp>
      <p:pic>
        <p:nvPicPr>
          <p:cNvPr id="37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239923" y="5364527"/>
            <a:ext cx="1606680" cy="1618451"/>
          </a:xfrm>
          <a:prstGeom prst="rect">
            <a:avLst/>
          </a:prstGeom>
        </p:spPr>
      </p:pic>
      <p:sp>
        <p:nvSpPr>
          <p:cNvPr id="38" name="TextBox 29"/>
          <p:cNvSpPr txBox="1"/>
          <p:nvPr/>
        </p:nvSpPr>
        <p:spPr>
          <a:xfrm>
            <a:off x="5829297" y="7366831"/>
            <a:ext cx="6328872" cy="1107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algn="ctr">
              <a:lnSpc>
                <a:spcPct val="100000"/>
              </a:lnSpc>
              <a:buClrTx/>
              <a:buSzTx/>
              <a:buFontTx/>
            </a:pPr>
            <a:r>
              <a:rPr lang="en-GB" altLang="en-US" sz="7200" b="1">
                <a:solidFill>
                  <a:srgbClr val="0025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 kể các ví dụ</a:t>
            </a:r>
          </a:p>
        </p:txBody>
      </p:sp>
      <p:pic>
        <p:nvPicPr>
          <p:cNvPr id="44" name="Picture 43" descr="images (3)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" y="6242050"/>
            <a:ext cx="4740910" cy="3513224"/>
          </a:xfrm>
          <a:prstGeom prst="rect">
            <a:avLst/>
          </a:prstGeom>
        </p:spPr>
      </p:pic>
      <p:pic>
        <p:nvPicPr>
          <p:cNvPr id="30" name="Picture 29" descr="C:\Users\HP\Documents\Picture21.pngPicture21">
            <a:extLst>
              <a:ext uri="{FF2B5EF4-FFF2-40B4-BE49-F238E27FC236}">
                <a16:creationId xmlns:a16="http://schemas.microsoft.com/office/drawing/2014/main" xmlns="" id="{878D9564-2ED5-437A-92BC-9338A71EAE5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3250868" y="5372413"/>
            <a:ext cx="4892040" cy="4596765"/>
          </a:xfrm>
          <a:prstGeom prst="rect">
            <a:avLst/>
          </a:prstGeom>
        </p:spPr>
      </p:pic>
      <p:pic>
        <p:nvPicPr>
          <p:cNvPr id="39" name="Picture 38" descr="C:\Users\HP\Documents\Picture19.pngPicture19">
            <a:extLst>
              <a:ext uri="{FF2B5EF4-FFF2-40B4-BE49-F238E27FC236}">
                <a16:creationId xmlns:a16="http://schemas.microsoft.com/office/drawing/2014/main" xmlns="" id="{866291D8-B6C6-4BD3-9764-0B5DAE4EB81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0027433" y="922097"/>
            <a:ext cx="7620000" cy="39012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BFD1EF-260D-42E8-8F0B-45CE07CE72E5}"/>
              </a:ext>
            </a:extLst>
          </p:cNvPr>
          <p:cNvSpPr txBox="1"/>
          <p:nvPr/>
        </p:nvSpPr>
        <p:spPr>
          <a:xfrm>
            <a:off x="220995" y="6264414"/>
            <a:ext cx="1909088" cy="769441"/>
          </a:xfrm>
          <a:prstGeom prst="rect">
            <a:avLst/>
          </a:prstGeom>
          <a:solidFill>
            <a:srgbClr val="CAC9C7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1BF1CA76-C20E-4273-BE9B-F3D0F7D88E1A}"/>
              </a:ext>
            </a:extLst>
          </p:cNvPr>
          <p:cNvSpPr txBox="1"/>
          <p:nvPr/>
        </p:nvSpPr>
        <p:spPr>
          <a:xfrm>
            <a:off x="3165422" y="6308171"/>
            <a:ext cx="1651688" cy="769441"/>
          </a:xfrm>
          <a:prstGeom prst="rect">
            <a:avLst/>
          </a:prstGeom>
          <a:solidFill>
            <a:srgbClr val="CACAC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  <p:bldP spid="38" grpId="0"/>
      <p:bldP spid="38" grpId="1"/>
      <p:bldP spid="3" grpId="0" animBg="1"/>
      <p:bldP spid="4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495300"/>
            <a:ext cx="18288000" cy="107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82800" y="5113074"/>
            <a:ext cx="4457100" cy="445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734" y="8819386"/>
            <a:ext cx="2330842" cy="224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061258"/>
            <a:ext cx="3649554" cy="435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687" y="-279231"/>
            <a:ext cx="13312627" cy="662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24400" y="1638300"/>
            <a:ext cx="9067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Cặp từ trái nghĩa nào dưới đây được dùng để tả trạng thái?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8501414" y="7404100"/>
            <a:ext cx="6717631" cy="1364615"/>
            <a:chOff x="2262770" y="2944711"/>
            <a:chExt cx="2156830" cy="68234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513161" y="3027583"/>
              <a:ext cx="1803575" cy="5994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Sung sướng - đau khổ</a:t>
              </a:r>
              <a:endParaRPr lang="en-GB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2318721" y="7379152"/>
            <a:ext cx="5770245" cy="1341755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513293" y="3798186"/>
              <a:ext cx="1699659" cy="323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Thật thà - gian xảo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8446762" y="5862321"/>
            <a:ext cx="6710688" cy="1946731"/>
            <a:chOff x="4765548" y="2931277"/>
            <a:chExt cx="2156830" cy="973422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042071" y="3027485"/>
              <a:ext cx="1690257" cy="877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Hèn nhát - dũng cảm</a:t>
              </a:r>
              <a:endParaRPr lang="en-GB" altLang="en-US" sz="36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2242521" y="5792922"/>
            <a:ext cx="5770245" cy="1341755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042106" y="3806213"/>
              <a:ext cx="1791970" cy="3225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Vạm vỡ - gầy gò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345356" y="-1748928"/>
            <a:ext cx="1219200" cy="12192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068800" y="-2538064"/>
            <a:ext cx="1219200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495300"/>
            <a:ext cx="18288000" cy="107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82800" y="5113074"/>
            <a:ext cx="4457100" cy="445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734" y="8819386"/>
            <a:ext cx="2330842" cy="224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061258"/>
            <a:ext cx="3649554" cy="435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-240948"/>
            <a:ext cx="12496800" cy="662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86400" y="2238970"/>
            <a:ext cx="819210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4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b="1" dirty="0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Từ nào trái nghĩa với </a:t>
            </a:r>
            <a:r>
              <a:rPr lang="en-US" sz="4800" b="1">
                <a:ln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từ "chăm chỉ"?</a:t>
            </a:r>
            <a:endParaRPr lang="en-US" sz="4800" b="1" dirty="0">
              <a:ln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9448804" y="6042310"/>
            <a:ext cx="4313660" cy="1341834"/>
            <a:chOff x="2262770" y="2944711"/>
            <a:chExt cx="2156830" cy="67091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513217" y="3027643"/>
              <a:ext cx="1422826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lười biếng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4525540" y="7417292"/>
            <a:ext cx="4313660" cy="1341834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513217" y="3798296"/>
              <a:ext cx="1406796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siêng năng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4525540" y="6048590"/>
            <a:ext cx="4313660" cy="1341834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042106" y="3027643"/>
              <a:ext cx="1406796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chăm bẵm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9531096" y="7390424"/>
            <a:ext cx="4313660" cy="1341834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042106" y="3806213"/>
              <a:ext cx="1483740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chuyên cần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345356" y="-1748928"/>
            <a:ext cx="1219200" cy="12192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068800" y="-2538064"/>
            <a:ext cx="1219200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867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495300"/>
            <a:ext cx="18288000" cy="1078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82800" y="5113074"/>
            <a:ext cx="4457100" cy="445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6734" y="8819386"/>
            <a:ext cx="2330842" cy="224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800" y="7061258"/>
            <a:ext cx="3649554" cy="435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-240948"/>
            <a:ext cx="12496800" cy="662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18734" y="1948941"/>
            <a:ext cx="899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4. Trái nghĩa với từ </a:t>
            </a:r>
            <a:r>
              <a:rPr lang="en-GB" altLang="en-US" sz="4800" b="1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"hạnh phúc"</a:t>
            </a:r>
            <a:r>
              <a:rPr lang="en-GB" altLang="en-US" sz="4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là: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Nhóm 4"/>
          <p:cNvGrpSpPr/>
          <p:nvPr/>
        </p:nvGrpSpPr>
        <p:grpSpPr>
          <a:xfrm>
            <a:off x="4699776" y="7377112"/>
            <a:ext cx="4313660" cy="1341834"/>
            <a:chOff x="2262770" y="2944711"/>
            <a:chExt cx="2156830" cy="670917"/>
          </a:xfrm>
        </p:grpSpPr>
        <p:pic>
          <p:nvPicPr>
            <p:cNvPr id="8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2944711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Hộp Văn bản 3"/>
            <p:cNvSpPr txBox="1"/>
            <p:nvPr/>
          </p:nvSpPr>
          <p:spPr>
            <a:xfrm>
              <a:off x="2513217" y="3027643"/>
              <a:ext cx="1323439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 Bất hạnh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Nhóm 5"/>
          <p:cNvGrpSpPr/>
          <p:nvPr/>
        </p:nvGrpSpPr>
        <p:grpSpPr>
          <a:xfrm>
            <a:off x="4600874" y="5862552"/>
            <a:ext cx="4313660" cy="1341834"/>
            <a:chOff x="2262770" y="3708646"/>
            <a:chExt cx="2156830" cy="670917"/>
          </a:xfrm>
        </p:grpSpPr>
        <p:pic>
          <p:nvPicPr>
            <p:cNvPr id="13" name="Picture 2" descr="C:\Users\ADMIN\Desktop\Giai cuu con vat\wooden-board-theme-image-1-vector-clip-art_csp9738361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262770" y="3708646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Hộp Văn bản 17">
              <a:hlinkClick r:id="" action="ppaction://noaction"/>
            </p:cNvPr>
            <p:cNvSpPr txBox="1"/>
            <p:nvPr/>
          </p:nvSpPr>
          <p:spPr>
            <a:xfrm>
              <a:off x="2513217" y="3798296"/>
              <a:ext cx="1325684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GB" altLang="en-US" sz="3600" b="1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Túng tiếu</a:t>
              </a:r>
              <a:endPara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Nhóm 6"/>
          <p:cNvGrpSpPr/>
          <p:nvPr/>
        </p:nvGrpSpPr>
        <p:grpSpPr>
          <a:xfrm>
            <a:off x="9531096" y="5862554"/>
            <a:ext cx="4313660" cy="1341834"/>
            <a:chOff x="4765548" y="2931277"/>
            <a:chExt cx="2156830" cy="670917"/>
          </a:xfrm>
        </p:grpSpPr>
        <p:pic>
          <p:nvPicPr>
            <p:cNvPr id="16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2931277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Hộp Văn bản 19">
              <a:hlinkClick r:id="" action="ppaction://noaction"/>
            </p:cNvPr>
            <p:cNvSpPr txBox="1"/>
            <p:nvPr/>
          </p:nvSpPr>
          <p:spPr>
            <a:xfrm>
              <a:off x="5042106" y="3027643"/>
              <a:ext cx="1291379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GB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Hòa bình</a:t>
              </a:r>
            </a:p>
          </p:txBody>
        </p:sp>
      </p:grpSp>
      <p:grpSp>
        <p:nvGrpSpPr>
          <p:cNvPr id="9" name="Nhóm 8"/>
          <p:cNvGrpSpPr/>
          <p:nvPr/>
        </p:nvGrpSpPr>
        <p:grpSpPr>
          <a:xfrm>
            <a:off x="9531096" y="7390424"/>
            <a:ext cx="4313660" cy="1341834"/>
            <a:chOff x="4765548" y="3695212"/>
            <a:chExt cx="2156830" cy="670917"/>
          </a:xfrm>
        </p:grpSpPr>
        <p:pic>
          <p:nvPicPr>
            <p:cNvPr id="17" name="Picture 2" descr="C:\Users\ADMIN\Desktop\Giai cuu con vat\wooden-board-theme-image-1-vector-clip-art_csp9738361.jp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7111" y1="5870" x2="2889" y2="16771"/>
                          <a14:foregroundMark x1="6667" y1="66876" x2="9222" y2="84696"/>
                          <a14:foregroundMark x1="92333" y1="6918" x2="96556" y2="16771"/>
                          <a14:foregroundMark x1="96556" y1="70860" x2="91778" y2="87841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765548" y="3695212"/>
              <a:ext cx="2156830" cy="670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Hộp Văn bản 20">
              <a:hlinkClick r:id="" action="ppaction://noaction"/>
            </p:cNvPr>
            <p:cNvSpPr txBox="1"/>
            <p:nvPr/>
          </p:nvSpPr>
          <p:spPr>
            <a:xfrm>
              <a:off x="5042106" y="3806213"/>
              <a:ext cx="978409" cy="3231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GB" alt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Vui vẻ</a:t>
              </a:r>
            </a:p>
          </p:txBody>
        </p:sp>
      </p:grpSp>
      <p:pic>
        <p:nvPicPr>
          <p:cNvPr id="22" name="dung-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345356" y="-1748928"/>
            <a:ext cx="1219200" cy="1219200"/>
          </a:xfrm>
          <a:prstGeom prst="rect">
            <a:avLst/>
          </a:prstGeom>
        </p:spPr>
      </p:pic>
      <p:pic>
        <p:nvPicPr>
          <p:cNvPr id="2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>
                  <p14:trim st="2" end="5.1815945E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7068800" y="-2538064"/>
            <a:ext cx="1219200" cy="12192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06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3200" y="-1257300"/>
            <a:ext cx="21031200" cy="1203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311150" y="-190500"/>
            <a:ext cx="609600" cy="60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82880" tIns="91440" rIns="182880" bIns="91440" numCol="1" anchor="t" anchorCtr="0" compatLnSpc="1"/>
          <a:lstStyle/>
          <a:p>
            <a:endParaRPr lang="en-US" sz="3600"/>
          </a:p>
        </p:txBody>
      </p:sp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1908481" y="6166102"/>
            <a:ext cx="2542598" cy="23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396" y="6210010"/>
            <a:ext cx="2164430" cy="208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34" y="-84738"/>
            <a:ext cx="1246356" cy="1127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822"/>
            <a:ext cx="2644950" cy="123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Hình ảnh 2" descr="C:\Users\HP\Documents\Picture18.pngPicture18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3260784" y="-972185"/>
            <a:ext cx="9944100" cy="8143875"/>
          </a:xfrm>
          <a:prstGeom prst="rect">
            <a:avLst/>
          </a:prstGeom>
        </p:spPr>
      </p:pic>
      <p:pic>
        <p:nvPicPr>
          <p:cNvPr id="4" name="[ Lạc Trôi giữa núi rừng ] với Âm thanh rừng Nhiệt đới, Thú vị cực「 Nhạc thư giãn 」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" end="5.1815945E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7068800" y="-2538064"/>
            <a:ext cx="1219200" cy="1219200"/>
          </a:xfrm>
          <a:prstGeom prst="rect">
            <a:avLst/>
          </a:prstGeom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7830">
            <a:off x="8047894" y="5607803"/>
            <a:ext cx="3328534" cy="32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12506796" y="5378563"/>
            <a:ext cx="3934274" cy="396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dung-5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3370688" y="-2596580"/>
            <a:ext cx="1219200" cy="12192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371600" y="5111115"/>
            <a:ext cx="14759940" cy="4159250"/>
            <a:chOff x="1920" y="10702"/>
            <a:chExt cx="23244" cy="6550"/>
          </a:xfrm>
        </p:grpSpPr>
        <p:pic>
          <p:nvPicPr>
            <p:cNvPr id="44" name="Picture 13" descr="C:\Users\ADMIN\Desktop\Picture1 (2).pn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11340"/>
              <a:ext cx="4153" cy="4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3" descr="C:\Users\ADMIN\Desktop\Picture1 (2).pn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" y="11233"/>
              <a:ext cx="5539" cy="48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3" descr="C:\Users\ADMIN\Desktop\Picture1 (2).pn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254" y="10753"/>
              <a:ext cx="5660" cy="6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3" descr="C:\Users\ADMIN\Desktop\Picture1 (2).png">
              <a:hlinkClick r:id="" action="ppaction://noaction"/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0" y="10702"/>
              <a:ext cx="5964" cy="6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doors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6.17284e-05 L -0.453021 0.0297531 " pathEditMode="relative" rAng="0" ptsTypes="">
                                      <p:cBhvr>
                                        <p:cTn id="1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600833 -0.00512346 " pathEditMode="relative" rAng="0" ptsTypes="">
                                      <p:cBhvr>
                                        <p:cTn id="1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764375 -0.010679 " pathEditMode="relative" rAng="0" ptsTypes="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6.17284e-05 L -0.987222 0.0587654 " pathEditMode="relative" rAng="0" ptsTypes="">
                                      <p:cBhvr>
                                        <p:cTn id="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757101">
            <a:off x="942828" y="929724"/>
            <a:ext cx="449889" cy="1979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463599">
            <a:off x="9886950" y="5949315"/>
            <a:ext cx="449580" cy="965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10715478" y="284464"/>
            <a:ext cx="449889" cy="1979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865545">
            <a:off x="8786443" y="10188024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8792586">
            <a:off x="4867128" y="-44786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4608133">
            <a:off x="16836852" y="520792"/>
            <a:ext cx="449889" cy="197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9045703">
            <a:off x="10408920" y="9190355"/>
            <a:ext cx="449580" cy="9652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7118432">
            <a:off x="11763228" y="8832514"/>
            <a:ext cx="449889" cy="197951"/>
          </a:xfrm>
          <a:prstGeom prst="rect">
            <a:avLst/>
          </a:prstGeom>
        </p:spPr>
      </p:pic>
      <p:sp>
        <p:nvSpPr>
          <p:cNvPr id="15" name="Rectangles 14"/>
          <p:cNvSpPr/>
          <p:nvPr/>
        </p:nvSpPr>
        <p:spPr>
          <a:xfrm>
            <a:off x="1371006" y="3314700"/>
            <a:ext cx="15073550" cy="156966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9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HỌC TỐT</a:t>
            </a:r>
          </a:p>
        </p:txBody>
      </p:sp>
      <p:pic>
        <p:nvPicPr>
          <p:cNvPr id="19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106535" y="5958332"/>
            <a:ext cx="4726260" cy="4114800"/>
          </a:xfrm>
          <a:prstGeom prst="rect">
            <a:avLst/>
          </a:prstGeom>
        </p:spPr>
      </p:pic>
      <p:pic>
        <p:nvPicPr>
          <p:cNvPr id="20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0" y="4457065"/>
            <a:ext cx="5327015" cy="5829935"/>
          </a:xfrm>
          <a:prstGeom prst="rect">
            <a:avLst/>
          </a:prstGeom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849600" y="647700"/>
            <a:ext cx="2160905" cy="5129530"/>
          </a:xfrm>
          <a:prstGeom prst="rect">
            <a:avLst/>
          </a:prstGeom>
        </p:spPr>
      </p:pic>
      <p:pic>
        <p:nvPicPr>
          <p:cNvPr id="24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410200" y="6058535"/>
            <a:ext cx="3933825" cy="4305300"/>
          </a:xfrm>
          <a:prstGeom prst="rect">
            <a:avLst/>
          </a:prstGeom>
        </p:spPr>
      </p:pic>
      <p:pic>
        <p:nvPicPr>
          <p:cNvPr id="2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9296400" y="7715250"/>
            <a:ext cx="2348865" cy="2571115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20880000">
            <a:off x="14234795" y="-38100"/>
            <a:ext cx="1756410" cy="4169410"/>
          </a:xfrm>
          <a:prstGeom prst="rect">
            <a:avLst/>
          </a:prstGeom>
        </p:spPr>
      </p:pic>
      <p:pic>
        <p:nvPicPr>
          <p:cNvPr id="29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0580000">
            <a:off x="53975" y="2348230"/>
            <a:ext cx="2437765" cy="1256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4495800" y="38100"/>
            <a:ext cx="9057005" cy="718947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7941117">
            <a:off x="2635984" y="3313995"/>
            <a:ext cx="449889" cy="197951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400300" y="8241280"/>
            <a:ext cx="2055469" cy="1728800"/>
            <a:chOff x="0" y="0"/>
            <a:chExt cx="972621" cy="8180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295676" y="8178562"/>
            <a:ext cx="2055469" cy="1728800"/>
            <a:chOff x="0" y="0"/>
            <a:chExt cx="972621" cy="8180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8041920" y="8115844"/>
            <a:ext cx="2055469" cy="1728800"/>
            <a:chOff x="0" y="0"/>
            <a:chExt cx="972621" cy="81804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0880847" y="8115844"/>
            <a:ext cx="2055469" cy="1728800"/>
            <a:chOff x="0" y="0"/>
            <a:chExt cx="972621" cy="8180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3660553" y="8178562"/>
            <a:ext cx="2055469" cy="1728800"/>
            <a:chOff x="0" y="0"/>
            <a:chExt cx="972621" cy="8180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2500218" y="8115844"/>
            <a:ext cx="2055469" cy="1728800"/>
            <a:chOff x="0" y="0"/>
            <a:chExt cx="972621" cy="81804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5395594" y="8053126"/>
            <a:ext cx="2055469" cy="1728800"/>
            <a:chOff x="0" y="0"/>
            <a:chExt cx="972621" cy="8180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141838" y="7990408"/>
            <a:ext cx="2055469" cy="1728800"/>
            <a:chOff x="0" y="0"/>
            <a:chExt cx="972621" cy="81804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0980764" y="7990408"/>
            <a:ext cx="2055469" cy="1728800"/>
            <a:chOff x="0" y="0"/>
            <a:chExt cx="972621" cy="81804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13760471" y="8053126"/>
            <a:ext cx="2055469" cy="1728800"/>
            <a:chOff x="0" y="0"/>
            <a:chExt cx="972621" cy="81804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2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400300" y="5492730"/>
            <a:ext cx="2155387" cy="1881065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191051" y="5492730"/>
            <a:ext cx="1857124" cy="1881065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0932165" y="5492730"/>
            <a:ext cx="2052750" cy="1881065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3868905" y="5163094"/>
            <a:ext cx="1738685" cy="2139321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4757101">
            <a:off x="1685778" y="842464"/>
            <a:ext cx="449889" cy="197951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9463599">
            <a:off x="17740396" y="3378745"/>
            <a:ext cx="449889" cy="197951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270165">
            <a:off x="12163278" y="284464"/>
            <a:ext cx="449889" cy="19795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270165">
            <a:off x="1146656" y="7391149"/>
            <a:ext cx="449889" cy="197951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4865545">
            <a:off x="13776573" y="4386209"/>
            <a:ext cx="449889" cy="197951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792586">
            <a:off x="6314928" y="-44786"/>
            <a:ext cx="449889" cy="197951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608133">
            <a:off x="16686774" y="1026914"/>
            <a:ext cx="449889" cy="197951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895233">
            <a:off x="691014" y="4554342"/>
            <a:ext cx="449889" cy="197951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118432">
            <a:off x="16426515" y="8215696"/>
            <a:ext cx="449889" cy="197951"/>
          </a:xfrm>
          <a:prstGeom prst="rect">
            <a:avLst/>
          </a:prstGeom>
        </p:spPr>
      </p:pic>
      <p:sp>
        <p:nvSpPr>
          <p:cNvPr id="60" name="Rectangles 59"/>
          <p:cNvSpPr/>
          <p:nvPr/>
        </p:nvSpPr>
        <p:spPr>
          <a:xfrm>
            <a:off x="5837270" y="1257300"/>
            <a:ext cx="5968302" cy="3631763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en-GB" altLang="en-US" sz="115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Đi tìm</a:t>
            </a:r>
          </a:p>
          <a:p>
            <a:pPr algn="ctr"/>
            <a:r>
              <a:rPr lang="en-GB" altLang="en-US" sz="11500" b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đồng đội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16"/>
          <a:srcRect r="88774"/>
          <a:stretch/>
        </p:blipFill>
        <p:spPr>
          <a:xfrm>
            <a:off x="2804052" y="8684969"/>
            <a:ext cx="1447800" cy="590550"/>
          </a:xfrm>
          <a:prstGeom prst="rect">
            <a:avLst/>
          </a:prstGeom>
        </p:spPr>
      </p:pic>
      <p:pic>
        <p:nvPicPr>
          <p:cNvPr id="63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5450840" y="5647055"/>
            <a:ext cx="2329815" cy="176212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B75264F0-7C69-479A-8DD0-0515BBB1F74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2219" r="66302"/>
          <a:stretch/>
        </p:blipFill>
        <p:spPr>
          <a:xfrm>
            <a:off x="5683122" y="8622251"/>
            <a:ext cx="1480412" cy="5905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21646677-A028-4939-89C6-88E8A4393F19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3722" r="44749"/>
          <a:stretch/>
        </p:blipFill>
        <p:spPr>
          <a:xfrm>
            <a:off x="8426178" y="8559533"/>
            <a:ext cx="1486789" cy="59055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E8C6D918-5940-4DEE-AF8A-B662783186A1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5512" t="2023" r="22959" b="-2023"/>
          <a:stretch/>
        </p:blipFill>
        <p:spPr>
          <a:xfrm>
            <a:off x="11265104" y="8559533"/>
            <a:ext cx="1486789" cy="59055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67F72A8F-4F81-413F-845F-814A693F678B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87532" t="-2964" r="939" b="2964"/>
          <a:stretch/>
        </p:blipFill>
        <p:spPr>
          <a:xfrm>
            <a:off x="14044811" y="8622251"/>
            <a:ext cx="1486789" cy="590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>
            <a:off x="2438400" y="3625215"/>
            <a:ext cx="13329285" cy="6072505"/>
            <a:chOff x="0" y="0"/>
            <a:chExt cx="972621" cy="8180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2621" cy="818046"/>
            </a:xfrm>
            <a:custGeom>
              <a:avLst/>
              <a:gdLst/>
              <a:ahLst/>
              <a:cxnLst/>
              <a:rect l="l" t="t" r="r" b="b"/>
              <a:pathLst>
                <a:path w="972621" h="818046">
                  <a:moveTo>
                    <a:pt x="848161" y="818046"/>
                  </a:moveTo>
                  <a:lnTo>
                    <a:pt x="124460" y="818046"/>
                  </a:lnTo>
                  <a:cubicBezTo>
                    <a:pt x="55880" y="818046"/>
                    <a:pt x="0" y="762166"/>
                    <a:pt x="0" y="69358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48161" y="0"/>
                  </a:lnTo>
                  <a:cubicBezTo>
                    <a:pt x="916741" y="0"/>
                    <a:pt x="972621" y="55880"/>
                    <a:pt x="972621" y="124460"/>
                  </a:cubicBezTo>
                  <a:lnTo>
                    <a:pt x="972621" y="693586"/>
                  </a:lnTo>
                  <a:cubicBezTo>
                    <a:pt x="972621" y="762166"/>
                    <a:pt x="916741" y="818046"/>
                    <a:pt x="848161" y="818046"/>
                  </a:cubicBezTo>
                  <a:close/>
                </a:path>
              </a:pathLst>
            </a:custGeom>
            <a:solidFill>
              <a:srgbClr val="FABAF0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757101">
            <a:off x="237978" y="842464"/>
            <a:ext cx="449889" cy="1979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463599">
            <a:off x="16662993" y="2827812"/>
            <a:ext cx="449889" cy="19795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10715478" y="284464"/>
            <a:ext cx="449889" cy="19795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270165">
            <a:off x="2699225" y="7216980"/>
            <a:ext cx="449889" cy="19795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517997">
            <a:off x="15436093" y="9188833"/>
            <a:ext cx="449889" cy="19795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865545">
            <a:off x="5987131" y="10188024"/>
            <a:ext cx="449889" cy="197951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792586">
            <a:off x="4867128" y="-44786"/>
            <a:ext cx="449889" cy="197951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608133">
            <a:off x="16292596" y="-44786"/>
            <a:ext cx="449889" cy="197951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895233">
            <a:off x="524769" y="9422565"/>
            <a:ext cx="449889" cy="19795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16908668" y="6904413"/>
            <a:ext cx="449889" cy="19795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9045703">
            <a:off x="1048385" y="4216829"/>
            <a:ext cx="449889" cy="19795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118432">
            <a:off x="11627562" y="9535806"/>
            <a:ext cx="449889" cy="197951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5562600" y="419100"/>
            <a:ext cx="10573385" cy="2486660"/>
            <a:chOff x="0" y="0"/>
            <a:chExt cx="5726675" cy="1570682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5726675" cy="1570682"/>
            </a:xfrm>
            <a:custGeom>
              <a:avLst/>
              <a:gdLst/>
              <a:ahLst/>
              <a:cxnLst/>
              <a:rect l="l" t="t" r="r" b="b"/>
              <a:pathLst>
                <a:path w="5726675" h="1570682">
                  <a:moveTo>
                    <a:pt x="5602215" y="1570682"/>
                  </a:moveTo>
                  <a:lnTo>
                    <a:pt x="124460" y="1570682"/>
                  </a:lnTo>
                  <a:cubicBezTo>
                    <a:pt x="55880" y="1570682"/>
                    <a:pt x="0" y="1514802"/>
                    <a:pt x="0" y="14462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602215" y="0"/>
                  </a:lnTo>
                  <a:cubicBezTo>
                    <a:pt x="5670795" y="0"/>
                    <a:pt x="5726675" y="55880"/>
                    <a:pt x="5726675" y="124460"/>
                  </a:cubicBezTo>
                  <a:lnTo>
                    <a:pt x="5726675" y="1446222"/>
                  </a:lnTo>
                  <a:cubicBezTo>
                    <a:pt x="5726675" y="1514802"/>
                    <a:pt x="5670795" y="1570682"/>
                    <a:pt x="5602215" y="1570682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28" name="Group 28"/>
          <p:cNvGrpSpPr/>
          <p:nvPr/>
        </p:nvGrpSpPr>
        <p:grpSpPr>
          <a:xfrm>
            <a:off x="5867400" y="419100"/>
            <a:ext cx="10298430" cy="2177415"/>
            <a:chOff x="0" y="0"/>
            <a:chExt cx="5699621" cy="1594468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699621" cy="1594468"/>
            </a:xfrm>
            <a:custGeom>
              <a:avLst/>
              <a:gdLst/>
              <a:ahLst/>
              <a:cxnLst/>
              <a:rect l="l" t="t" r="r" b="b"/>
              <a:pathLst>
                <a:path w="5699621" h="1594468">
                  <a:moveTo>
                    <a:pt x="5575160" y="1594468"/>
                  </a:moveTo>
                  <a:lnTo>
                    <a:pt x="124460" y="1594468"/>
                  </a:lnTo>
                  <a:cubicBezTo>
                    <a:pt x="55880" y="1594468"/>
                    <a:pt x="0" y="1538588"/>
                    <a:pt x="0" y="147000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575161" y="0"/>
                  </a:lnTo>
                  <a:cubicBezTo>
                    <a:pt x="5643741" y="0"/>
                    <a:pt x="5699621" y="55880"/>
                    <a:pt x="5699621" y="124460"/>
                  </a:cubicBezTo>
                  <a:lnTo>
                    <a:pt x="5699621" y="1470008"/>
                  </a:lnTo>
                  <a:cubicBezTo>
                    <a:pt x="5699621" y="1538588"/>
                    <a:pt x="5643741" y="1594468"/>
                    <a:pt x="5575161" y="1594468"/>
                  </a:cubicBezTo>
                  <a:close/>
                </a:path>
              </a:pathLst>
            </a:custGeom>
            <a:solidFill>
              <a:srgbClr val="F1EA42"/>
            </a:solidFill>
          </p:spPr>
        </p:sp>
      </p:grpSp>
      <p:sp>
        <p:nvSpPr>
          <p:cNvPr id="30" name="TextBox 30"/>
          <p:cNvSpPr txBox="1"/>
          <p:nvPr/>
        </p:nvSpPr>
        <p:spPr>
          <a:xfrm>
            <a:off x="5875655" y="723900"/>
            <a:ext cx="10290175" cy="1230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1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Gạch dưới những từ trái nghĩa nhau trong mỗi thành ngữ, tục ngữ sau:</a:t>
            </a:r>
            <a:endParaRPr lang="en-US" sz="4000">
              <a:solidFill>
                <a:srgbClr val="0025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601980" y="260985"/>
            <a:ext cx="4593590" cy="4010025"/>
          </a:xfrm>
          <a:prstGeom prst="rect">
            <a:avLst/>
          </a:prstGeom>
        </p:spPr>
      </p:pic>
      <p:sp>
        <p:nvSpPr>
          <p:cNvPr id="40967" name="Text Box 20"/>
          <p:cNvSpPr txBox="1"/>
          <p:nvPr/>
        </p:nvSpPr>
        <p:spPr>
          <a:xfrm>
            <a:off x="3505200" y="4566285"/>
            <a:ext cx="11985625" cy="44481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50000"/>
              </a:spcBef>
              <a:buAutoNum type="alphaLcPeriod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Ăn ít ngon nhiều.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AutoNum type="alphaLcPeriod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chìm bảy nổi.</a:t>
            </a:r>
          </a:p>
          <a:p>
            <a:pPr marL="342900" indent="-342900">
              <a:lnSpc>
                <a:spcPct val="80000"/>
              </a:lnSpc>
              <a:spcBef>
                <a:spcPct val="50000"/>
              </a:spcBef>
              <a:buAutoNum type="alphaLcPeriod"/>
            </a:pP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Nắng chóng trưa, mưa chóng tối.</a:t>
            </a:r>
          </a:p>
          <a:p>
            <a:pPr marL="342900" indent="-342900">
              <a:lnSpc>
                <a:spcPct val="100000"/>
              </a:lnSpc>
              <a:spcBef>
                <a:spcPct val="50000"/>
              </a:spcBef>
              <a:buAutoNum type="alphaLcPeriod"/>
            </a:pPr>
            <a:r>
              <a:rPr lang="en-GB" alt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Yêu trẻ, trẻ đến nhà; kính già, già để tuổi cho.</a:t>
            </a:r>
          </a:p>
        </p:txBody>
      </p: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5099685" y="5154930"/>
            <a:ext cx="46863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7162800" y="5219700"/>
            <a:ext cx="1676400" cy="2413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5029200" y="6158230"/>
            <a:ext cx="1295400" cy="2413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7696200" y="6158230"/>
            <a:ext cx="838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962400" y="7199630"/>
            <a:ext cx="1524000" cy="12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8839200" y="7128510"/>
            <a:ext cx="1524000" cy="127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334000" y="8191500"/>
            <a:ext cx="99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11056591" y="8204200"/>
            <a:ext cx="9906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096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045703">
            <a:off x="6153049" y="7259205"/>
            <a:ext cx="449889" cy="19795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757101">
            <a:off x="8089934" y="5283949"/>
            <a:ext cx="449889" cy="197951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70165">
            <a:off x="10660999" y="400794"/>
            <a:ext cx="449889" cy="197951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17997">
            <a:off x="14848578" y="9818847"/>
            <a:ext cx="449889" cy="197951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608133">
            <a:off x="17096382" y="400794"/>
            <a:ext cx="449889" cy="197951"/>
          </a:xfrm>
          <a:prstGeom prst="rect">
            <a:avLst/>
          </a:prstGeom>
        </p:spPr>
      </p:pic>
      <p:pic>
        <p:nvPicPr>
          <p:cNvPr id="4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62000" y="4648200"/>
            <a:ext cx="5361305" cy="5401310"/>
          </a:xfrm>
          <a:prstGeom prst="rect">
            <a:avLst/>
          </a:prstGeom>
        </p:spPr>
      </p:pic>
      <p:pic>
        <p:nvPicPr>
          <p:cNvPr id="43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3030200" y="-114300"/>
            <a:ext cx="4593590" cy="401002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218938" y="38323"/>
            <a:ext cx="4151122" cy="41148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3563600" y="7600315"/>
            <a:ext cx="4395470" cy="24834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694444 0 L -0.0138889 0 L -0.0243056 0.00308642 L -0.0295139 0.00308642 L -0.0347222 0.00308642 L -0.0416667 0.00617284 L -0.046875 0.00617284 L -0.0520833 0.00925926 L -0.0572917 0.0123457 L -0.0642361 0.0123457 L -0.0694444 0.0123457 L -0.0746528 0.0123457 L -0.0798611 0.0123457 L -0.0902778 0.0123457 L -0.0954861 0.0123457 L -0.104167 0.0123457 L -0.114583 0.0154321 L -0.121528 0.0154321 L -0.128472 0.0154321 L -0.135417 0.0154321 L -0.144097 0.0154321 L -0.152778 0.0154321 L -0.159722 0.0154321 L -0.164931 0.0154321 L -0.171875 0.0154321 L -0.177083 0.0154321 L -0.185729 0.0154321 L -0.190938 0.0154321 L -0.197882 0.0154321 L -0.204826 0.0154321 L -0.210035 0.0154321 L -0.216979 0.0185185 L -0.222188 0.0216049 L -0.227396 0.0246914 L -0.236076 0.0277778 L -0.241285 0.0277778 L -0.249965 0.0308642 L -0.258646 0.0308642 L -0.263854 0.0339506 L -0.272535 0.037037 L -0.277743 0.0401235 L -0.286424 0.0432099 L -0.291632 0.0462963 L -0.303785 0.0524691 L -0.312465 0.0555556 L -0.31941 0.058642 L -0.326354 0.0617284 L -0.333299 0.0617284 L -0.338507 0.0679012 L -0.343715 0.0740741 L -0.348924 0.0772222 L -0.357604 0.0864815 L -0.364549 0.0957407 L -0.368021 0.105 L -0.371493 0.114259 L -0.374965 0.123519 L -0.378437 0.132778 L -0.38191 0.145123 L -0.383646 0.154383 L -0.385382 0.166728 L -0.385382 0.175988 L -0.385382 0.185247 L -0.385382 0.197593 L -0.385382 0.206852 L -0.385382 0.216111 L -0.385382 0.22537 L -0.385382 0.23463 L -0.385382 0.243889 L -0.385382 0.253148 L -0.385382 0.265494 L -0.387118 0.274753 L -0.387118 0.287099 L -0.387118 0.296358 L -0.388854 0.308704 L -0.388854 0.321049 L -0.388854 0.330247 L -0.387118 0.342593 L -0.387118 0.351852 L -0.387118 0.361111 L -0.385382 0.37037 L -0.383646 0.37963 L -0.383646 0.388889 L -0.38191 0.404321 L -0.380174 0.41358 L -0.380174 0.422839 L -0.380174 0.438272 L -0.380174 0.447531 L -0.380174 0.45679 L -0.380174 0.466049 L -0.378437 0.487654 L -0.378437 0.5 L -0.378437 0.509259 L -0.378437 0.518519 L -0.38191 0.527778 L -0.38191 0.537037 L -0.38191 0.546296 L -0.38191 0.555556 L -0.383646 0.564815 L -0.385382 0.574074 L -0.388854 0.583395 L -0.394062 0.583395 L -0.399271 0.583395 L -0.404479 0.586481 L -0.409687 0.592654 " pathEditMode="relative" ptsTypes="">
                                      <p:cBhvr>
                                        <p:cTn id="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4757101">
            <a:off x="-143022" y="842464"/>
            <a:ext cx="449889" cy="197951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2331065" y="4457700"/>
            <a:ext cx="5680710" cy="5680710"/>
            <a:chOff x="0" y="0"/>
            <a:chExt cx="6350000" cy="6349975"/>
          </a:xfrm>
          <a:blipFill rotWithShape="1">
            <a:blip r:embed="rId5"/>
            <a:stretch>
              <a:fillRect/>
            </a:stretch>
          </a:blip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9463599">
            <a:off x="17805993" y="2827812"/>
            <a:ext cx="449889" cy="1979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270165">
            <a:off x="10334478" y="284464"/>
            <a:ext cx="449889" cy="19795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517997">
            <a:off x="15674343" y="9290945"/>
            <a:ext cx="449889" cy="197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4865545">
            <a:off x="4728365" y="10018224"/>
            <a:ext cx="449889" cy="19795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8792586">
            <a:off x="4486128" y="-44786"/>
            <a:ext cx="449889" cy="1979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4608133">
            <a:off x="15911596" y="-44786"/>
            <a:ext cx="449889" cy="19795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8397883">
            <a:off x="-143022" y="6683935"/>
            <a:ext cx="449889" cy="19795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9045703">
            <a:off x="18051668" y="6904413"/>
            <a:ext cx="449889" cy="19795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7118432">
            <a:off x="10566498" y="9404186"/>
            <a:ext cx="449889" cy="197951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1219200" y="647700"/>
            <a:ext cx="10255885" cy="2305050"/>
            <a:chOff x="0" y="0"/>
            <a:chExt cx="3568303" cy="157068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568303" cy="1570682"/>
            </a:xfrm>
            <a:custGeom>
              <a:avLst/>
              <a:gdLst/>
              <a:ahLst/>
              <a:cxnLst/>
              <a:rect l="l" t="t" r="r" b="b"/>
              <a:pathLst>
                <a:path w="3568303" h="1570682">
                  <a:moveTo>
                    <a:pt x="3443843" y="1570682"/>
                  </a:moveTo>
                  <a:lnTo>
                    <a:pt x="124460" y="1570682"/>
                  </a:lnTo>
                  <a:cubicBezTo>
                    <a:pt x="55880" y="1570682"/>
                    <a:pt x="0" y="1514802"/>
                    <a:pt x="0" y="144622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43843" y="0"/>
                  </a:lnTo>
                  <a:cubicBezTo>
                    <a:pt x="3512423" y="0"/>
                    <a:pt x="3568303" y="55880"/>
                    <a:pt x="3568303" y="124460"/>
                  </a:cubicBezTo>
                  <a:lnTo>
                    <a:pt x="3568303" y="1446222"/>
                  </a:lnTo>
                  <a:cubicBezTo>
                    <a:pt x="3568303" y="1514802"/>
                    <a:pt x="3512423" y="1570682"/>
                    <a:pt x="3443843" y="1570682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1426845" y="571500"/>
            <a:ext cx="9987915" cy="2050415"/>
          </a:xfrm>
          <a:custGeom>
            <a:avLst/>
            <a:gdLst/>
            <a:ahLst/>
            <a:cxnLst/>
            <a:rect l="l" t="t" r="r" b="b"/>
            <a:pathLst>
              <a:path w="3554093" h="1594468">
                <a:moveTo>
                  <a:pt x="3429633" y="1594468"/>
                </a:moveTo>
                <a:lnTo>
                  <a:pt x="124460" y="1594468"/>
                </a:lnTo>
                <a:cubicBezTo>
                  <a:pt x="55880" y="1594468"/>
                  <a:pt x="0" y="1538588"/>
                  <a:pt x="0" y="1470008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29633" y="0"/>
                </a:lnTo>
                <a:cubicBezTo>
                  <a:pt x="3498213" y="0"/>
                  <a:pt x="3554093" y="55880"/>
                  <a:pt x="3554093" y="124460"/>
                </a:cubicBezTo>
                <a:lnTo>
                  <a:pt x="3554093" y="1470008"/>
                </a:lnTo>
                <a:cubicBezTo>
                  <a:pt x="3554093" y="1538588"/>
                  <a:pt x="3498213" y="1594468"/>
                  <a:pt x="3429633" y="1594468"/>
                </a:cubicBezTo>
                <a:close/>
              </a:path>
            </a:pathLst>
          </a:custGeom>
          <a:solidFill>
            <a:srgbClr val="FFFFFF"/>
          </a:solidFill>
        </p:spPr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2115800" y="114300"/>
            <a:ext cx="5574030" cy="4216400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2421255" y="800100"/>
            <a:ext cx="9267190" cy="1384935"/>
          </a:xfrm>
          <a:prstGeom prst="rect">
            <a:avLst/>
          </a:prstGeom>
        </p:spPr>
        <p:txBody>
          <a:bodyPr wrap="square" lIns="0" tIns="0" rIns="0" bIns="0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eaLnBrk="1" hangingPunct="1"/>
            <a:r>
              <a:rPr lang="en-US" sz="45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500" b="1" u="sng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2</a:t>
            </a:r>
            <a:r>
              <a:rPr lang="en-US" sz="45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Điền vào mỗi ô trống một từ trái nghĩa với từ </a:t>
            </a:r>
            <a:r>
              <a:rPr lang="en-US" sz="4500" b="1" i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in đậm</a:t>
            </a:r>
            <a:r>
              <a:rPr lang="en-US" sz="45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5122" name="Text Box 3"/>
          <p:cNvSpPr txBox="1"/>
          <p:nvPr/>
        </p:nvSpPr>
        <p:spPr>
          <a:xfrm>
            <a:off x="533399" y="3162300"/>
            <a:ext cx="11562193" cy="56991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342900" indent="-342900">
              <a:spcBef>
                <a:spcPct val="50000"/>
              </a:spcBef>
              <a:spcAft>
                <a:spcPct val="45000"/>
              </a:spcAft>
              <a:buAutoNum type="alphaLcPeriod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Trần Quốc Toản tuổi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mà chí          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50000"/>
              </a:spcBef>
              <a:spcAft>
                <a:spcPct val="4500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GB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cùng đi đánh giặc.</a:t>
            </a:r>
          </a:p>
          <a:p>
            <a:pPr marL="342900" indent="-342900">
              <a:spcBef>
                <a:spcPct val="50000"/>
              </a:spcBef>
              <a:spcAft>
                <a:spcPct val="4500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GB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GB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GB" alt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đoàn kết một lòng.</a:t>
            </a:r>
          </a:p>
          <a:p>
            <a:pPr marL="342900" indent="-342900">
              <a:lnSpc>
                <a:spcPct val="150000"/>
              </a:lnSpc>
              <a:spcBef>
                <a:spcPts val="1700"/>
              </a:spcBef>
              <a:spcAft>
                <a:spcPts val="1700"/>
              </a:spcAft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Xa-xa-cô đã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nhưng hình ảnh của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em còn          </a:t>
            </a:r>
            <a:r>
              <a:rPr lang="en-GB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mãi trong kí ức loài người như lời nhắc nhở về thảm hoạ chiến tranh huỷ diệt.</a:t>
            </a:r>
          </a:p>
        </p:txBody>
      </p:sp>
      <p:sp>
        <p:nvSpPr>
          <p:cNvPr id="117777" name="Text Box 17"/>
          <p:cNvSpPr txBox="1"/>
          <p:nvPr/>
        </p:nvSpPr>
        <p:spPr>
          <a:xfrm>
            <a:off x="7054850" y="3028950"/>
            <a:ext cx="1274445" cy="707886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</a:p>
        </p:txBody>
      </p:sp>
      <p:sp>
        <p:nvSpPr>
          <p:cNvPr id="117778" name="Text Box 18"/>
          <p:cNvSpPr txBox="1"/>
          <p:nvPr/>
        </p:nvSpPr>
        <p:spPr>
          <a:xfrm>
            <a:off x="1773555" y="4076700"/>
            <a:ext cx="1057579" cy="707886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</a:p>
        </p:txBody>
      </p:sp>
      <p:sp>
        <p:nvSpPr>
          <p:cNvPr id="117779" name="Text Box 19"/>
          <p:cNvSpPr txBox="1"/>
          <p:nvPr/>
        </p:nvSpPr>
        <p:spPr>
          <a:xfrm>
            <a:off x="1426845" y="5148472"/>
            <a:ext cx="1638735" cy="707886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</a:p>
        </p:txBody>
      </p:sp>
      <p:sp>
        <p:nvSpPr>
          <p:cNvPr id="117780" name="Text Box 20"/>
          <p:cNvSpPr txBox="1"/>
          <p:nvPr/>
        </p:nvSpPr>
        <p:spPr>
          <a:xfrm>
            <a:off x="9585614" y="6428967"/>
            <a:ext cx="1483576" cy="707886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122" grpId="0" build="p"/>
      <p:bldP spid="117777" grpId="0" bldLvl="0" animBg="1"/>
      <p:bldP spid="117778" grpId="0" bldLvl="0" animBg="1"/>
      <p:bldP spid="117779" grpId="0" bldLvl="0" animBg="1"/>
      <p:bldP spid="11778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045703">
            <a:off x="5924449" y="4518545"/>
            <a:ext cx="449889" cy="19795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757101">
            <a:off x="7861334" y="2543289"/>
            <a:ext cx="449889" cy="197951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70165">
            <a:off x="10660999" y="400794"/>
            <a:ext cx="449889" cy="197951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17997">
            <a:off x="14619978" y="7078187"/>
            <a:ext cx="449889" cy="197951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608133">
            <a:off x="17096382" y="400794"/>
            <a:ext cx="449889" cy="197951"/>
          </a:xfrm>
          <a:prstGeom prst="rect">
            <a:avLst/>
          </a:prstGeom>
        </p:spPr>
      </p:pic>
      <p:pic>
        <p:nvPicPr>
          <p:cNvPr id="4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33400" y="3543300"/>
            <a:ext cx="3737610" cy="3765550"/>
          </a:xfrm>
          <a:prstGeom prst="rect">
            <a:avLst/>
          </a:prstGeom>
        </p:spPr>
      </p:pic>
      <p:pic>
        <p:nvPicPr>
          <p:cNvPr id="43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4648200" y="4206875"/>
            <a:ext cx="3475990" cy="30346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944600" y="258445"/>
            <a:ext cx="4180205" cy="31623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218938" y="38323"/>
            <a:ext cx="4151122" cy="4114800"/>
          </a:xfrm>
          <a:prstGeom prst="rect">
            <a:avLst/>
          </a:prstGeom>
        </p:spPr>
      </p:pic>
      <p:pic>
        <p:nvPicPr>
          <p:cNvPr id="3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3563600" y="7600315"/>
            <a:ext cx="4395470" cy="2483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97531E-6 L -0.31007 0.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3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045703">
            <a:off x="6153049" y="7259205"/>
            <a:ext cx="449889" cy="1979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345840">
            <a:off x="10935178" y="2586170"/>
            <a:ext cx="7101231" cy="7192776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819150" y="421640"/>
            <a:ext cx="12377420" cy="2432050"/>
            <a:chOff x="0" y="0"/>
            <a:chExt cx="3328297" cy="158418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28297" cy="1584189"/>
            </a:xfrm>
            <a:custGeom>
              <a:avLst/>
              <a:gdLst/>
              <a:ahLst/>
              <a:cxnLst/>
              <a:rect l="l" t="t" r="r" b="b"/>
              <a:pathLst>
                <a:path w="3328297" h="1584189">
                  <a:moveTo>
                    <a:pt x="3203837" y="1584189"/>
                  </a:moveTo>
                  <a:lnTo>
                    <a:pt x="124460" y="1584189"/>
                  </a:lnTo>
                  <a:cubicBezTo>
                    <a:pt x="55880" y="1584189"/>
                    <a:pt x="0" y="1528309"/>
                    <a:pt x="0" y="14597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3837" y="0"/>
                  </a:lnTo>
                  <a:cubicBezTo>
                    <a:pt x="3272417" y="0"/>
                    <a:pt x="3328297" y="55880"/>
                    <a:pt x="3328297" y="124460"/>
                  </a:cubicBezTo>
                  <a:lnTo>
                    <a:pt x="3328297" y="1459729"/>
                  </a:lnTo>
                  <a:cubicBezTo>
                    <a:pt x="3328297" y="1528309"/>
                    <a:pt x="3272417" y="1584189"/>
                    <a:pt x="3203837" y="1584189"/>
                  </a:cubicBezTo>
                  <a:close/>
                </a:path>
              </a:pathLst>
            </a:custGeom>
            <a:solidFill>
              <a:srgbClr val="0025E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95400" y="421005"/>
            <a:ext cx="11931015" cy="2213610"/>
            <a:chOff x="0" y="0"/>
            <a:chExt cx="3309839" cy="15723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09839" cy="1572361"/>
            </a:xfrm>
            <a:custGeom>
              <a:avLst/>
              <a:gdLst/>
              <a:ahLst/>
              <a:cxnLst/>
              <a:rect l="l" t="t" r="r" b="b"/>
              <a:pathLst>
                <a:path w="3309839" h="1572361">
                  <a:moveTo>
                    <a:pt x="3185379" y="1572361"/>
                  </a:moveTo>
                  <a:lnTo>
                    <a:pt x="124460" y="1572361"/>
                  </a:lnTo>
                  <a:cubicBezTo>
                    <a:pt x="55880" y="1572361"/>
                    <a:pt x="0" y="1516481"/>
                    <a:pt x="0" y="144790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185379" y="0"/>
                  </a:lnTo>
                  <a:cubicBezTo>
                    <a:pt x="3253959" y="0"/>
                    <a:pt x="3309839" y="55880"/>
                    <a:pt x="3309839" y="124460"/>
                  </a:cubicBezTo>
                  <a:lnTo>
                    <a:pt x="3309839" y="1447901"/>
                  </a:lnTo>
                  <a:cubicBezTo>
                    <a:pt x="3309839" y="1516481"/>
                    <a:pt x="3253959" y="1572361"/>
                    <a:pt x="3185379" y="157236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34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4757101">
            <a:off x="8089934" y="5283949"/>
            <a:ext cx="449889" cy="197951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8792586">
            <a:off x="4867128" y="-44786"/>
            <a:ext cx="449889" cy="197951"/>
          </a:xfrm>
          <a:prstGeom prst="rect">
            <a:avLst/>
          </a:prstGeom>
        </p:spPr>
      </p:pic>
      <p:sp>
        <p:nvSpPr>
          <p:cNvPr id="42" name="Text Box 41"/>
          <p:cNvSpPr txBox="1"/>
          <p:nvPr/>
        </p:nvSpPr>
        <p:spPr>
          <a:xfrm>
            <a:off x="1447800" y="571500"/>
            <a:ext cx="11242040" cy="193802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 eaLnBrk="1" hangingPunct="1">
              <a:buClrTx/>
              <a:buSzTx/>
              <a:buFontTx/>
            </a:pPr>
            <a:r>
              <a:rPr lang="en-US" sz="6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Bài 3: Tìm từ trái nghĩa thích hợp vào mỗi ô trống:</a:t>
            </a:r>
          </a:p>
        </p:txBody>
      </p:sp>
      <p:sp>
        <p:nvSpPr>
          <p:cNvPr id="6146" name="Text Box 3"/>
          <p:cNvSpPr txBox="1"/>
          <p:nvPr/>
        </p:nvSpPr>
        <p:spPr>
          <a:xfrm>
            <a:off x="152400" y="3162300"/>
            <a:ext cx="15819755" cy="6548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342900" indent="-342900">
              <a:spcBef>
                <a:spcPct val="50000"/>
              </a:spcBef>
              <a:spcAft>
                <a:spcPct val="45000"/>
              </a:spcAft>
              <a:buAutoNum type="alphaLcPeriod"/>
            </a:pPr>
            <a:r>
              <a:rPr lang="en-GB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Việc              nghĩa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spcBef>
                <a:spcPct val="50000"/>
              </a:spcBef>
              <a:spcAft>
                <a:spcPct val="45000"/>
              </a:spcAft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Áo rách </a:t>
            </a:r>
            <a:r>
              <a:rPr lang="en-GB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vá, </a:t>
            </a:r>
          </a:p>
          <a:p>
            <a:pPr marL="342900" indent="-342900">
              <a:spcBef>
                <a:spcPct val="50000"/>
              </a:spcBef>
              <a:spcAft>
                <a:spcPct val="45000"/>
              </a:spcAft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hơn lành          </a:t>
            </a:r>
            <a:r>
              <a:rPr lang="en-GB" alt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may.</a:t>
            </a:r>
          </a:p>
          <a:p>
            <a:pPr marL="342900" indent="-342900">
              <a:spcBef>
                <a:spcPct val="50000"/>
              </a:spcBef>
              <a:spcAft>
                <a:spcPct val="45000"/>
              </a:spcAft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c.Thức               dậy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</a:p>
        </p:txBody>
      </p:sp>
      <p:sp>
        <p:nvSpPr>
          <p:cNvPr id="117777" name="Text Box 17"/>
          <p:cNvSpPr txBox="1"/>
          <p:nvPr/>
        </p:nvSpPr>
        <p:spPr>
          <a:xfrm>
            <a:off x="2590800" y="3086100"/>
            <a:ext cx="1714500" cy="92333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</a:p>
        </p:txBody>
      </p:sp>
      <p:sp>
        <p:nvSpPr>
          <p:cNvPr id="117778" name="Text Box 18"/>
          <p:cNvSpPr txBox="1"/>
          <p:nvPr/>
        </p:nvSpPr>
        <p:spPr>
          <a:xfrm>
            <a:off x="4267200" y="6867685"/>
            <a:ext cx="2057400" cy="92333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vụng</a:t>
            </a:r>
          </a:p>
        </p:txBody>
      </p:sp>
      <p:sp>
        <p:nvSpPr>
          <p:cNvPr id="117779" name="Text Box 19"/>
          <p:cNvSpPr txBox="1"/>
          <p:nvPr/>
        </p:nvSpPr>
        <p:spPr>
          <a:xfrm>
            <a:off x="2819400" y="8572660"/>
            <a:ext cx="2171700" cy="92333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khuya</a:t>
            </a:r>
          </a:p>
        </p:txBody>
      </p:sp>
      <p:sp>
        <p:nvSpPr>
          <p:cNvPr id="43" name="Text Box 18"/>
          <p:cNvSpPr txBox="1"/>
          <p:nvPr/>
        </p:nvSpPr>
        <p:spPr>
          <a:xfrm>
            <a:off x="4267200" y="4915060"/>
            <a:ext cx="2057400" cy="923330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n-US" sz="5400" b="1" dirty="0">
                <a:solidFill>
                  <a:srgbClr val="FF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1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6146" grpId="0" build="p"/>
      <p:bldP spid="117777" grpId="0" bldLvl="0" animBg="1"/>
      <p:bldP spid="117778" grpId="0" bldLvl="0" animBg="1"/>
      <p:bldP spid="117779" grpId="0" bldLvl="0" animBg="1"/>
      <p:bldP spid="4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045703">
            <a:off x="6534049" y="4921770"/>
            <a:ext cx="449889" cy="197951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757101">
            <a:off x="8089934" y="5283949"/>
            <a:ext cx="449889" cy="197951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70165">
            <a:off x="10660999" y="400794"/>
            <a:ext cx="449889" cy="197951"/>
          </a:xfrm>
          <a:prstGeom prst="rect">
            <a:avLst/>
          </a:prstGeom>
        </p:spPr>
      </p:pic>
      <p:pic>
        <p:nvPicPr>
          <p:cNvPr id="37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517997">
            <a:off x="15229578" y="7481412"/>
            <a:ext cx="449889" cy="197951"/>
          </a:xfrm>
          <a:prstGeom prst="rect">
            <a:avLst/>
          </a:prstGeom>
        </p:spPr>
      </p:pic>
      <p:pic>
        <p:nvPicPr>
          <p:cNvPr id="39" name="Picture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608133">
            <a:off x="17096382" y="400794"/>
            <a:ext cx="449889" cy="197951"/>
          </a:xfrm>
          <a:prstGeom prst="rect">
            <a:avLst/>
          </a:prstGeom>
        </p:spPr>
      </p:pic>
      <p:pic>
        <p:nvPicPr>
          <p:cNvPr id="4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143000" y="3946525"/>
            <a:ext cx="3737610" cy="3765550"/>
          </a:xfrm>
          <a:prstGeom prst="rect">
            <a:avLst/>
          </a:prstGeom>
        </p:spPr>
      </p:pic>
      <p:pic>
        <p:nvPicPr>
          <p:cNvPr id="43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257800" y="4610100"/>
            <a:ext cx="3475990" cy="30346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8991600" y="4829810"/>
            <a:ext cx="3804920" cy="28784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345840">
            <a:off x="15297785" y="703580"/>
            <a:ext cx="2775585" cy="28117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218938" y="38323"/>
            <a:ext cx="4151122" cy="4114800"/>
          </a:xfrm>
          <a:prstGeom prst="rect">
            <a:avLst/>
          </a:prstGeom>
        </p:spPr>
      </p:pic>
      <p:pic>
        <p:nvPicPr>
          <p:cNvPr id="4" name="Picture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3563600" y="7600315"/>
            <a:ext cx="4395470" cy="24834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29587 -0.0106226 C -0.109312 0.0641622 -0.158221 0.28518 -0.174852 0.36615 C -0.191482 0.44712 -0.17586 0.388642 -0.176112 0.394264 C -0.176364 0.399887 -0.177624 0.393515 -0.176112 0.394264 C -0.1746 0.395014 -0.170064 0.397263 -0.168552 0.398013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PRESENTER_ID" val="{33C6EE68-6229-4E57-A142-5D5BAEE4EDAC}"/>
  <p:tag name="ISPRING_CUSTOM_TIMING_USED" val="0"/>
  <p:tag name="ISPRING_PLAYER_LAYOUT_TYPE" val="Ful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52</TotalTime>
  <Words>515</Words>
  <Application>Microsoft Office PowerPoint</Application>
  <PresentationFormat>Custom</PresentationFormat>
  <Paragraphs>87</Paragraphs>
  <Slides>24</Slides>
  <Notes>6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Calibri</vt:lpstr>
      <vt:lpstr>宋体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HP</dc:creator>
  <dc:description>9Slide.vn</dc:description>
  <cp:lastModifiedBy>Trà My</cp:lastModifiedBy>
  <cp:revision>26</cp:revision>
  <dcterms:created xsi:type="dcterms:W3CDTF">2006-08-16T00:00:00Z</dcterms:created>
  <dcterms:modified xsi:type="dcterms:W3CDTF">2023-07-19T17:11:52Z</dcterms:modified>
  <cp:category>9Slide.vn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E47C2B28775D476E89E8A3A5FCEFD2D4</vt:lpwstr>
  </property>
  <property fmtid="{D5CDD505-2E9C-101B-9397-08002B2CF9AE}" pid="3" name="KSOProductBuildVer">
    <vt:lpwstr>2057-11.2.0.10323</vt:lpwstr>
  </property>
</Properties>
</file>