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sldIdLst>
    <p:sldId id="256" r:id="rId3"/>
    <p:sldId id="300" r:id="rId4"/>
    <p:sldId id="262" r:id="rId5"/>
    <p:sldId id="258" r:id="rId6"/>
    <p:sldId id="280" r:id="rId7"/>
    <p:sldId id="287" r:id="rId8"/>
    <p:sldId id="286" r:id="rId9"/>
    <p:sldId id="271" r:id="rId10"/>
    <p:sldId id="296" r:id="rId11"/>
    <p:sldId id="292" r:id="rId12"/>
    <p:sldId id="289" r:id="rId13"/>
    <p:sldId id="290" r:id="rId14"/>
    <p:sldId id="291" r:id="rId15"/>
    <p:sldId id="297" r:id="rId16"/>
    <p:sldId id="288" r:id="rId17"/>
    <p:sldId id="293" r:id="rId18"/>
    <p:sldId id="299" r:id="rId19"/>
    <p:sldId id="295" r:id="rId20"/>
    <p:sldId id="283" r:id="rId21"/>
    <p:sldId id="267" r:id="rId22"/>
    <p:sldId id="257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20A1"/>
    <a:srgbClr val="3E830E"/>
    <a:srgbClr val="66A117"/>
    <a:srgbClr val="FDD35C"/>
    <a:srgbClr val="FFF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75" d="100"/>
          <a:sy n="75" d="100"/>
        </p:scale>
        <p:origin x="-850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="" xmlns:a16="http://schemas.microsoft.com/office/drawing/2014/main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8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CC68400-40BE-432B-B065-CE95AE3DA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84F8D77-48AD-4393-88F2-5A8AF2A78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E6AF9ECA-FF14-4070-8EE1-56F08DF0B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10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353C68-7646-4399-98D5-5B3C4D102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443960C-6C6E-4FDE-8FD6-B259FE9BB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304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FB31B81-A36D-4F74-9BD3-DC0D63FA1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313C4CB7-C992-40B1-A52F-CF9A41276F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346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41B722FC-EC2A-48DE-AC5F-8E81F2EA8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405403A-6B86-46E1-995E-2A5398C795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277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521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2023/7/20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193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3065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0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1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E485DD1D-21FB-46C7-93D9-1DBC060E737E}"/>
              </a:ext>
            </a:extLst>
          </p:cNvPr>
          <p:cNvSpPr/>
          <p:nvPr userDrawn="1"/>
        </p:nvSpPr>
        <p:spPr>
          <a:xfrm>
            <a:off x="511320" y="486250"/>
            <a:ext cx="1116935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339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5CE4507-A9DC-4403-9145-8D352DE9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9D8F23B-39A1-4D11-890E-DDB7A176E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A499A0B9-7DB6-4BB1-B82A-F22A5A491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30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863B32D-8BCB-486C-A44D-FA2551B23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FD3EEA-40E8-4844-A84B-B004D1C2D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D19FF95-C2C5-4F5C-BCE5-F409F3C64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FA819893-B629-4F10-8771-901793EF62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3B2FCCF2-F2EE-4428-89A2-73C7CD078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602905" y="6669544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894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F6C0D4-73B6-47AD-B286-A2A047D31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084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95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CB4417AF-FA81-40D2-A298-D8DD36F5C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DC41C00-654E-4DA7-8043-74DF41C7C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53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61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1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4.png"/><Relationship Id="rId18" Type="http://schemas.openxmlformats.org/officeDocument/2006/relationships/image" Target="../media/image43.sv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17" Type="http://schemas.openxmlformats.org/officeDocument/2006/relationships/image" Target="../media/image36.png"/><Relationship Id="rId2" Type="http://schemas.openxmlformats.org/officeDocument/2006/relationships/image" Target="../media/image9.png"/><Relationship Id="rId16" Type="http://schemas.openxmlformats.org/officeDocument/2006/relationships/image" Target="../media/image41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sv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5" Type="http://schemas.openxmlformats.org/officeDocument/2006/relationships/image" Target="../media/image35.png"/><Relationship Id="rId10" Type="http://schemas.openxmlformats.org/officeDocument/2006/relationships/image" Target="../media/image35.svg"/><Relationship Id="rId4" Type="http://schemas.openxmlformats.org/officeDocument/2006/relationships/image" Target="../media/image16.png"/><Relationship Id="rId9" Type="http://schemas.openxmlformats.org/officeDocument/2006/relationships/image" Target="../media/image31.png"/><Relationship Id="rId14" Type="http://schemas.openxmlformats.org/officeDocument/2006/relationships/image" Target="../media/image3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vkF1_qt6MQ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11" Type="http://schemas.openxmlformats.org/officeDocument/2006/relationships/image" Target="../media/image24.png"/><Relationship Id="rId5" Type="http://schemas.openxmlformats.org/officeDocument/2006/relationships/image" Target="../media/image16.png"/><Relationship Id="rId10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F3C743DF-61C5-43B2-B42D-06FC568FCDDC}"/>
              </a:ext>
            </a:extLst>
          </p:cNvPr>
          <p:cNvSpPr txBox="1"/>
          <p:nvPr/>
        </p:nvSpPr>
        <p:spPr>
          <a:xfrm>
            <a:off x="1280322" y="1806665"/>
            <a:ext cx="9402753" cy="1354185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Bài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ca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về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trái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đất</a:t>
            </a:r>
            <a:endParaRPr lang="zh-CN" altLang="en-US" sz="8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0" name="组合 29">
            <a:extLst>
              <a:ext uri="{FF2B5EF4-FFF2-40B4-BE49-F238E27FC236}">
                <a16:creationId xmlns="" xmlns:a16="http://schemas.microsoft.com/office/drawing/2014/main" id="{8A7F2A16-F187-4CEE-A7AA-302148D956BE}"/>
              </a:ext>
            </a:extLst>
          </p:cNvPr>
          <p:cNvGrpSpPr/>
          <p:nvPr/>
        </p:nvGrpSpPr>
        <p:grpSpPr>
          <a:xfrm>
            <a:off x="4383228" y="3311420"/>
            <a:ext cx="3196944" cy="739065"/>
            <a:chOff x="4383228" y="3311420"/>
            <a:chExt cx="3196944" cy="739065"/>
          </a:xfrm>
        </p:grpSpPr>
        <p:pic>
          <p:nvPicPr>
            <p:cNvPr id="8" name="图片 7">
              <a:extLst>
                <a:ext uri="{FF2B5EF4-FFF2-40B4-BE49-F238E27FC236}">
                  <a16:creationId xmlns="" xmlns:a16="http://schemas.microsoft.com/office/drawing/2014/main" id="{FAAF524E-1D9D-4F73-9A3E-CC0C3174B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3228" y="3311420"/>
              <a:ext cx="3196944" cy="739065"/>
            </a:xfrm>
            <a:prstGeom prst="rect">
              <a:avLst/>
            </a:prstGeom>
          </p:spPr>
        </p:pic>
        <p:sp>
          <p:nvSpPr>
            <p:cNvPr id="29" name="矩形 28">
              <a:extLst>
                <a:ext uri="{FF2B5EF4-FFF2-40B4-BE49-F238E27FC236}">
                  <a16:creationId xmlns="" xmlns:a16="http://schemas.microsoft.com/office/drawing/2014/main" id="{1E38D4C8-5B68-4A90-AC4A-16F7F6FB40FE}"/>
                </a:ext>
              </a:extLst>
            </p:cNvPr>
            <p:cNvSpPr/>
            <p:nvPr/>
          </p:nvSpPr>
          <p:spPr>
            <a:xfrm>
              <a:off x="5086077" y="3359424"/>
              <a:ext cx="1791245" cy="483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prstTxWarp prst="textWave1">
                <a:avLst>
                  <a:gd name="adj1" fmla="val 20000"/>
                  <a:gd name="adj2" fmla="val 0"/>
                </a:avLst>
              </a:prstTxWarp>
              <a:spAutoFit/>
            </a:bodyPr>
            <a:lstStyle/>
            <a:p>
              <a:r>
                <a:rPr lang="en-US" altLang="zh-CN" sz="1600" dirty="0" err="1">
                  <a:solidFill>
                    <a:schemeClr val="bg1"/>
                  </a:solidFill>
                  <a:cs typeface="+mn-ea"/>
                  <a:sym typeface="+mn-lt"/>
                </a:rPr>
                <a:t>Định</a:t>
              </a:r>
              <a:r>
                <a:rPr lang="en-US" altLang="zh-CN" sz="1600" dirty="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CN" sz="1600" dirty="0" err="1">
                  <a:solidFill>
                    <a:schemeClr val="bg1"/>
                  </a:solidFill>
                  <a:cs typeface="+mn-ea"/>
                  <a:sym typeface="+mn-lt"/>
                </a:rPr>
                <a:t>Hải</a:t>
              </a:r>
              <a:endParaRPr lang="zh-CN" altLang="en-US" sz="16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1" name="Rounded Rectangle 7">
            <a:extLst>
              <a:ext uri="{FF2B5EF4-FFF2-40B4-BE49-F238E27FC236}">
                <a16:creationId xmlns="" xmlns:a16="http://schemas.microsoft.com/office/drawing/2014/main" id="{2F126EEB-7A2E-48DA-B208-BF255B979AD3}"/>
              </a:ext>
            </a:extLst>
          </p:cNvPr>
          <p:cNvSpPr/>
          <p:nvPr/>
        </p:nvSpPr>
        <p:spPr>
          <a:xfrm>
            <a:off x="5253700" y="361180"/>
            <a:ext cx="1684599" cy="413563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rgbClr val="3E83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TẬP ĐỌC</a:t>
            </a:r>
            <a:endParaRPr lang="ko-KR" altLang="en-US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086077" y="4059009"/>
            <a:ext cx="1922636" cy="1891393"/>
          </a:xfrm>
          <a:prstGeom prst="rect">
            <a:avLst/>
          </a:prstGeom>
        </p:spPr>
      </p:pic>
      <p:pic>
        <p:nvPicPr>
          <p:cNvPr id="2" name="Good Old Days by Joakim Karud (Official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79036" y="6451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2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/>
      <p:bldP spid="3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3748733" y="632692"/>
            <a:ext cx="5694811" cy="233907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trẻ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bạn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trẻ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năm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châu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Vàng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trắng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đen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…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dù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da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khác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màu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Ta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nụ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hoa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Gió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đẫm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hương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thơm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nắng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tô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thắm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sắc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Màu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hoa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nào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cũng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quý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cũng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thơm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!</a:t>
            </a: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Màu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hoa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nào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cũng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quý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cũng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thơm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!</a:t>
            </a:r>
            <a:endParaRPr lang="zh-CN" altLang="en-US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="" xmlns:a16="http://schemas.microsoft.com/office/drawing/2014/main" id="{8F677159-0056-4B30-8D6D-6569AB9C595E}"/>
              </a:ext>
            </a:extLst>
          </p:cNvPr>
          <p:cNvSpPr txBox="1"/>
          <p:nvPr/>
        </p:nvSpPr>
        <p:spPr>
          <a:xfrm>
            <a:off x="2516214" y="4375691"/>
            <a:ext cx="262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endParaRPr lang="en-US" altLang="zh-CN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="" xmlns:a16="http://schemas.microsoft.com/office/drawing/2014/main" id="{D8692A94-A2E9-4EC3-A5BB-769143E5A0E6}"/>
              </a:ext>
            </a:extLst>
          </p:cNvPr>
          <p:cNvGrpSpPr/>
          <p:nvPr/>
        </p:nvGrpSpPr>
        <p:grpSpPr>
          <a:xfrm>
            <a:off x="5141364" y="3691891"/>
            <a:ext cx="713730" cy="725614"/>
            <a:chOff x="6597495" y="2020590"/>
            <a:chExt cx="713730" cy="725614"/>
          </a:xfrm>
          <a:solidFill>
            <a:srgbClr val="65BDAA"/>
          </a:solidFill>
        </p:grpSpPr>
        <p:sp>
          <p:nvSpPr>
            <p:cNvPr id="54" name="任意多边形 16">
              <a:extLst>
                <a:ext uri="{FF2B5EF4-FFF2-40B4-BE49-F238E27FC236}">
                  <a16:creationId xmlns="" xmlns:a16="http://schemas.microsoft.com/office/drawing/2014/main" id="{FDF0E8DF-8E70-4420-A771-174426472DD3}"/>
                </a:ext>
              </a:extLst>
            </p:cNvPr>
            <p:cNvSpPr/>
            <p:nvPr/>
          </p:nvSpPr>
          <p:spPr>
            <a:xfrm>
              <a:off x="6597495" y="2020590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5" name="TextBox 14">
              <a:extLst>
                <a:ext uri="{FF2B5EF4-FFF2-40B4-BE49-F238E27FC236}">
                  <a16:creationId xmlns="" xmlns:a16="http://schemas.microsoft.com/office/drawing/2014/main" id="{37A1775D-F7E5-48F6-956A-9F9DC5676600}"/>
                </a:ext>
              </a:extLst>
            </p:cNvPr>
            <p:cNvSpPr txBox="1"/>
            <p:nvPr/>
          </p:nvSpPr>
          <p:spPr>
            <a:xfrm>
              <a:off x="6722894" y="2158180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="" xmlns:a16="http://schemas.microsoft.com/office/drawing/2014/main" id="{98017510-98C0-4B1D-B92B-BDECA3A40DED}"/>
              </a:ext>
            </a:extLst>
          </p:cNvPr>
          <p:cNvGrpSpPr/>
          <p:nvPr/>
        </p:nvGrpSpPr>
        <p:grpSpPr>
          <a:xfrm>
            <a:off x="5408572" y="4522555"/>
            <a:ext cx="713730" cy="725614"/>
            <a:chOff x="7303153" y="3341445"/>
            <a:chExt cx="713730" cy="725614"/>
          </a:xfrm>
          <a:solidFill>
            <a:srgbClr val="65BDAA"/>
          </a:solidFill>
        </p:grpSpPr>
        <p:sp>
          <p:nvSpPr>
            <p:cNvPr id="57" name="任意多边形 15">
              <a:extLst>
                <a:ext uri="{FF2B5EF4-FFF2-40B4-BE49-F238E27FC236}">
                  <a16:creationId xmlns="" xmlns:a16="http://schemas.microsoft.com/office/drawing/2014/main" id="{33BFC344-50A5-4130-AB4B-9FCF8562B20D}"/>
                </a:ext>
              </a:extLst>
            </p:cNvPr>
            <p:cNvSpPr/>
            <p:nvPr/>
          </p:nvSpPr>
          <p:spPr>
            <a:xfrm>
              <a:off x="7303153" y="3341445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8" name="TextBox 14">
              <a:extLst>
                <a:ext uri="{FF2B5EF4-FFF2-40B4-BE49-F238E27FC236}">
                  <a16:creationId xmlns="" xmlns:a16="http://schemas.microsoft.com/office/drawing/2014/main" id="{CAC91838-2228-4EBA-B0F2-8CF18CCC8BB6}"/>
                </a:ext>
              </a:extLst>
            </p:cNvPr>
            <p:cNvSpPr txBox="1"/>
            <p:nvPr/>
          </p:nvSpPr>
          <p:spPr>
            <a:xfrm>
              <a:off x="7436468" y="348946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="" xmlns:a16="http://schemas.microsoft.com/office/drawing/2014/main" id="{63137EBB-696C-4AD9-8A72-2F516A449D96}"/>
              </a:ext>
            </a:extLst>
          </p:cNvPr>
          <p:cNvGrpSpPr/>
          <p:nvPr/>
        </p:nvGrpSpPr>
        <p:grpSpPr>
          <a:xfrm>
            <a:off x="5112942" y="5338172"/>
            <a:ext cx="713730" cy="725614"/>
            <a:chOff x="6605488" y="4699817"/>
            <a:chExt cx="713730" cy="725614"/>
          </a:xfrm>
          <a:solidFill>
            <a:srgbClr val="65BDAA"/>
          </a:solidFill>
        </p:grpSpPr>
        <p:sp>
          <p:nvSpPr>
            <p:cNvPr id="60" name="任意多边形 14">
              <a:extLst>
                <a:ext uri="{FF2B5EF4-FFF2-40B4-BE49-F238E27FC236}">
                  <a16:creationId xmlns="" xmlns:a16="http://schemas.microsoft.com/office/drawing/2014/main" id="{1830DEE4-D34C-4AEE-8E23-93DABF413B52}"/>
                </a:ext>
              </a:extLst>
            </p:cNvPr>
            <p:cNvSpPr/>
            <p:nvPr/>
          </p:nvSpPr>
          <p:spPr>
            <a:xfrm>
              <a:off x="6605488" y="4699817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" name="TextBox 14">
              <a:extLst>
                <a:ext uri="{FF2B5EF4-FFF2-40B4-BE49-F238E27FC236}">
                  <a16:creationId xmlns="" xmlns:a16="http://schemas.microsoft.com/office/drawing/2014/main" id="{A8754971-537A-4D6C-B9D6-E9DFE94680F7}"/>
                </a:ext>
              </a:extLst>
            </p:cNvPr>
            <p:cNvSpPr txBox="1"/>
            <p:nvPr/>
          </p:nvSpPr>
          <p:spPr>
            <a:xfrm>
              <a:off x="6726643" y="484060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893535" y="3786647"/>
            <a:ext cx="2223686" cy="406330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tươi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vui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3" name="TextBox 39">
            <a:extLst>
              <a:ext uri="{FF2B5EF4-FFF2-40B4-BE49-F238E27FC236}">
                <a16:creationId xmlns="" xmlns:a16="http://schemas.microsoft.com/office/drawing/2014/main" id="{3ECC5A86-5B34-45C0-8E08-7D40F346D175}"/>
              </a:ext>
            </a:extLst>
          </p:cNvPr>
          <p:cNvSpPr txBox="1"/>
          <p:nvPr/>
        </p:nvSpPr>
        <p:spPr>
          <a:xfrm>
            <a:off x="6194373" y="4630825"/>
            <a:ext cx="5472973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Nhịp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3/5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1,5,6), 3/4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2,3), 4/4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4)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4" name="TextBox 39">
            <a:extLst>
              <a:ext uri="{FF2B5EF4-FFF2-40B4-BE49-F238E27FC236}">
                <a16:creationId xmlns="" xmlns:a16="http://schemas.microsoft.com/office/drawing/2014/main" id="{FED67C5E-5940-4A7C-B2B7-7205E80D1213}"/>
              </a:ext>
            </a:extLst>
          </p:cNvPr>
          <p:cNvSpPr txBox="1"/>
          <p:nvPr/>
        </p:nvSpPr>
        <p:spPr>
          <a:xfrm>
            <a:off x="5942710" y="5497321"/>
            <a:ext cx="4204997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Nhấn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ở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từ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gợi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tả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thán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49" grpId="0"/>
      <p:bldP spid="62" grpId="0"/>
      <p:bldP spid="63" grpId="0"/>
      <p:bldP spid="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6533419" y="2774731"/>
            <a:ext cx="1387883" cy="73866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4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đẫm</a:t>
            </a:r>
            <a:endParaRPr lang="zh-CN" altLang="en-US" sz="4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" name="图片 7">
            <a:extLst>
              <a:ext uri="{FF2B5EF4-FFF2-40B4-BE49-F238E27FC236}">
                <a16:creationId xmlns="" xmlns:a16="http://schemas.microsoft.com/office/drawing/2014/main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851" y="2774731"/>
            <a:ext cx="3548964" cy="4083269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7006903" y="3503040"/>
            <a:ext cx="236223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1998757" y="1467327"/>
            <a:ext cx="5536465" cy="812723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Khi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em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cần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lưu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ý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từ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: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1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3939128" y="654605"/>
            <a:ext cx="5536465" cy="812723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GIẢI NGHĨA TỪ: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9569" l="0" r="97222">
                        <a14:foregroundMark x1="57562" y1="64853" x2="81327" y2="75057"/>
                        <a14:foregroundMark x1="55864" y1="78912" x2="85185" y2="616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68"/>
          <a:stretch/>
        </p:blipFill>
        <p:spPr>
          <a:xfrm>
            <a:off x="3227647" y="2447261"/>
            <a:ext cx="3661146" cy="2295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7109249" y="2918662"/>
            <a:ext cx="3997689" cy="1292662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Năm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Á,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Phi,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Mỹ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Đại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Dương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8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1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1215882" y="1363812"/>
            <a:ext cx="9399705" cy="73866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hoa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màu sắc, mùi hương và vẻ đẹp khác nhau nhưng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vi-VN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quý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397275" y="516031"/>
            <a:ext cx="8800354" cy="73863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Em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hiểu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2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câu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thơ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cuối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khổ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2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nói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gì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?</a:t>
            </a:r>
          </a:p>
        </p:txBody>
      </p:sp>
      <p:sp>
        <p:nvSpPr>
          <p:cNvPr id="26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1215882" y="2345858"/>
            <a:ext cx="9340493" cy="1107996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da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da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9641417" y="2448830"/>
            <a:ext cx="2438438" cy="4409170"/>
            <a:chOff x="4860359" y="282972"/>
            <a:chExt cx="5637786" cy="7972316"/>
          </a:xfrm>
        </p:grpSpPr>
        <p:grpSp>
          <p:nvGrpSpPr>
            <p:cNvPr id="39" name="Group 38"/>
            <p:cNvGrpSpPr/>
            <p:nvPr/>
          </p:nvGrpSpPr>
          <p:grpSpPr>
            <a:xfrm>
              <a:off x="4860359" y="282972"/>
              <a:ext cx="5637786" cy="6484378"/>
              <a:chOff x="1516940" y="1257300"/>
              <a:chExt cx="7067015" cy="8128226"/>
            </a:xfrm>
          </p:grpSpPr>
          <p:pic>
            <p:nvPicPr>
              <p:cNvPr id="41" name="Picture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 rot="1526255">
                <a:off x="5159537" y="2733414"/>
                <a:ext cx="2568261" cy="6078724"/>
              </a:xfrm>
              <a:prstGeom prst="rect">
                <a:avLst/>
              </a:prstGeom>
            </p:spPr>
          </p:pic>
          <p:pic>
            <p:nvPicPr>
              <p:cNvPr id="42" name="Picture 1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576666" y="1257300"/>
                <a:ext cx="2568261" cy="6078724"/>
              </a:xfrm>
              <a:prstGeom prst="rect">
                <a:avLst/>
              </a:prstGeom>
            </p:spPr>
          </p:pic>
          <p:pic>
            <p:nvPicPr>
              <p:cNvPr id="43" name="Picture 1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1516940" y="4789030"/>
                <a:ext cx="2858458" cy="3167266"/>
              </a:xfrm>
              <a:prstGeom prst="rect">
                <a:avLst/>
              </a:prstGeom>
            </p:spPr>
          </p:pic>
          <p:pic>
            <p:nvPicPr>
              <p:cNvPr id="44" name="Picture 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rcRect/>
              <a:stretch>
                <a:fillRect/>
              </a:stretch>
            </p:blipFill>
            <p:spPr>
              <a:xfrm rot="2611148">
                <a:off x="3428676" y="4005577"/>
                <a:ext cx="5155279" cy="5155279"/>
              </a:xfrm>
              <a:prstGeom prst="rect">
                <a:avLst/>
              </a:prstGeom>
            </p:spPr>
          </p:pic>
          <p:pic>
            <p:nvPicPr>
              <p:cNvPr id="45" name="Picture 12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rcRect/>
              <a:stretch>
                <a:fillRect/>
              </a:stretch>
            </p:blipFill>
            <p:spPr>
              <a:xfrm rot="2728378">
                <a:off x="5348324" y="6372664"/>
                <a:ext cx="2858458" cy="3167266"/>
              </a:xfrm>
              <a:prstGeom prst="rect">
                <a:avLst/>
              </a:prstGeom>
            </p:spPr>
          </p:pic>
          <p:pic>
            <p:nvPicPr>
              <p:cNvPr id="46" name="Picture 11"/>
              <p:cNvPicPr>
                <a:picLocks noChangeAspect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>
              <a:xfrm rot="20306926">
                <a:off x="2670605" y="2917027"/>
                <a:ext cx="2020380" cy="4552969"/>
              </a:xfrm>
              <a:prstGeom prst="rect">
                <a:avLst/>
              </a:prstGeom>
            </p:spPr>
          </p:pic>
          <p:pic>
            <p:nvPicPr>
              <p:cNvPr id="47" name="Picture 5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="" xmlns:asvg="http://schemas.microsoft.com/office/drawing/2016/SVG/main" r:embed="rId14"/>
                  </a:ext>
                </a:extLst>
              </a:blip>
              <a:srcRect/>
              <a:stretch>
                <a:fillRect/>
              </a:stretch>
            </p:blipFill>
            <p:spPr>
              <a:xfrm rot="898344">
                <a:off x="1851156" y="2722744"/>
                <a:ext cx="5590306" cy="5590306"/>
              </a:xfrm>
              <a:prstGeom prst="rect">
                <a:avLst/>
              </a:prstGeom>
            </p:spPr>
          </p:pic>
        </p:grpSp>
        <p:pic>
          <p:nvPicPr>
            <p:cNvPr id="40" name="Picture 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rcRect/>
            <a:stretch>
              <a:fillRect/>
            </a:stretch>
          </p:blipFill>
          <p:spPr>
            <a:xfrm rot="857481">
              <a:off x="5812827" y="4806203"/>
              <a:ext cx="2655795" cy="3449085"/>
            </a:xfrm>
            <a:prstGeom prst="rect">
              <a:avLst/>
            </a:prstGeom>
          </p:spPr>
        </p:pic>
      </p:grpSp>
      <p:pic>
        <p:nvPicPr>
          <p:cNvPr id="50" name="Picture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3957262" y="3898520"/>
            <a:ext cx="4433934" cy="2438664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="" xmlns:a16="http://schemas.microsoft.com/office/drawing/2014/main" id="{8F677159-0056-4B30-8D6D-6569AB9C595E}"/>
              </a:ext>
            </a:extLst>
          </p:cNvPr>
          <p:cNvSpPr txBox="1"/>
          <p:nvPr/>
        </p:nvSpPr>
        <p:spPr>
          <a:xfrm>
            <a:off x="4731623" y="5054787"/>
            <a:ext cx="3813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5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đẳng</a:t>
            </a:r>
            <a:endParaRPr lang="en-US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9" grpId="0" build="p"/>
      <p:bldP spid="26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6140926" y="2655195"/>
            <a:ext cx="5588618" cy="2092848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just"/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Mọi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trẻ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em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trên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thế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giới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đều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xứng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đáng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nhận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được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sự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bình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đẳng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không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phân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biệt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chủng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tộc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sắc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tộc</a:t>
            </a:r>
            <a:r>
              <a:rPr lang="en-US" altLang="zh-CN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.</a:t>
            </a:r>
            <a:endParaRPr lang="zh-CN" altLang="en-US" sz="3200" dirty="0">
              <a:ln w="38100">
                <a:noFill/>
              </a:ln>
              <a:solidFill>
                <a:srgbClr val="3E83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950720" cy="17706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16" y="1802274"/>
            <a:ext cx="6002595" cy="4980648"/>
          </a:xfrm>
          <a:prstGeom prst="rect">
            <a:avLst/>
          </a:prstGeom>
        </p:spPr>
      </p:pic>
      <p:pic>
        <p:nvPicPr>
          <p:cNvPr id="31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632529" y="1328644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0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06AC89F-CFB4-4AB8-8E2B-F8A723F98D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12192000" cy="43166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F236AA7-627F-4B85-BFEB-7C0E48ECA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53" y="596483"/>
            <a:ext cx="4796318" cy="62213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355C750-CAC8-4541-9A2D-685B4753C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6969F99-AF7B-45C3-BD35-5DB085A13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0FC1CB6A-5E83-4FA0-96A4-1E4AAA90CA9A}"/>
              </a:ext>
            </a:extLst>
          </p:cNvPr>
          <p:cNvSpPr txBox="1"/>
          <p:nvPr/>
        </p:nvSpPr>
        <p:spPr>
          <a:xfrm>
            <a:off x="1102042" y="2343488"/>
            <a:ext cx="6021813" cy="1354185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Khổ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3</a:t>
            </a:r>
            <a:endParaRPr lang="zh-CN" altLang="en-US" sz="8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F75C492B-E4A1-4F0A-AF01-B262C0D4B4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40" y="1326341"/>
            <a:ext cx="928516" cy="83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4F5DDE9E-945A-4089-92AE-2B0B53D726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9362" y="287249"/>
            <a:ext cx="928516" cy="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49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3748734" y="632692"/>
            <a:ext cx="5206598" cy="233907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Khói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hình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nấm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tai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họa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đấy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Bom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H,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bom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A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không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phải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bạn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ta</a:t>
            </a: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Tiếng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hát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vui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giữ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bình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yên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Tiếng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cười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ran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không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già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Hành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tinh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này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chúng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ta!</a:t>
            </a: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Hành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tinh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này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của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chúng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ta!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="" xmlns:a16="http://schemas.microsoft.com/office/drawing/2014/main" id="{8F677159-0056-4B30-8D6D-6569AB9C595E}"/>
              </a:ext>
            </a:extLst>
          </p:cNvPr>
          <p:cNvSpPr txBox="1"/>
          <p:nvPr/>
        </p:nvSpPr>
        <p:spPr>
          <a:xfrm>
            <a:off x="2516214" y="4375691"/>
            <a:ext cx="262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endParaRPr lang="en-US" altLang="zh-CN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="" xmlns:a16="http://schemas.microsoft.com/office/drawing/2014/main" id="{D8692A94-A2E9-4EC3-A5BB-769143E5A0E6}"/>
              </a:ext>
            </a:extLst>
          </p:cNvPr>
          <p:cNvGrpSpPr/>
          <p:nvPr/>
        </p:nvGrpSpPr>
        <p:grpSpPr>
          <a:xfrm>
            <a:off x="5141364" y="3691891"/>
            <a:ext cx="713730" cy="725614"/>
            <a:chOff x="6597495" y="2020590"/>
            <a:chExt cx="713730" cy="725614"/>
          </a:xfrm>
          <a:solidFill>
            <a:srgbClr val="65BDAA"/>
          </a:solidFill>
        </p:grpSpPr>
        <p:sp>
          <p:nvSpPr>
            <p:cNvPr id="54" name="任意多边形 16">
              <a:extLst>
                <a:ext uri="{FF2B5EF4-FFF2-40B4-BE49-F238E27FC236}">
                  <a16:creationId xmlns="" xmlns:a16="http://schemas.microsoft.com/office/drawing/2014/main" id="{FDF0E8DF-8E70-4420-A771-174426472DD3}"/>
                </a:ext>
              </a:extLst>
            </p:cNvPr>
            <p:cNvSpPr/>
            <p:nvPr/>
          </p:nvSpPr>
          <p:spPr>
            <a:xfrm>
              <a:off x="6597495" y="2020590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5" name="TextBox 14">
              <a:extLst>
                <a:ext uri="{FF2B5EF4-FFF2-40B4-BE49-F238E27FC236}">
                  <a16:creationId xmlns="" xmlns:a16="http://schemas.microsoft.com/office/drawing/2014/main" id="{37A1775D-F7E5-48F6-956A-9F9DC5676600}"/>
                </a:ext>
              </a:extLst>
            </p:cNvPr>
            <p:cNvSpPr txBox="1"/>
            <p:nvPr/>
          </p:nvSpPr>
          <p:spPr>
            <a:xfrm>
              <a:off x="6722894" y="2158180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="" xmlns:a16="http://schemas.microsoft.com/office/drawing/2014/main" id="{98017510-98C0-4B1D-B92B-BDECA3A40DED}"/>
              </a:ext>
            </a:extLst>
          </p:cNvPr>
          <p:cNvGrpSpPr/>
          <p:nvPr/>
        </p:nvGrpSpPr>
        <p:grpSpPr>
          <a:xfrm>
            <a:off x="5408572" y="4522555"/>
            <a:ext cx="713730" cy="725614"/>
            <a:chOff x="7303153" y="3341445"/>
            <a:chExt cx="713730" cy="725614"/>
          </a:xfrm>
          <a:solidFill>
            <a:srgbClr val="65BDAA"/>
          </a:solidFill>
        </p:grpSpPr>
        <p:sp>
          <p:nvSpPr>
            <p:cNvPr id="57" name="任意多边形 15">
              <a:extLst>
                <a:ext uri="{FF2B5EF4-FFF2-40B4-BE49-F238E27FC236}">
                  <a16:creationId xmlns="" xmlns:a16="http://schemas.microsoft.com/office/drawing/2014/main" id="{33BFC344-50A5-4130-AB4B-9FCF8562B20D}"/>
                </a:ext>
              </a:extLst>
            </p:cNvPr>
            <p:cNvSpPr/>
            <p:nvPr/>
          </p:nvSpPr>
          <p:spPr>
            <a:xfrm>
              <a:off x="7303153" y="3341445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8" name="TextBox 14">
              <a:extLst>
                <a:ext uri="{FF2B5EF4-FFF2-40B4-BE49-F238E27FC236}">
                  <a16:creationId xmlns="" xmlns:a16="http://schemas.microsoft.com/office/drawing/2014/main" id="{CAC91838-2228-4EBA-B0F2-8CF18CCC8BB6}"/>
                </a:ext>
              </a:extLst>
            </p:cNvPr>
            <p:cNvSpPr txBox="1"/>
            <p:nvPr/>
          </p:nvSpPr>
          <p:spPr>
            <a:xfrm>
              <a:off x="7436468" y="348946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="" xmlns:a16="http://schemas.microsoft.com/office/drawing/2014/main" id="{63137EBB-696C-4AD9-8A72-2F516A449D96}"/>
              </a:ext>
            </a:extLst>
          </p:cNvPr>
          <p:cNvGrpSpPr/>
          <p:nvPr/>
        </p:nvGrpSpPr>
        <p:grpSpPr>
          <a:xfrm>
            <a:off x="5112942" y="5338172"/>
            <a:ext cx="713730" cy="725614"/>
            <a:chOff x="6605488" y="4699817"/>
            <a:chExt cx="713730" cy="725614"/>
          </a:xfrm>
          <a:solidFill>
            <a:srgbClr val="65BDAA"/>
          </a:solidFill>
        </p:grpSpPr>
        <p:sp>
          <p:nvSpPr>
            <p:cNvPr id="60" name="任意多边形 14">
              <a:extLst>
                <a:ext uri="{FF2B5EF4-FFF2-40B4-BE49-F238E27FC236}">
                  <a16:creationId xmlns="" xmlns:a16="http://schemas.microsoft.com/office/drawing/2014/main" id="{1830DEE4-D34C-4AEE-8E23-93DABF413B52}"/>
                </a:ext>
              </a:extLst>
            </p:cNvPr>
            <p:cNvSpPr/>
            <p:nvPr/>
          </p:nvSpPr>
          <p:spPr>
            <a:xfrm>
              <a:off x="6605488" y="4699817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" name="TextBox 14">
              <a:extLst>
                <a:ext uri="{FF2B5EF4-FFF2-40B4-BE49-F238E27FC236}">
                  <a16:creationId xmlns="" xmlns:a16="http://schemas.microsoft.com/office/drawing/2014/main" id="{A8754971-537A-4D6C-B9D6-E9DFE94680F7}"/>
                </a:ext>
              </a:extLst>
            </p:cNvPr>
            <p:cNvSpPr txBox="1"/>
            <p:nvPr/>
          </p:nvSpPr>
          <p:spPr>
            <a:xfrm>
              <a:off x="6726643" y="484060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893535" y="3786647"/>
            <a:ext cx="2223686" cy="406330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tươi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vui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3" name="TextBox 39">
            <a:extLst>
              <a:ext uri="{FF2B5EF4-FFF2-40B4-BE49-F238E27FC236}">
                <a16:creationId xmlns="" xmlns:a16="http://schemas.microsoft.com/office/drawing/2014/main" id="{3ECC5A86-5B34-45C0-8E08-7D40F346D175}"/>
              </a:ext>
            </a:extLst>
          </p:cNvPr>
          <p:cNvSpPr txBox="1"/>
          <p:nvPr/>
        </p:nvSpPr>
        <p:spPr>
          <a:xfrm>
            <a:off x="6194373" y="4630825"/>
            <a:ext cx="5735866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Nhịp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3/4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1,5,6), 3/5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3,4), 2/2/4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2) 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4" name="TextBox 39">
            <a:extLst>
              <a:ext uri="{FF2B5EF4-FFF2-40B4-BE49-F238E27FC236}">
                <a16:creationId xmlns="" xmlns:a16="http://schemas.microsoft.com/office/drawing/2014/main" id="{FED67C5E-5940-4A7C-B2B7-7205E80D1213}"/>
              </a:ext>
            </a:extLst>
          </p:cNvPr>
          <p:cNvSpPr txBox="1"/>
          <p:nvPr/>
        </p:nvSpPr>
        <p:spPr>
          <a:xfrm>
            <a:off x="5942710" y="5497321"/>
            <a:ext cx="4204997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Nhấn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ở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từ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gợi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tả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thán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0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  <p:bldP spid="49" grpId="0"/>
      <p:bldP spid="62" grpId="0"/>
      <p:bldP spid="63" grpId="0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23" y="1638387"/>
            <a:ext cx="3974088" cy="3238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294444" y="2826573"/>
            <a:ext cx="6277446" cy="86177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Cười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ran: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cười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vang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lên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liên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tiếp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giòn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giã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kéo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dài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23" y="2103117"/>
            <a:ext cx="3974088" cy="2634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294444" y="2611129"/>
            <a:ext cx="6277446" cy="1292662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Khói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hình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nấm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cột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khói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trông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như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cây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nấm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khổng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lồ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sinh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ra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sau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vụ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nổ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H,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A.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3089067" y="2180242"/>
            <a:ext cx="7836436" cy="86177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H: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khinh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khí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có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sức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sát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thương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phá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hoại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hơn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nguyên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tử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14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3089067" y="3806135"/>
            <a:ext cx="6277446" cy="430887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A: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bom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nguyên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tử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65846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7" grpId="0"/>
      <p:bldP spid="7" grpId="1"/>
      <p:bldP spid="12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1778693" y="1941258"/>
            <a:ext cx="9399705" cy="73866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ra.</a:t>
            </a:r>
            <a:endParaRPr lang="en-US" altLang="zh-CN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397275" y="516031"/>
            <a:ext cx="9683914" cy="1354185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Chúng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ta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phải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làm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gì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để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giữ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bình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yên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cho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trái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đất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?</a:t>
            </a:r>
            <a:endParaRPr lang="zh-CN" altLang="en-US" sz="4000" dirty="0">
              <a:ln w="38100"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6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1748074" y="2896652"/>
            <a:ext cx="9340493" cy="73866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đỡ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cười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zh-CN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20" name="图片 7">
            <a:extLst>
              <a:ext uri="{FF2B5EF4-FFF2-40B4-BE49-F238E27FC236}">
                <a16:creationId xmlns=""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061" y="3810611"/>
            <a:ext cx="2674342" cy="26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9" grpId="0" build="p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6132364" y="2651560"/>
            <a:ext cx="5423759" cy="1785072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just"/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Phản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đối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chiến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tranh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gìn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giữ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hòa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bình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đoàn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kết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giữa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các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dân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tộc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.</a:t>
            </a:r>
            <a:endParaRPr lang="zh-CN" altLang="en-US" sz="3600" dirty="0">
              <a:ln w="38100">
                <a:noFill/>
              </a:ln>
              <a:solidFill>
                <a:srgbClr val="3E830E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2478"/>
            <a:ext cx="1950720" cy="17706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0" y="885347"/>
            <a:ext cx="5348683" cy="5262761"/>
          </a:xfrm>
          <a:prstGeom prst="rect">
            <a:avLst/>
          </a:prstGeom>
        </p:spPr>
      </p:pic>
      <p:pic>
        <p:nvPicPr>
          <p:cNvPr id="31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632529" y="1328644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09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6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758591" y="728249"/>
            <a:ext cx="8229324" cy="61552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Nội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dung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chính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của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bài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thơ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2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gì</a:t>
            </a:r>
            <a:r>
              <a:rPr lang="en-US" altLang="zh-CN" sz="32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?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92129" y="-78828"/>
            <a:ext cx="1950720" cy="1770695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="" xmlns:a16="http://schemas.microsoft.com/office/drawing/2014/main" id="{F4375262-61D9-4807-9C9D-27D1DB00FC4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19" y="1789140"/>
            <a:ext cx="3132397" cy="4130215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="" xmlns:a16="http://schemas.microsoft.com/office/drawing/2014/main" id="{3190155C-2456-434D-9BC1-89F5F3DF8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1416" y="1943566"/>
            <a:ext cx="7315200" cy="230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4" tIns="45698" rIns="91394" bIns="4569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just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</a:t>
            </a:r>
            <a:r>
              <a:rPr lang="vi-V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êu gọi mọi người hãy sống vì hòa bình, đoàn kết chống chiến tranh, bảo vệ cuộc sống bình yên và quyền bình đẳng giữa các dân tộc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880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7">
            <a:extLst>
              <a:ext uri="{FF2B5EF4-FFF2-40B4-BE49-F238E27FC236}">
                <a16:creationId xmlns="" xmlns:a16="http://schemas.microsoft.com/office/drawing/2014/main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851" y="2774731"/>
            <a:ext cx="3548964" cy="4083269"/>
          </a:xfrm>
          <a:prstGeom prst="rect">
            <a:avLst/>
          </a:prstGeom>
        </p:spPr>
      </p:pic>
      <p:sp>
        <p:nvSpPr>
          <p:cNvPr id="11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208121" y="1753294"/>
            <a:ext cx="5536465" cy="812723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KHỞI ĐỘNG</a:t>
            </a:r>
            <a:endParaRPr lang="zh-CN" altLang="en-US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85645" y="3114903"/>
            <a:ext cx="538609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hlinkClick r:id="rId3"/>
              </a:rPr>
              <a:t>https://youtu.be/jvkF1_qt6MQ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14" name="图片 1">
            <a:extLst>
              <a:ext uri="{FF2B5EF4-FFF2-40B4-BE49-F238E27FC236}">
                <a16:creationId xmlns="" xmlns:a16="http://schemas.microsoft.com/office/drawing/2014/main" id="{A0D68EC9-8530-42DD-9347-059716CF5A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15" name="图片 2">
            <a:extLst>
              <a:ext uri="{FF2B5EF4-FFF2-40B4-BE49-F238E27FC236}">
                <a16:creationId xmlns="" xmlns:a16="http://schemas.microsoft.com/office/drawing/2014/main" id="{6EF5AA5C-F4BB-4FB4-B1A8-EBF7545CEB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2177" y="0"/>
            <a:ext cx="195072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="" xmlns:a16="http://schemas.microsoft.com/office/drawing/2014/main" id="{5046FF1B-0967-474D-B62D-8D486EA8A0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94" y="1665382"/>
            <a:ext cx="4741447" cy="4741447"/>
          </a:xfrm>
          <a:prstGeom prst="rect">
            <a:avLst/>
          </a:prstGeom>
        </p:spPr>
      </p:pic>
      <p:pic>
        <p:nvPicPr>
          <p:cNvPr id="35" name="图形 34">
            <a:extLst>
              <a:ext uri="{FF2B5EF4-FFF2-40B4-BE49-F238E27FC236}">
                <a16:creationId xmlns="" xmlns:a16="http://schemas.microsoft.com/office/drawing/2014/main" id="{F774358A-8038-4910-BB9F-25B26F8D29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93484" y="1993059"/>
            <a:ext cx="764553" cy="663632"/>
          </a:xfrm>
          <a:prstGeom prst="rect">
            <a:avLst/>
          </a:prstGeom>
        </p:spPr>
      </p:pic>
      <p:pic>
        <p:nvPicPr>
          <p:cNvPr id="36" name="图形 35">
            <a:extLst>
              <a:ext uri="{FF2B5EF4-FFF2-40B4-BE49-F238E27FC236}">
                <a16:creationId xmlns="" xmlns:a16="http://schemas.microsoft.com/office/drawing/2014/main" id="{15141199-86DF-415B-9A98-6A94A2ED68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54772" y="3187252"/>
            <a:ext cx="764553" cy="663632"/>
          </a:xfrm>
          <a:prstGeom prst="rect">
            <a:avLst/>
          </a:prstGeom>
        </p:spPr>
      </p:pic>
      <p:pic>
        <p:nvPicPr>
          <p:cNvPr id="37" name="图形 36">
            <a:extLst>
              <a:ext uri="{FF2B5EF4-FFF2-40B4-BE49-F238E27FC236}">
                <a16:creationId xmlns="" xmlns:a16="http://schemas.microsoft.com/office/drawing/2014/main" id="{C6D3A1B4-6CEE-44AC-A6C1-31144B8F76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2213" y="4520564"/>
            <a:ext cx="764553" cy="663632"/>
          </a:xfrm>
          <a:prstGeom prst="rect">
            <a:avLst/>
          </a:prstGeom>
        </p:spPr>
      </p:pic>
      <p:sp>
        <p:nvSpPr>
          <p:cNvPr id="38" name="TextBox 39">
            <a:extLst>
              <a:ext uri="{FF2B5EF4-FFF2-40B4-BE49-F238E27FC236}">
                <a16:creationId xmlns="" xmlns:a16="http://schemas.microsoft.com/office/drawing/2014/main" id="{18828B45-209F-4384-8A8C-398346A86CA4}"/>
              </a:ext>
            </a:extLst>
          </p:cNvPr>
          <p:cNvSpPr txBox="1"/>
          <p:nvPr/>
        </p:nvSpPr>
        <p:spPr>
          <a:xfrm>
            <a:off x="5652976" y="2088028"/>
            <a:ext cx="5548029" cy="406330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Trả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lời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được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các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hỏi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cuối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.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3871B3D-650E-4C58-B1A7-C1F1A6738DBB}"/>
              </a:ext>
            </a:extLst>
          </p:cNvPr>
          <p:cNvSpPr txBox="1"/>
          <p:nvPr/>
        </p:nvSpPr>
        <p:spPr>
          <a:xfrm>
            <a:off x="6752213" y="3030689"/>
            <a:ext cx="4536235" cy="1231106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algn="just"/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Nắm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được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nội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dung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: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vi-VN" sz="2000" dirty="0">
                <a:latin typeface="Times New Roman" pitchFamily="18" charset="0"/>
                <a:cs typeface="Times New Roman" pitchFamily="18" charset="0"/>
              </a:rPr>
              <a:t>êu gọi mọi người hãy sống vì hòa bình, đoàn kết chống chiến tranh, bảo vệ cuộc sống bình yên và quyền bình đẳng giữa các dân tộc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42" name="TextBox 39">
            <a:extLst>
              <a:ext uri="{FF2B5EF4-FFF2-40B4-BE49-F238E27FC236}">
                <a16:creationId xmlns="" xmlns:a16="http://schemas.microsoft.com/office/drawing/2014/main" id="{359E0C7B-FE5D-4ADB-AAB1-7B23D4B34C3D}"/>
              </a:ext>
            </a:extLst>
          </p:cNvPr>
          <p:cNvSpPr txBox="1"/>
          <p:nvPr/>
        </p:nvSpPr>
        <p:spPr>
          <a:xfrm>
            <a:off x="7611362" y="4586151"/>
            <a:ext cx="2675732" cy="406330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Học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thuộc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lòng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bài</a:t>
            </a: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623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F3C743DF-61C5-43B2-B42D-06FC568FCDDC}"/>
              </a:ext>
            </a:extLst>
          </p:cNvPr>
          <p:cNvSpPr txBox="1"/>
          <p:nvPr/>
        </p:nvSpPr>
        <p:spPr>
          <a:xfrm>
            <a:off x="1280324" y="1456000"/>
            <a:ext cx="9402753" cy="1892794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zh-CN" altLang="en-US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699812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A0D68EC9-8530-42DD-9347-059716CF5A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6EF5AA5C-F4BB-4FB4-B1A8-EBF7545CEB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F358BEB1-FF96-4D56-A294-1DE8CDD394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34" y="1045680"/>
            <a:ext cx="5930538" cy="28954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1CD25B1B-49D6-4716-8F9B-9C95812942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79873"/>
            <a:ext cx="3971109" cy="3778127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CFA89D0F-CAAB-4436-A012-A3A466F18B59}"/>
              </a:ext>
            </a:extLst>
          </p:cNvPr>
          <p:cNvSpPr txBox="1"/>
          <p:nvPr/>
        </p:nvSpPr>
        <p:spPr>
          <a:xfrm>
            <a:off x="6804068" y="1199762"/>
            <a:ext cx="4943313" cy="1231074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72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en-US" altLang="zh-CN" sz="72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khổ</a:t>
            </a:r>
            <a:r>
              <a:rPr lang="en-US" altLang="zh-CN" sz="72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72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thơ</a:t>
            </a:r>
            <a:endParaRPr lang="zh-CN" altLang="en-US" sz="72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="" xmlns:a16="http://schemas.microsoft.com/office/drawing/2014/main" id="{06DBD873-2DC7-4E7B-9C0A-515363BA5A36}"/>
              </a:ext>
            </a:extLst>
          </p:cNvPr>
          <p:cNvGrpSpPr/>
          <p:nvPr/>
        </p:nvGrpSpPr>
        <p:grpSpPr>
          <a:xfrm>
            <a:off x="6183312" y="2579658"/>
            <a:ext cx="874304" cy="786472"/>
            <a:chOff x="6818812" y="2162158"/>
            <a:chExt cx="1038497" cy="934170"/>
          </a:xfrm>
        </p:grpSpPr>
        <p:pic>
          <p:nvPicPr>
            <p:cNvPr id="34" name="图片 33">
              <a:extLst>
                <a:ext uri="{FF2B5EF4-FFF2-40B4-BE49-F238E27FC236}">
                  <a16:creationId xmlns="" xmlns:a16="http://schemas.microsoft.com/office/drawing/2014/main" id="{450624B6-390F-46D3-B745-09F81D443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35" name="文本框 34">
              <a:extLst>
                <a:ext uri="{FF2B5EF4-FFF2-40B4-BE49-F238E27FC236}">
                  <a16:creationId xmlns="" xmlns:a16="http://schemas.microsoft.com/office/drawing/2014/main" id="{A0739807-858B-48A9-8095-099C60F31BEC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en-US" altLang="zh-CN" sz="3200" dirty="0">
                  <a:ln w="38100">
                    <a:noFill/>
                  </a:ln>
                  <a:solidFill>
                    <a:srgbClr val="3E830E"/>
                  </a:solidFill>
                  <a:effectLst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6" name="文本框 35">
            <a:extLst>
              <a:ext uri="{FF2B5EF4-FFF2-40B4-BE49-F238E27FC236}">
                <a16:creationId xmlns="" xmlns:a16="http://schemas.microsoft.com/office/drawing/2014/main" id="{32351AA0-5578-4E4F-B2C2-9F2E9C995F95}"/>
              </a:ext>
            </a:extLst>
          </p:cNvPr>
          <p:cNvSpPr txBox="1"/>
          <p:nvPr/>
        </p:nvSpPr>
        <p:spPr>
          <a:xfrm>
            <a:off x="7221807" y="2726689"/>
            <a:ext cx="4843813" cy="49241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này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…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quay!</a:t>
            </a:r>
            <a:endParaRPr lang="zh-CN" altLang="en-US" sz="2400" dirty="0">
              <a:ln w="38100">
                <a:noFill/>
              </a:ln>
              <a:solidFill>
                <a:srgbClr val="3E830E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="" xmlns:a16="http://schemas.microsoft.com/office/drawing/2014/main" id="{266A2A11-F486-4AA8-A725-B3329C8CD56A}"/>
              </a:ext>
            </a:extLst>
          </p:cNvPr>
          <p:cNvGrpSpPr/>
          <p:nvPr/>
        </p:nvGrpSpPr>
        <p:grpSpPr>
          <a:xfrm>
            <a:off x="6183312" y="3551659"/>
            <a:ext cx="874304" cy="786472"/>
            <a:chOff x="6818812" y="2162158"/>
            <a:chExt cx="1038497" cy="934170"/>
          </a:xfrm>
        </p:grpSpPr>
        <p:pic>
          <p:nvPicPr>
            <p:cNvPr id="38" name="图片 37">
              <a:extLst>
                <a:ext uri="{FF2B5EF4-FFF2-40B4-BE49-F238E27FC236}">
                  <a16:creationId xmlns="" xmlns:a16="http://schemas.microsoft.com/office/drawing/2014/main" id="{1514D7E2-1231-4014-B28F-5F53E4AB70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39" name="文本框 38">
              <a:extLst>
                <a:ext uri="{FF2B5EF4-FFF2-40B4-BE49-F238E27FC236}">
                  <a16:creationId xmlns="" xmlns:a16="http://schemas.microsoft.com/office/drawing/2014/main" id="{A418F440-34E8-489F-93C4-4CBCA8F4952D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en-US" altLang="zh-CN" sz="3200" dirty="0">
                  <a:ln w="38100">
                    <a:noFill/>
                  </a:ln>
                  <a:solidFill>
                    <a:srgbClr val="3E830E"/>
                  </a:solidFill>
                  <a:effectLst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2</a:t>
              </a:r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0" name="文本框 39">
            <a:extLst>
              <a:ext uri="{FF2B5EF4-FFF2-40B4-BE49-F238E27FC236}">
                <a16:creationId xmlns="" xmlns:a16="http://schemas.microsoft.com/office/drawing/2014/main" id="{3481A5E0-6DC5-4A71-A078-203EB8F677E1}"/>
              </a:ext>
            </a:extLst>
          </p:cNvPr>
          <p:cNvSpPr txBox="1"/>
          <p:nvPr/>
        </p:nvSpPr>
        <p:spPr>
          <a:xfrm>
            <a:off x="7221808" y="3707469"/>
            <a:ext cx="4308553" cy="49241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trẻ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…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cũng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thơm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!</a:t>
            </a:r>
            <a:endParaRPr lang="zh-CN" altLang="en-US" sz="2400" dirty="0">
              <a:ln w="38100">
                <a:noFill/>
              </a:ln>
              <a:solidFill>
                <a:srgbClr val="3E830E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1" name="组合 40">
            <a:extLst>
              <a:ext uri="{FF2B5EF4-FFF2-40B4-BE49-F238E27FC236}">
                <a16:creationId xmlns="" xmlns:a16="http://schemas.microsoft.com/office/drawing/2014/main" id="{A5495285-D350-427D-92C9-C2BC6FB5C005}"/>
              </a:ext>
            </a:extLst>
          </p:cNvPr>
          <p:cNvGrpSpPr/>
          <p:nvPr/>
        </p:nvGrpSpPr>
        <p:grpSpPr>
          <a:xfrm>
            <a:off x="6183312" y="4523660"/>
            <a:ext cx="874304" cy="786472"/>
            <a:chOff x="6818812" y="2162158"/>
            <a:chExt cx="1038497" cy="934170"/>
          </a:xfrm>
        </p:grpSpPr>
        <p:pic>
          <p:nvPicPr>
            <p:cNvPr id="42" name="图片 41">
              <a:extLst>
                <a:ext uri="{FF2B5EF4-FFF2-40B4-BE49-F238E27FC236}">
                  <a16:creationId xmlns="" xmlns:a16="http://schemas.microsoft.com/office/drawing/2014/main" id="{CBB46714-E490-4483-BF8C-2732037B06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43" name="文本框 42">
              <a:extLst>
                <a:ext uri="{FF2B5EF4-FFF2-40B4-BE49-F238E27FC236}">
                  <a16:creationId xmlns="" xmlns:a16="http://schemas.microsoft.com/office/drawing/2014/main" id="{1530F6F0-FF46-47C9-ADC5-F8C01311486C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en-US" altLang="zh-CN" sz="3200" dirty="0">
                  <a:ln w="38100">
                    <a:noFill/>
                  </a:ln>
                  <a:solidFill>
                    <a:srgbClr val="3E830E"/>
                  </a:solidFill>
                  <a:effectLst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3</a:t>
              </a:r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4" name="文本框 43">
            <a:extLst>
              <a:ext uri="{FF2B5EF4-FFF2-40B4-BE49-F238E27FC236}">
                <a16:creationId xmlns="" xmlns:a16="http://schemas.microsoft.com/office/drawing/2014/main" id="{2891A0AE-216C-4992-AF69-90BC42C34E42}"/>
              </a:ext>
            </a:extLst>
          </p:cNvPr>
          <p:cNvSpPr txBox="1"/>
          <p:nvPr/>
        </p:nvSpPr>
        <p:spPr>
          <a:xfrm>
            <a:off x="7221808" y="4688249"/>
            <a:ext cx="4542729" cy="49241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Khói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hình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nấm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…  </a:t>
            </a:r>
            <a:r>
              <a:rPr lang="en-US" altLang="zh-CN" sz="2400" dirty="0" err="1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chúng</a:t>
            </a:r>
            <a:r>
              <a:rPr lang="en-US" altLang="zh-CN" sz="2400" dirty="0">
                <a:ln w="38100">
                  <a:noFill/>
                </a:ln>
                <a:solidFill>
                  <a:srgbClr val="3E830E"/>
                </a:solidFill>
                <a:effectLst/>
                <a:latin typeface="+mn-lt"/>
                <a:ea typeface="+mn-ea"/>
                <a:cs typeface="+mn-ea"/>
                <a:sym typeface="+mn-lt"/>
              </a:rPr>
              <a:t> ta!</a:t>
            </a:r>
            <a:endParaRPr lang="zh-CN" altLang="en-US" sz="2400" dirty="0">
              <a:ln w="38100">
                <a:noFill/>
              </a:ln>
              <a:solidFill>
                <a:srgbClr val="3E830E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="" xmlns:a16="http://schemas.microsoft.com/office/drawing/2014/main" id="{3F1B0382-18A8-4C35-B77F-1DA5B2B5420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6845" y="1245488"/>
            <a:ext cx="928516" cy="83145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EF934D37-5F73-47C1-B224-A1D09A149FD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818645" y="150046"/>
            <a:ext cx="928516" cy="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176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9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8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800"/>
                            </p:stCondLst>
                            <p:childTnLst>
                              <p:par>
                                <p:cTn id="65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6" grpId="0"/>
      <p:bldP spid="40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06AC89F-CFB4-4AB8-8E2B-F8A723F98D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12192000" cy="43166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F236AA7-627F-4B85-BFEB-7C0E48ECA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045" y="570037"/>
            <a:ext cx="6600111" cy="549467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355C750-CAC8-4541-9A2D-685B4753C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6969F99-AF7B-45C3-BD35-5DB085A13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0FC1CB6A-5E83-4FA0-96A4-1E4AAA90CA9A}"/>
              </a:ext>
            </a:extLst>
          </p:cNvPr>
          <p:cNvSpPr txBox="1"/>
          <p:nvPr/>
        </p:nvSpPr>
        <p:spPr>
          <a:xfrm>
            <a:off x="723670" y="2343488"/>
            <a:ext cx="6021813" cy="1354185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Khổ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1</a:t>
            </a:r>
            <a:endParaRPr lang="zh-CN" altLang="en-US" sz="8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F75C492B-E4A1-4F0A-AF01-B262C0D4B4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40" y="1326341"/>
            <a:ext cx="928516" cy="83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4F5DDE9E-945A-4089-92AE-2B0B53D726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9362" y="287249"/>
            <a:ext cx="928516" cy="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593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3748734" y="632692"/>
            <a:ext cx="5206598" cy="233907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này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là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của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chúng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mình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Quả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bóng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xanh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bay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giữa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trời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xanh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Bồ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câu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tiếng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chim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gù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thương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mến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Hải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âu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cánh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chim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vờn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sóng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biển</a:t>
            </a:r>
            <a:endParaRPr lang="en-US" altLang="zh-CN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Cùng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bay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nào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cho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quay!</a:t>
            </a:r>
          </a:p>
          <a:p>
            <a:pPr algn="l"/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Cùng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bay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nào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cho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trái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400" dirty="0" err="1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đất</a:t>
            </a:r>
            <a:r>
              <a:rPr lang="en-US" altLang="zh-CN" sz="2400" dirty="0">
                <a:ln w="38100"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+mn-lt"/>
              </a:rPr>
              <a:t> quay!</a:t>
            </a:r>
            <a:endParaRPr lang="zh-CN" altLang="en-US" sz="2400" dirty="0">
              <a:ln w="38100"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sp>
        <p:nvSpPr>
          <p:cNvPr id="49" name="文本框 48">
            <a:extLst>
              <a:ext uri="{FF2B5EF4-FFF2-40B4-BE49-F238E27FC236}">
                <a16:creationId xmlns="" xmlns:a16="http://schemas.microsoft.com/office/drawing/2014/main" id="{8F677159-0056-4B30-8D6D-6569AB9C595E}"/>
              </a:ext>
            </a:extLst>
          </p:cNvPr>
          <p:cNvSpPr txBox="1"/>
          <p:nvPr/>
        </p:nvSpPr>
        <p:spPr>
          <a:xfrm>
            <a:off x="2516214" y="4375691"/>
            <a:ext cx="2625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Luyện</a:t>
            </a:r>
            <a:r>
              <a:rPr lang="en-US" altLang="zh-CN" sz="4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4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endParaRPr lang="en-US" altLang="zh-CN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grpSp>
        <p:nvGrpSpPr>
          <p:cNvPr id="53" name="组合 52">
            <a:extLst>
              <a:ext uri="{FF2B5EF4-FFF2-40B4-BE49-F238E27FC236}">
                <a16:creationId xmlns="" xmlns:a16="http://schemas.microsoft.com/office/drawing/2014/main" id="{D8692A94-A2E9-4EC3-A5BB-769143E5A0E6}"/>
              </a:ext>
            </a:extLst>
          </p:cNvPr>
          <p:cNvGrpSpPr/>
          <p:nvPr/>
        </p:nvGrpSpPr>
        <p:grpSpPr>
          <a:xfrm>
            <a:off x="5141364" y="3691891"/>
            <a:ext cx="713730" cy="725614"/>
            <a:chOff x="6597495" y="2020590"/>
            <a:chExt cx="713730" cy="725614"/>
          </a:xfrm>
          <a:solidFill>
            <a:srgbClr val="65BDAA"/>
          </a:solidFill>
        </p:grpSpPr>
        <p:sp>
          <p:nvSpPr>
            <p:cNvPr id="54" name="任意多边形 16">
              <a:extLst>
                <a:ext uri="{FF2B5EF4-FFF2-40B4-BE49-F238E27FC236}">
                  <a16:creationId xmlns="" xmlns:a16="http://schemas.microsoft.com/office/drawing/2014/main" id="{FDF0E8DF-8E70-4420-A771-174426472DD3}"/>
                </a:ext>
              </a:extLst>
            </p:cNvPr>
            <p:cNvSpPr/>
            <p:nvPr/>
          </p:nvSpPr>
          <p:spPr>
            <a:xfrm>
              <a:off x="6597495" y="2020590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5" name="TextBox 14">
              <a:extLst>
                <a:ext uri="{FF2B5EF4-FFF2-40B4-BE49-F238E27FC236}">
                  <a16:creationId xmlns="" xmlns:a16="http://schemas.microsoft.com/office/drawing/2014/main" id="{37A1775D-F7E5-48F6-956A-9F9DC5676600}"/>
                </a:ext>
              </a:extLst>
            </p:cNvPr>
            <p:cNvSpPr txBox="1"/>
            <p:nvPr/>
          </p:nvSpPr>
          <p:spPr>
            <a:xfrm>
              <a:off x="6722894" y="2158180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="" xmlns:a16="http://schemas.microsoft.com/office/drawing/2014/main" id="{98017510-98C0-4B1D-B92B-BDECA3A40DED}"/>
              </a:ext>
            </a:extLst>
          </p:cNvPr>
          <p:cNvGrpSpPr/>
          <p:nvPr/>
        </p:nvGrpSpPr>
        <p:grpSpPr>
          <a:xfrm>
            <a:off x="5408572" y="4522555"/>
            <a:ext cx="713730" cy="725614"/>
            <a:chOff x="7303153" y="3341445"/>
            <a:chExt cx="713730" cy="725614"/>
          </a:xfrm>
          <a:solidFill>
            <a:srgbClr val="65BDAA"/>
          </a:solidFill>
        </p:grpSpPr>
        <p:sp>
          <p:nvSpPr>
            <p:cNvPr id="57" name="任意多边形 15">
              <a:extLst>
                <a:ext uri="{FF2B5EF4-FFF2-40B4-BE49-F238E27FC236}">
                  <a16:creationId xmlns="" xmlns:a16="http://schemas.microsoft.com/office/drawing/2014/main" id="{33BFC344-50A5-4130-AB4B-9FCF8562B20D}"/>
                </a:ext>
              </a:extLst>
            </p:cNvPr>
            <p:cNvSpPr/>
            <p:nvPr/>
          </p:nvSpPr>
          <p:spPr>
            <a:xfrm>
              <a:off x="7303153" y="3341445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8" name="TextBox 14">
              <a:extLst>
                <a:ext uri="{FF2B5EF4-FFF2-40B4-BE49-F238E27FC236}">
                  <a16:creationId xmlns="" xmlns:a16="http://schemas.microsoft.com/office/drawing/2014/main" id="{CAC91838-2228-4EBA-B0F2-8CF18CCC8BB6}"/>
                </a:ext>
              </a:extLst>
            </p:cNvPr>
            <p:cNvSpPr txBox="1"/>
            <p:nvPr/>
          </p:nvSpPr>
          <p:spPr>
            <a:xfrm>
              <a:off x="7436468" y="348946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="" xmlns:a16="http://schemas.microsoft.com/office/drawing/2014/main" id="{63137EBB-696C-4AD9-8A72-2F516A449D96}"/>
              </a:ext>
            </a:extLst>
          </p:cNvPr>
          <p:cNvGrpSpPr/>
          <p:nvPr/>
        </p:nvGrpSpPr>
        <p:grpSpPr>
          <a:xfrm>
            <a:off x="5112942" y="5338172"/>
            <a:ext cx="713730" cy="725614"/>
            <a:chOff x="6605488" y="4699817"/>
            <a:chExt cx="713730" cy="725614"/>
          </a:xfrm>
          <a:solidFill>
            <a:srgbClr val="65BDAA"/>
          </a:solidFill>
        </p:grpSpPr>
        <p:sp>
          <p:nvSpPr>
            <p:cNvPr id="60" name="任意多边形 14">
              <a:extLst>
                <a:ext uri="{FF2B5EF4-FFF2-40B4-BE49-F238E27FC236}">
                  <a16:creationId xmlns="" xmlns:a16="http://schemas.microsoft.com/office/drawing/2014/main" id="{1830DEE4-D34C-4AEE-8E23-93DABF413B52}"/>
                </a:ext>
              </a:extLst>
            </p:cNvPr>
            <p:cNvSpPr/>
            <p:nvPr/>
          </p:nvSpPr>
          <p:spPr>
            <a:xfrm>
              <a:off x="6605488" y="4699817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" name="TextBox 14">
              <a:extLst>
                <a:ext uri="{FF2B5EF4-FFF2-40B4-BE49-F238E27FC236}">
                  <a16:creationId xmlns="" xmlns:a16="http://schemas.microsoft.com/office/drawing/2014/main" id="{A8754971-537A-4D6C-B9D6-E9DFE94680F7}"/>
                </a:ext>
              </a:extLst>
            </p:cNvPr>
            <p:cNvSpPr txBox="1"/>
            <p:nvPr/>
          </p:nvSpPr>
          <p:spPr>
            <a:xfrm>
              <a:off x="6726643" y="484060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893535" y="3786647"/>
            <a:ext cx="2223686" cy="406330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đọc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tươi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vui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3" name="TextBox 39">
            <a:extLst>
              <a:ext uri="{FF2B5EF4-FFF2-40B4-BE49-F238E27FC236}">
                <a16:creationId xmlns="" xmlns:a16="http://schemas.microsoft.com/office/drawing/2014/main" id="{3ECC5A86-5B34-45C0-8E08-7D40F346D175}"/>
              </a:ext>
            </a:extLst>
          </p:cNvPr>
          <p:cNvSpPr txBox="1"/>
          <p:nvPr/>
        </p:nvSpPr>
        <p:spPr>
          <a:xfrm>
            <a:off x="6194373" y="4630825"/>
            <a:ext cx="4719562" cy="406330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Nhịp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thơ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3/4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1,2,5,6)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và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3/5 (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3,4) 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4" name="TextBox 39">
            <a:extLst>
              <a:ext uri="{FF2B5EF4-FFF2-40B4-BE49-F238E27FC236}">
                <a16:creationId xmlns="" xmlns:a16="http://schemas.microsoft.com/office/drawing/2014/main" id="{FED67C5E-5940-4A7C-B2B7-7205E80D1213}"/>
              </a:ext>
            </a:extLst>
          </p:cNvPr>
          <p:cNvSpPr txBox="1"/>
          <p:nvPr/>
        </p:nvSpPr>
        <p:spPr>
          <a:xfrm>
            <a:off x="5942710" y="5497321"/>
            <a:ext cx="4204997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Nhấn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giọng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ở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các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từ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gợi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tả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cảm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thán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27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49" grpId="0"/>
      <p:bldP spid="62" grpId="0"/>
      <p:bldP spid="63" grpId="0"/>
      <p:bldP spid="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7607" y="1612084"/>
            <a:ext cx="4670932" cy="3114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735879" y="2738661"/>
            <a:ext cx="5646825" cy="861774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Hải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âu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: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loài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chim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lớn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cánh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dài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và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hẹp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mỏ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quặp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,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sống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ở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biển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4" name="Tiếng Chim bồ câu gù mái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280" y="1787602"/>
            <a:ext cx="4913586" cy="2763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735879" y="2738661"/>
            <a:ext cx="5646825" cy="430887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Tiếng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chim</a:t>
            </a:r>
            <a:r>
              <a:rPr lang="en-US" altLang="zh-CN" sz="28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gù</a:t>
            </a:r>
            <a:endParaRPr lang="zh-CN" altLang="en-US" sz="28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59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  <p:bldP spid="3" grpId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Du lịch, GO!: Hải âu tung trời trên biển Nha T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487" y="4247174"/>
            <a:ext cx="2963961" cy="232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7500" y="0"/>
            <a:ext cx="1950720" cy="1770695"/>
          </a:xfrm>
          <a:prstGeom prst="rect">
            <a:avLst/>
          </a:prstGeom>
        </p:spPr>
      </p:pic>
      <p:grpSp>
        <p:nvGrpSpPr>
          <p:cNvPr id="53" name="组合 52">
            <a:extLst>
              <a:ext uri="{FF2B5EF4-FFF2-40B4-BE49-F238E27FC236}">
                <a16:creationId xmlns="" xmlns:a16="http://schemas.microsoft.com/office/drawing/2014/main" id="{D8692A94-A2E9-4EC3-A5BB-769143E5A0E6}"/>
              </a:ext>
            </a:extLst>
          </p:cNvPr>
          <p:cNvGrpSpPr/>
          <p:nvPr/>
        </p:nvGrpSpPr>
        <p:grpSpPr>
          <a:xfrm>
            <a:off x="4741294" y="1455186"/>
            <a:ext cx="713730" cy="725614"/>
            <a:chOff x="6597495" y="2020590"/>
            <a:chExt cx="713730" cy="725614"/>
          </a:xfrm>
          <a:solidFill>
            <a:srgbClr val="65BDAA"/>
          </a:solidFill>
        </p:grpSpPr>
        <p:sp>
          <p:nvSpPr>
            <p:cNvPr id="54" name="任意多边形 16">
              <a:extLst>
                <a:ext uri="{FF2B5EF4-FFF2-40B4-BE49-F238E27FC236}">
                  <a16:creationId xmlns="" xmlns:a16="http://schemas.microsoft.com/office/drawing/2014/main" id="{FDF0E8DF-8E70-4420-A771-174426472DD3}"/>
                </a:ext>
              </a:extLst>
            </p:cNvPr>
            <p:cNvSpPr/>
            <p:nvPr/>
          </p:nvSpPr>
          <p:spPr>
            <a:xfrm>
              <a:off x="6597495" y="2020590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5" name="TextBox 14">
              <a:extLst>
                <a:ext uri="{FF2B5EF4-FFF2-40B4-BE49-F238E27FC236}">
                  <a16:creationId xmlns="" xmlns:a16="http://schemas.microsoft.com/office/drawing/2014/main" id="{37A1775D-F7E5-48F6-956A-9F9DC5676600}"/>
                </a:ext>
              </a:extLst>
            </p:cNvPr>
            <p:cNvSpPr txBox="1"/>
            <p:nvPr/>
          </p:nvSpPr>
          <p:spPr>
            <a:xfrm>
              <a:off x="6754426" y="2173946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="" xmlns:a16="http://schemas.microsoft.com/office/drawing/2014/main" id="{98017510-98C0-4B1D-B92B-BDECA3A40DED}"/>
              </a:ext>
            </a:extLst>
          </p:cNvPr>
          <p:cNvGrpSpPr/>
          <p:nvPr/>
        </p:nvGrpSpPr>
        <p:grpSpPr>
          <a:xfrm>
            <a:off x="4692630" y="2321697"/>
            <a:ext cx="713730" cy="725614"/>
            <a:chOff x="7303153" y="3341445"/>
            <a:chExt cx="713730" cy="725614"/>
          </a:xfrm>
          <a:solidFill>
            <a:srgbClr val="65BDAA"/>
          </a:solidFill>
        </p:grpSpPr>
        <p:sp>
          <p:nvSpPr>
            <p:cNvPr id="57" name="任意多边形 15">
              <a:extLst>
                <a:ext uri="{FF2B5EF4-FFF2-40B4-BE49-F238E27FC236}">
                  <a16:creationId xmlns="" xmlns:a16="http://schemas.microsoft.com/office/drawing/2014/main" id="{33BFC344-50A5-4130-AB4B-9FCF8562B20D}"/>
                </a:ext>
              </a:extLst>
            </p:cNvPr>
            <p:cNvSpPr/>
            <p:nvPr/>
          </p:nvSpPr>
          <p:spPr>
            <a:xfrm>
              <a:off x="7303153" y="3341445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8" name="TextBox 14">
              <a:extLst>
                <a:ext uri="{FF2B5EF4-FFF2-40B4-BE49-F238E27FC236}">
                  <a16:creationId xmlns="" xmlns:a16="http://schemas.microsoft.com/office/drawing/2014/main" id="{CAC91838-2228-4EBA-B0F2-8CF18CCC8BB6}"/>
                </a:ext>
              </a:extLst>
            </p:cNvPr>
            <p:cNvSpPr txBox="1"/>
            <p:nvPr/>
          </p:nvSpPr>
          <p:spPr>
            <a:xfrm>
              <a:off x="7436468" y="348946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02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="" xmlns:a16="http://schemas.microsoft.com/office/drawing/2014/main" id="{63137EBB-696C-4AD9-8A72-2F516A449D96}"/>
              </a:ext>
            </a:extLst>
          </p:cNvPr>
          <p:cNvGrpSpPr/>
          <p:nvPr/>
        </p:nvGrpSpPr>
        <p:grpSpPr>
          <a:xfrm>
            <a:off x="4207808" y="3137314"/>
            <a:ext cx="713730" cy="725614"/>
            <a:chOff x="6605488" y="4699817"/>
            <a:chExt cx="713730" cy="725614"/>
          </a:xfrm>
          <a:solidFill>
            <a:srgbClr val="65BDAA"/>
          </a:solidFill>
        </p:grpSpPr>
        <p:sp>
          <p:nvSpPr>
            <p:cNvPr id="60" name="任意多边形 14">
              <a:extLst>
                <a:ext uri="{FF2B5EF4-FFF2-40B4-BE49-F238E27FC236}">
                  <a16:creationId xmlns="" xmlns:a16="http://schemas.microsoft.com/office/drawing/2014/main" id="{1830DEE4-D34C-4AEE-8E23-93DABF413B52}"/>
                </a:ext>
              </a:extLst>
            </p:cNvPr>
            <p:cNvSpPr/>
            <p:nvPr/>
          </p:nvSpPr>
          <p:spPr>
            <a:xfrm>
              <a:off x="6605488" y="4699817"/>
              <a:ext cx="713730" cy="725614"/>
            </a:xfrm>
            <a:custGeom>
              <a:avLst/>
              <a:gdLst>
                <a:gd name="connsiteX0" fmla="*/ 1452880 w 2905760"/>
                <a:gd name="connsiteY0" fmla="*/ 0 h 2954145"/>
                <a:gd name="connsiteX1" fmla="*/ 2905760 w 2905760"/>
                <a:gd name="connsiteY1" fmla="*/ 1452880 h 2954145"/>
                <a:gd name="connsiteX2" fmla="*/ 2904539 w 2905760"/>
                <a:gd name="connsiteY2" fmla="*/ 1477073 h 2954145"/>
                <a:gd name="connsiteX3" fmla="*/ 2905760 w 2905760"/>
                <a:gd name="connsiteY3" fmla="*/ 1501265 h 2954145"/>
                <a:gd name="connsiteX4" fmla="*/ 1452880 w 2905760"/>
                <a:gd name="connsiteY4" fmla="*/ 2954145 h 2954145"/>
                <a:gd name="connsiteX5" fmla="*/ 0 w 2905760"/>
                <a:gd name="connsiteY5" fmla="*/ 1501265 h 2954145"/>
                <a:gd name="connsiteX6" fmla="*/ 1222 w 2905760"/>
                <a:gd name="connsiteY6" fmla="*/ 1477073 h 2954145"/>
                <a:gd name="connsiteX7" fmla="*/ 0 w 2905760"/>
                <a:gd name="connsiteY7" fmla="*/ 1452880 h 2954145"/>
                <a:gd name="connsiteX8" fmla="*/ 1452880 w 2905760"/>
                <a:gd name="connsiteY8" fmla="*/ 0 h 2954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5760" h="2954145">
                  <a:moveTo>
                    <a:pt x="1452880" y="0"/>
                  </a:moveTo>
                  <a:cubicBezTo>
                    <a:pt x="2255283" y="0"/>
                    <a:pt x="2905760" y="650477"/>
                    <a:pt x="2905760" y="1452880"/>
                  </a:cubicBezTo>
                  <a:lnTo>
                    <a:pt x="2904539" y="1477073"/>
                  </a:lnTo>
                  <a:lnTo>
                    <a:pt x="2905760" y="1501265"/>
                  </a:lnTo>
                  <a:cubicBezTo>
                    <a:pt x="2905760" y="2303668"/>
                    <a:pt x="2255283" y="2954145"/>
                    <a:pt x="1452880" y="2954145"/>
                  </a:cubicBezTo>
                  <a:cubicBezTo>
                    <a:pt x="650477" y="2954145"/>
                    <a:pt x="0" y="2303668"/>
                    <a:pt x="0" y="1501265"/>
                  </a:cubicBezTo>
                  <a:lnTo>
                    <a:pt x="1222" y="1477073"/>
                  </a:lnTo>
                  <a:lnTo>
                    <a:pt x="0" y="1452880"/>
                  </a:lnTo>
                  <a:cubicBezTo>
                    <a:pt x="0" y="650477"/>
                    <a:pt x="650477" y="0"/>
                    <a:pt x="1452880" y="0"/>
                  </a:cubicBezTo>
                  <a:close/>
                </a:path>
              </a:pathLst>
            </a:custGeom>
            <a:solidFill>
              <a:srgbClr val="80B437"/>
            </a:solidFill>
            <a:ln w="19050">
              <a:solidFill>
                <a:schemeClr val="bg1"/>
              </a:solidFill>
            </a:ln>
            <a:effectLst>
              <a:outerShdw blurRad="342900" dist="838200" dir="2700000" sx="18000" sy="18000" algn="tl" rotWithShape="0">
                <a:schemeClr val="tx1">
                  <a:lumMod val="50000"/>
                  <a:lumOff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400" b="1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61" name="TextBox 14">
              <a:extLst>
                <a:ext uri="{FF2B5EF4-FFF2-40B4-BE49-F238E27FC236}">
                  <a16:creationId xmlns="" xmlns:a16="http://schemas.microsoft.com/office/drawing/2014/main" id="{A8754971-537A-4D6C-B9D6-E9DFE94680F7}"/>
                </a:ext>
              </a:extLst>
            </p:cNvPr>
            <p:cNvSpPr txBox="1"/>
            <p:nvPr/>
          </p:nvSpPr>
          <p:spPr>
            <a:xfrm>
              <a:off x="6726643" y="4840605"/>
              <a:ext cx="471419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cs typeface="+mn-ea"/>
                  <a:sym typeface="+mn-lt"/>
                </a:rPr>
                <a:t>03</a:t>
              </a:r>
              <a:endParaRPr lang="zh-CN" altLang="en-US" sz="28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62" name="TextBox 39">
            <a:extLst>
              <a:ext uri="{FF2B5EF4-FFF2-40B4-BE49-F238E27FC236}">
                <a16:creationId xmlns="" xmlns:a16="http://schemas.microsoft.com/office/drawing/2014/main" id="{BBB7D065-8005-49DF-9E3E-D24CB8228B04}"/>
              </a:ext>
            </a:extLst>
          </p:cNvPr>
          <p:cNvSpPr txBox="1"/>
          <p:nvPr/>
        </p:nvSpPr>
        <p:spPr>
          <a:xfrm>
            <a:off x="5407726" y="1710906"/>
            <a:ext cx="3956532" cy="307777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Quả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bóng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xanh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bay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giữa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trời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xanh</a:t>
            </a:r>
            <a:endParaRPr lang="en-US" altLang="zh-CN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3" name="TextBox 39">
            <a:extLst>
              <a:ext uri="{FF2B5EF4-FFF2-40B4-BE49-F238E27FC236}">
                <a16:creationId xmlns="" xmlns:a16="http://schemas.microsoft.com/office/drawing/2014/main" id="{3ECC5A86-5B34-45C0-8E08-7D40F346D175}"/>
              </a:ext>
            </a:extLst>
          </p:cNvPr>
          <p:cNvSpPr txBox="1"/>
          <p:nvPr/>
        </p:nvSpPr>
        <p:spPr>
          <a:xfrm>
            <a:off x="5406360" y="2465479"/>
            <a:ext cx="3616888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Tiếng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chim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bồ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thân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thương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sp>
        <p:nvSpPr>
          <p:cNvPr id="64" name="TextBox 39">
            <a:extLst>
              <a:ext uri="{FF2B5EF4-FFF2-40B4-BE49-F238E27FC236}">
                <a16:creationId xmlns="" xmlns:a16="http://schemas.microsoft.com/office/drawing/2014/main" id="{FED67C5E-5940-4A7C-B2B7-7205E80D1213}"/>
              </a:ext>
            </a:extLst>
          </p:cNvPr>
          <p:cNvSpPr txBox="1"/>
          <p:nvPr/>
        </p:nvSpPr>
        <p:spPr>
          <a:xfrm>
            <a:off x="4872462" y="3296463"/>
            <a:ext cx="4320413" cy="461665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Những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chú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chim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hải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âu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vờn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biển</a:t>
            </a: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+mn-lt"/>
              </a:rPr>
              <a:t>sóng</a:t>
            </a:r>
            <a:endParaRPr lang="zh-CN" altLang="en-US" sz="2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pic>
        <p:nvPicPr>
          <p:cNvPr id="65" name="图片 64">
            <a:extLst>
              <a:ext uri="{FF2B5EF4-FFF2-40B4-BE49-F238E27FC236}">
                <a16:creationId xmlns=""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7500" y="3164938"/>
            <a:ext cx="3243798" cy="3922729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301113" y="550922"/>
            <a:ext cx="6998538" cy="738631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Hình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ảnh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có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gì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4000" dirty="0" err="1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đẹp</a:t>
            </a:r>
            <a:r>
              <a:rPr lang="en-US" altLang="zh-CN" sz="4000" dirty="0">
                <a:ln w="38100"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?</a:t>
            </a:r>
            <a:endParaRPr lang="zh-CN" altLang="en-US" sz="4000" dirty="0">
              <a:ln w="38100"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  <a:sym typeface="+mn-lt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122236" y="4247174"/>
            <a:ext cx="3483052" cy="2322035"/>
            <a:chOff x="1428750" y="0"/>
            <a:chExt cx="10058400" cy="6705600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8750" y="0"/>
              <a:ext cx="10058400" cy="67056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5" name="Picture 2"/>
            <p:cNvPicPr>
              <a:picLocks noChangeAspect="1"/>
            </p:cNvPicPr>
            <p:nvPr/>
          </p:nvPicPr>
          <p:blipFill>
            <a:blip r:embed="rId7"/>
            <a:srcRect l="17808" t="13144" r="20988" b="15264"/>
            <a:stretch>
              <a:fillRect/>
            </a:stretch>
          </p:blipFill>
          <p:spPr>
            <a:xfrm>
              <a:off x="4038600" y="1257300"/>
              <a:ext cx="4493501" cy="39421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026" name="Picture 2" descr="Blog chim bồ câu và chim bồ câu trong suốt - png tải về - Miễn phí trong  suốt Con Chim png Tải về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38" b="99459" l="14222" r="86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96" y="3900427"/>
            <a:ext cx="3101168" cy="2549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504409" y="-34643"/>
            <a:ext cx="1836320" cy="1525676"/>
          </a:xfrm>
          <a:prstGeom prst="rect">
            <a:avLst/>
          </a:prstGeom>
        </p:spPr>
      </p:pic>
      <p:pic>
        <p:nvPicPr>
          <p:cNvPr id="1028" name="Picture 4" descr="Free Heart 1187434 PNG with Transparent Background">
            <a:extLst>
              <a:ext uri="{FF2B5EF4-FFF2-40B4-BE49-F238E27FC236}">
                <a16:creationId xmlns="" xmlns:a16="http://schemas.microsoft.com/office/drawing/2014/main" id="{A2987B31-9DE6-4A15-B37D-A62FBC9C9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83" y="988593"/>
            <a:ext cx="4009322" cy="317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文本框 48">
            <a:extLst>
              <a:ext uri="{FF2B5EF4-FFF2-40B4-BE49-F238E27FC236}">
                <a16:creationId xmlns="" xmlns:a16="http://schemas.microsoft.com/office/drawing/2014/main" id="{8F677159-0056-4B30-8D6D-6569AB9C595E}"/>
              </a:ext>
            </a:extLst>
          </p:cNvPr>
          <p:cNvSpPr txBox="1"/>
          <p:nvPr/>
        </p:nvSpPr>
        <p:spPr>
          <a:xfrm>
            <a:off x="2129662" y="1770695"/>
            <a:ext cx="22356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2926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19" grpId="0" build="p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4106038" y="2698850"/>
            <a:ext cx="7910958" cy="1231074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algn="l"/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Ta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thấy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được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sự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tươi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đẹp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và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cảm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giác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bình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yên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,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ôn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hòa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nơi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trái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đất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thân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 </a:t>
            </a:r>
            <a:r>
              <a:rPr lang="en-US" altLang="zh-CN" sz="3600" dirty="0" err="1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yêu</a:t>
            </a:r>
            <a:r>
              <a:rPr lang="en-US" altLang="zh-CN" sz="3600" dirty="0">
                <a:ln w="38100">
                  <a:noFill/>
                </a:ln>
                <a:solidFill>
                  <a:srgbClr val="3E83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+mn-lt"/>
              </a:rPr>
              <a:t>.</a:t>
            </a:r>
            <a:endParaRPr lang="zh-CN" altLang="en-US" sz="3600" dirty="0">
              <a:ln w="38100">
                <a:noFill/>
              </a:ln>
              <a:solidFill>
                <a:srgbClr val="3E830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950720" cy="17706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94965" y="1595239"/>
            <a:ext cx="6002595" cy="5262761"/>
          </a:xfrm>
          <a:prstGeom prst="rect">
            <a:avLst/>
          </a:prstGeom>
        </p:spPr>
      </p:pic>
      <p:pic>
        <p:nvPicPr>
          <p:cNvPr id="31" name="Picture 159" descr="10004015438746072987">
            <a:extLst>
              <a:ext uri="{FF2B5EF4-FFF2-40B4-BE49-F238E27FC236}">
                <a16:creationId xmlns=""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632529" y="1328644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79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9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106AC89F-CFB4-4AB8-8E2B-F8A723F98DD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680"/>
            <a:ext cx="12192000" cy="43166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5F236AA7-627F-4B85-BFEB-7C0E48ECA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932" y="596483"/>
            <a:ext cx="6216780" cy="62213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355C750-CAC8-4541-9A2D-685B4753C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26969F99-AF7B-45C3-BD35-5DB085A13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0FC1CB6A-5E83-4FA0-96A4-1E4AAA90CA9A}"/>
              </a:ext>
            </a:extLst>
          </p:cNvPr>
          <p:cNvSpPr txBox="1"/>
          <p:nvPr/>
        </p:nvSpPr>
        <p:spPr>
          <a:xfrm>
            <a:off x="1102042" y="2343488"/>
            <a:ext cx="6021813" cy="1354185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8000" dirty="0" err="1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Khổ</a:t>
            </a:r>
            <a:r>
              <a:rPr lang="en-US" altLang="zh-CN" sz="8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rPr>
              <a:t> 2</a:t>
            </a:r>
            <a:endParaRPr lang="zh-CN" altLang="en-US" sz="8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F75C492B-E4A1-4F0A-AF01-B262C0D4B4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40" y="1326341"/>
            <a:ext cx="928516" cy="83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4F5DDE9E-945A-4089-92AE-2B0B53D726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9362" y="287249"/>
            <a:ext cx="928516" cy="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688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/>
        <a:ea typeface="义启小魏楷"/>
        <a:cs typeface=""/>
      </a:majorFont>
      <a:minorFont>
        <a:latin typeface="微软雅黑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freeppt7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774</Words>
  <Application>Microsoft Office PowerPoint</Application>
  <PresentationFormat>Custom</PresentationFormat>
  <Paragraphs>88</Paragraphs>
  <Slides>21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www.jpppt.com</vt:lpstr>
      <vt:lpstr>www.freeppt7.com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www.jpppt.com</Manager>
  <Company>www.jpppt.com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www.jpppt.com</dc:creator>
  <cp:keywords>www.jpppt.com</cp:keywords>
  <dc:description>www.jpppt.com</dc:description>
  <cp:lastModifiedBy>Trà My</cp:lastModifiedBy>
  <cp:revision>175</cp:revision>
  <dcterms:created xsi:type="dcterms:W3CDTF">2021-02-28T11:59:59Z</dcterms:created>
  <dcterms:modified xsi:type="dcterms:W3CDTF">2023-07-19T17:03:56Z</dcterms:modified>
</cp:coreProperties>
</file>