
<file path=[Content_Types].xml><?xml version="1.0" encoding="utf-8"?>
<Types xmlns="http://schemas.openxmlformats.org/package/2006/content-types">
  <Default Extension="mp3" ContentType="audio/unknown"/>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ppt/webextensions/taskpanes.xml" ContentType="application/vnd.ms-office.webextensiontaskpanes+xml"/>
  <Override PartName="/ppt/webextensions/webextension1.xml" ContentType="application/vnd.ms-office.webextension+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3" r:id="rId7"/>
    <p:sldId id="264" r:id="rId8"/>
    <p:sldId id="265" r:id="rId9"/>
    <p:sldId id="304" r:id="rId10"/>
    <p:sldId id="306" r:id="rId11"/>
    <p:sldId id="268" r:id="rId12"/>
    <p:sldId id="303" r:id="rId13"/>
    <p:sldId id="270" r:id="rId14"/>
    <p:sldId id="300" r:id="rId15"/>
    <p:sldId id="305" r:id="rId16"/>
  </p:sldIdLst>
  <p:sldSz cx="18288000" cy="10287000"/>
  <p:notesSz cx="6858000" cy="9144000"/>
  <p:embeddedFontLst>
    <p:embeddedFont>
      <p:font typeface="Calibri" panose="020F0502020204030204" pitchFamily="34" charset="0"/>
      <p:regular r:id="rId17"/>
      <p:bold r:id="rId18"/>
      <p:italic r:id="rId19"/>
      <p:boldItalic r:id="rId20"/>
    </p:embeddedFont>
    <p:embeddedFont>
      <p:font typeface="iCiel Pony" panose="020B0604020202020204" charset="0"/>
      <p:regular r:id="rId21"/>
    </p:embeddedFont>
    <p:embeddedFont>
      <p:font typeface="Times Neue Roman Bold" panose="020B0604020202020204" charset="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9479"/>
    <a:srgbClr val="F7F8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636" autoAdjust="0"/>
    <p:restoredTop sz="94622" autoAdjust="0"/>
  </p:normalViewPr>
  <p:slideViewPr>
    <p:cSldViewPr>
      <p:cViewPr>
        <p:scale>
          <a:sx n="50" d="100"/>
          <a:sy n="50" d="100"/>
        </p:scale>
        <p:origin x="-960" y="-26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9Slide.vn - 2019">
            <a:extLst>
              <a:ext uri="{FF2B5EF4-FFF2-40B4-BE49-F238E27FC236}">
                <a16:creationId xmlns:a16="http://schemas.microsoft.com/office/drawing/2014/main" xmlns="" id="{78709D30-AA16-45DA-ACA5-019B345FCFE6}"/>
              </a:ext>
            </a:extLst>
          </p:cNvPr>
          <p:cNvSpPr txBox="1"/>
          <p:nvPr userDrawn="1"/>
        </p:nvSpPr>
        <p:spPr>
          <a:xfrm>
            <a:off x="0" y="-1789331"/>
            <a:ext cx="18288000" cy="646331"/>
          </a:xfrm>
          <a:prstGeom prst="rect">
            <a:avLst/>
          </a:prstGeom>
          <a:noFill/>
        </p:spPr>
        <p:txBody>
          <a:bodyPr vert="horz" rtlCol="0">
            <a:spAutoFit/>
          </a:bodyPr>
          <a:lstStyle/>
          <a:p>
            <a:pPr algn="ctr"/>
            <a:r>
              <a:rPr lang="en-US" sz="3600">
                <a:solidFill>
                  <a:srgbClr val="CFCFCF"/>
                </a:solidFill>
              </a:rPr>
              <a:t>www.9slide.vn</a:t>
            </a: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
        <p:nvSpPr>
          <p:cNvPr id="8" name="Rectangle 7">
            <a:extLst>
              <a:ext uri="{FF2B5EF4-FFF2-40B4-BE49-F238E27FC236}">
                <a16:creationId xmlns:a16="http://schemas.microsoft.com/office/drawing/2014/main" xmlns="" id="{538BFEE8-31F1-402D-BD89-B8F1480717DA}"/>
              </a:ext>
            </a:extLst>
          </p:cNvPr>
          <p:cNvSpPr>
            <a:spLocks noChangeAspect="1"/>
          </p:cNvSpPr>
          <p:nvPr userDrawn="1">
            <p:custDataLst>
              <p:tags r:id="rId13"/>
            </p:custDataLst>
          </p:nvPr>
        </p:nvSpPr>
        <p:spPr>
          <a:xfrm>
            <a:off x="0" y="0"/>
            <a:ext cx="18288000" cy="10287000"/>
          </a:xfrm>
          <a:prstGeom prst="rect">
            <a:avLst/>
          </a:prstGeom>
          <a:blipFill dpi="0" rotWithShape="0">
            <a:blip r:embed="rId15">
              <a:alphaModFix amt="0"/>
              <a:extLst>
                <a:ext uri="{28A0092B-C50C-407E-A947-70E740481C1C}">
                  <a14:useLocalDpi xmlns:a14="http://schemas.microsoft.com/office/drawing/2010/main" val="0"/>
                </a:ext>
              </a:extLst>
            </a:blip>
            <a:srcRect/>
            <a:stretch>
              <a:fillRect t="-38889" b="-38889"/>
            </a:stretch>
          </a:blip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xmlns="" id="{A1B82E75-D506-4435-9C46-0E54B689E65E}"/>
              </a:ext>
            </a:extLst>
          </p:cNvPr>
          <p:cNvSpPr>
            <a:spLocks noChangeAspect="1"/>
          </p:cNvSpPr>
          <p:nvPr userDrawn="1">
            <p:custDataLst>
              <p:tags r:id="rId14"/>
            </p:custDataLst>
          </p:nvPr>
        </p:nvSpPr>
        <p:spPr>
          <a:xfrm>
            <a:off x="93536" y="21884"/>
            <a:ext cx="1430464" cy="1325564"/>
          </a:xfrm>
          <a:prstGeom prst="ellipse">
            <a:avLst/>
          </a:prstGeom>
          <a:blipFill dpi="0" rotWithShape="1">
            <a:blip r:embed="rId16" cstate="print">
              <a:alphaModFix amt="44000"/>
              <a:extLst>
                <a:ext uri="{28A0092B-C50C-407E-A947-70E740481C1C}">
                  <a14:useLocalDpi xmlns:a14="http://schemas.microsoft.com/office/drawing/2010/main" val="0"/>
                </a:ext>
              </a:extLst>
            </a:blip>
            <a:srcRect/>
            <a:stretch>
              <a:fillRect/>
            </a:stretch>
          </a:blip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1.png"/><Relationship Id="rId3" Type="http://schemas.openxmlformats.org/officeDocument/2006/relationships/slideLayout" Target="../slideLayouts/slideLayout7.xml"/><Relationship Id="rId21" Type="http://schemas.openxmlformats.org/officeDocument/2006/relationships/image" Target="../media/image18.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3.svg"/><Relationship Id="rId2" Type="http://schemas.openxmlformats.org/officeDocument/2006/relationships/audio" Target="../media/media1.mp3"/><Relationship Id="rId16" Type="http://schemas.openxmlformats.org/officeDocument/2006/relationships/image" Target="../media/image15.png"/><Relationship Id="rId20" Type="http://schemas.openxmlformats.org/officeDocument/2006/relationships/image" Target="../media/image18.svg"/><Relationship Id="rId1" Type="http://schemas.microsoft.com/office/2007/relationships/media" Target="../media/media1.mp3"/><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0.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1.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19.png"/></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21.svg"/><Relationship Id="rId5" Type="http://schemas.openxmlformats.org/officeDocument/2006/relationships/image" Target="../media/image19.png"/><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sv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24.jpeg"/><Relationship Id="rId16" Type="http://schemas.openxmlformats.org/officeDocument/2006/relationships/image" Target="../media/image17.png"/><Relationship Id="rId20"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6.png"/><Relationship Id="rId10" Type="http://schemas.openxmlformats.org/officeDocument/2006/relationships/image" Target="../media/image10.png"/><Relationship Id="rId19" Type="http://schemas.openxmlformats.org/officeDocument/2006/relationships/image" Target="../media/image18.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7.png"/><Relationship Id="rId7" Type="http://schemas.openxmlformats.org/officeDocument/2006/relationships/image" Target="../media/image33.svg"/><Relationship Id="rId2" Type="http://schemas.openxmlformats.org/officeDocument/2006/relationships/image" Target="../media/image26.jpeg"/><Relationship Id="rId1" Type="http://schemas.openxmlformats.org/officeDocument/2006/relationships/slideLayout" Target="../slideLayouts/slideLayout7.xml"/><Relationship Id="rId6" Type="http://schemas.openxmlformats.org/officeDocument/2006/relationships/image" Target="../media/image28.png"/><Relationship Id="rId11" Type="http://schemas.openxmlformats.org/officeDocument/2006/relationships/image" Target="../media/image37.svg"/><Relationship Id="rId5" Type="http://schemas.openxmlformats.org/officeDocument/2006/relationships/image" Target="../media/image31.svg"/><Relationship Id="rId10" Type="http://schemas.openxmlformats.org/officeDocument/2006/relationships/image" Target="../media/image30.png"/><Relationship Id="rId9" Type="http://schemas.openxmlformats.org/officeDocument/2006/relationships/image" Target="../media/image35.svg"/></Relationships>
</file>

<file path=ppt/slides/_rels/slide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7.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37.png"/></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7.xml"/><Relationship Id="rId7" Type="http://schemas.openxmlformats.org/officeDocument/2006/relationships/image" Target="../media/image7.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6.png"/><Relationship Id="rId11" Type="http://schemas.openxmlformats.org/officeDocument/2006/relationships/image" Target="../media/image23.svg"/><Relationship Id="rId5" Type="http://schemas.openxmlformats.org/officeDocument/2006/relationships/image" Target="../media/image3.png"/><Relationship Id="rId10" Type="http://schemas.openxmlformats.org/officeDocument/2006/relationships/image" Target="../media/image20.png"/><Relationship Id="rId4" Type="http://schemas.openxmlformats.org/officeDocument/2006/relationships/image" Target="../media/image38.png"/><Relationship Id="rId9"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6F8F1"/>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4"/>
          <a:srcRect/>
          <a:stretch>
            <a:fillRect/>
          </a:stretch>
        </p:blipFill>
        <p:spPr>
          <a:xfrm rot="-8238072">
            <a:off x="16426448" y="6526760"/>
            <a:ext cx="2523460" cy="2510842"/>
          </a:xfrm>
          <a:prstGeom prst="rect">
            <a:avLst/>
          </a:prstGeom>
        </p:spPr>
      </p:pic>
      <p:pic>
        <p:nvPicPr>
          <p:cNvPr id="3" name="Picture 3"/>
          <p:cNvPicPr>
            <a:picLocks noChangeAspect="1"/>
          </p:cNvPicPr>
          <p:nvPr/>
        </p:nvPicPr>
        <p:blipFill>
          <a:blip r:embed="rId5"/>
          <a:srcRect/>
          <a:stretch>
            <a:fillRect/>
          </a:stretch>
        </p:blipFill>
        <p:spPr>
          <a:xfrm rot="-410406">
            <a:off x="647500" y="8546405"/>
            <a:ext cx="2273705" cy="2262336"/>
          </a:xfrm>
          <a:prstGeom prst="rect">
            <a:avLst/>
          </a:prstGeom>
        </p:spPr>
      </p:pic>
      <p:pic>
        <p:nvPicPr>
          <p:cNvPr id="4" name="Picture 4"/>
          <p:cNvPicPr>
            <a:picLocks noChangeAspect="1"/>
          </p:cNvPicPr>
          <p:nvPr/>
        </p:nvPicPr>
        <p:blipFill>
          <a:blip r:embed="rId6"/>
          <a:srcRect/>
          <a:stretch>
            <a:fillRect/>
          </a:stretch>
        </p:blipFill>
        <p:spPr>
          <a:xfrm>
            <a:off x="-1235397" y="6321377"/>
            <a:ext cx="3164300" cy="4312504"/>
          </a:xfrm>
          <a:prstGeom prst="rect">
            <a:avLst/>
          </a:prstGeom>
        </p:spPr>
      </p:pic>
      <p:pic>
        <p:nvPicPr>
          <p:cNvPr id="5" name="Picture 5"/>
          <p:cNvPicPr>
            <a:picLocks noChangeAspect="1"/>
          </p:cNvPicPr>
          <p:nvPr/>
        </p:nvPicPr>
        <p:blipFill>
          <a:blip r:embed="rId7"/>
          <a:srcRect l="1814" r="1814"/>
          <a:stretch>
            <a:fillRect/>
          </a:stretch>
        </p:blipFill>
        <p:spPr>
          <a:xfrm rot="-10425205">
            <a:off x="16493638" y="7235370"/>
            <a:ext cx="1190704" cy="2267043"/>
          </a:xfrm>
          <a:prstGeom prst="rect">
            <a:avLst/>
          </a:prstGeom>
        </p:spPr>
      </p:pic>
      <p:pic>
        <p:nvPicPr>
          <p:cNvPr id="6" name="Picture 6"/>
          <p:cNvPicPr>
            <a:picLocks noChangeAspect="1"/>
          </p:cNvPicPr>
          <p:nvPr/>
        </p:nvPicPr>
        <p:blipFill>
          <a:blip r:embed="rId7"/>
          <a:srcRect/>
          <a:stretch>
            <a:fillRect/>
          </a:stretch>
        </p:blipFill>
        <p:spPr>
          <a:xfrm rot="-3803769">
            <a:off x="14678657" y="8624836"/>
            <a:ext cx="1295829" cy="2377668"/>
          </a:xfrm>
          <a:prstGeom prst="rect">
            <a:avLst/>
          </a:prstGeom>
        </p:spPr>
      </p:pic>
      <p:pic>
        <p:nvPicPr>
          <p:cNvPr id="7" name="Picture 7"/>
          <p:cNvPicPr>
            <a:picLocks noChangeAspect="1"/>
          </p:cNvPicPr>
          <p:nvPr/>
        </p:nvPicPr>
        <p:blipFill>
          <a:blip r:embed="rId8"/>
          <a:srcRect/>
          <a:stretch>
            <a:fillRect/>
          </a:stretch>
        </p:blipFill>
        <p:spPr>
          <a:xfrm>
            <a:off x="16297907" y="8477629"/>
            <a:ext cx="1867848" cy="1945675"/>
          </a:xfrm>
          <a:prstGeom prst="rect">
            <a:avLst/>
          </a:prstGeom>
        </p:spPr>
      </p:pic>
      <p:pic>
        <p:nvPicPr>
          <p:cNvPr id="8" name="Picture 8"/>
          <p:cNvPicPr>
            <a:picLocks noChangeAspect="1"/>
          </p:cNvPicPr>
          <p:nvPr/>
        </p:nvPicPr>
        <p:blipFill>
          <a:blip r:embed="rId9"/>
          <a:srcRect/>
          <a:stretch>
            <a:fillRect/>
          </a:stretch>
        </p:blipFill>
        <p:spPr>
          <a:xfrm rot="-9902917">
            <a:off x="13578734" y="-444076"/>
            <a:ext cx="2078602" cy="1953886"/>
          </a:xfrm>
          <a:prstGeom prst="rect">
            <a:avLst/>
          </a:prstGeom>
        </p:spPr>
      </p:pic>
      <p:pic>
        <p:nvPicPr>
          <p:cNvPr id="9" name="Picture 9"/>
          <p:cNvPicPr>
            <a:picLocks noChangeAspect="1"/>
          </p:cNvPicPr>
          <p:nvPr/>
        </p:nvPicPr>
        <p:blipFill>
          <a:blip r:embed="rId10"/>
          <a:srcRect/>
          <a:stretch>
            <a:fillRect/>
          </a:stretch>
        </p:blipFill>
        <p:spPr>
          <a:xfrm rot="9825862">
            <a:off x="11943391" y="-361686"/>
            <a:ext cx="2477619" cy="1449407"/>
          </a:xfrm>
          <a:prstGeom prst="rect">
            <a:avLst/>
          </a:prstGeom>
        </p:spPr>
      </p:pic>
      <p:pic>
        <p:nvPicPr>
          <p:cNvPr id="10" name="Picture 10"/>
          <p:cNvPicPr>
            <a:picLocks noChangeAspect="1"/>
          </p:cNvPicPr>
          <p:nvPr/>
        </p:nvPicPr>
        <p:blipFill>
          <a:blip r:embed="rId11"/>
          <a:srcRect/>
          <a:stretch>
            <a:fillRect/>
          </a:stretch>
        </p:blipFill>
        <p:spPr>
          <a:xfrm rot="-9042262">
            <a:off x="16846628" y="-301487"/>
            <a:ext cx="1847794" cy="2415417"/>
          </a:xfrm>
          <a:prstGeom prst="rect">
            <a:avLst/>
          </a:prstGeom>
        </p:spPr>
      </p:pic>
      <p:pic>
        <p:nvPicPr>
          <p:cNvPr id="11" name="Picture 11"/>
          <p:cNvPicPr>
            <a:picLocks noChangeAspect="1"/>
          </p:cNvPicPr>
          <p:nvPr/>
        </p:nvPicPr>
        <p:blipFill>
          <a:blip r:embed="rId12"/>
          <a:srcRect/>
          <a:stretch>
            <a:fillRect/>
          </a:stretch>
        </p:blipFill>
        <p:spPr>
          <a:xfrm rot="-8759957">
            <a:off x="15226574" y="-1178103"/>
            <a:ext cx="2081505" cy="2812845"/>
          </a:xfrm>
          <a:prstGeom prst="rect">
            <a:avLst/>
          </a:prstGeom>
        </p:spPr>
      </p:pic>
      <p:pic>
        <p:nvPicPr>
          <p:cNvPr id="12" name="Picture 12"/>
          <p:cNvPicPr>
            <a:picLocks noChangeAspect="1"/>
          </p:cNvPicPr>
          <p:nvPr/>
        </p:nvPicPr>
        <p:blipFill>
          <a:blip r:embed="rId13"/>
          <a:srcRect/>
          <a:stretch>
            <a:fillRect/>
          </a:stretch>
        </p:blipFill>
        <p:spPr>
          <a:xfrm rot="-4870533">
            <a:off x="12250659" y="8461375"/>
            <a:ext cx="2069012" cy="2704591"/>
          </a:xfrm>
          <a:prstGeom prst="rect">
            <a:avLst/>
          </a:prstGeom>
        </p:spPr>
      </p:pic>
      <p:pic>
        <p:nvPicPr>
          <p:cNvPr id="13" name="Picture 13"/>
          <p:cNvPicPr>
            <a:picLocks noChangeAspect="1"/>
          </p:cNvPicPr>
          <p:nvPr/>
        </p:nvPicPr>
        <p:blipFill>
          <a:blip r:embed="rId14"/>
          <a:srcRect/>
          <a:stretch>
            <a:fillRect/>
          </a:stretch>
        </p:blipFill>
        <p:spPr>
          <a:xfrm rot="-7768574">
            <a:off x="2952293" y="8569244"/>
            <a:ext cx="2028243" cy="2216659"/>
          </a:xfrm>
          <a:prstGeom prst="rect">
            <a:avLst/>
          </a:prstGeom>
        </p:spPr>
      </p:pic>
      <p:pic>
        <p:nvPicPr>
          <p:cNvPr id="14" name="Picture 14"/>
          <p:cNvPicPr>
            <a:picLocks noChangeAspect="1"/>
          </p:cNvPicPr>
          <p:nvPr/>
        </p:nvPicPr>
        <p:blipFill>
          <a:blip r:embed="rId7"/>
          <a:srcRect l="1814" r="1814"/>
          <a:stretch>
            <a:fillRect/>
          </a:stretch>
        </p:blipFill>
        <p:spPr>
          <a:xfrm rot="-2936637">
            <a:off x="1171296" y="-936334"/>
            <a:ext cx="1190704" cy="2267043"/>
          </a:xfrm>
          <a:prstGeom prst="rect">
            <a:avLst/>
          </a:prstGeom>
        </p:spPr>
      </p:pic>
      <p:pic>
        <p:nvPicPr>
          <p:cNvPr id="15" name="Picture 15"/>
          <p:cNvPicPr>
            <a:picLocks noChangeAspect="1"/>
          </p:cNvPicPr>
          <p:nvPr/>
        </p:nvPicPr>
        <p:blipFill>
          <a:blip r:embed="rId15"/>
          <a:srcRect/>
          <a:stretch>
            <a:fillRect/>
          </a:stretch>
        </p:blipFill>
        <p:spPr>
          <a:xfrm rot="668648">
            <a:off x="1717606" y="8850656"/>
            <a:ext cx="1251918" cy="1926028"/>
          </a:xfrm>
          <a:prstGeom prst="rect">
            <a:avLst/>
          </a:prstGeom>
        </p:spPr>
      </p:pic>
      <p:pic>
        <p:nvPicPr>
          <p:cNvPr id="16" name="Picture 16"/>
          <p:cNvPicPr>
            <a:picLocks noChangeAspect="1"/>
          </p:cNvPicPr>
          <p:nvPr/>
        </p:nvPicPr>
        <p:blipFill>
          <a:blip r:embed="rId16"/>
          <a:srcRect/>
          <a:stretch>
            <a:fillRect/>
          </a:stretch>
        </p:blipFill>
        <p:spPr>
          <a:xfrm rot="4634756">
            <a:off x="3864548" y="8710281"/>
            <a:ext cx="2265719" cy="2814557"/>
          </a:xfrm>
          <a:prstGeom prst="rect">
            <a:avLst/>
          </a:prstGeom>
        </p:spPr>
      </p:pic>
      <p:pic>
        <p:nvPicPr>
          <p:cNvPr id="17" name="Picture 17"/>
          <p:cNvPicPr>
            <a:picLocks noChangeAspect="1"/>
          </p:cNvPicPr>
          <p:nvPr/>
        </p:nvPicPr>
        <p:blipFill>
          <a:blip r:embed="rId16"/>
          <a:srcRect/>
          <a:stretch>
            <a:fillRect/>
          </a:stretch>
        </p:blipFill>
        <p:spPr>
          <a:xfrm rot="-8800137">
            <a:off x="2391614" y="-609913"/>
            <a:ext cx="2021295" cy="2510926"/>
          </a:xfrm>
          <a:prstGeom prst="rect">
            <a:avLst/>
          </a:prstGeom>
        </p:spPr>
      </p:pic>
      <p:pic>
        <p:nvPicPr>
          <p:cNvPr id="18" name="Picture 18"/>
          <p:cNvPicPr>
            <a:picLocks noChangeAspect="1"/>
          </p:cNvPicPr>
          <p:nvPr/>
        </p:nvPicPr>
        <p:blipFill>
          <a:blip r:embed="rId11"/>
          <a:srcRect/>
          <a:stretch>
            <a:fillRect/>
          </a:stretch>
        </p:blipFill>
        <p:spPr>
          <a:xfrm rot="8706870">
            <a:off x="3453279" y="-777994"/>
            <a:ext cx="1701716" cy="2224465"/>
          </a:xfrm>
          <a:prstGeom prst="rect">
            <a:avLst/>
          </a:prstGeom>
        </p:spPr>
      </p:pic>
      <p:pic>
        <p:nvPicPr>
          <p:cNvPr id="19" name="Picture 19"/>
          <p:cNvPicPr>
            <a:picLocks noChangeAspect="1"/>
          </p:cNvPicPr>
          <p:nvPr/>
        </p:nvPicPr>
        <p:blipFill>
          <a:blip r:embed="rId17"/>
          <a:srcRect l="6219" r="6219"/>
          <a:stretch>
            <a:fillRect/>
          </a:stretch>
        </p:blipFill>
        <p:spPr>
          <a:xfrm rot="3386641">
            <a:off x="11436959" y="-962402"/>
            <a:ext cx="1106730" cy="2319178"/>
          </a:xfrm>
          <a:prstGeom prst="rect">
            <a:avLst/>
          </a:prstGeom>
        </p:spPr>
      </p:pic>
      <p:pic>
        <p:nvPicPr>
          <p:cNvPr id="20" name="Picture 20"/>
          <p:cNvPicPr>
            <a:picLocks noChangeAspect="1"/>
          </p:cNvPicPr>
          <p:nvPr/>
        </p:nvPicPr>
        <p:blipFill>
          <a:blip r:embed="rId11"/>
          <a:srcRect/>
          <a:stretch>
            <a:fillRect/>
          </a:stretch>
        </p:blipFill>
        <p:spPr>
          <a:xfrm rot="-1499580">
            <a:off x="13984772" y="8500922"/>
            <a:ext cx="1701716" cy="2224465"/>
          </a:xfrm>
          <a:prstGeom prst="rect">
            <a:avLst/>
          </a:prstGeom>
        </p:spPr>
      </p:pic>
      <p:grpSp>
        <p:nvGrpSpPr>
          <p:cNvPr id="21" name="Group 21"/>
          <p:cNvGrpSpPr/>
          <p:nvPr/>
        </p:nvGrpSpPr>
        <p:grpSpPr>
          <a:xfrm rot="107831">
            <a:off x="3627699" y="2841250"/>
            <a:ext cx="5433503" cy="270986"/>
            <a:chOff x="0" y="0"/>
            <a:chExt cx="7244670" cy="361315"/>
          </a:xfrm>
        </p:grpSpPr>
        <p:pic>
          <p:nvPicPr>
            <p:cNvPr id="22" name="Picture 22"/>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r="6509"/>
            <a:stretch>
              <a:fillRect/>
            </a:stretch>
          </p:blipFill>
          <p:spPr>
            <a:xfrm>
              <a:off x="0" y="82687"/>
              <a:ext cx="4341520" cy="278627"/>
            </a:xfrm>
            <a:prstGeom prst="rect">
              <a:avLst/>
            </a:prstGeom>
          </p:spPr>
        </p:pic>
        <p:pic>
          <p:nvPicPr>
            <p:cNvPr id="23" name="Picture 23"/>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l="21601"/>
            <a:stretch>
              <a:fillRect/>
            </a:stretch>
          </p:blipFill>
          <p:spPr>
            <a:xfrm>
              <a:off x="3604005" y="0"/>
              <a:ext cx="3640665" cy="278627"/>
            </a:xfrm>
            <a:prstGeom prst="rect">
              <a:avLst/>
            </a:prstGeom>
          </p:spPr>
        </p:pic>
      </p:grpSp>
      <p:sp>
        <p:nvSpPr>
          <p:cNvPr id="24" name="TextBox 24"/>
          <p:cNvSpPr txBox="1"/>
          <p:nvPr/>
        </p:nvSpPr>
        <p:spPr>
          <a:xfrm>
            <a:off x="3958240" y="3323015"/>
            <a:ext cx="10586168" cy="3693319"/>
          </a:xfrm>
          <a:prstGeom prst="rect">
            <a:avLst/>
          </a:prstGeom>
        </p:spPr>
        <p:txBody>
          <a:bodyPr wrap="square" lIns="0" tIns="0" rIns="0" bIns="0" rtlCol="0" anchor="t">
            <a:spAutoFit/>
          </a:bodyPr>
          <a:lstStyle/>
          <a:p>
            <a:pPr algn="ctr">
              <a:lnSpc>
                <a:spcPts val="14400"/>
              </a:lnSpc>
            </a:pPr>
            <a:r>
              <a:rPr lang="en-US" sz="12000">
                <a:solidFill>
                  <a:srgbClr val="33725F"/>
                </a:solidFill>
                <a:latin typeface="iCiel Pony Bold"/>
              </a:rPr>
              <a:t>TẬP LÀM VĂN</a:t>
            </a:r>
          </a:p>
          <a:p>
            <a:pPr algn="ctr">
              <a:lnSpc>
                <a:spcPts val="14400"/>
              </a:lnSpc>
            </a:pPr>
            <a:r>
              <a:rPr lang="en-US" sz="12000">
                <a:solidFill>
                  <a:srgbClr val="33725F"/>
                </a:solidFill>
                <a:latin typeface="iCiel Pony Bold"/>
              </a:rPr>
              <a:t>LỚP 5</a:t>
            </a:r>
          </a:p>
        </p:txBody>
      </p:sp>
      <p:pic>
        <p:nvPicPr>
          <p:cNvPr id="25" name="Picture 25"/>
          <p:cNvPicPr>
            <a:picLocks noChangeAspect="1"/>
          </p:cNvPicPr>
          <p:nvPr/>
        </p:nvPicPr>
        <p:blipFill>
          <a:blip r:embed="rId21"/>
          <a:srcRect/>
          <a:stretch>
            <a:fillRect/>
          </a:stretch>
        </p:blipFill>
        <p:spPr>
          <a:xfrm rot="12938822">
            <a:off x="-358817" y="1419607"/>
            <a:ext cx="1815253" cy="1983883"/>
          </a:xfrm>
          <a:prstGeom prst="rect">
            <a:avLst/>
          </a:prstGeom>
        </p:spPr>
      </p:pic>
      <p:pic>
        <p:nvPicPr>
          <p:cNvPr id="26" name="Picture 26"/>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r="6509"/>
          <a:stretch>
            <a:fillRect/>
          </a:stretch>
        </p:blipFill>
        <p:spPr>
          <a:xfrm rot="-5400000">
            <a:off x="2060007" y="4541735"/>
            <a:ext cx="3344634" cy="214650"/>
          </a:xfrm>
          <a:prstGeom prst="rect">
            <a:avLst/>
          </a:prstGeom>
        </p:spPr>
      </p:pic>
      <p:grpSp>
        <p:nvGrpSpPr>
          <p:cNvPr id="27" name="Group 27"/>
          <p:cNvGrpSpPr/>
          <p:nvPr/>
        </p:nvGrpSpPr>
        <p:grpSpPr>
          <a:xfrm rot="-10692168">
            <a:off x="9713435" y="6882087"/>
            <a:ext cx="5433503" cy="270986"/>
            <a:chOff x="0" y="0"/>
            <a:chExt cx="7244670" cy="361315"/>
          </a:xfrm>
        </p:grpSpPr>
        <p:pic>
          <p:nvPicPr>
            <p:cNvPr id="28" name="Picture 28"/>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r="6509"/>
            <a:stretch>
              <a:fillRect/>
            </a:stretch>
          </p:blipFill>
          <p:spPr>
            <a:xfrm>
              <a:off x="0" y="82687"/>
              <a:ext cx="4341520" cy="278627"/>
            </a:xfrm>
            <a:prstGeom prst="rect">
              <a:avLst/>
            </a:prstGeom>
          </p:spPr>
        </p:pic>
        <p:pic>
          <p:nvPicPr>
            <p:cNvPr id="29" name="Picture 29"/>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l="21601"/>
            <a:stretch>
              <a:fillRect/>
            </a:stretch>
          </p:blipFill>
          <p:spPr>
            <a:xfrm>
              <a:off x="3604005" y="0"/>
              <a:ext cx="3640665" cy="278627"/>
            </a:xfrm>
            <a:prstGeom prst="rect">
              <a:avLst/>
            </a:prstGeom>
          </p:spPr>
        </p:pic>
      </p:grpSp>
      <p:pic>
        <p:nvPicPr>
          <p:cNvPr id="30" name="Picture 30"/>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r="6509"/>
          <a:stretch>
            <a:fillRect/>
          </a:stretch>
        </p:blipFill>
        <p:spPr>
          <a:xfrm rot="5400000">
            <a:off x="13370208" y="5237938"/>
            <a:ext cx="3344634" cy="214650"/>
          </a:xfrm>
          <a:prstGeom prst="rect">
            <a:avLst/>
          </a:prstGeom>
        </p:spPr>
      </p:pic>
      <p:pic>
        <p:nvPicPr>
          <p:cNvPr id="32" name="Picture 32"/>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319315" y="-434955"/>
            <a:ext cx="2402191" cy="2411233"/>
          </a:xfrm>
          <a:prstGeom prst="rect">
            <a:avLst/>
          </a:prstGeom>
        </p:spPr>
      </p:pic>
      <p:pic>
        <p:nvPicPr>
          <p:cNvPr id="33" name="Picture 33"/>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xmlns="" r:embed="rId25"/>
              </a:ext>
            </a:extLst>
          </a:blip>
          <a:srcRect/>
          <a:stretch>
            <a:fillRect/>
          </a:stretch>
        </p:blipFill>
        <p:spPr>
          <a:xfrm rot="2700000" flipH="1" flipV="1">
            <a:off x="16394974" y="1129443"/>
            <a:ext cx="2586407" cy="3253342"/>
          </a:xfrm>
          <a:prstGeom prst="rect">
            <a:avLst/>
          </a:prstGeom>
        </p:spPr>
      </p:pic>
      <p:pic>
        <p:nvPicPr>
          <p:cNvPr id="35" name="SauMua-V.A-2624086">
            <a:hlinkClick r:id="" action="ppaction://media"/>
            <a:extLst>
              <a:ext uri="{FF2B5EF4-FFF2-40B4-BE49-F238E27FC236}">
                <a16:creationId xmlns:a16="http://schemas.microsoft.com/office/drawing/2014/main" xmlns="" id="{039CCDE8-A7D2-4A06-B6CA-E6F986860934}"/>
              </a:ext>
            </a:extLst>
          </p:cNvPr>
          <p:cNvPicPr>
            <a:picLocks noChangeAspect="1"/>
          </p:cNvPicPr>
          <p:nvPr>
            <a:audioFile r:link="rId2"/>
            <p:extLst>
              <p:ext uri="{DAA4B4D4-6D71-4841-9C94-3DE7FCFB9230}">
                <p14:media xmlns:p14="http://schemas.microsoft.com/office/powerpoint/2010/main" r:embed="rId1"/>
              </p:ext>
            </p:extLst>
          </p:nvPr>
        </p:nvPicPr>
        <p:blipFill>
          <a:blip r:embed="rId26"/>
          <a:stretch>
            <a:fillRect/>
          </a:stretch>
        </p:blipFill>
        <p:spPr>
          <a:xfrm>
            <a:off x="8839200" y="-1761744"/>
            <a:ext cx="1036320" cy="103632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5"/>
                                        </p:tgtEl>
                                      </p:cBhvr>
                                    </p:cmd>
                                  </p:childTnLst>
                                </p:cTn>
                              </p:par>
                              <p:par>
                                <p:cTn id="7" presetID="2" presetClass="entr" presetSubtype="9" fill="hold" nodeType="withEffect">
                                  <p:stCondLst>
                                    <p:cond delay="0"/>
                                  </p:stCondLst>
                                  <p:childTnLst>
                                    <p:set>
                                      <p:cBhvr>
                                        <p:cTn id="8" dur="1" fill="hold">
                                          <p:stCondLst>
                                            <p:cond delay="0"/>
                                          </p:stCondLst>
                                        </p:cTn>
                                        <p:tgtEl>
                                          <p:spTgt spid="25"/>
                                        </p:tgtEl>
                                        <p:attrNameLst>
                                          <p:attrName>style.visibility</p:attrName>
                                        </p:attrNameLst>
                                      </p:cBhvr>
                                      <p:to>
                                        <p:strVal val="visible"/>
                                      </p:to>
                                    </p:set>
                                    <p:anim calcmode="lin" valueType="num">
                                      <p:cBhvr additive="base">
                                        <p:cTn id="9" dur="500" fill="hold"/>
                                        <p:tgtEl>
                                          <p:spTgt spid="25"/>
                                        </p:tgtEl>
                                        <p:attrNameLst>
                                          <p:attrName>ppt_x</p:attrName>
                                        </p:attrNameLst>
                                      </p:cBhvr>
                                      <p:tavLst>
                                        <p:tav tm="0">
                                          <p:val>
                                            <p:strVal val="0-#ppt_w/2"/>
                                          </p:val>
                                        </p:tav>
                                        <p:tav tm="100000">
                                          <p:val>
                                            <p:strVal val="#ppt_x"/>
                                          </p:val>
                                        </p:tav>
                                      </p:tavLst>
                                    </p:anim>
                                    <p:anim calcmode="lin" valueType="num">
                                      <p:cBhvr additive="base">
                                        <p:cTn id="10" dur="500" fill="hold"/>
                                        <p:tgtEl>
                                          <p:spTgt spid="25"/>
                                        </p:tgtEl>
                                        <p:attrNameLst>
                                          <p:attrName>ppt_y</p:attrName>
                                        </p:attrNameLst>
                                      </p:cBhvr>
                                      <p:tavLst>
                                        <p:tav tm="0">
                                          <p:val>
                                            <p:strVal val="0-#ppt_h/2"/>
                                          </p:val>
                                        </p:tav>
                                        <p:tav tm="100000">
                                          <p:val>
                                            <p:strVal val="#ppt_y"/>
                                          </p:val>
                                        </p:tav>
                                      </p:tavLst>
                                    </p:anim>
                                  </p:childTnLst>
                                </p:cTn>
                              </p:par>
                              <p:par>
                                <p:cTn id="11" presetID="2" presetClass="entr" presetSubtype="9" fill="hold" nodeType="withEffect">
                                  <p:stCondLst>
                                    <p:cond delay="0"/>
                                  </p:stCondLst>
                                  <p:childTnLst>
                                    <p:set>
                                      <p:cBhvr>
                                        <p:cTn id="12" dur="1" fill="hold">
                                          <p:stCondLst>
                                            <p:cond delay="0"/>
                                          </p:stCondLst>
                                        </p:cTn>
                                        <p:tgtEl>
                                          <p:spTgt spid="32"/>
                                        </p:tgtEl>
                                        <p:attrNameLst>
                                          <p:attrName>style.visibility</p:attrName>
                                        </p:attrNameLst>
                                      </p:cBhvr>
                                      <p:to>
                                        <p:strVal val="visible"/>
                                      </p:to>
                                    </p:set>
                                    <p:anim calcmode="lin" valueType="num">
                                      <p:cBhvr additive="base">
                                        <p:cTn id="13" dur="500" fill="hold"/>
                                        <p:tgtEl>
                                          <p:spTgt spid="32"/>
                                        </p:tgtEl>
                                        <p:attrNameLst>
                                          <p:attrName>ppt_x</p:attrName>
                                        </p:attrNameLst>
                                      </p:cBhvr>
                                      <p:tavLst>
                                        <p:tav tm="0">
                                          <p:val>
                                            <p:strVal val="0-#ppt_w/2"/>
                                          </p:val>
                                        </p:tav>
                                        <p:tav tm="100000">
                                          <p:val>
                                            <p:strVal val="#ppt_x"/>
                                          </p:val>
                                        </p:tav>
                                      </p:tavLst>
                                    </p:anim>
                                    <p:anim calcmode="lin" valueType="num">
                                      <p:cBhvr additive="base">
                                        <p:cTn id="14" dur="500" fill="hold"/>
                                        <p:tgtEl>
                                          <p:spTgt spid="32"/>
                                        </p:tgtEl>
                                        <p:attrNameLst>
                                          <p:attrName>ppt_y</p:attrName>
                                        </p:attrNameLst>
                                      </p:cBhvr>
                                      <p:tavLst>
                                        <p:tav tm="0">
                                          <p:val>
                                            <p:strVal val="0-#ppt_h/2"/>
                                          </p:val>
                                        </p:tav>
                                        <p:tav tm="100000">
                                          <p:val>
                                            <p:strVal val="#ppt_y"/>
                                          </p:val>
                                        </p:tav>
                                      </p:tavLst>
                                    </p:anim>
                                  </p:childTnLst>
                                </p:cTn>
                              </p:par>
                              <p:par>
                                <p:cTn id="15" presetID="2" presetClass="entr" presetSubtype="9"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500" fill="hold"/>
                                        <p:tgtEl>
                                          <p:spTgt spid="17"/>
                                        </p:tgtEl>
                                        <p:attrNameLst>
                                          <p:attrName>ppt_x</p:attrName>
                                        </p:attrNameLst>
                                      </p:cBhvr>
                                      <p:tavLst>
                                        <p:tav tm="0">
                                          <p:val>
                                            <p:strVal val="0-#ppt_w/2"/>
                                          </p:val>
                                        </p:tav>
                                        <p:tav tm="100000">
                                          <p:val>
                                            <p:strVal val="#ppt_x"/>
                                          </p:val>
                                        </p:tav>
                                      </p:tavLst>
                                    </p:anim>
                                    <p:anim calcmode="lin" valueType="num">
                                      <p:cBhvr additive="base">
                                        <p:cTn id="18" dur="500" fill="hold"/>
                                        <p:tgtEl>
                                          <p:spTgt spid="17"/>
                                        </p:tgtEl>
                                        <p:attrNameLst>
                                          <p:attrName>ppt_y</p:attrName>
                                        </p:attrNameLst>
                                      </p:cBhvr>
                                      <p:tavLst>
                                        <p:tav tm="0">
                                          <p:val>
                                            <p:strVal val="0-#ppt_h/2"/>
                                          </p:val>
                                        </p:tav>
                                        <p:tav tm="100000">
                                          <p:val>
                                            <p:strVal val="#ppt_y"/>
                                          </p:val>
                                        </p:tav>
                                      </p:tavLst>
                                    </p:anim>
                                  </p:childTnLst>
                                </p:cTn>
                              </p:par>
                              <p:par>
                                <p:cTn id="19" presetID="2" presetClass="entr" presetSubtype="9"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additive="base">
                                        <p:cTn id="21" dur="500" fill="hold"/>
                                        <p:tgtEl>
                                          <p:spTgt spid="18"/>
                                        </p:tgtEl>
                                        <p:attrNameLst>
                                          <p:attrName>ppt_x</p:attrName>
                                        </p:attrNameLst>
                                      </p:cBhvr>
                                      <p:tavLst>
                                        <p:tav tm="0">
                                          <p:val>
                                            <p:strVal val="0-#ppt_w/2"/>
                                          </p:val>
                                        </p:tav>
                                        <p:tav tm="100000">
                                          <p:val>
                                            <p:strVal val="#ppt_x"/>
                                          </p:val>
                                        </p:tav>
                                      </p:tavLst>
                                    </p:anim>
                                    <p:anim calcmode="lin" valueType="num">
                                      <p:cBhvr additive="base">
                                        <p:cTn id="22" dur="500" fill="hold"/>
                                        <p:tgtEl>
                                          <p:spTgt spid="18"/>
                                        </p:tgtEl>
                                        <p:attrNameLst>
                                          <p:attrName>ppt_y</p:attrName>
                                        </p:attrNameLst>
                                      </p:cBhvr>
                                      <p:tavLst>
                                        <p:tav tm="0">
                                          <p:val>
                                            <p:strVal val="0-#ppt_h/2"/>
                                          </p:val>
                                        </p:tav>
                                        <p:tav tm="100000">
                                          <p:val>
                                            <p:strVal val="#ppt_y"/>
                                          </p:val>
                                        </p:tav>
                                      </p:tavLst>
                                    </p:anim>
                                  </p:childTnLst>
                                </p:cTn>
                              </p:par>
                              <p:par>
                                <p:cTn id="23" presetID="2" presetClass="entr" presetSubtype="3"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500" fill="hold"/>
                                        <p:tgtEl>
                                          <p:spTgt spid="19"/>
                                        </p:tgtEl>
                                        <p:attrNameLst>
                                          <p:attrName>ppt_x</p:attrName>
                                        </p:attrNameLst>
                                      </p:cBhvr>
                                      <p:tavLst>
                                        <p:tav tm="0">
                                          <p:val>
                                            <p:strVal val="1+#ppt_w/2"/>
                                          </p:val>
                                        </p:tav>
                                        <p:tav tm="100000">
                                          <p:val>
                                            <p:strVal val="#ppt_x"/>
                                          </p:val>
                                        </p:tav>
                                      </p:tavLst>
                                    </p:anim>
                                    <p:anim calcmode="lin" valueType="num">
                                      <p:cBhvr additive="base">
                                        <p:cTn id="26" dur="500" fill="hold"/>
                                        <p:tgtEl>
                                          <p:spTgt spid="19"/>
                                        </p:tgtEl>
                                        <p:attrNameLst>
                                          <p:attrName>ppt_y</p:attrName>
                                        </p:attrNameLst>
                                      </p:cBhvr>
                                      <p:tavLst>
                                        <p:tav tm="0">
                                          <p:val>
                                            <p:strVal val="0-#ppt_h/2"/>
                                          </p:val>
                                        </p:tav>
                                        <p:tav tm="100000">
                                          <p:val>
                                            <p:strVal val="#ppt_y"/>
                                          </p:val>
                                        </p:tav>
                                      </p:tavLst>
                                    </p:anim>
                                  </p:childTnLst>
                                </p:cTn>
                              </p:par>
                              <p:par>
                                <p:cTn id="27" presetID="2" presetClass="entr" presetSubtype="3" fill="hold" nodeType="with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1+#ppt_w/2"/>
                                          </p:val>
                                        </p:tav>
                                        <p:tav tm="100000">
                                          <p:val>
                                            <p:strVal val="#ppt_x"/>
                                          </p:val>
                                        </p:tav>
                                      </p:tavLst>
                                    </p:anim>
                                    <p:anim calcmode="lin" valueType="num">
                                      <p:cBhvr additive="base">
                                        <p:cTn id="30" dur="500" fill="hold"/>
                                        <p:tgtEl>
                                          <p:spTgt spid="9"/>
                                        </p:tgtEl>
                                        <p:attrNameLst>
                                          <p:attrName>ppt_y</p:attrName>
                                        </p:attrNameLst>
                                      </p:cBhvr>
                                      <p:tavLst>
                                        <p:tav tm="0">
                                          <p:val>
                                            <p:strVal val="0-#ppt_h/2"/>
                                          </p:val>
                                        </p:tav>
                                        <p:tav tm="100000">
                                          <p:val>
                                            <p:strVal val="#ppt_y"/>
                                          </p:val>
                                        </p:tav>
                                      </p:tavLst>
                                    </p:anim>
                                  </p:childTnLst>
                                </p:cTn>
                              </p:par>
                              <p:par>
                                <p:cTn id="31" presetID="2" presetClass="entr" presetSubtype="3" fill="hold" nodeType="with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500" fill="hold"/>
                                        <p:tgtEl>
                                          <p:spTgt spid="8"/>
                                        </p:tgtEl>
                                        <p:attrNameLst>
                                          <p:attrName>ppt_x</p:attrName>
                                        </p:attrNameLst>
                                      </p:cBhvr>
                                      <p:tavLst>
                                        <p:tav tm="0">
                                          <p:val>
                                            <p:strVal val="1+#ppt_w/2"/>
                                          </p:val>
                                        </p:tav>
                                        <p:tav tm="100000">
                                          <p:val>
                                            <p:strVal val="#ppt_x"/>
                                          </p:val>
                                        </p:tav>
                                      </p:tavLst>
                                    </p:anim>
                                    <p:anim calcmode="lin" valueType="num">
                                      <p:cBhvr additive="base">
                                        <p:cTn id="34" dur="500" fill="hold"/>
                                        <p:tgtEl>
                                          <p:spTgt spid="8"/>
                                        </p:tgtEl>
                                        <p:attrNameLst>
                                          <p:attrName>ppt_y</p:attrName>
                                        </p:attrNameLst>
                                      </p:cBhvr>
                                      <p:tavLst>
                                        <p:tav tm="0">
                                          <p:val>
                                            <p:strVal val="0-#ppt_h/2"/>
                                          </p:val>
                                        </p:tav>
                                        <p:tav tm="100000">
                                          <p:val>
                                            <p:strVal val="#ppt_y"/>
                                          </p:val>
                                        </p:tav>
                                      </p:tavLst>
                                    </p:anim>
                                  </p:childTnLst>
                                </p:cTn>
                              </p:par>
                              <p:par>
                                <p:cTn id="35" presetID="2" presetClass="entr" presetSubtype="3"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1+#ppt_w/2"/>
                                          </p:val>
                                        </p:tav>
                                        <p:tav tm="100000">
                                          <p:val>
                                            <p:strVal val="#ppt_x"/>
                                          </p:val>
                                        </p:tav>
                                      </p:tavLst>
                                    </p:anim>
                                    <p:anim calcmode="lin" valueType="num">
                                      <p:cBhvr additive="base">
                                        <p:cTn id="38" dur="500" fill="hold"/>
                                        <p:tgtEl>
                                          <p:spTgt spid="11"/>
                                        </p:tgtEl>
                                        <p:attrNameLst>
                                          <p:attrName>ppt_y</p:attrName>
                                        </p:attrNameLst>
                                      </p:cBhvr>
                                      <p:tavLst>
                                        <p:tav tm="0">
                                          <p:val>
                                            <p:strVal val="0-#ppt_h/2"/>
                                          </p:val>
                                        </p:tav>
                                        <p:tav tm="100000">
                                          <p:val>
                                            <p:strVal val="#ppt_y"/>
                                          </p:val>
                                        </p:tav>
                                      </p:tavLst>
                                    </p:anim>
                                  </p:childTnLst>
                                </p:cTn>
                              </p:par>
                              <p:par>
                                <p:cTn id="39" presetID="2" presetClass="entr" presetSubtype="3" fill="hold" nodeType="withEffect">
                                  <p:stCondLst>
                                    <p:cond delay="0"/>
                                  </p:stCondLst>
                                  <p:childTnLst>
                                    <p:set>
                                      <p:cBhvr>
                                        <p:cTn id="40" dur="1" fill="hold">
                                          <p:stCondLst>
                                            <p:cond delay="0"/>
                                          </p:stCondLst>
                                        </p:cTn>
                                        <p:tgtEl>
                                          <p:spTgt spid="33"/>
                                        </p:tgtEl>
                                        <p:attrNameLst>
                                          <p:attrName>style.visibility</p:attrName>
                                        </p:attrNameLst>
                                      </p:cBhvr>
                                      <p:to>
                                        <p:strVal val="visible"/>
                                      </p:to>
                                    </p:set>
                                    <p:anim calcmode="lin" valueType="num">
                                      <p:cBhvr additive="base">
                                        <p:cTn id="41" dur="500" fill="hold"/>
                                        <p:tgtEl>
                                          <p:spTgt spid="33"/>
                                        </p:tgtEl>
                                        <p:attrNameLst>
                                          <p:attrName>ppt_x</p:attrName>
                                        </p:attrNameLst>
                                      </p:cBhvr>
                                      <p:tavLst>
                                        <p:tav tm="0">
                                          <p:val>
                                            <p:strVal val="1+#ppt_w/2"/>
                                          </p:val>
                                        </p:tav>
                                        <p:tav tm="100000">
                                          <p:val>
                                            <p:strVal val="#ppt_x"/>
                                          </p:val>
                                        </p:tav>
                                      </p:tavLst>
                                    </p:anim>
                                    <p:anim calcmode="lin" valueType="num">
                                      <p:cBhvr additive="base">
                                        <p:cTn id="42" dur="500" fill="hold"/>
                                        <p:tgtEl>
                                          <p:spTgt spid="33"/>
                                        </p:tgtEl>
                                        <p:attrNameLst>
                                          <p:attrName>ppt_y</p:attrName>
                                        </p:attrNameLst>
                                      </p:cBhvr>
                                      <p:tavLst>
                                        <p:tav tm="0">
                                          <p:val>
                                            <p:strVal val="0-#ppt_h/2"/>
                                          </p:val>
                                        </p:tav>
                                        <p:tav tm="100000">
                                          <p:val>
                                            <p:strVal val="#ppt_y"/>
                                          </p:val>
                                        </p:tav>
                                      </p:tavLst>
                                    </p:anim>
                                  </p:childTnLst>
                                </p:cTn>
                              </p:par>
                              <p:par>
                                <p:cTn id="43" presetID="2" presetClass="entr" presetSubtype="3" fill="hold" nodeType="with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additive="base">
                                        <p:cTn id="45" dur="500" fill="hold"/>
                                        <p:tgtEl>
                                          <p:spTgt spid="10"/>
                                        </p:tgtEl>
                                        <p:attrNameLst>
                                          <p:attrName>ppt_x</p:attrName>
                                        </p:attrNameLst>
                                      </p:cBhvr>
                                      <p:tavLst>
                                        <p:tav tm="0">
                                          <p:val>
                                            <p:strVal val="1+#ppt_w/2"/>
                                          </p:val>
                                        </p:tav>
                                        <p:tav tm="100000">
                                          <p:val>
                                            <p:strVal val="#ppt_x"/>
                                          </p:val>
                                        </p:tav>
                                      </p:tavLst>
                                    </p:anim>
                                    <p:anim calcmode="lin" valueType="num">
                                      <p:cBhvr additive="base">
                                        <p:cTn id="46" dur="500" fill="hold"/>
                                        <p:tgtEl>
                                          <p:spTgt spid="10"/>
                                        </p:tgtEl>
                                        <p:attrNameLst>
                                          <p:attrName>ppt_y</p:attrName>
                                        </p:attrNameLst>
                                      </p:cBhvr>
                                      <p:tavLst>
                                        <p:tav tm="0">
                                          <p:val>
                                            <p:strVal val="0-#ppt_h/2"/>
                                          </p:val>
                                        </p:tav>
                                        <p:tav tm="100000">
                                          <p:val>
                                            <p:strVal val="#ppt_y"/>
                                          </p:val>
                                        </p:tav>
                                      </p:tavLst>
                                    </p:anim>
                                  </p:childTnLst>
                                </p:cTn>
                              </p:par>
                            </p:childTnLst>
                          </p:cTn>
                        </p:par>
                        <p:par>
                          <p:cTn id="47" fill="hold">
                            <p:stCondLst>
                              <p:cond delay="500"/>
                            </p:stCondLst>
                            <p:childTnLst>
                              <p:par>
                                <p:cTn id="48" presetID="2" presetClass="entr" presetSubtype="12" fill="hold" nodeType="afterEffect">
                                  <p:stCondLst>
                                    <p:cond delay="0"/>
                                  </p:stCondLst>
                                  <p:childTnLst>
                                    <p:set>
                                      <p:cBhvr>
                                        <p:cTn id="49" dur="1" fill="hold">
                                          <p:stCondLst>
                                            <p:cond delay="0"/>
                                          </p:stCondLst>
                                        </p:cTn>
                                        <p:tgtEl>
                                          <p:spTgt spid="4"/>
                                        </p:tgtEl>
                                        <p:attrNameLst>
                                          <p:attrName>style.visibility</p:attrName>
                                        </p:attrNameLst>
                                      </p:cBhvr>
                                      <p:to>
                                        <p:strVal val="visible"/>
                                      </p:to>
                                    </p:set>
                                    <p:anim calcmode="lin" valueType="num">
                                      <p:cBhvr additive="base">
                                        <p:cTn id="50" dur="500" fill="hold"/>
                                        <p:tgtEl>
                                          <p:spTgt spid="4"/>
                                        </p:tgtEl>
                                        <p:attrNameLst>
                                          <p:attrName>ppt_x</p:attrName>
                                        </p:attrNameLst>
                                      </p:cBhvr>
                                      <p:tavLst>
                                        <p:tav tm="0">
                                          <p:val>
                                            <p:strVal val="0-#ppt_w/2"/>
                                          </p:val>
                                        </p:tav>
                                        <p:tav tm="100000">
                                          <p:val>
                                            <p:strVal val="#ppt_x"/>
                                          </p:val>
                                        </p:tav>
                                      </p:tavLst>
                                    </p:anim>
                                    <p:anim calcmode="lin" valueType="num">
                                      <p:cBhvr additive="base">
                                        <p:cTn id="51" dur="500" fill="hold"/>
                                        <p:tgtEl>
                                          <p:spTgt spid="4"/>
                                        </p:tgtEl>
                                        <p:attrNameLst>
                                          <p:attrName>ppt_y</p:attrName>
                                        </p:attrNameLst>
                                      </p:cBhvr>
                                      <p:tavLst>
                                        <p:tav tm="0">
                                          <p:val>
                                            <p:strVal val="1+#ppt_h/2"/>
                                          </p:val>
                                        </p:tav>
                                        <p:tav tm="100000">
                                          <p:val>
                                            <p:strVal val="#ppt_y"/>
                                          </p:val>
                                        </p:tav>
                                      </p:tavLst>
                                    </p:anim>
                                  </p:childTnLst>
                                </p:cTn>
                              </p:par>
                              <p:par>
                                <p:cTn id="52" presetID="2" presetClass="entr" presetSubtype="12" fill="hold" nodeType="withEffect">
                                  <p:stCondLst>
                                    <p:cond delay="0"/>
                                  </p:stCondLst>
                                  <p:childTnLst>
                                    <p:set>
                                      <p:cBhvr>
                                        <p:cTn id="53" dur="1" fill="hold">
                                          <p:stCondLst>
                                            <p:cond delay="0"/>
                                          </p:stCondLst>
                                        </p:cTn>
                                        <p:tgtEl>
                                          <p:spTgt spid="3"/>
                                        </p:tgtEl>
                                        <p:attrNameLst>
                                          <p:attrName>style.visibility</p:attrName>
                                        </p:attrNameLst>
                                      </p:cBhvr>
                                      <p:to>
                                        <p:strVal val="visible"/>
                                      </p:to>
                                    </p:set>
                                    <p:anim calcmode="lin" valueType="num">
                                      <p:cBhvr additive="base">
                                        <p:cTn id="54" dur="500" fill="hold"/>
                                        <p:tgtEl>
                                          <p:spTgt spid="3"/>
                                        </p:tgtEl>
                                        <p:attrNameLst>
                                          <p:attrName>ppt_x</p:attrName>
                                        </p:attrNameLst>
                                      </p:cBhvr>
                                      <p:tavLst>
                                        <p:tav tm="0">
                                          <p:val>
                                            <p:strVal val="0-#ppt_w/2"/>
                                          </p:val>
                                        </p:tav>
                                        <p:tav tm="100000">
                                          <p:val>
                                            <p:strVal val="#ppt_x"/>
                                          </p:val>
                                        </p:tav>
                                      </p:tavLst>
                                    </p:anim>
                                    <p:anim calcmode="lin" valueType="num">
                                      <p:cBhvr additive="base">
                                        <p:cTn id="55" dur="500" fill="hold"/>
                                        <p:tgtEl>
                                          <p:spTgt spid="3"/>
                                        </p:tgtEl>
                                        <p:attrNameLst>
                                          <p:attrName>ppt_y</p:attrName>
                                        </p:attrNameLst>
                                      </p:cBhvr>
                                      <p:tavLst>
                                        <p:tav tm="0">
                                          <p:val>
                                            <p:strVal val="1+#ppt_h/2"/>
                                          </p:val>
                                        </p:tav>
                                        <p:tav tm="100000">
                                          <p:val>
                                            <p:strVal val="#ppt_y"/>
                                          </p:val>
                                        </p:tav>
                                      </p:tavLst>
                                    </p:anim>
                                  </p:childTnLst>
                                </p:cTn>
                              </p:par>
                              <p:par>
                                <p:cTn id="56" presetID="2" presetClass="entr" presetSubtype="12" fill="hold" nodeType="withEffect">
                                  <p:stCondLst>
                                    <p:cond delay="0"/>
                                  </p:stCondLst>
                                  <p:childTnLst>
                                    <p:set>
                                      <p:cBhvr>
                                        <p:cTn id="57" dur="1" fill="hold">
                                          <p:stCondLst>
                                            <p:cond delay="0"/>
                                          </p:stCondLst>
                                        </p:cTn>
                                        <p:tgtEl>
                                          <p:spTgt spid="15"/>
                                        </p:tgtEl>
                                        <p:attrNameLst>
                                          <p:attrName>style.visibility</p:attrName>
                                        </p:attrNameLst>
                                      </p:cBhvr>
                                      <p:to>
                                        <p:strVal val="visible"/>
                                      </p:to>
                                    </p:set>
                                    <p:anim calcmode="lin" valueType="num">
                                      <p:cBhvr additive="base">
                                        <p:cTn id="58" dur="500" fill="hold"/>
                                        <p:tgtEl>
                                          <p:spTgt spid="15"/>
                                        </p:tgtEl>
                                        <p:attrNameLst>
                                          <p:attrName>ppt_x</p:attrName>
                                        </p:attrNameLst>
                                      </p:cBhvr>
                                      <p:tavLst>
                                        <p:tav tm="0">
                                          <p:val>
                                            <p:strVal val="0-#ppt_w/2"/>
                                          </p:val>
                                        </p:tav>
                                        <p:tav tm="100000">
                                          <p:val>
                                            <p:strVal val="#ppt_x"/>
                                          </p:val>
                                        </p:tav>
                                      </p:tavLst>
                                    </p:anim>
                                    <p:anim calcmode="lin" valueType="num">
                                      <p:cBhvr additive="base">
                                        <p:cTn id="59" dur="500" fill="hold"/>
                                        <p:tgtEl>
                                          <p:spTgt spid="15"/>
                                        </p:tgtEl>
                                        <p:attrNameLst>
                                          <p:attrName>ppt_y</p:attrName>
                                        </p:attrNameLst>
                                      </p:cBhvr>
                                      <p:tavLst>
                                        <p:tav tm="0">
                                          <p:val>
                                            <p:strVal val="1+#ppt_h/2"/>
                                          </p:val>
                                        </p:tav>
                                        <p:tav tm="100000">
                                          <p:val>
                                            <p:strVal val="#ppt_y"/>
                                          </p:val>
                                        </p:tav>
                                      </p:tavLst>
                                    </p:anim>
                                  </p:childTnLst>
                                </p:cTn>
                              </p:par>
                              <p:par>
                                <p:cTn id="60" presetID="2" presetClass="entr" presetSubtype="12" fill="hold" nodeType="withEffect">
                                  <p:stCondLst>
                                    <p:cond delay="0"/>
                                  </p:stCondLst>
                                  <p:childTnLst>
                                    <p:set>
                                      <p:cBhvr>
                                        <p:cTn id="61" dur="1" fill="hold">
                                          <p:stCondLst>
                                            <p:cond delay="0"/>
                                          </p:stCondLst>
                                        </p:cTn>
                                        <p:tgtEl>
                                          <p:spTgt spid="13"/>
                                        </p:tgtEl>
                                        <p:attrNameLst>
                                          <p:attrName>style.visibility</p:attrName>
                                        </p:attrNameLst>
                                      </p:cBhvr>
                                      <p:to>
                                        <p:strVal val="visible"/>
                                      </p:to>
                                    </p:set>
                                    <p:anim calcmode="lin" valueType="num">
                                      <p:cBhvr additive="base">
                                        <p:cTn id="62" dur="500" fill="hold"/>
                                        <p:tgtEl>
                                          <p:spTgt spid="13"/>
                                        </p:tgtEl>
                                        <p:attrNameLst>
                                          <p:attrName>ppt_x</p:attrName>
                                        </p:attrNameLst>
                                      </p:cBhvr>
                                      <p:tavLst>
                                        <p:tav tm="0">
                                          <p:val>
                                            <p:strVal val="0-#ppt_w/2"/>
                                          </p:val>
                                        </p:tav>
                                        <p:tav tm="100000">
                                          <p:val>
                                            <p:strVal val="#ppt_x"/>
                                          </p:val>
                                        </p:tav>
                                      </p:tavLst>
                                    </p:anim>
                                    <p:anim calcmode="lin" valueType="num">
                                      <p:cBhvr additive="base">
                                        <p:cTn id="63" dur="500" fill="hold"/>
                                        <p:tgtEl>
                                          <p:spTgt spid="13"/>
                                        </p:tgtEl>
                                        <p:attrNameLst>
                                          <p:attrName>ppt_y</p:attrName>
                                        </p:attrNameLst>
                                      </p:cBhvr>
                                      <p:tavLst>
                                        <p:tav tm="0">
                                          <p:val>
                                            <p:strVal val="1+#ppt_h/2"/>
                                          </p:val>
                                        </p:tav>
                                        <p:tav tm="100000">
                                          <p:val>
                                            <p:strVal val="#ppt_y"/>
                                          </p:val>
                                        </p:tav>
                                      </p:tavLst>
                                    </p:anim>
                                  </p:childTnLst>
                                </p:cTn>
                              </p:par>
                              <p:par>
                                <p:cTn id="64" presetID="2" presetClass="entr" presetSubtype="12" fill="hold" nodeType="withEffect">
                                  <p:stCondLst>
                                    <p:cond delay="0"/>
                                  </p:stCondLst>
                                  <p:childTnLst>
                                    <p:set>
                                      <p:cBhvr>
                                        <p:cTn id="65" dur="1" fill="hold">
                                          <p:stCondLst>
                                            <p:cond delay="0"/>
                                          </p:stCondLst>
                                        </p:cTn>
                                        <p:tgtEl>
                                          <p:spTgt spid="16"/>
                                        </p:tgtEl>
                                        <p:attrNameLst>
                                          <p:attrName>style.visibility</p:attrName>
                                        </p:attrNameLst>
                                      </p:cBhvr>
                                      <p:to>
                                        <p:strVal val="visible"/>
                                      </p:to>
                                    </p:set>
                                    <p:anim calcmode="lin" valueType="num">
                                      <p:cBhvr additive="base">
                                        <p:cTn id="66" dur="500" fill="hold"/>
                                        <p:tgtEl>
                                          <p:spTgt spid="16"/>
                                        </p:tgtEl>
                                        <p:attrNameLst>
                                          <p:attrName>ppt_x</p:attrName>
                                        </p:attrNameLst>
                                      </p:cBhvr>
                                      <p:tavLst>
                                        <p:tav tm="0">
                                          <p:val>
                                            <p:strVal val="0-#ppt_w/2"/>
                                          </p:val>
                                        </p:tav>
                                        <p:tav tm="100000">
                                          <p:val>
                                            <p:strVal val="#ppt_x"/>
                                          </p:val>
                                        </p:tav>
                                      </p:tavLst>
                                    </p:anim>
                                    <p:anim calcmode="lin" valueType="num">
                                      <p:cBhvr additive="base">
                                        <p:cTn id="67" dur="500" fill="hold"/>
                                        <p:tgtEl>
                                          <p:spTgt spid="16"/>
                                        </p:tgtEl>
                                        <p:attrNameLst>
                                          <p:attrName>ppt_y</p:attrName>
                                        </p:attrNameLst>
                                      </p:cBhvr>
                                      <p:tavLst>
                                        <p:tav tm="0">
                                          <p:val>
                                            <p:strVal val="1+#ppt_h/2"/>
                                          </p:val>
                                        </p:tav>
                                        <p:tav tm="100000">
                                          <p:val>
                                            <p:strVal val="#ppt_y"/>
                                          </p:val>
                                        </p:tav>
                                      </p:tavLst>
                                    </p:anim>
                                  </p:childTnLst>
                                </p:cTn>
                              </p:par>
                              <p:par>
                                <p:cTn id="68" presetID="2" presetClass="entr" presetSubtype="6" fill="hold" nodeType="withEffect">
                                  <p:stCondLst>
                                    <p:cond delay="0"/>
                                  </p:stCondLst>
                                  <p:childTnLst>
                                    <p:set>
                                      <p:cBhvr>
                                        <p:cTn id="69" dur="1" fill="hold">
                                          <p:stCondLst>
                                            <p:cond delay="0"/>
                                          </p:stCondLst>
                                        </p:cTn>
                                        <p:tgtEl>
                                          <p:spTgt spid="2"/>
                                        </p:tgtEl>
                                        <p:attrNameLst>
                                          <p:attrName>style.visibility</p:attrName>
                                        </p:attrNameLst>
                                      </p:cBhvr>
                                      <p:to>
                                        <p:strVal val="visible"/>
                                      </p:to>
                                    </p:set>
                                    <p:anim calcmode="lin" valueType="num">
                                      <p:cBhvr additive="base">
                                        <p:cTn id="70" dur="500" fill="hold"/>
                                        <p:tgtEl>
                                          <p:spTgt spid="2"/>
                                        </p:tgtEl>
                                        <p:attrNameLst>
                                          <p:attrName>ppt_x</p:attrName>
                                        </p:attrNameLst>
                                      </p:cBhvr>
                                      <p:tavLst>
                                        <p:tav tm="0">
                                          <p:val>
                                            <p:strVal val="1+#ppt_w/2"/>
                                          </p:val>
                                        </p:tav>
                                        <p:tav tm="100000">
                                          <p:val>
                                            <p:strVal val="#ppt_x"/>
                                          </p:val>
                                        </p:tav>
                                      </p:tavLst>
                                    </p:anim>
                                    <p:anim calcmode="lin" valueType="num">
                                      <p:cBhvr additive="base">
                                        <p:cTn id="71" dur="500" fill="hold"/>
                                        <p:tgtEl>
                                          <p:spTgt spid="2"/>
                                        </p:tgtEl>
                                        <p:attrNameLst>
                                          <p:attrName>ppt_y</p:attrName>
                                        </p:attrNameLst>
                                      </p:cBhvr>
                                      <p:tavLst>
                                        <p:tav tm="0">
                                          <p:val>
                                            <p:strVal val="1+#ppt_h/2"/>
                                          </p:val>
                                        </p:tav>
                                        <p:tav tm="100000">
                                          <p:val>
                                            <p:strVal val="#ppt_y"/>
                                          </p:val>
                                        </p:tav>
                                      </p:tavLst>
                                    </p:anim>
                                  </p:childTnLst>
                                </p:cTn>
                              </p:par>
                              <p:par>
                                <p:cTn id="72" presetID="2" presetClass="entr" presetSubtype="6" fill="hold" nodeType="withEffect">
                                  <p:stCondLst>
                                    <p:cond delay="0"/>
                                  </p:stCondLst>
                                  <p:childTnLst>
                                    <p:set>
                                      <p:cBhvr>
                                        <p:cTn id="73" dur="1" fill="hold">
                                          <p:stCondLst>
                                            <p:cond delay="0"/>
                                          </p:stCondLst>
                                        </p:cTn>
                                        <p:tgtEl>
                                          <p:spTgt spid="5"/>
                                        </p:tgtEl>
                                        <p:attrNameLst>
                                          <p:attrName>style.visibility</p:attrName>
                                        </p:attrNameLst>
                                      </p:cBhvr>
                                      <p:to>
                                        <p:strVal val="visible"/>
                                      </p:to>
                                    </p:set>
                                    <p:anim calcmode="lin" valueType="num">
                                      <p:cBhvr additive="base">
                                        <p:cTn id="74" dur="500" fill="hold"/>
                                        <p:tgtEl>
                                          <p:spTgt spid="5"/>
                                        </p:tgtEl>
                                        <p:attrNameLst>
                                          <p:attrName>ppt_x</p:attrName>
                                        </p:attrNameLst>
                                      </p:cBhvr>
                                      <p:tavLst>
                                        <p:tav tm="0">
                                          <p:val>
                                            <p:strVal val="1+#ppt_w/2"/>
                                          </p:val>
                                        </p:tav>
                                        <p:tav tm="100000">
                                          <p:val>
                                            <p:strVal val="#ppt_x"/>
                                          </p:val>
                                        </p:tav>
                                      </p:tavLst>
                                    </p:anim>
                                    <p:anim calcmode="lin" valueType="num">
                                      <p:cBhvr additive="base">
                                        <p:cTn id="75" dur="500" fill="hold"/>
                                        <p:tgtEl>
                                          <p:spTgt spid="5"/>
                                        </p:tgtEl>
                                        <p:attrNameLst>
                                          <p:attrName>ppt_y</p:attrName>
                                        </p:attrNameLst>
                                      </p:cBhvr>
                                      <p:tavLst>
                                        <p:tav tm="0">
                                          <p:val>
                                            <p:strVal val="1+#ppt_h/2"/>
                                          </p:val>
                                        </p:tav>
                                        <p:tav tm="100000">
                                          <p:val>
                                            <p:strVal val="#ppt_y"/>
                                          </p:val>
                                        </p:tav>
                                      </p:tavLst>
                                    </p:anim>
                                  </p:childTnLst>
                                </p:cTn>
                              </p:par>
                              <p:par>
                                <p:cTn id="76" presetID="2" presetClass="entr" presetSubtype="6" fill="hold" nodeType="withEffect">
                                  <p:stCondLst>
                                    <p:cond delay="0"/>
                                  </p:stCondLst>
                                  <p:childTnLst>
                                    <p:set>
                                      <p:cBhvr>
                                        <p:cTn id="77" dur="1" fill="hold">
                                          <p:stCondLst>
                                            <p:cond delay="0"/>
                                          </p:stCondLst>
                                        </p:cTn>
                                        <p:tgtEl>
                                          <p:spTgt spid="7"/>
                                        </p:tgtEl>
                                        <p:attrNameLst>
                                          <p:attrName>style.visibility</p:attrName>
                                        </p:attrNameLst>
                                      </p:cBhvr>
                                      <p:to>
                                        <p:strVal val="visible"/>
                                      </p:to>
                                    </p:set>
                                    <p:anim calcmode="lin" valueType="num">
                                      <p:cBhvr additive="base">
                                        <p:cTn id="78" dur="500" fill="hold"/>
                                        <p:tgtEl>
                                          <p:spTgt spid="7"/>
                                        </p:tgtEl>
                                        <p:attrNameLst>
                                          <p:attrName>ppt_x</p:attrName>
                                        </p:attrNameLst>
                                      </p:cBhvr>
                                      <p:tavLst>
                                        <p:tav tm="0">
                                          <p:val>
                                            <p:strVal val="1+#ppt_w/2"/>
                                          </p:val>
                                        </p:tav>
                                        <p:tav tm="100000">
                                          <p:val>
                                            <p:strVal val="#ppt_x"/>
                                          </p:val>
                                        </p:tav>
                                      </p:tavLst>
                                    </p:anim>
                                    <p:anim calcmode="lin" valueType="num">
                                      <p:cBhvr additive="base">
                                        <p:cTn id="79" dur="500" fill="hold"/>
                                        <p:tgtEl>
                                          <p:spTgt spid="7"/>
                                        </p:tgtEl>
                                        <p:attrNameLst>
                                          <p:attrName>ppt_y</p:attrName>
                                        </p:attrNameLst>
                                      </p:cBhvr>
                                      <p:tavLst>
                                        <p:tav tm="0">
                                          <p:val>
                                            <p:strVal val="1+#ppt_h/2"/>
                                          </p:val>
                                        </p:tav>
                                        <p:tav tm="100000">
                                          <p:val>
                                            <p:strVal val="#ppt_y"/>
                                          </p:val>
                                        </p:tav>
                                      </p:tavLst>
                                    </p:anim>
                                  </p:childTnLst>
                                </p:cTn>
                              </p:par>
                              <p:par>
                                <p:cTn id="80" presetID="2" presetClass="entr" presetSubtype="6" fill="hold" nodeType="withEffect">
                                  <p:stCondLst>
                                    <p:cond delay="0"/>
                                  </p:stCondLst>
                                  <p:childTnLst>
                                    <p:set>
                                      <p:cBhvr>
                                        <p:cTn id="81" dur="1" fill="hold">
                                          <p:stCondLst>
                                            <p:cond delay="0"/>
                                          </p:stCondLst>
                                        </p:cTn>
                                        <p:tgtEl>
                                          <p:spTgt spid="6"/>
                                        </p:tgtEl>
                                        <p:attrNameLst>
                                          <p:attrName>style.visibility</p:attrName>
                                        </p:attrNameLst>
                                      </p:cBhvr>
                                      <p:to>
                                        <p:strVal val="visible"/>
                                      </p:to>
                                    </p:set>
                                    <p:anim calcmode="lin" valueType="num">
                                      <p:cBhvr additive="base">
                                        <p:cTn id="82" dur="500" fill="hold"/>
                                        <p:tgtEl>
                                          <p:spTgt spid="6"/>
                                        </p:tgtEl>
                                        <p:attrNameLst>
                                          <p:attrName>ppt_x</p:attrName>
                                        </p:attrNameLst>
                                      </p:cBhvr>
                                      <p:tavLst>
                                        <p:tav tm="0">
                                          <p:val>
                                            <p:strVal val="1+#ppt_w/2"/>
                                          </p:val>
                                        </p:tav>
                                        <p:tav tm="100000">
                                          <p:val>
                                            <p:strVal val="#ppt_x"/>
                                          </p:val>
                                        </p:tav>
                                      </p:tavLst>
                                    </p:anim>
                                    <p:anim calcmode="lin" valueType="num">
                                      <p:cBhvr additive="base">
                                        <p:cTn id="83" dur="500" fill="hold"/>
                                        <p:tgtEl>
                                          <p:spTgt spid="6"/>
                                        </p:tgtEl>
                                        <p:attrNameLst>
                                          <p:attrName>ppt_y</p:attrName>
                                        </p:attrNameLst>
                                      </p:cBhvr>
                                      <p:tavLst>
                                        <p:tav tm="0">
                                          <p:val>
                                            <p:strVal val="1+#ppt_h/2"/>
                                          </p:val>
                                        </p:tav>
                                        <p:tav tm="100000">
                                          <p:val>
                                            <p:strVal val="#ppt_y"/>
                                          </p:val>
                                        </p:tav>
                                      </p:tavLst>
                                    </p:anim>
                                  </p:childTnLst>
                                </p:cTn>
                              </p:par>
                              <p:par>
                                <p:cTn id="84" presetID="2" presetClass="entr" presetSubtype="6" fill="hold" nodeType="withEffect">
                                  <p:stCondLst>
                                    <p:cond delay="0"/>
                                  </p:stCondLst>
                                  <p:childTnLst>
                                    <p:set>
                                      <p:cBhvr>
                                        <p:cTn id="85" dur="1" fill="hold">
                                          <p:stCondLst>
                                            <p:cond delay="0"/>
                                          </p:stCondLst>
                                        </p:cTn>
                                        <p:tgtEl>
                                          <p:spTgt spid="20"/>
                                        </p:tgtEl>
                                        <p:attrNameLst>
                                          <p:attrName>style.visibility</p:attrName>
                                        </p:attrNameLst>
                                      </p:cBhvr>
                                      <p:to>
                                        <p:strVal val="visible"/>
                                      </p:to>
                                    </p:set>
                                    <p:anim calcmode="lin" valueType="num">
                                      <p:cBhvr additive="base">
                                        <p:cTn id="86" dur="500" fill="hold"/>
                                        <p:tgtEl>
                                          <p:spTgt spid="20"/>
                                        </p:tgtEl>
                                        <p:attrNameLst>
                                          <p:attrName>ppt_x</p:attrName>
                                        </p:attrNameLst>
                                      </p:cBhvr>
                                      <p:tavLst>
                                        <p:tav tm="0">
                                          <p:val>
                                            <p:strVal val="1+#ppt_w/2"/>
                                          </p:val>
                                        </p:tav>
                                        <p:tav tm="100000">
                                          <p:val>
                                            <p:strVal val="#ppt_x"/>
                                          </p:val>
                                        </p:tav>
                                      </p:tavLst>
                                    </p:anim>
                                    <p:anim calcmode="lin" valueType="num">
                                      <p:cBhvr additive="base">
                                        <p:cTn id="87" dur="500" fill="hold"/>
                                        <p:tgtEl>
                                          <p:spTgt spid="20"/>
                                        </p:tgtEl>
                                        <p:attrNameLst>
                                          <p:attrName>ppt_y</p:attrName>
                                        </p:attrNameLst>
                                      </p:cBhvr>
                                      <p:tavLst>
                                        <p:tav tm="0">
                                          <p:val>
                                            <p:strVal val="1+#ppt_h/2"/>
                                          </p:val>
                                        </p:tav>
                                        <p:tav tm="100000">
                                          <p:val>
                                            <p:strVal val="#ppt_y"/>
                                          </p:val>
                                        </p:tav>
                                      </p:tavLst>
                                    </p:anim>
                                  </p:childTnLst>
                                </p:cTn>
                              </p:par>
                              <p:par>
                                <p:cTn id="88" presetID="2" presetClass="entr" presetSubtype="6" fill="hold" nodeType="withEffect">
                                  <p:stCondLst>
                                    <p:cond delay="0"/>
                                  </p:stCondLst>
                                  <p:childTnLst>
                                    <p:set>
                                      <p:cBhvr>
                                        <p:cTn id="89" dur="1" fill="hold">
                                          <p:stCondLst>
                                            <p:cond delay="0"/>
                                          </p:stCondLst>
                                        </p:cTn>
                                        <p:tgtEl>
                                          <p:spTgt spid="12"/>
                                        </p:tgtEl>
                                        <p:attrNameLst>
                                          <p:attrName>style.visibility</p:attrName>
                                        </p:attrNameLst>
                                      </p:cBhvr>
                                      <p:to>
                                        <p:strVal val="visible"/>
                                      </p:to>
                                    </p:set>
                                    <p:anim calcmode="lin" valueType="num">
                                      <p:cBhvr additive="base">
                                        <p:cTn id="90" dur="500" fill="hold"/>
                                        <p:tgtEl>
                                          <p:spTgt spid="12"/>
                                        </p:tgtEl>
                                        <p:attrNameLst>
                                          <p:attrName>ppt_x</p:attrName>
                                        </p:attrNameLst>
                                      </p:cBhvr>
                                      <p:tavLst>
                                        <p:tav tm="0">
                                          <p:val>
                                            <p:strVal val="1+#ppt_w/2"/>
                                          </p:val>
                                        </p:tav>
                                        <p:tav tm="100000">
                                          <p:val>
                                            <p:strVal val="#ppt_x"/>
                                          </p:val>
                                        </p:tav>
                                      </p:tavLst>
                                    </p:anim>
                                    <p:anim calcmode="lin" valueType="num">
                                      <p:cBhvr additive="base">
                                        <p:cTn id="91" dur="500" fill="hold"/>
                                        <p:tgtEl>
                                          <p:spTgt spid="12"/>
                                        </p:tgtEl>
                                        <p:attrNameLst>
                                          <p:attrName>ppt_y</p:attrName>
                                        </p:attrNameLst>
                                      </p:cBhvr>
                                      <p:tavLst>
                                        <p:tav tm="0">
                                          <p:val>
                                            <p:strVal val="1+#ppt_h/2"/>
                                          </p:val>
                                        </p:tav>
                                        <p:tav tm="100000">
                                          <p:val>
                                            <p:strVal val="#ppt_y"/>
                                          </p:val>
                                        </p:tav>
                                      </p:tavLst>
                                    </p:anim>
                                  </p:childTnLst>
                                </p:cTn>
                              </p:par>
                            </p:childTnLst>
                          </p:cTn>
                        </p:par>
                        <p:par>
                          <p:cTn id="92" fill="hold">
                            <p:stCondLst>
                              <p:cond delay="1000"/>
                            </p:stCondLst>
                            <p:childTnLst>
                              <p:par>
                                <p:cTn id="93" presetID="22" presetClass="entr" presetSubtype="4" fill="hold" nodeType="afterEffect">
                                  <p:stCondLst>
                                    <p:cond delay="0"/>
                                  </p:stCondLst>
                                  <p:childTnLst>
                                    <p:set>
                                      <p:cBhvr>
                                        <p:cTn id="94" dur="1" fill="hold">
                                          <p:stCondLst>
                                            <p:cond delay="0"/>
                                          </p:stCondLst>
                                        </p:cTn>
                                        <p:tgtEl>
                                          <p:spTgt spid="26"/>
                                        </p:tgtEl>
                                        <p:attrNameLst>
                                          <p:attrName>style.visibility</p:attrName>
                                        </p:attrNameLst>
                                      </p:cBhvr>
                                      <p:to>
                                        <p:strVal val="visible"/>
                                      </p:to>
                                    </p:set>
                                    <p:animEffect transition="in" filter="wipe(down)">
                                      <p:cBhvr>
                                        <p:cTn id="95" dur="500"/>
                                        <p:tgtEl>
                                          <p:spTgt spid="26"/>
                                        </p:tgtEl>
                                      </p:cBhvr>
                                    </p:animEffect>
                                  </p:childTnLst>
                                </p:cTn>
                              </p:par>
                            </p:childTnLst>
                          </p:cTn>
                        </p:par>
                        <p:par>
                          <p:cTn id="96" fill="hold">
                            <p:stCondLst>
                              <p:cond delay="1500"/>
                            </p:stCondLst>
                            <p:childTnLst>
                              <p:par>
                                <p:cTn id="97" presetID="22" presetClass="entr" presetSubtype="8" fill="hold" nodeType="afterEffect">
                                  <p:stCondLst>
                                    <p:cond delay="0"/>
                                  </p:stCondLst>
                                  <p:childTnLst>
                                    <p:set>
                                      <p:cBhvr>
                                        <p:cTn id="98" dur="1" fill="hold">
                                          <p:stCondLst>
                                            <p:cond delay="0"/>
                                          </p:stCondLst>
                                        </p:cTn>
                                        <p:tgtEl>
                                          <p:spTgt spid="21"/>
                                        </p:tgtEl>
                                        <p:attrNameLst>
                                          <p:attrName>style.visibility</p:attrName>
                                        </p:attrNameLst>
                                      </p:cBhvr>
                                      <p:to>
                                        <p:strVal val="visible"/>
                                      </p:to>
                                    </p:set>
                                    <p:animEffect transition="in" filter="wipe(left)">
                                      <p:cBhvr>
                                        <p:cTn id="99" dur="500"/>
                                        <p:tgtEl>
                                          <p:spTgt spid="21"/>
                                        </p:tgtEl>
                                      </p:cBhvr>
                                    </p:animEffect>
                                  </p:childTnLst>
                                </p:cTn>
                              </p:par>
                            </p:childTnLst>
                          </p:cTn>
                        </p:par>
                        <p:par>
                          <p:cTn id="100" fill="hold">
                            <p:stCondLst>
                              <p:cond delay="2000"/>
                            </p:stCondLst>
                            <p:childTnLst>
                              <p:par>
                                <p:cTn id="101" presetID="22" presetClass="entr" presetSubtype="1" fill="hold" nodeType="afterEffect">
                                  <p:stCondLst>
                                    <p:cond delay="0"/>
                                  </p:stCondLst>
                                  <p:childTnLst>
                                    <p:set>
                                      <p:cBhvr>
                                        <p:cTn id="102" dur="1" fill="hold">
                                          <p:stCondLst>
                                            <p:cond delay="0"/>
                                          </p:stCondLst>
                                        </p:cTn>
                                        <p:tgtEl>
                                          <p:spTgt spid="30"/>
                                        </p:tgtEl>
                                        <p:attrNameLst>
                                          <p:attrName>style.visibility</p:attrName>
                                        </p:attrNameLst>
                                      </p:cBhvr>
                                      <p:to>
                                        <p:strVal val="visible"/>
                                      </p:to>
                                    </p:set>
                                    <p:animEffect transition="in" filter="wipe(up)">
                                      <p:cBhvr>
                                        <p:cTn id="103" dur="500"/>
                                        <p:tgtEl>
                                          <p:spTgt spid="30"/>
                                        </p:tgtEl>
                                      </p:cBhvr>
                                    </p:animEffect>
                                  </p:childTnLst>
                                </p:cTn>
                              </p:par>
                            </p:childTnLst>
                          </p:cTn>
                        </p:par>
                        <p:par>
                          <p:cTn id="104" fill="hold">
                            <p:stCondLst>
                              <p:cond delay="2500"/>
                            </p:stCondLst>
                            <p:childTnLst>
                              <p:par>
                                <p:cTn id="105" presetID="22" presetClass="entr" presetSubtype="2" fill="hold" nodeType="afterEffect">
                                  <p:stCondLst>
                                    <p:cond delay="0"/>
                                  </p:stCondLst>
                                  <p:childTnLst>
                                    <p:set>
                                      <p:cBhvr>
                                        <p:cTn id="106" dur="1" fill="hold">
                                          <p:stCondLst>
                                            <p:cond delay="0"/>
                                          </p:stCondLst>
                                        </p:cTn>
                                        <p:tgtEl>
                                          <p:spTgt spid="27"/>
                                        </p:tgtEl>
                                        <p:attrNameLst>
                                          <p:attrName>style.visibility</p:attrName>
                                        </p:attrNameLst>
                                      </p:cBhvr>
                                      <p:to>
                                        <p:strVal val="visible"/>
                                      </p:to>
                                    </p:set>
                                    <p:animEffect transition="in" filter="wipe(right)">
                                      <p:cBhvr>
                                        <p:cTn id="107" dur="500"/>
                                        <p:tgtEl>
                                          <p:spTgt spid="27"/>
                                        </p:tgtEl>
                                      </p:cBhvr>
                                    </p:animEffect>
                                  </p:childTnLst>
                                </p:cTn>
                              </p:par>
                            </p:childTnLst>
                          </p:cTn>
                        </p:par>
                        <p:par>
                          <p:cTn id="108" fill="hold">
                            <p:stCondLst>
                              <p:cond delay="3000"/>
                            </p:stCondLst>
                            <p:childTnLst>
                              <p:par>
                                <p:cTn id="109" presetID="53" presetClass="entr" presetSubtype="16" fill="hold" grpId="0" nodeType="afterEffect">
                                  <p:stCondLst>
                                    <p:cond delay="0"/>
                                  </p:stCondLst>
                                  <p:childTnLst>
                                    <p:set>
                                      <p:cBhvr>
                                        <p:cTn id="110" dur="1" fill="hold">
                                          <p:stCondLst>
                                            <p:cond delay="0"/>
                                          </p:stCondLst>
                                        </p:cTn>
                                        <p:tgtEl>
                                          <p:spTgt spid="24"/>
                                        </p:tgtEl>
                                        <p:attrNameLst>
                                          <p:attrName>style.visibility</p:attrName>
                                        </p:attrNameLst>
                                      </p:cBhvr>
                                      <p:to>
                                        <p:strVal val="visible"/>
                                      </p:to>
                                    </p:set>
                                    <p:anim calcmode="lin" valueType="num">
                                      <p:cBhvr>
                                        <p:cTn id="111" dur="500" fill="hold"/>
                                        <p:tgtEl>
                                          <p:spTgt spid="24"/>
                                        </p:tgtEl>
                                        <p:attrNameLst>
                                          <p:attrName>ppt_w</p:attrName>
                                        </p:attrNameLst>
                                      </p:cBhvr>
                                      <p:tavLst>
                                        <p:tav tm="0">
                                          <p:val>
                                            <p:fltVal val="0"/>
                                          </p:val>
                                        </p:tav>
                                        <p:tav tm="100000">
                                          <p:val>
                                            <p:strVal val="#ppt_w"/>
                                          </p:val>
                                        </p:tav>
                                      </p:tavLst>
                                    </p:anim>
                                    <p:anim calcmode="lin" valueType="num">
                                      <p:cBhvr>
                                        <p:cTn id="112" dur="500" fill="hold"/>
                                        <p:tgtEl>
                                          <p:spTgt spid="24"/>
                                        </p:tgtEl>
                                        <p:attrNameLst>
                                          <p:attrName>ppt_h</p:attrName>
                                        </p:attrNameLst>
                                      </p:cBhvr>
                                      <p:tavLst>
                                        <p:tav tm="0">
                                          <p:val>
                                            <p:fltVal val="0"/>
                                          </p:val>
                                        </p:tav>
                                        <p:tav tm="100000">
                                          <p:val>
                                            <p:strVal val="#ppt_h"/>
                                          </p:val>
                                        </p:tav>
                                      </p:tavLst>
                                    </p:anim>
                                    <p:animEffect transition="in" filter="fade">
                                      <p:cBhvr>
                                        <p:cTn id="11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14" repeatCount="indefinite" fill="hold" display="0">
                  <p:stCondLst>
                    <p:cond delay="indefinite"/>
                  </p:stCondLst>
                  <p:endCondLst>
                    <p:cond evt="onStopAudio" delay="0">
                      <p:tgtEl>
                        <p:sldTgt/>
                      </p:tgtEl>
                    </p:cond>
                  </p:endCondLst>
                </p:cTn>
                <p:tgtEl>
                  <p:spTgt spid="35"/>
                </p:tgtEl>
              </p:cMediaNode>
            </p:audio>
          </p:childTnLst>
        </p:cTn>
      </p:par>
    </p:tnLst>
    <p:bldLst>
      <p:bldP spid="24"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6F8F1"/>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5347" b="7032"/>
          <a:stretch>
            <a:fillRect/>
          </a:stretch>
        </p:blipFill>
        <p:spPr>
          <a:xfrm>
            <a:off x="2286000" y="-14288"/>
            <a:ext cx="14370583" cy="8153035"/>
          </a:xfrm>
          <a:prstGeom prst="rect">
            <a:avLst/>
          </a:prstGeom>
        </p:spPr>
      </p:pic>
      <p:pic>
        <p:nvPicPr>
          <p:cNvPr id="3" name="Picture 3"/>
          <p:cNvPicPr>
            <a:picLocks noChangeAspect="1"/>
          </p:cNvPicPr>
          <p:nvPr/>
        </p:nvPicPr>
        <p:blipFill>
          <a:blip r:embed="rId3"/>
          <a:srcRect/>
          <a:stretch>
            <a:fillRect/>
          </a:stretch>
        </p:blipFill>
        <p:spPr>
          <a:xfrm>
            <a:off x="-3841771" y="6913904"/>
            <a:ext cx="6875099" cy="6746191"/>
          </a:xfrm>
          <a:prstGeom prst="rect">
            <a:avLst/>
          </a:prstGeom>
        </p:spPr>
      </p:pic>
      <p:pic>
        <p:nvPicPr>
          <p:cNvPr id="5" name="Picture 5"/>
          <p:cNvPicPr>
            <a:picLocks noChangeAspect="1"/>
          </p:cNvPicPr>
          <p:nvPr/>
        </p:nvPicPr>
        <p:blipFill>
          <a:blip r:embed="rId4"/>
          <a:srcRect/>
          <a:stretch>
            <a:fillRect/>
          </a:stretch>
        </p:blipFill>
        <p:spPr>
          <a:xfrm>
            <a:off x="15398808" y="7446329"/>
            <a:ext cx="6875099" cy="6746191"/>
          </a:xfrm>
          <a:prstGeom prst="rect">
            <a:avLst/>
          </a:prstGeom>
        </p:spPr>
      </p:pic>
      <p:sp>
        <p:nvSpPr>
          <p:cNvPr id="7" name="TextBox 2">
            <a:extLst>
              <a:ext uri="{FF2B5EF4-FFF2-40B4-BE49-F238E27FC236}">
                <a16:creationId xmlns:a16="http://schemas.microsoft.com/office/drawing/2014/main" xmlns="" id="{5479D8FA-9A0B-4517-A1EF-DBEC6CA878FD}"/>
              </a:ext>
            </a:extLst>
          </p:cNvPr>
          <p:cNvSpPr txBox="1"/>
          <p:nvPr/>
        </p:nvSpPr>
        <p:spPr>
          <a:xfrm>
            <a:off x="3581400" y="3467100"/>
            <a:ext cx="11125200" cy="3693319"/>
          </a:xfrm>
          <a:prstGeom prst="rect">
            <a:avLst/>
          </a:prstGeom>
        </p:spPr>
        <p:txBody>
          <a:bodyPr wrap="square" lIns="0" tIns="0" rIns="0" bIns="0" rtlCol="0" anchor="t">
            <a:spAutoFit/>
          </a:bodyPr>
          <a:lstStyle/>
          <a:p>
            <a:pPr algn="just">
              <a:lnSpc>
                <a:spcPts val="9600"/>
              </a:lnSpc>
              <a:spcBef>
                <a:spcPct val="0"/>
              </a:spcBef>
            </a:pPr>
            <a:r>
              <a:rPr lang="en-US" sz="8000">
                <a:solidFill>
                  <a:srgbClr val="33725F"/>
                </a:solidFill>
                <a:latin typeface="iCiel Pony Bold"/>
              </a:rPr>
              <a:t>3. Tả ngôi nhà của em (hoặc căn hộ, phòng ở của gia đình em).</a:t>
            </a:r>
          </a:p>
        </p:txBody>
      </p:sp>
    </p:spTree>
    <p:extLst>
      <p:ext uri="{BB962C8B-B14F-4D97-AF65-F5344CB8AC3E}">
        <p14:creationId xmlns:p14="http://schemas.microsoft.com/office/powerpoint/2010/main" val="184813874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2" presetClass="entr" presetSubtype="1"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ppt_x"/>
                                          </p:val>
                                        </p:tav>
                                        <p:tav tm="100000">
                                          <p:val>
                                            <p:strVal val="#ppt_x"/>
                                          </p:val>
                                        </p:tav>
                                      </p:tavLst>
                                    </p:anim>
                                    <p:anim calcmode="lin" valueType="num">
                                      <p:cBhvr additive="base">
                                        <p:cTn id="17"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 fill="hold"/>
                                        <p:tgtEl>
                                          <p:spTgt spid="7"/>
                                        </p:tgtEl>
                                        <p:attrNameLst>
                                          <p:attrName>ppt_x</p:attrName>
                                        </p:attrNameLst>
                                      </p:cBhvr>
                                      <p:tavLst>
                                        <p:tav tm="0">
                                          <p:val>
                                            <p:strVal val="1+#ppt_w/2"/>
                                          </p:val>
                                        </p:tav>
                                        <p:tav tm="100000">
                                          <p:val>
                                            <p:strVal val="#ppt_x"/>
                                          </p:val>
                                        </p:tav>
                                      </p:tavLst>
                                    </p:anim>
                                    <p:anim calcmode="lin" valueType="num">
                                      <p:cBhvr additive="base">
                                        <p:cTn id="23"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srcRect l="1908" t="7955" b="9306"/>
          <a:stretch>
            <a:fillRect/>
          </a:stretch>
        </a:blip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D22C5E00-AEB8-4597-A027-CC54130A93F9}"/>
              </a:ext>
            </a:extLst>
          </p:cNvPr>
          <p:cNvSpPr txBox="1"/>
          <p:nvPr/>
        </p:nvSpPr>
        <p:spPr>
          <a:xfrm>
            <a:off x="6629400" y="318733"/>
            <a:ext cx="11658600" cy="9140964"/>
          </a:xfrm>
          <a:prstGeom prst="rect">
            <a:avLst/>
          </a:prstGeom>
          <a:noFill/>
        </p:spPr>
        <p:txBody>
          <a:bodyPr wrap="square">
            <a:spAutoFit/>
          </a:bodyPr>
          <a:lstStyle/>
          <a:p>
            <a:pPr algn="just"/>
            <a:r>
              <a:rPr lang="en-US" sz="2800" b="1">
                <a:solidFill>
                  <a:srgbClr val="222222"/>
                </a:solidFill>
                <a:latin typeface="Times New Roman" panose="02020603050405020304" pitchFamily="18" charset="0"/>
                <a:cs typeface="Times New Roman" panose="02020603050405020304" pitchFamily="18" charset="0"/>
              </a:rPr>
              <a:t>1.</a:t>
            </a:r>
            <a:r>
              <a:rPr lang="vi-VN" sz="2800" b="1" i="0">
                <a:solidFill>
                  <a:srgbClr val="222222"/>
                </a:solidFill>
                <a:effectLst/>
                <a:latin typeface="Times New Roman" panose="02020603050405020304" pitchFamily="18" charset="0"/>
                <a:cs typeface="Times New Roman" panose="02020603050405020304" pitchFamily="18" charset="0"/>
              </a:rPr>
              <a:t> Mở bài</a:t>
            </a:r>
            <a:r>
              <a:rPr lang="en-US" sz="2800" b="1" i="0">
                <a:solidFill>
                  <a:srgbClr val="222222"/>
                </a:solidFill>
                <a:effectLst/>
                <a:latin typeface="Times New Roman" panose="02020603050405020304" pitchFamily="18" charset="0"/>
                <a:cs typeface="Times New Roman" panose="02020603050405020304" pitchFamily="18" charset="0"/>
              </a:rPr>
              <a:t>: </a:t>
            </a:r>
            <a:r>
              <a:rPr lang="vi-VN" sz="2800" b="0" i="0">
                <a:solidFill>
                  <a:srgbClr val="222222"/>
                </a:solidFill>
                <a:effectLst/>
                <a:latin typeface="Times New Roman" panose="02020603050405020304" pitchFamily="18" charset="0"/>
                <a:cs typeface="Times New Roman" panose="02020603050405020304" pitchFamily="18" charset="0"/>
              </a:rPr>
              <a:t>Giới thiệu ngôi nhà của em</a:t>
            </a:r>
            <a:r>
              <a:rPr lang="en-US" sz="2800" b="0" i="0">
                <a:solidFill>
                  <a:srgbClr val="222222"/>
                </a:solidFill>
                <a:effectLst/>
                <a:latin typeface="Times New Roman" panose="02020603050405020304" pitchFamily="18" charset="0"/>
                <a:cs typeface="Times New Roman" panose="02020603050405020304" pitchFamily="18" charset="0"/>
              </a:rPr>
              <a:t>.</a:t>
            </a:r>
            <a:endParaRPr lang="vi-VN" sz="2800" b="0" i="0">
              <a:solidFill>
                <a:srgbClr val="222222"/>
              </a:solidFill>
              <a:effectLst/>
              <a:latin typeface="Times New Roman" panose="02020603050405020304" pitchFamily="18" charset="0"/>
              <a:cs typeface="Times New Roman" panose="02020603050405020304" pitchFamily="18" charset="0"/>
            </a:endParaRPr>
          </a:p>
          <a:p>
            <a:pPr algn="just"/>
            <a:r>
              <a:rPr lang="en-US" sz="2800" b="1" i="0">
                <a:solidFill>
                  <a:srgbClr val="222222"/>
                </a:solidFill>
                <a:effectLst/>
                <a:latin typeface="Times New Roman" panose="02020603050405020304" pitchFamily="18" charset="0"/>
                <a:cs typeface="Times New Roman" panose="02020603050405020304" pitchFamily="18" charset="0"/>
              </a:rPr>
              <a:t>2.</a:t>
            </a:r>
            <a:r>
              <a:rPr lang="vi-VN" sz="2800" b="1" i="0">
                <a:solidFill>
                  <a:srgbClr val="222222"/>
                </a:solidFill>
                <a:effectLst/>
                <a:latin typeface="Times New Roman" panose="02020603050405020304" pitchFamily="18" charset="0"/>
                <a:cs typeface="Times New Roman" panose="02020603050405020304" pitchFamily="18" charset="0"/>
              </a:rPr>
              <a:t> Thân bài </a:t>
            </a:r>
            <a:endParaRPr lang="vi-VN" sz="2800" b="0" i="0">
              <a:solidFill>
                <a:srgbClr val="222222"/>
              </a:solidFill>
              <a:effectLst/>
              <a:latin typeface="Times New Roman" panose="02020603050405020304" pitchFamily="18" charset="0"/>
              <a:cs typeface="Times New Roman" panose="02020603050405020304" pitchFamily="18" charset="0"/>
            </a:endParaRPr>
          </a:p>
          <a:p>
            <a:pPr algn="just"/>
            <a:r>
              <a:rPr lang="vi-VN" sz="2800" b="1" i="1">
                <a:solidFill>
                  <a:srgbClr val="222222"/>
                </a:solidFill>
                <a:effectLst/>
                <a:latin typeface="Times New Roman" panose="02020603050405020304" pitchFamily="18" charset="0"/>
                <a:cs typeface="Times New Roman" panose="02020603050405020304" pitchFamily="18" charset="0"/>
              </a:rPr>
              <a:t>a. Miêu tả bao quát ngôi nhà:</a:t>
            </a:r>
          </a:p>
          <a:p>
            <a:pPr algn="just">
              <a:buFont typeface="Arial" panose="020B0604020202020204" pitchFamily="34" charset="0"/>
              <a:buChar char="•"/>
            </a:pPr>
            <a:r>
              <a:rPr lang="vi-VN" sz="2800" b="0" i="0">
                <a:solidFill>
                  <a:srgbClr val="222222"/>
                </a:solidFill>
                <a:effectLst/>
                <a:latin typeface="Times New Roman" panose="02020603050405020304" pitchFamily="18" charset="0"/>
                <a:cs typeface="Times New Roman" panose="02020603050405020304" pitchFamily="18" charset="0"/>
              </a:rPr>
              <a:t>Nhìn từ xa, thấp thoáng là giàn hoa giấy trước cổng nhà.</a:t>
            </a:r>
          </a:p>
          <a:p>
            <a:pPr algn="just">
              <a:buFont typeface="Arial" panose="020B0604020202020204" pitchFamily="34" charset="0"/>
              <a:buChar char="•"/>
            </a:pPr>
            <a:r>
              <a:rPr lang="vi-VN" sz="2800" b="0" i="0">
                <a:solidFill>
                  <a:srgbClr val="222222"/>
                </a:solidFill>
                <a:effectLst/>
                <a:latin typeface="Times New Roman" panose="02020603050405020304" pitchFamily="18" charset="0"/>
                <a:cs typeface="Times New Roman" panose="02020603050405020304" pitchFamily="18" charset="0"/>
              </a:rPr>
              <a:t>Bước đến gần cổng, ngôi nhà hai tầng màu xanh dương xinh xắn hiện ra.</a:t>
            </a:r>
          </a:p>
          <a:p>
            <a:pPr algn="just">
              <a:buFont typeface="Arial" panose="020B0604020202020204" pitchFamily="34" charset="0"/>
              <a:buChar char="•"/>
            </a:pPr>
            <a:r>
              <a:rPr lang="vi-VN" sz="2800" b="0" i="0">
                <a:solidFill>
                  <a:srgbClr val="222222"/>
                </a:solidFill>
                <a:effectLst/>
                <a:latin typeface="Times New Roman" panose="02020603050405020304" pitchFamily="18" charset="0"/>
                <a:cs typeface="Times New Roman" panose="02020603050405020304" pitchFamily="18" charset="0"/>
              </a:rPr>
              <a:t>Ngôi nhà được xây cách đây mười năm nhưng mới được tu sửa khang trang, hiện đại.</a:t>
            </a:r>
          </a:p>
          <a:p>
            <a:pPr algn="just"/>
            <a:r>
              <a:rPr lang="vi-VN" sz="2800" b="1" i="1">
                <a:solidFill>
                  <a:srgbClr val="222222"/>
                </a:solidFill>
                <a:effectLst/>
                <a:latin typeface="Times New Roman" panose="02020603050405020304" pitchFamily="18" charset="0"/>
                <a:cs typeface="Times New Roman" panose="02020603050405020304" pitchFamily="18" charset="0"/>
              </a:rPr>
              <a:t>b. Miêu tả chi tiết căn nhà :</a:t>
            </a:r>
          </a:p>
          <a:p>
            <a:pPr algn="just">
              <a:buFont typeface="Arial" panose="020B0604020202020204" pitchFamily="34" charset="0"/>
              <a:buChar char="•"/>
            </a:pPr>
            <a:r>
              <a:rPr lang="en-US" sz="2800" b="0" i="0">
                <a:solidFill>
                  <a:srgbClr val="222222"/>
                </a:solidFill>
                <a:effectLst/>
                <a:latin typeface="Times New Roman" panose="02020603050405020304" pitchFamily="18" charset="0"/>
                <a:cs typeface="Times New Roman" panose="02020603050405020304" pitchFamily="18" charset="0"/>
              </a:rPr>
              <a:t> K</a:t>
            </a:r>
            <a:r>
              <a:rPr lang="vi-VN" sz="2800" b="0" i="0">
                <a:solidFill>
                  <a:srgbClr val="222222"/>
                </a:solidFill>
                <a:effectLst/>
                <a:latin typeface="Times New Roman" panose="02020603050405020304" pitchFamily="18" charset="0"/>
                <a:cs typeface="Times New Roman" panose="02020603050405020304" pitchFamily="18" charset="0"/>
              </a:rPr>
              <a:t>hu vườn</a:t>
            </a:r>
            <a:r>
              <a:rPr lang="en-US" sz="2800" b="0" i="0">
                <a:solidFill>
                  <a:srgbClr val="222222"/>
                </a:solidFill>
                <a:effectLst/>
                <a:latin typeface="Times New Roman" panose="02020603050405020304" pitchFamily="18" charset="0"/>
                <a:cs typeface="Times New Roman" panose="02020603050405020304" pitchFamily="18" charset="0"/>
              </a:rPr>
              <a:t>:</a:t>
            </a:r>
            <a:r>
              <a:rPr lang="vi-VN" sz="2800" b="0" i="0">
                <a:solidFill>
                  <a:srgbClr val="222222"/>
                </a:solidFill>
                <a:effectLst/>
                <a:latin typeface="Times New Roman" panose="02020603050405020304" pitchFamily="18" charset="0"/>
                <a:cs typeface="Times New Roman" panose="02020603050405020304" pitchFamily="18" charset="0"/>
              </a:rPr>
              <a:t> nhỏ nhắn  đủ các loại cây từ cây ăn quả đến các loài hoa đủ hương, đủ sắc góp phần làm căn nhà thêm thoáng đãng.</a:t>
            </a:r>
          </a:p>
          <a:p>
            <a:pPr algn="just">
              <a:buFont typeface="Arial" panose="020B0604020202020204" pitchFamily="34" charset="0"/>
              <a:buChar char="•"/>
            </a:pPr>
            <a:r>
              <a:rPr lang="en-US" sz="2800" b="0" i="0">
                <a:solidFill>
                  <a:srgbClr val="222222"/>
                </a:solidFill>
                <a:effectLst/>
                <a:latin typeface="Times New Roman" panose="02020603050405020304" pitchFamily="18" charset="0"/>
                <a:cs typeface="Times New Roman" panose="02020603050405020304" pitchFamily="18" charset="0"/>
              </a:rPr>
              <a:t> Các phòng</a:t>
            </a:r>
            <a:r>
              <a:rPr lang="vi-VN" sz="2800" b="0" i="0">
                <a:solidFill>
                  <a:srgbClr val="222222"/>
                </a:solidFill>
                <a:effectLst/>
                <a:latin typeface="Times New Roman" panose="02020603050405020304" pitchFamily="18" charset="0"/>
                <a:cs typeface="Times New Roman" panose="02020603050405020304" pitchFamily="18" charset="0"/>
              </a:rPr>
              <a:t>: phòng khách, phòng </a:t>
            </a:r>
            <a:r>
              <a:rPr lang="en-US" sz="2800" b="0" i="0">
                <a:solidFill>
                  <a:srgbClr val="222222"/>
                </a:solidFill>
                <a:effectLst/>
                <a:latin typeface="Times New Roman" panose="02020603050405020304" pitchFamily="18" charset="0"/>
                <a:cs typeface="Times New Roman" panose="02020603050405020304" pitchFamily="18" charset="0"/>
              </a:rPr>
              <a:t>thờ</a:t>
            </a:r>
            <a:r>
              <a:rPr lang="vi-VN" sz="2800" b="0" i="0">
                <a:solidFill>
                  <a:srgbClr val="222222"/>
                </a:solidFill>
                <a:effectLst/>
                <a:latin typeface="Times New Roman" panose="02020603050405020304" pitchFamily="18" charset="0"/>
                <a:cs typeface="Times New Roman" panose="02020603050405020304" pitchFamily="18" charset="0"/>
              </a:rPr>
              <a:t>, phòng ngủ, phòng bếp. Mỗi phòng đều được trang trí với màu sơn khác nhau tùy vào chức năng và sở thích của mỗi người nhưng tất cả đều hướng tới một tổng thể tạo sự hòa hợp, thống nhất cho cả ngôi nhà.</a:t>
            </a:r>
          </a:p>
          <a:p>
            <a:pPr algn="just"/>
            <a:r>
              <a:rPr lang="en-US" sz="2800" b="1" i="1">
                <a:solidFill>
                  <a:srgbClr val="222222"/>
                </a:solidFill>
                <a:latin typeface="Times New Roman" panose="02020603050405020304" pitchFamily="18" charset="0"/>
                <a:cs typeface="Times New Roman" panose="02020603050405020304" pitchFamily="18" charset="0"/>
              </a:rPr>
              <a:t>c. Sinh hoạt của gia đình:</a:t>
            </a:r>
            <a:endParaRPr lang="vi-VN" sz="2800" b="1" i="1">
              <a:solidFill>
                <a:srgbClr val="222222"/>
              </a:solidFill>
              <a:effectLst/>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en-US" sz="2800" b="0" i="0">
                <a:solidFill>
                  <a:srgbClr val="222222"/>
                </a:solidFill>
                <a:effectLst/>
                <a:latin typeface="Times New Roman" panose="02020603050405020304" pitchFamily="18" charset="0"/>
                <a:cs typeface="Times New Roman" panose="02020603050405020304" pitchFamily="18" charset="0"/>
              </a:rPr>
              <a:t> </a:t>
            </a:r>
            <a:r>
              <a:rPr lang="vi-VN" sz="2800" b="0" i="0">
                <a:solidFill>
                  <a:srgbClr val="222222"/>
                </a:solidFill>
                <a:effectLst/>
                <a:latin typeface="Times New Roman" panose="02020603050405020304" pitchFamily="18" charset="0"/>
                <a:cs typeface="Times New Roman" panose="02020603050405020304" pitchFamily="18" charset="0"/>
              </a:rPr>
              <a:t>Ngôi nhà là không gian sinh hoạt của cả gia đình</a:t>
            </a:r>
            <a:r>
              <a:rPr lang="en-US" sz="2800" b="0" i="0">
                <a:solidFill>
                  <a:srgbClr val="222222"/>
                </a:solidFill>
                <a:effectLst/>
                <a:latin typeface="Times New Roman" panose="02020603050405020304" pitchFamily="18" charset="0"/>
                <a:cs typeface="Times New Roman" panose="02020603050405020304" pitchFamily="18" charset="0"/>
              </a:rPr>
              <a:t>:</a:t>
            </a:r>
            <a:r>
              <a:rPr lang="vi-VN" sz="2800" b="0" i="0">
                <a:solidFill>
                  <a:srgbClr val="222222"/>
                </a:solidFill>
                <a:effectLst/>
                <a:latin typeface="Times New Roman" panose="02020603050405020304" pitchFamily="18" charset="0"/>
                <a:cs typeface="Times New Roman" panose="02020603050405020304" pitchFamily="18" charset="0"/>
              </a:rPr>
              <a:t> nghỉ ngơi, vui chơi, gắn kết bên nhau. </a:t>
            </a:r>
            <a:endParaRPr lang="en-US" sz="2800" b="0" i="0">
              <a:solidFill>
                <a:srgbClr val="222222"/>
              </a:solidFill>
              <a:effectLst/>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en-US" sz="2800">
                <a:solidFill>
                  <a:srgbClr val="222222"/>
                </a:solidFill>
                <a:latin typeface="Times New Roman" panose="02020603050405020304" pitchFamily="18" charset="0"/>
                <a:cs typeface="Times New Roman" panose="02020603050405020304" pitchFamily="18" charset="0"/>
              </a:rPr>
              <a:t> Mẹ thường nấu ăn ở bếp.</a:t>
            </a:r>
          </a:p>
          <a:p>
            <a:pPr algn="just">
              <a:buFont typeface="Arial" panose="020B0604020202020204" pitchFamily="34" charset="0"/>
              <a:buChar char="•"/>
            </a:pPr>
            <a:r>
              <a:rPr lang="en-US" sz="2800" b="0" i="0">
                <a:solidFill>
                  <a:srgbClr val="222222"/>
                </a:solidFill>
                <a:effectLst/>
                <a:latin typeface="Times New Roman" panose="02020603050405020304" pitchFamily="18" charset="0"/>
                <a:cs typeface="Times New Roman" panose="02020603050405020304" pitchFamily="18" charset="0"/>
              </a:rPr>
              <a:t> Bố thường </a:t>
            </a:r>
            <a:r>
              <a:rPr lang="en-US" sz="2800">
                <a:solidFill>
                  <a:srgbClr val="222222"/>
                </a:solidFill>
                <a:latin typeface="Times New Roman" panose="02020603050405020304" pitchFamily="18" charset="0"/>
                <a:cs typeface="Times New Roman" panose="02020603050405020304" pitchFamily="18" charset="0"/>
              </a:rPr>
              <a:t>đọc sách ở phòng khách.</a:t>
            </a:r>
          </a:p>
          <a:p>
            <a:pPr algn="just">
              <a:buFont typeface="Arial" panose="020B0604020202020204" pitchFamily="34" charset="0"/>
              <a:buChar char="•"/>
            </a:pPr>
            <a:r>
              <a:rPr lang="en-US" sz="2800" b="0" i="0">
                <a:solidFill>
                  <a:srgbClr val="222222"/>
                </a:solidFill>
                <a:effectLst/>
                <a:latin typeface="Times New Roman" panose="02020603050405020304" pitchFamily="18" charset="0"/>
                <a:cs typeface="Times New Roman" panose="02020603050405020304" pitchFamily="18" charset="0"/>
              </a:rPr>
              <a:t> </a:t>
            </a:r>
            <a:r>
              <a:rPr lang="en-US" sz="2800">
                <a:solidFill>
                  <a:srgbClr val="222222"/>
                </a:solidFill>
                <a:latin typeface="Times New Roman" panose="02020603050405020304" pitchFamily="18" charset="0"/>
                <a:cs typeface="Times New Roman" panose="02020603050405020304" pitchFamily="18" charset="0"/>
              </a:rPr>
              <a:t>Em thường chơi đùa ở trong sân.</a:t>
            </a:r>
            <a:endParaRPr lang="vi-VN" sz="2800" b="0" i="0">
              <a:solidFill>
                <a:srgbClr val="222222"/>
              </a:solidFill>
              <a:effectLst/>
              <a:latin typeface="Times New Roman" panose="02020603050405020304" pitchFamily="18" charset="0"/>
              <a:cs typeface="Times New Roman" panose="02020603050405020304" pitchFamily="18" charset="0"/>
            </a:endParaRPr>
          </a:p>
          <a:p>
            <a:pPr algn="just"/>
            <a:r>
              <a:rPr lang="en-US" sz="2800" b="1" i="0">
                <a:solidFill>
                  <a:srgbClr val="222222"/>
                </a:solidFill>
                <a:effectLst/>
                <a:latin typeface="Times New Roman" panose="02020603050405020304" pitchFamily="18" charset="0"/>
                <a:cs typeface="Times New Roman" panose="02020603050405020304" pitchFamily="18" charset="0"/>
              </a:rPr>
              <a:t>3</a:t>
            </a:r>
            <a:r>
              <a:rPr lang="vi-VN" sz="2800" b="1" i="0">
                <a:solidFill>
                  <a:srgbClr val="222222"/>
                </a:solidFill>
                <a:effectLst/>
                <a:latin typeface="Times New Roman" panose="02020603050405020304" pitchFamily="18" charset="0"/>
                <a:cs typeface="Times New Roman" panose="02020603050405020304" pitchFamily="18" charset="0"/>
              </a:rPr>
              <a:t>. Kết bài</a:t>
            </a:r>
            <a:r>
              <a:rPr lang="en-US" sz="2800" b="1" i="0">
                <a:solidFill>
                  <a:srgbClr val="222222"/>
                </a:solidFill>
                <a:effectLst/>
                <a:latin typeface="Times New Roman" panose="02020603050405020304" pitchFamily="18" charset="0"/>
                <a:cs typeface="Times New Roman" panose="02020603050405020304" pitchFamily="18" charset="0"/>
              </a:rPr>
              <a:t>: </a:t>
            </a:r>
            <a:r>
              <a:rPr lang="en-US" sz="2800" i="0">
                <a:solidFill>
                  <a:srgbClr val="222222"/>
                </a:solidFill>
                <a:effectLst/>
                <a:latin typeface="Times New Roman" panose="02020603050405020304" pitchFamily="18" charset="0"/>
                <a:cs typeface="Times New Roman" panose="02020603050405020304" pitchFamily="18" charset="0"/>
              </a:rPr>
              <a:t>Nêu t</a:t>
            </a:r>
            <a:r>
              <a:rPr lang="vi-VN" sz="2800" i="0">
                <a:solidFill>
                  <a:srgbClr val="222222"/>
                </a:solidFill>
                <a:effectLst/>
                <a:latin typeface="Times New Roman" panose="02020603050405020304" pitchFamily="18" charset="0"/>
                <a:cs typeface="Times New Roman" panose="02020603050405020304" pitchFamily="18" charset="0"/>
              </a:rPr>
              <a:t>ì</a:t>
            </a:r>
            <a:r>
              <a:rPr lang="vi-VN" sz="2800" b="0" i="0">
                <a:solidFill>
                  <a:srgbClr val="222222"/>
                </a:solidFill>
                <a:effectLst/>
                <a:latin typeface="Times New Roman" panose="02020603050405020304" pitchFamily="18" charset="0"/>
                <a:cs typeface="Times New Roman" panose="02020603050405020304" pitchFamily="18" charset="0"/>
              </a:rPr>
              <a:t>nh cảm của em với ngôi nhà</a:t>
            </a:r>
          </a:p>
        </p:txBody>
      </p:sp>
      <p:sp>
        <p:nvSpPr>
          <p:cNvPr id="3" name="TextBox 2">
            <a:extLst>
              <a:ext uri="{FF2B5EF4-FFF2-40B4-BE49-F238E27FC236}">
                <a16:creationId xmlns:a16="http://schemas.microsoft.com/office/drawing/2014/main" xmlns="" id="{D2D7AC55-3259-4AD8-9F8E-3066CF7A6DC2}"/>
              </a:ext>
            </a:extLst>
          </p:cNvPr>
          <p:cNvSpPr txBox="1"/>
          <p:nvPr/>
        </p:nvSpPr>
        <p:spPr>
          <a:xfrm>
            <a:off x="281213" y="952500"/>
            <a:ext cx="6208487" cy="2031325"/>
          </a:xfrm>
          <a:prstGeom prst="rect">
            <a:avLst/>
          </a:prstGeom>
          <a:solidFill>
            <a:schemeClr val="bg1"/>
          </a:solidFill>
        </p:spPr>
        <p:txBody>
          <a:bodyPr wrap="square" lIns="0" tIns="0" rIns="0" bIns="0" rtlCol="0" anchor="t">
            <a:spAutoFit/>
          </a:bodyPr>
          <a:lstStyle/>
          <a:p>
            <a:pPr algn="just">
              <a:spcBef>
                <a:spcPct val="0"/>
              </a:spcBef>
            </a:pPr>
            <a:r>
              <a:rPr lang="en-US" sz="4400">
                <a:solidFill>
                  <a:srgbClr val="489479"/>
                </a:solidFill>
                <a:latin typeface="iCiel Pony Bold"/>
              </a:rPr>
              <a:t>3. Tả ngôi nhà của em (hoặc căn hộ, phòng ở của gia đình em).</a:t>
            </a:r>
          </a:p>
        </p:txBody>
      </p:sp>
      <p:pic>
        <p:nvPicPr>
          <p:cNvPr id="4" name="Picture 2">
            <a:extLst>
              <a:ext uri="{FF2B5EF4-FFF2-40B4-BE49-F238E27FC236}">
                <a16:creationId xmlns:a16="http://schemas.microsoft.com/office/drawing/2014/main" xmlns="" id="{C43153A2-C11E-466F-AAB7-BB844212DF23}"/>
              </a:ext>
            </a:extLst>
          </p:cNvPr>
          <p:cNvPicPr>
            <a:picLocks noChangeAspect="1"/>
          </p:cNvPicPr>
          <p:nvPr/>
        </p:nvPicPr>
        <p:blipFill>
          <a:blip r:embed="rId2"/>
          <a:srcRect t="2885" b="7249"/>
          <a:stretch>
            <a:fillRect/>
          </a:stretch>
        </p:blipFill>
        <p:spPr>
          <a:xfrm>
            <a:off x="141513" y="3329604"/>
            <a:ext cx="6208487" cy="3980996"/>
          </a:xfrm>
          <a:prstGeom prst="rect">
            <a:avLst/>
          </a:prstGeom>
        </p:spPr>
      </p:pic>
    </p:spTree>
    <p:extLst>
      <p:ext uri="{BB962C8B-B14F-4D97-AF65-F5344CB8AC3E}">
        <p14:creationId xmlns:p14="http://schemas.microsoft.com/office/powerpoint/2010/main" val="122552100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arn(inVertical)">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srcRect t="7812" b="7812"/>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t="5060" b="3851"/>
          <a:stretch>
            <a:fillRect/>
          </a:stretch>
        </p:blipFill>
        <p:spPr>
          <a:xfrm>
            <a:off x="3389329" y="0"/>
            <a:ext cx="11509343" cy="10287000"/>
          </a:xfrm>
          <a:prstGeom prst="rect">
            <a:avLst/>
          </a:prstGeom>
        </p:spPr>
      </p:pic>
      <p:sp>
        <p:nvSpPr>
          <p:cNvPr id="3" name="TextBox 3"/>
          <p:cNvSpPr txBox="1"/>
          <p:nvPr/>
        </p:nvSpPr>
        <p:spPr>
          <a:xfrm>
            <a:off x="4750308" y="1752600"/>
            <a:ext cx="8787383" cy="6134100"/>
          </a:xfrm>
          <a:prstGeom prst="rect">
            <a:avLst/>
          </a:prstGeom>
        </p:spPr>
        <p:txBody>
          <a:bodyPr lIns="0" tIns="0" rIns="0" bIns="0" rtlCol="0" anchor="t">
            <a:spAutoFit/>
          </a:bodyPr>
          <a:lstStyle/>
          <a:p>
            <a:pPr algn="ctr">
              <a:lnSpc>
                <a:spcPts val="14400"/>
              </a:lnSpc>
              <a:spcBef>
                <a:spcPct val="0"/>
              </a:spcBef>
            </a:pPr>
            <a:r>
              <a:rPr lang="en-US" sz="12000">
                <a:solidFill>
                  <a:srgbClr val="FF914D"/>
                </a:solidFill>
                <a:latin typeface="iCiel Pony Bold"/>
              </a:rPr>
              <a:t>Học sinh viết bài vào vở.</a:t>
            </a:r>
          </a:p>
        </p:txBody>
      </p:sp>
    </p:spTree>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srcRect t="6882" b="8848"/>
          <a:stretch>
            <a:fillRect/>
          </a:stretch>
        </a:blipFill>
        <a:effectLst/>
      </p:bgPr>
    </p:bg>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xmlns="" id="{C61516FD-B53E-43DC-AF95-D09EF0EE4C85}"/>
              </a:ext>
            </a:extLst>
          </p:cNvPr>
          <p:cNvPicPr>
            <a:picLocks noChangeAspect="1"/>
          </p:cNvPicPr>
          <p:nvPr/>
        </p:nvPicPr>
        <p:blipFill>
          <a:blip r:embed="rId3"/>
          <a:srcRect t="5347" b="7032"/>
          <a:stretch>
            <a:fillRect/>
          </a:stretch>
        </p:blipFill>
        <p:spPr>
          <a:xfrm>
            <a:off x="1651782" y="21884"/>
            <a:ext cx="15163800" cy="7483816"/>
          </a:xfrm>
          <a:prstGeom prst="rect">
            <a:avLst/>
          </a:prstGeom>
        </p:spPr>
      </p:pic>
      <p:sp>
        <p:nvSpPr>
          <p:cNvPr id="3" name="TextBox 2">
            <a:extLst>
              <a:ext uri="{FF2B5EF4-FFF2-40B4-BE49-F238E27FC236}">
                <a16:creationId xmlns:a16="http://schemas.microsoft.com/office/drawing/2014/main" xmlns="" id="{96807FCC-0D71-4648-AD5D-E52AE349D37F}"/>
              </a:ext>
            </a:extLst>
          </p:cNvPr>
          <p:cNvSpPr txBox="1"/>
          <p:nvPr/>
        </p:nvSpPr>
        <p:spPr>
          <a:xfrm>
            <a:off x="3505200" y="3121104"/>
            <a:ext cx="10713189" cy="1107996"/>
          </a:xfrm>
          <a:prstGeom prst="rect">
            <a:avLst/>
          </a:prstGeom>
          <a:solidFill>
            <a:srgbClr val="F7F8F2"/>
          </a:solidFill>
        </p:spPr>
        <p:txBody>
          <a:bodyPr wrap="none" rtlCol="0">
            <a:spAutoFit/>
          </a:bodyPr>
          <a:lstStyle/>
          <a:p>
            <a:r>
              <a:rPr lang="en-US" sz="6600">
                <a:solidFill>
                  <a:srgbClr val="489479"/>
                </a:solidFill>
                <a:latin typeface="Times Neue Roman Bold" panose="020B0604020202020204" charset="0"/>
              </a:rPr>
              <a:t>Các em đã tả những cảnh gì?</a:t>
            </a:r>
          </a:p>
        </p:txBody>
      </p:sp>
      <p:sp>
        <p:nvSpPr>
          <p:cNvPr id="4" name="TextBox 3">
            <a:extLst>
              <a:ext uri="{FF2B5EF4-FFF2-40B4-BE49-F238E27FC236}">
                <a16:creationId xmlns:a16="http://schemas.microsoft.com/office/drawing/2014/main" xmlns="" id="{27553685-4F95-4266-8B44-CB0EB68F3923}"/>
              </a:ext>
            </a:extLst>
          </p:cNvPr>
          <p:cNvSpPr txBox="1"/>
          <p:nvPr/>
        </p:nvSpPr>
        <p:spPr>
          <a:xfrm>
            <a:off x="2375682" y="4229100"/>
            <a:ext cx="13778718" cy="5078313"/>
          </a:xfrm>
          <a:prstGeom prst="rect">
            <a:avLst/>
          </a:prstGeom>
          <a:noFill/>
        </p:spPr>
        <p:txBody>
          <a:bodyPr wrap="square" rtlCol="0">
            <a:spAutoFit/>
          </a:bodyPr>
          <a:lstStyle/>
          <a:p>
            <a:pPr algn="just"/>
            <a:r>
              <a:rPr lang="en-US" sz="5400">
                <a:latin typeface="Times Neue Roman Bold" panose="020B0604020202020204" charset="0"/>
              </a:rPr>
              <a:t>- Tả </a:t>
            </a:r>
            <a:r>
              <a:rPr lang="en-US" sz="5400">
                <a:solidFill>
                  <a:srgbClr val="000000"/>
                </a:solidFill>
                <a:latin typeface="Times Neue Roman Bold"/>
              </a:rPr>
              <a:t>một buổi sáng (hoặc trưa, chiều) trong một vườn cây (hay trong công viên, trên đường phố, trên cánh đồng, nương rẫy).</a:t>
            </a:r>
            <a:endParaRPr lang="en-US" sz="5400">
              <a:latin typeface="Times Neue Roman Bold" panose="020B0604020202020204" charset="0"/>
            </a:endParaRPr>
          </a:p>
          <a:p>
            <a:pPr algn="just"/>
            <a:r>
              <a:rPr lang="en-US" sz="5400">
                <a:latin typeface="Times Neue Roman Bold" panose="020B0604020202020204" charset="0"/>
              </a:rPr>
              <a:t>- Tả cơn mưa</a:t>
            </a:r>
          </a:p>
          <a:p>
            <a:pPr algn="just"/>
            <a:r>
              <a:rPr lang="en-US" sz="5400">
                <a:latin typeface="Times Neue Roman Bold" panose="020B0604020202020204" charset="0"/>
              </a:rPr>
              <a:t>- Tả một ngôi trường</a:t>
            </a:r>
          </a:p>
          <a:p>
            <a:pPr algn="just"/>
            <a:r>
              <a:rPr lang="en-US" sz="5400">
                <a:latin typeface="Times Neue Roman Bold" panose="020B0604020202020204" charset="0"/>
              </a:rPr>
              <a:t>- Tả ngôi nhà của em </a:t>
            </a:r>
          </a:p>
        </p:txBody>
      </p:sp>
    </p:spTree>
    <p:extLst>
      <p:ext uri="{BB962C8B-B14F-4D97-AF65-F5344CB8AC3E}">
        <p14:creationId xmlns:p14="http://schemas.microsoft.com/office/powerpoint/2010/main" val="100043312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bg/>
                                          </p:spTgt>
                                        </p:tgtEl>
                                        <p:attrNameLst>
                                          <p:attrName>style.visibility</p:attrName>
                                        </p:attrNameLst>
                                      </p:cBhvr>
                                      <p:to>
                                        <p:strVal val="visible"/>
                                      </p:to>
                                    </p:set>
                                    <p:animEffect transition="in" filter="barn(inVertical)">
                                      <p:cBhvr>
                                        <p:cTn id="12" dur="500"/>
                                        <p:tgtEl>
                                          <p:spTgt spid="4">
                                            <p:bg/>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srcRect t="6882" b="8848"/>
          <a:stretch>
            <a:fillRect/>
          </a:stretch>
        </a:blipFill>
        <a:effectLst/>
      </p:bgPr>
    </p:bg>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xmlns="" id="{279BF3F9-A94E-4382-BF0E-291C9C87402C}"/>
              </a:ext>
            </a:extLst>
          </p:cNvPr>
          <p:cNvPicPr>
            <a:picLocks noChangeAspect="1"/>
          </p:cNvPicPr>
          <p:nvPr/>
        </p:nvPicPr>
        <p:blipFill>
          <a:blip r:embed="rId3"/>
          <a:srcRect t="5347" b="7032"/>
          <a:stretch>
            <a:fillRect/>
          </a:stretch>
        </p:blipFill>
        <p:spPr>
          <a:xfrm>
            <a:off x="1562100" y="21885"/>
            <a:ext cx="15163800" cy="7483816"/>
          </a:xfrm>
          <a:prstGeom prst="rect">
            <a:avLst/>
          </a:prstGeom>
        </p:spPr>
      </p:pic>
      <p:sp>
        <p:nvSpPr>
          <p:cNvPr id="4" name="TextBox 3">
            <a:extLst>
              <a:ext uri="{FF2B5EF4-FFF2-40B4-BE49-F238E27FC236}">
                <a16:creationId xmlns:a16="http://schemas.microsoft.com/office/drawing/2014/main" xmlns="" id="{27553685-4F95-4266-8B44-CB0EB68F3923}"/>
              </a:ext>
            </a:extLst>
          </p:cNvPr>
          <p:cNvSpPr txBox="1"/>
          <p:nvPr/>
        </p:nvSpPr>
        <p:spPr>
          <a:xfrm>
            <a:off x="2514600" y="4266337"/>
            <a:ext cx="13944600" cy="923330"/>
          </a:xfrm>
          <a:prstGeom prst="rect">
            <a:avLst/>
          </a:prstGeom>
          <a:noFill/>
        </p:spPr>
        <p:txBody>
          <a:bodyPr wrap="square" rtlCol="0">
            <a:spAutoFit/>
          </a:bodyPr>
          <a:lstStyle/>
          <a:p>
            <a:r>
              <a:rPr lang="en-US" sz="5400">
                <a:latin typeface="Times Neue Roman Bold" panose="020B0604020202020204" charset="0"/>
              </a:rPr>
              <a:t>Chuẩn bị bài: Luyện tập làm báo cáo thống kê</a:t>
            </a:r>
          </a:p>
        </p:txBody>
      </p:sp>
      <p:sp>
        <p:nvSpPr>
          <p:cNvPr id="8" name="TextBox 7">
            <a:extLst>
              <a:ext uri="{FF2B5EF4-FFF2-40B4-BE49-F238E27FC236}">
                <a16:creationId xmlns:a16="http://schemas.microsoft.com/office/drawing/2014/main" xmlns="" id="{9B729DCF-DBE8-4AE1-82D9-8378158B409D}"/>
              </a:ext>
            </a:extLst>
          </p:cNvPr>
          <p:cNvSpPr txBox="1"/>
          <p:nvPr/>
        </p:nvSpPr>
        <p:spPr>
          <a:xfrm>
            <a:off x="4572000" y="3158341"/>
            <a:ext cx="9144000" cy="1107996"/>
          </a:xfrm>
          <a:prstGeom prst="rect">
            <a:avLst/>
          </a:prstGeom>
          <a:noFill/>
        </p:spPr>
        <p:txBody>
          <a:bodyPr wrap="square">
            <a:spAutoFit/>
          </a:bodyPr>
          <a:lstStyle/>
          <a:p>
            <a:pPr algn="ctr"/>
            <a:r>
              <a:rPr lang="en-US" sz="6600">
                <a:solidFill>
                  <a:srgbClr val="489479"/>
                </a:solidFill>
                <a:latin typeface="Times Neue Roman Bold" panose="020B0604020202020204" charset="0"/>
              </a:rPr>
              <a:t>DẶN DÒ</a:t>
            </a:r>
          </a:p>
        </p:txBody>
      </p:sp>
    </p:spTree>
    <p:extLst>
      <p:ext uri="{BB962C8B-B14F-4D97-AF65-F5344CB8AC3E}">
        <p14:creationId xmlns:p14="http://schemas.microsoft.com/office/powerpoint/2010/main" val="26784291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srcRect t="7239" b="8412"/>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4">
            <a:alphaModFix amt="31000"/>
          </a:blip>
          <a:srcRect t="10980" r="675"/>
          <a:stretch>
            <a:fillRect/>
          </a:stretch>
        </p:blipFill>
        <p:spPr>
          <a:xfrm>
            <a:off x="0" y="0"/>
            <a:ext cx="2673876" cy="2727118"/>
          </a:xfrm>
          <a:prstGeom prst="rect">
            <a:avLst/>
          </a:prstGeom>
        </p:spPr>
      </p:pic>
      <p:pic>
        <p:nvPicPr>
          <p:cNvPr id="3" name="Picture 3"/>
          <p:cNvPicPr>
            <a:picLocks noChangeAspect="1"/>
          </p:cNvPicPr>
          <p:nvPr/>
        </p:nvPicPr>
        <p:blipFill>
          <a:blip r:embed="rId5">
            <a:alphaModFix amt="30000"/>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15510174" y="-1387682"/>
            <a:ext cx="4099369" cy="4114800"/>
          </a:xfrm>
          <a:prstGeom prst="rect">
            <a:avLst/>
          </a:prstGeom>
        </p:spPr>
      </p:pic>
      <p:sp>
        <p:nvSpPr>
          <p:cNvPr id="4" name="TextBox 4"/>
          <p:cNvSpPr txBox="1"/>
          <p:nvPr/>
        </p:nvSpPr>
        <p:spPr>
          <a:xfrm>
            <a:off x="100425" y="342900"/>
            <a:ext cx="18059400" cy="1243930"/>
          </a:xfrm>
          <a:prstGeom prst="rect">
            <a:avLst/>
          </a:prstGeom>
        </p:spPr>
        <p:txBody>
          <a:bodyPr wrap="square" lIns="0" tIns="0" rIns="0" bIns="0" rtlCol="0" anchor="t">
            <a:spAutoFit/>
          </a:bodyPr>
          <a:lstStyle/>
          <a:p>
            <a:pPr algn="ctr">
              <a:lnSpc>
                <a:spcPts val="9720"/>
              </a:lnSpc>
              <a:spcBef>
                <a:spcPct val="0"/>
              </a:spcBef>
            </a:pPr>
            <a:r>
              <a:rPr lang="en-US" sz="8100">
                <a:solidFill>
                  <a:srgbClr val="33725F"/>
                </a:solidFill>
                <a:latin typeface="iCiel Pony Bold"/>
              </a:rPr>
              <a:t>Hãy nêu cấu tạo bài văn tả cảnh</a:t>
            </a:r>
          </a:p>
        </p:txBody>
      </p:sp>
      <p:sp>
        <p:nvSpPr>
          <p:cNvPr id="6" name="TextBox 5">
            <a:extLst>
              <a:ext uri="{FF2B5EF4-FFF2-40B4-BE49-F238E27FC236}">
                <a16:creationId xmlns:a16="http://schemas.microsoft.com/office/drawing/2014/main" xmlns="" id="{E8138AD4-E948-4196-83F2-A6A283C200AB}"/>
              </a:ext>
            </a:extLst>
          </p:cNvPr>
          <p:cNvSpPr txBox="1"/>
          <p:nvPr/>
        </p:nvSpPr>
        <p:spPr>
          <a:xfrm>
            <a:off x="3300825" y="2171700"/>
            <a:ext cx="11582400" cy="6740307"/>
          </a:xfrm>
          <a:prstGeom prst="rect">
            <a:avLst/>
          </a:prstGeom>
          <a:noFill/>
        </p:spPr>
        <p:txBody>
          <a:bodyPr wrap="square">
            <a:spAutoFit/>
          </a:bodyPr>
          <a:lstStyle/>
          <a:p>
            <a:r>
              <a:rPr lang="en-US" sz="5400" b="1">
                <a:solidFill>
                  <a:sysClr val="windowText" lastClr="000000"/>
                </a:solidFill>
                <a:latin typeface="Times New Roman" pitchFamily="18" charset="0"/>
                <a:cs typeface="Times New Roman" pitchFamily="18" charset="0"/>
              </a:rPr>
              <a:t>1. Mở bài: </a:t>
            </a:r>
            <a:r>
              <a:rPr lang="en-US" sz="5400">
                <a:solidFill>
                  <a:sysClr val="windowText" lastClr="000000"/>
                </a:solidFill>
                <a:latin typeface="Times New Roman" pitchFamily="18" charset="0"/>
                <a:cs typeface="Times New Roman" pitchFamily="18" charset="0"/>
              </a:rPr>
              <a:t/>
            </a:r>
            <a:br>
              <a:rPr lang="en-US" sz="5400">
                <a:solidFill>
                  <a:sysClr val="windowText" lastClr="000000"/>
                </a:solidFill>
                <a:latin typeface="Times New Roman" pitchFamily="18" charset="0"/>
                <a:cs typeface="Times New Roman" pitchFamily="18" charset="0"/>
              </a:rPr>
            </a:br>
            <a:r>
              <a:rPr lang="en-US" sz="5400">
                <a:solidFill>
                  <a:sysClr val="windowText" lastClr="000000"/>
                </a:solidFill>
                <a:latin typeface="Times New Roman" pitchFamily="18" charset="0"/>
                <a:cs typeface="Times New Roman" pitchFamily="18" charset="0"/>
              </a:rPr>
              <a:t>Giới thiệu bao quát về cảnh  sẽ tả.</a:t>
            </a:r>
            <a:br>
              <a:rPr lang="en-US" sz="5400">
                <a:solidFill>
                  <a:sysClr val="windowText" lastClr="000000"/>
                </a:solidFill>
                <a:latin typeface="Times New Roman" pitchFamily="18" charset="0"/>
                <a:cs typeface="Times New Roman" pitchFamily="18" charset="0"/>
              </a:rPr>
            </a:br>
            <a:r>
              <a:rPr lang="en-US" sz="5400" b="1">
                <a:solidFill>
                  <a:sysClr val="windowText" lastClr="000000"/>
                </a:solidFill>
                <a:latin typeface="Times New Roman" pitchFamily="18" charset="0"/>
                <a:cs typeface="Times New Roman" pitchFamily="18" charset="0"/>
              </a:rPr>
              <a:t>2. Thân bài :</a:t>
            </a:r>
            <a:r>
              <a:rPr lang="en-US" sz="5400">
                <a:solidFill>
                  <a:sysClr val="windowText" lastClr="000000"/>
                </a:solidFill>
                <a:latin typeface="Times New Roman" pitchFamily="18" charset="0"/>
                <a:cs typeface="Times New Roman" pitchFamily="18" charset="0"/>
              </a:rPr>
              <a:t/>
            </a:r>
            <a:br>
              <a:rPr lang="en-US" sz="5400">
                <a:solidFill>
                  <a:sysClr val="windowText" lastClr="000000"/>
                </a:solidFill>
                <a:latin typeface="Times New Roman" pitchFamily="18" charset="0"/>
                <a:cs typeface="Times New Roman" pitchFamily="18" charset="0"/>
              </a:rPr>
            </a:br>
            <a:r>
              <a:rPr lang="en-US" sz="5400">
                <a:solidFill>
                  <a:sysClr val="windowText" lastClr="000000"/>
                </a:solidFill>
                <a:latin typeface="Times New Roman" pitchFamily="18" charset="0"/>
                <a:cs typeface="Times New Roman" pitchFamily="18" charset="0"/>
              </a:rPr>
              <a:t> Tả từng phần của cảnh  hoặc sự thay đổi của cảnh theo thời gian.</a:t>
            </a:r>
            <a:br>
              <a:rPr lang="en-US" sz="5400">
                <a:solidFill>
                  <a:sysClr val="windowText" lastClr="000000"/>
                </a:solidFill>
                <a:latin typeface="Times New Roman" pitchFamily="18" charset="0"/>
                <a:cs typeface="Times New Roman" pitchFamily="18" charset="0"/>
              </a:rPr>
            </a:br>
            <a:r>
              <a:rPr lang="en-US" sz="5400" b="1">
                <a:solidFill>
                  <a:sysClr val="windowText" lastClr="000000"/>
                </a:solidFill>
                <a:latin typeface="Times New Roman" pitchFamily="18" charset="0"/>
                <a:cs typeface="Times New Roman" pitchFamily="18" charset="0"/>
              </a:rPr>
              <a:t>3. Kết bài:</a:t>
            </a:r>
            <a:r>
              <a:rPr lang="en-US" sz="5400">
                <a:solidFill>
                  <a:sysClr val="windowText" lastClr="000000"/>
                </a:solidFill>
                <a:latin typeface="Times New Roman" pitchFamily="18" charset="0"/>
                <a:cs typeface="Times New Roman" pitchFamily="18" charset="0"/>
              </a:rPr>
              <a:t> </a:t>
            </a:r>
            <a:br>
              <a:rPr lang="en-US" sz="5400">
                <a:solidFill>
                  <a:sysClr val="windowText" lastClr="000000"/>
                </a:solidFill>
                <a:latin typeface="Times New Roman" pitchFamily="18" charset="0"/>
                <a:cs typeface="Times New Roman" pitchFamily="18" charset="0"/>
              </a:rPr>
            </a:br>
            <a:r>
              <a:rPr lang="en-US" sz="5400">
                <a:solidFill>
                  <a:sysClr val="windowText" lastClr="000000"/>
                </a:solidFill>
                <a:latin typeface="Times New Roman" pitchFamily="18" charset="0"/>
                <a:cs typeface="Times New Roman" pitchFamily="18" charset="0"/>
              </a:rPr>
              <a:t>Nêu nhận xét hoặc cảm nghĩ của người viết.</a:t>
            </a:r>
            <a:endParaRPr lang="en-US" sz="5400">
              <a:solidFill>
                <a:sysClr val="windowText" lastClr="000000"/>
              </a:solidFill>
            </a:endParaRPr>
          </a:p>
        </p:txBody>
      </p:sp>
      <p:sp>
        <p:nvSpPr>
          <p:cNvPr id="7" name="Oval 6">
            <a:extLst>
              <a:ext uri="{FF2B5EF4-FFF2-40B4-BE49-F238E27FC236}">
                <a16:creationId xmlns:a16="http://schemas.microsoft.com/office/drawing/2014/main" xmlns="" id="{D6DB0F40-9F4E-4347-85C2-210D6AB0751A}"/>
              </a:ext>
            </a:extLst>
          </p:cNvPr>
          <p:cNvSpPr>
            <a:spLocks noChangeAspect="1"/>
          </p:cNvSpPr>
          <p:nvPr>
            <p:custDataLst>
              <p:tags r:id="rId1"/>
            </p:custDataLst>
          </p:nvPr>
        </p:nvSpPr>
        <p:spPr>
          <a:xfrm>
            <a:off x="0" y="8961436"/>
            <a:ext cx="1430464" cy="1325564"/>
          </a:xfrm>
          <a:prstGeom prst="ellipse">
            <a:avLst/>
          </a:prstGeom>
          <a:blipFill dpi="0" rotWithShape="1">
            <a:blip r:embed="rId7" cstate="print">
              <a:extLst>
                <a:ext uri="{28A0092B-C50C-407E-A947-70E740481C1C}">
                  <a14:useLocalDpi xmlns:a14="http://schemas.microsoft.com/office/drawing/2010/main" val="0"/>
                </a:ext>
              </a:extLst>
            </a:blip>
            <a:srcRect/>
            <a:stretch>
              <a:fillRect/>
            </a:stretch>
          </a:blip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barn(inVertical)">
                                      <p:cBhvr>
                                        <p:cTn id="1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srcRect t="7825" b="7825"/>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rot="-8238072">
            <a:off x="16426448" y="6526760"/>
            <a:ext cx="2523460" cy="2510842"/>
          </a:xfrm>
          <a:prstGeom prst="rect">
            <a:avLst/>
          </a:prstGeom>
        </p:spPr>
      </p:pic>
      <p:pic>
        <p:nvPicPr>
          <p:cNvPr id="3" name="Picture 3"/>
          <p:cNvPicPr>
            <a:picLocks noChangeAspect="1"/>
          </p:cNvPicPr>
          <p:nvPr/>
        </p:nvPicPr>
        <p:blipFill>
          <a:blip r:embed="rId4"/>
          <a:srcRect/>
          <a:stretch>
            <a:fillRect/>
          </a:stretch>
        </p:blipFill>
        <p:spPr>
          <a:xfrm rot="-410406">
            <a:off x="647500" y="8546405"/>
            <a:ext cx="2273705" cy="2262336"/>
          </a:xfrm>
          <a:prstGeom prst="rect">
            <a:avLst/>
          </a:prstGeom>
        </p:spPr>
      </p:pic>
      <p:pic>
        <p:nvPicPr>
          <p:cNvPr id="4" name="Picture 4"/>
          <p:cNvPicPr>
            <a:picLocks noChangeAspect="1"/>
          </p:cNvPicPr>
          <p:nvPr/>
        </p:nvPicPr>
        <p:blipFill>
          <a:blip r:embed="rId5"/>
          <a:srcRect/>
          <a:stretch>
            <a:fillRect/>
          </a:stretch>
        </p:blipFill>
        <p:spPr>
          <a:xfrm>
            <a:off x="-1235397" y="6321377"/>
            <a:ext cx="3164300" cy="4312504"/>
          </a:xfrm>
          <a:prstGeom prst="rect">
            <a:avLst/>
          </a:prstGeom>
        </p:spPr>
      </p:pic>
      <p:pic>
        <p:nvPicPr>
          <p:cNvPr id="5" name="Picture 5"/>
          <p:cNvPicPr>
            <a:picLocks noChangeAspect="1"/>
          </p:cNvPicPr>
          <p:nvPr/>
        </p:nvPicPr>
        <p:blipFill>
          <a:blip r:embed="rId6"/>
          <a:srcRect l="1814" r="1814"/>
          <a:stretch>
            <a:fillRect/>
          </a:stretch>
        </p:blipFill>
        <p:spPr>
          <a:xfrm rot="-10425205">
            <a:off x="16493638" y="7235370"/>
            <a:ext cx="1190704" cy="2267043"/>
          </a:xfrm>
          <a:prstGeom prst="rect">
            <a:avLst/>
          </a:prstGeom>
        </p:spPr>
      </p:pic>
      <p:pic>
        <p:nvPicPr>
          <p:cNvPr id="6" name="Picture 6"/>
          <p:cNvPicPr>
            <a:picLocks noChangeAspect="1"/>
          </p:cNvPicPr>
          <p:nvPr/>
        </p:nvPicPr>
        <p:blipFill>
          <a:blip r:embed="rId6"/>
          <a:srcRect/>
          <a:stretch>
            <a:fillRect/>
          </a:stretch>
        </p:blipFill>
        <p:spPr>
          <a:xfrm rot="-3803769">
            <a:off x="14678657" y="8624836"/>
            <a:ext cx="1295829" cy="2377668"/>
          </a:xfrm>
          <a:prstGeom prst="rect">
            <a:avLst/>
          </a:prstGeom>
        </p:spPr>
      </p:pic>
      <p:pic>
        <p:nvPicPr>
          <p:cNvPr id="7" name="Picture 7"/>
          <p:cNvPicPr>
            <a:picLocks noChangeAspect="1"/>
          </p:cNvPicPr>
          <p:nvPr/>
        </p:nvPicPr>
        <p:blipFill>
          <a:blip r:embed="rId7"/>
          <a:srcRect/>
          <a:stretch>
            <a:fillRect/>
          </a:stretch>
        </p:blipFill>
        <p:spPr>
          <a:xfrm>
            <a:off x="16297907" y="8477629"/>
            <a:ext cx="1867848" cy="1945675"/>
          </a:xfrm>
          <a:prstGeom prst="rect">
            <a:avLst/>
          </a:prstGeom>
        </p:spPr>
      </p:pic>
      <p:pic>
        <p:nvPicPr>
          <p:cNvPr id="8" name="Picture 8"/>
          <p:cNvPicPr>
            <a:picLocks noChangeAspect="1"/>
          </p:cNvPicPr>
          <p:nvPr/>
        </p:nvPicPr>
        <p:blipFill>
          <a:blip r:embed="rId8"/>
          <a:srcRect/>
          <a:stretch>
            <a:fillRect/>
          </a:stretch>
        </p:blipFill>
        <p:spPr>
          <a:xfrm rot="-9902917">
            <a:off x="13578734" y="-444076"/>
            <a:ext cx="2078602" cy="1953886"/>
          </a:xfrm>
          <a:prstGeom prst="rect">
            <a:avLst/>
          </a:prstGeom>
        </p:spPr>
      </p:pic>
      <p:pic>
        <p:nvPicPr>
          <p:cNvPr id="9" name="Picture 9"/>
          <p:cNvPicPr>
            <a:picLocks noChangeAspect="1"/>
          </p:cNvPicPr>
          <p:nvPr/>
        </p:nvPicPr>
        <p:blipFill>
          <a:blip r:embed="rId9"/>
          <a:srcRect/>
          <a:stretch>
            <a:fillRect/>
          </a:stretch>
        </p:blipFill>
        <p:spPr>
          <a:xfrm rot="9825862">
            <a:off x="11943391" y="-361686"/>
            <a:ext cx="2477619" cy="1449407"/>
          </a:xfrm>
          <a:prstGeom prst="rect">
            <a:avLst/>
          </a:prstGeom>
        </p:spPr>
      </p:pic>
      <p:pic>
        <p:nvPicPr>
          <p:cNvPr id="10" name="Picture 10"/>
          <p:cNvPicPr>
            <a:picLocks noChangeAspect="1"/>
          </p:cNvPicPr>
          <p:nvPr/>
        </p:nvPicPr>
        <p:blipFill>
          <a:blip r:embed="rId10"/>
          <a:srcRect/>
          <a:stretch>
            <a:fillRect/>
          </a:stretch>
        </p:blipFill>
        <p:spPr>
          <a:xfrm rot="-9042262">
            <a:off x="16846628" y="-301487"/>
            <a:ext cx="1847794" cy="2415417"/>
          </a:xfrm>
          <a:prstGeom prst="rect">
            <a:avLst/>
          </a:prstGeom>
        </p:spPr>
      </p:pic>
      <p:pic>
        <p:nvPicPr>
          <p:cNvPr id="11" name="Picture 11"/>
          <p:cNvPicPr>
            <a:picLocks noChangeAspect="1"/>
          </p:cNvPicPr>
          <p:nvPr/>
        </p:nvPicPr>
        <p:blipFill>
          <a:blip r:embed="rId11"/>
          <a:srcRect/>
          <a:stretch>
            <a:fillRect/>
          </a:stretch>
        </p:blipFill>
        <p:spPr>
          <a:xfrm rot="-8759957">
            <a:off x="15226574" y="-1178103"/>
            <a:ext cx="2081505" cy="2812845"/>
          </a:xfrm>
          <a:prstGeom prst="rect">
            <a:avLst/>
          </a:prstGeom>
        </p:spPr>
      </p:pic>
      <p:pic>
        <p:nvPicPr>
          <p:cNvPr id="12" name="Picture 12"/>
          <p:cNvPicPr>
            <a:picLocks noChangeAspect="1"/>
          </p:cNvPicPr>
          <p:nvPr/>
        </p:nvPicPr>
        <p:blipFill>
          <a:blip r:embed="rId12"/>
          <a:srcRect/>
          <a:stretch>
            <a:fillRect/>
          </a:stretch>
        </p:blipFill>
        <p:spPr>
          <a:xfrm rot="-4870533">
            <a:off x="12250659" y="8461375"/>
            <a:ext cx="2069012" cy="2704591"/>
          </a:xfrm>
          <a:prstGeom prst="rect">
            <a:avLst/>
          </a:prstGeom>
        </p:spPr>
      </p:pic>
      <p:pic>
        <p:nvPicPr>
          <p:cNvPr id="13" name="Picture 13"/>
          <p:cNvPicPr>
            <a:picLocks noChangeAspect="1"/>
          </p:cNvPicPr>
          <p:nvPr/>
        </p:nvPicPr>
        <p:blipFill>
          <a:blip r:embed="rId13"/>
          <a:srcRect/>
          <a:stretch>
            <a:fillRect/>
          </a:stretch>
        </p:blipFill>
        <p:spPr>
          <a:xfrm rot="-7768574">
            <a:off x="2952293" y="8569244"/>
            <a:ext cx="2028243" cy="2216659"/>
          </a:xfrm>
          <a:prstGeom prst="rect">
            <a:avLst/>
          </a:prstGeom>
        </p:spPr>
      </p:pic>
      <p:pic>
        <p:nvPicPr>
          <p:cNvPr id="14" name="Picture 14"/>
          <p:cNvPicPr>
            <a:picLocks noChangeAspect="1"/>
          </p:cNvPicPr>
          <p:nvPr/>
        </p:nvPicPr>
        <p:blipFill>
          <a:blip r:embed="rId6"/>
          <a:srcRect l="1814" r="1814"/>
          <a:stretch>
            <a:fillRect/>
          </a:stretch>
        </p:blipFill>
        <p:spPr>
          <a:xfrm rot="-2936637">
            <a:off x="956646" y="-845015"/>
            <a:ext cx="1190704" cy="2267043"/>
          </a:xfrm>
          <a:prstGeom prst="rect">
            <a:avLst/>
          </a:prstGeom>
        </p:spPr>
      </p:pic>
      <p:pic>
        <p:nvPicPr>
          <p:cNvPr id="15" name="Picture 15"/>
          <p:cNvPicPr>
            <a:picLocks noChangeAspect="1"/>
          </p:cNvPicPr>
          <p:nvPr/>
        </p:nvPicPr>
        <p:blipFill>
          <a:blip r:embed="rId14"/>
          <a:srcRect/>
          <a:stretch>
            <a:fillRect/>
          </a:stretch>
        </p:blipFill>
        <p:spPr>
          <a:xfrm rot="668648">
            <a:off x="1717606" y="8850656"/>
            <a:ext cx="1251918" cy="1926028"/>
          </a:xfrm>
          <a:prstGeom prst="rect">
            <a:avLst/>
          </a:prstGeom>
        </p:spPr>
      </p:pic>
      <p:pic>
        <p:nvPicPr>
          <p:cNvPr id="16" name="Picture 16"/>
          <p:cNvPicPr>
            <a:picLocks noChangeAspect="1"/>
          </p:cNvPicPr>
          <p:nvPr/>
        </p:nvPicPr>
        <p:blipFill>
          <a:blip r:embed="rId15"/>
          <a:srcRect l="6219" r="6219"/>
          <a:stretch>
            <a:fillRect/>
          </a:stretch>
        </p:blipFill>
        <p:spPr>
          <a:xfrm rot="3386641">
            <a:off x="11436959" y="-962402"/>
            <a:ext cx="1106730" cy="2319178"/>
          </a:xfrm>
          <a:prstGeom prst="rect">
            <a:avLst/>
          </a:prstGeom>
        </p:spPr>
      </p:pic>
      <p:pic>
        <p:nvPicPr>
          <p:cNvPr id="17" name="Picture 17"/>
          <p:cNvPicPr>
            <a:picLocks noChangeAspect="1"/>
          </p:cNvPicPr>
          <p:nvPr/>
        </p:nvPicPr>
        <p:blipFill>
          <a:blip r:embed="rId10"/>
          <a:srcRect/>
          <a:stretch>
            <a:fillRect/>
          </a:stretch>
        </p:blipFill>
        <p:spPr>
          <a:xfrm rot="-1499580">
            <a:off x="13984772" y="8500922"/>
            <a:ext cx="1701716" cy="2224465"/>
          </a:xfrm>
          <a:prstGeom prst="rect">
            <a:avLst/>
          </a:prstGeom>
        </p:spPr>
      </p:pic>
      <p:grpSp>
        <p:nvGrpSpPr>
          <p:cNvPr id="18" name="Group 18"/>
          <p:cNvGrpSpPr/>
          <p:nvPr/>
        </p:nvGrpSpPr>
        <p:grpSpPr>
          <a:xfrm rot="107831">
            <a:off x="2850863" y="2841250"/>
            <a:ext cx="5433503" cy="270986"/>
            <a:chOff x="0" y="0"/>
            <a:chExt cx="7244670" cy="361315"/>
          </a:xfrm>
        </p:grpSpPr>
        <p:pic>
          <p:nvPicPr>
            <p:cNvPr id="19" name="Picture 19"/>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r="6509"/>
            <a:stretch>
              <a:fillRect/>
            </a:stretch>
          </p:blipFill>
          <p:spPr>
            <a:xfrm>
              <a:off x="0" y="82687"/>
              <a:ext cx="4341520" cy="278627"/>
            </a:xfrm>
            <a:prstGeom prst="rect">
              <a:avLst/>
            </a:prstGeom>
          </p:spPr>
        </p:pic>
        <p:pic>
          <p:nvPicPr>
            <p:cNvPr id="20" name="Picture 20"/>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l="21601"/>
            <a:stretch>
              <a:fillRect/>
            </a:stretch>
          </p:blipFill>
          <p:spPr>
            <a:xfrm>
              <a:off x="3604005" y="0"/>
              <a:ext cx="3640665" cy="278627"/>
            </a:xfrm>
            <a:prstGeom prst="rect">
              <a:avLst/>
            </a:prstGeom>
          </p:spPr>
        </p:pic>
      </p:grpSp>
      <p:sp>
        <p:nvSpPr>
          <p:cNvPr id="21" name="TextBox 21"/>
          <p:cNvSpPr txBox="1"/>
          <p:nvPr/>
        </p:nvSpPr>
        <p:spPr>
          <a:xfrm>
            <a:off x="3308704" y="3102986"/>
            <a:ext cx="11956828" cy="3693319"/>
          </a:xfrm>
          <a:prstGeom prst="rect">
            <a:avLst/>
          </a:prstGeom>
        </p:spPr>
        <p:txBody>
          <a:bodyPr wrap="square" lIns="0" tIns="0" rIns="0" bIns="0" rtlCol="0" anchor="t">
            <a:spAutoFit/>
          </a:bodyPr>
          <a:lstStyle/>
          <a:p>
            <a:pPr algn="ctr">
              <a:lnSpc>
                <a:spcPts val="14400"/>
              </a:lnSpc>
            </a:pPr>
            <a:r>
              <a:rPr lang="en-US" sz="12000">
                <a:solidFill>
                  <a:srgbClr val="33725F"/>
                </a:solidFill>
                <a:latin typeface="iCiel Pony Bold"/>
              </a:rPr>
              <a:t>Tả cảnh</a:t>
            </a:r>
          </a:p>
          <a:p>
            <a:pPr algn="ctr">
              <a:lnSpc>
                <a:spcPts val="14400"/>
              </a:lnSpc>
            </a:pPr>
            <a:r>
              <a:rPr lang="en-US" sz="12000">
                <a:solidFill>
                  <a:srgbClr val="33725F"/>
                </a:solidFill>
                <a:latin typeface="iCiel Pony Bold"/>
              </a:rPr>
              <a:t>(Kiểm tra viết)</a:t>
            </a:r>
          </a:p>
        </p:txBody>
      </p:sp>
      <p:pic>
        <p:nvPicPr>
          <p:cNvPr id="22" name="Picture 22"/>
          <p:cNvPicPr>
            <a:picLocks noChangeAspect="1"/>
          </p:cNvPicPr>
          <p:nvPr/>
        </p:nvPicPr>
        <p:blipFill>
          <a:blip r:embed="rId19"/>
          <a:srcRect/>
          <a:stretch>
            <a:fillRect/>
          </a:stretch>
        </p:blipFill>
        <p:spPr>
          <a:xfrm rot="-8931896">
            <a:off x="-560873" y="859273"/>
            <a:ext cx="1815253" cy="1983883"/>
          </a:xfrm>
          <a:prstGeom prst="rect">
            <a:avLst/>
          </a:prstGeom>
        </p:spPr>
      </p:pic>
      <p:pic>
        <p:nvPicPr>
          <p:cNvPr id="23" name="Picture 23"/>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r="6509"/>
          <a:stretch>
            <a:fillRect/>
          </a:stretch>
        </p:blipFill>
        <p:spPr>
          <a:xfrm rot="-5400000">
            <a:off x="1232783" y="4541735"/>
            <a:ext cx="3344634" cy="214650"/>
          </a:xfrm>
          <a:prstGeom prst="rect">
            <a:avLst/>
          </a:prstGeom>
        </p:spPr>
      </p:pic>
      <p:grpSp>
        <p:nvGrpSpPr>
          <p:cNvPr id="24" name="Group 24"/>
          <p:cNvGrpSpPr/>
          <p:nvPr/>
        </p:nvGrpSpPr>
        <p:grpSpPr>
          <a:xfrm rot="-10692168">
            <a:off x="10187098" y="6821199"/>
            <a:ext cx="5433503" cy="270986"/>
            <a:chOff x="0" y="0"/>
            <a:chExt cx="7244670" cy="361315"/>
          </a:xfrm>
        </p:grpSpPr>
        <p:pic>
          <p:nvPicPr>
            <p:cNvPr id="25" name="Picture 25"/>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r="6509"/>
            <a:stretch>
              <a:fillRect/>
            </a:stretch>
          </p:blipFill>
          <p:spPr>
            <a:xfrm>
              <a:off x="0" y="82687"/>
              <a:ext cx="4341520" cy="278627"/>
            </a:xfrm>
            <a:prstGeom prst="rect">
              <a:avLst/>
            </a:prstGeom>
          </p:spPr>
        </p:pic>
        <p:pic>
          <p:nvPicPr>
            <p:cNvPr id="26" name="Picture 26"/>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l="21601"/>
            <a:stretch>
              <a:fillRect/>
            </a:stretch>
          </p:blipFill>
          <p:spPr>
            <a:xfrm>
              <a:off x="3604005" y="0"/>
              <a:ext cx="3640665" cy="278627"/>
            </a:xfrm>
            <a:prstGeom prst="rect">
              <a:avLst/>
            </a:prstGeom>
          </p:spPr>
        </p:pic>
      </p:grpSp>
      <p:pic>
        <p:nvPicPr>
          <p:cNvPr id="27" name="Picture 27"/>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r="6509"/>
          <a:stretch>
            <a:fillRect/>
          </a:stretch>
        </p:blipFill>
        <p:spPr>
          <a:xfrm rot="5400000">
            <a:off x="13843659" y="5177050"/>
            <a:ext cx="3344634" cy="214650"/>
          </a:xfrm>
          <a:prstGeom prst="rect">
            <a:avLst/>
          </a:prstGeom>
        </p:spPr>
      </p:pic>
      <p:pic>
        <p:nvPicPr>
          <p:cNvPr id="28" name="Picture 28"/>
          <p:cNvPicPr>
            <a:picLocks noChangeAspect="1"/>
          </p:cNvPicPr>
          <p:nvPr/>
        </p:nvPicPr>
        <p:blipFill>
          <a:blip r:embed="rId20"/>
          <a:srcRect/>
          <a:stretch>
            <a:fillRect/>
          </a:stretch>
        </p:blipFill>
        <p:spPr>
          <a:xfrm rot="7861179">
            <a:off x="462006" y="-649027"/>
            <a:ext cx="1003135" cy="311049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anim calcmode="lin" valueType="num">
                                      <p:cBhvr>
                                        <p:cTn id="8" dur="500" fill="hold"/>
                                        <p:tgtEl>
                                          <p:spTgt spid="22"/>
                                        </p:tgtEl>
                                        <p:attrNameLst>
                                          <p:attrName>ppt_x</p:attrName>
                                        </p:attrNameLst>
                                      </p:cBhvr>
                                      <p:tavLst>
                                        <p:tav tm="0">
                                          <p:val>
                                            <p:strVal val="#ppt_x"/>
                                          </p:val>
                                        </p:tav>
                                        <p:tav tm="100000">
                                          <p:val>
                                            <p:strVal val="#ppt_x"/>
                                          </p:val>
                                        </p:tav>
                                      </p:tavLst>
                                    </p:anim>
                                    <p:anim calcmode="lin" valueType="num">
                                      <p:cBhvr>
                                        <p:cTn id="9" dur="500" fill="hold"/>
                                        <p:tgtEl>
                                          <p:spTgt spid="22"/>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anim calcmode="lin" valueType="num">
                                      <p:cBhvr>
                                        <p:cTn id="13" dur="500" fill="hold"/>
                                        <p:tgtEl>
                                          <p:spTgt spid="28"/>
                                        </p:tgtEl>
                                        <p:attrNameLst>
                                          <p:attrName>ppt_x</p:attrName>
                                        </p:attrNameLst>
                                      </p:cBhvr>
                                      <p:tavLst>
                                        <p:tav tm="0">
                                          <p:val>
                                            <p:strVal val="#ppt_x"/>
                                          </p:val>
                                        </p:tav>
                                        <p:tav tm="100000">
                                          <p:val>
                                            <p:strVal val="#ppt_x"/>
                                          </p:val>
                                        </p:tav>
                                      </p:tavLst>
                                    </p:anim>
                                    <p:anim calcmode="lin" valueType="num">
                                      <p:cBhvr>
                                        <p:cTn id="14" dur="500" fill="hold"/>
                                        <p:tgtEl>
                                          <p:spTgt spid="28"/>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anim calcmode="lin" valueType="num">
                                      <p:cBhvr>
                                        <p:cTn id="23" dur="500" fill="hold"/>
                                        <p:tgtEl>
                                          <p:spTgt spid="16"/>
                                        </p:tgtEl>
                                        <p:attrNameLst>
                                          <p:attrName>ppt_x</p:attrName>
                                        </p:attrNameLst>
                                      </p:cBhvr>
                                      <p:tavLst>
                                        <p:tav tm="0">
                                          <p:val>
                                            <p:strVal val="#ppt_x"/>
                                          </p:val>
                                        </p:tav>
                                        <p:tav tm="100000">
                                          <p:val>
                                            <p:strVal val="#ppt_x"/>
                                          </p:val>
                                        </p:tav>
                                      </p:tavLst>
                                    </p:anim>
                                    <p:anim calcmode="lin" valueType="num">
                                      <p:cBhvr>
                                        <p:cTn id="24" dur="500" fill="hold"/>
                                        <p:tgtEl>
                                          <p:spTgt spid="16"/>
                                        </p:tgtEl>
                                        <p:attrNameLst>
                                          <p:attrName>ppt_y</p:attrName>
                                        </p:attrNameLst>
                                      </p:cBhvr>
                                      <p:tavLst>
                                        <p:tav tm="0">
                                          <p:val>
                                            <p:strVal val="#ppt_y-.1"/>
                                          </p:val>
                                        </p:tav>
                                        <p:tav tm="100000">
                                          <p:val>
                                            <p:strVal val="#ppt_y"/>
                                          </p:val>
                                        </p:tav>
                                      </p:tavLst>
                                    </p:anim>
                                  </p:childTnLst>
                                </p:cTn>
                              </p:par>
                              <p:par>
                                <p:cTn id="25" presetID="47" presetClass="entr" presetSubtype="0"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anim calcmode="lin" valueType="num">
                                      <p:cBhvr>
                                        <p:cTn id="28" dur="500" fill="hold"/>
                                        <p:tgtEl>
                                          <p:spTgt spid="9"/>
                                        </p:tgtEl>
                                        <p:attrNameLst>
                                          <p:attrName>ppt_x</p:attrName>
                                        </p:attrNameLst>
                                      </p:cBhvr>
                                      <p:tavLst>
                                        <p:tav tm="0">
                                          <p:val>
                                            <p:strVal val="#ppt_x"/>
                                          </p:val>
                                        </p:tav>
                                        <p:tav tm="100000">
                                          <p:val>
                                            <p:strVal val="#ppt_x"/>
                                          </p:val>
                                        </p:tav>
                                      </p:tavLst>
                                    </p:anim>
                                    <p:anim calcmode="lin" valueType="num">
                                      <p:cBhvr>
                                        <p:cTn id="29" dur="500" fill="hold"/>
                                        <p:tgtEl>
                                          <p:spTgt spid="9"/>
                                        </p:tgtEl>
                                        <p:attrNameLst>
                                          <p:attrName>ppt_y</p:attrName>
                                        </p:attrNameLst>
                                      </p:cBhvr>
                                      <p:tavLst>
                                        <p:tav tm="0">
                                          <p:val>
                                            <p:strVal val="#ppt_y-.1"/>
                                          </p:val>
                                        </p:tav>
                                        <p:tav tm="100000">
                                          <p:val>
                                            <p:strVal val="#ppt_y"/>
                                          </p:val>
                                        </p:tav>
                                      </p:tavLst>
                                    </p:anim>
                                  </p:childTnLst>
                                </p:cTn>
                              </p:par>
                              <p:par>
                                <p:cTn id="30" presetID="47" presetClass="entr" presetSubtype="0" fill="hold"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anim calcmode="lin" valueType="num">
                                      <p:cBhvr>
                                        <p:cTn id="33" dur="500" fill="hold"/>
                                        <p:tgtEl>
                                          <p:spTgt spid="8"/>
                                        </p:tgtEl>
                                        <p:attrNameLst>
                                          <p:attrName>ppt_x</p:attrName>
                                        </p:attrNameLst>
                                      </p:cBhvr>
                                      <p:tavLst>
                                        <p:tav tm="0">
                                          <p:val>
                                            <p:strVal val="#ppt_x"/>
                                          </p:val>
                                        </p:tav>
                                        <p:tav tm="100000">
                                          <p:val>
                                            <p:strVal val="#ppt_x"/>
                                          </p:val>
                                        </p:tav>
                                      </p:tavLst>
                                    </p:anim>
                                    <p:anim calcmode="lin" valueType="num">
                                      <p:cBhvr>
                                        <p:cTn id="34" dur="500" fill="hold"/>
                                        <p:tgtEl>
                                          <p:spTgt spid="8"/>
                                        </p:tgtEl>
                                        <p:attrNameLst>
                                          <p:attrName>ppt_y</p:attrName>
                                        </p:attrNameLst>
                                      </p:cBhvr>
                                      <p:tavLst>
                                        <p:tav tm="0">
                                          <p:val>
                                            <p:strVal val="#ppt_y-.1"/>
                                          </p:val>
                                        </p:tav>
                                        <p:tav tm="100000">
                                          <p:val>
                                            <p:strVal val="#ppt_y"/>
                                          </p:val>
                                        </p:tav>
                                      </p:tavLst>
                                    </p:anim>
                                  </p:childTnLst>
                                </p:cTn>
                              </p:par>
                              <p:par>
                                <p:cTn id="35" presetID="47" presetClass="entr" presetSubtype="0"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anim calcmode="lin" valueType="num">
                                      <p:cBhvr>
                                        <p:cTn id="38" dur="500" fill="hold"/>
                                        <p:tgtEl>
                                          <p:spTgt spid="11"/>
                                        </p:tgtEl>
                                        <p:attrNameLst>
                                          <p:attrName>ppt_x</p:attrName>
                                        </p:attrNameLst>
                                      </p:cBhvr>
                                      <p:tavLst>
                                        <p:tav tm="0">
                                          <p:val>
                                            <p:strVal val="#ppt_x"/>
                                          </p:val>
                                        </p:tav>
                                        <p:tav tm="100000">
                                          <p:val>
                                            <p:strVal val="#ppt_x"/>
                                          </p:val>
                                        </p:tav>
                                      </p:tavLst>
                                    </p:anim>
                                    <p:anim calcmode="lin" valueType="num">
                                      <p:cBhvr>
                                        <p:cTn id="39" dur="500" fill="hold"/>
                                        <p:tgtEl>
                                          <p:spTgt spid="11"/>
                                        </p:tgtEl>
                                        <p:attrNameLst>
                                          <p:attrName>ppt_y</p:attrName>
                                        </p:attrNameLst>
                                      </p:cBhvr>
                                      <p:tavLst>
                                        <p:tav tm="0">
                                          <p:val>
                                            <p:strVal val="#ppt_y-.1"/>
                                          </p:val>
                                        </p:tav>
                                        <p:tav tm="100000">
                                          <p:val>
                                            <p:strVal val="#ppt_y"/>
                                          </p:val>
                                        </p:tav>
                                      </p:tavLst>
                                    </p:anim>
                                  </p:childTnLst>
                                </p:cTn>
                              </p:par>
                              <p:par>
                                <p:cTn id="40" presetID="47" presetClass="entr" presetSubtype="0" fill="hold"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anim calcmode="lin" valueType="num">
                                      <p:cBhvr>
                                        <p:cTn id="43" dur="500" fill="hold"/>
                                        <p:tgtEl>
                                          <p:spTgt spid="10"/>
                                        </p:tgtEl>
                                        <p:attrNameLst>
                                          <p:attrName>ppt_x</p:attrName>
                                        </p:attrNameLst>
                                      </p:cBhvr>
                                      <p:tavLst>
                                        <p:tav tm="0">
                                          <p:val>
                                            <p:strVal val="#ppt_x"/>
                                          </p:val>
                                        </p:tav>
                                        <p:tav tm="100000">
                                          <p:val>
                                            <p:strVal val="#ppt_x"/>
                                          </p:val>
                                        </p:tav>
                                      </p:tavLst>
                                    </p:anim>
                                    <p:anim calcmode="lin" valueType="num">
                                      <p:cBhvr>
                                        <p:cTn id="44" dur="500" fill="hold"/>
                                        <p:tgtEl>
                                          <p:spTgt spid="10"/>
                                        </p:tgtEl>
                                        <p:attrNameLst>
                                          <p:attrName>ppt_y</p:attrName>
                                        </p:attrNameLst>
                                      </p:cBhvr>
                                      <p:tavLst>
                                        <p:tav tm="0">
                                          <p:val>
                                            <p:strVal val="#ppt_y-.1"/>
                                          </p:val>
                                        </p:tav>
                                        <p:tav tm="100000">
                                          <p:val>
                                            <p:strVal val="#ppt_y"/>
                                          </p:val>
                                        </p:tav>
                                      </p:tavLst>
                                    </p:anim>
                                  </p:childTnLst>
                                </p:cTn>
                              </p:par>
                            </p:childTnLst>
                          </p:cTn>
                        </p:par>
                        <p:par>
                          <p:cTn id="45" fill="hold">
                            <p:stCondLst>
                              <p:cond delay="500"/>
                            </p:stCondLst>
                            <p:childTnLst>
                              <p:par>
                                <p:cTn id="46" presetID="42" presetClass="entr" presetSubtype="0" fill="hold" nodeType="afterEffect">
                                  <p:stCondLst>
                                    <p:cond delay="0"/>
                                  </p:stCondLst>
                                  <p:childTnLst>
                                    <p:set>
                                      <p:cBhvr>
                                        <p:cTn id="47" dur="1" fill="hold">
                                          <p:stCondLst>
                                            <p:cond delay="0"/>
                                          </p:stCondLst>
                                        </p:cTn>
                                        <p:tgtEl>
                                          <p:spTgt spid="4"/>
                                        </p:tgtEl>
                                        <p:attrNameLst>
                                          <p:attrName>style.visibility</p:attrName>
                                        </p:attrNameLst>
                                      </p:cBhvr>
                                      <p:to>
                                        <p:strVal val="visible"/>
                                      </p:to>
                                    </p:set>
                                    <p:animEffect transition="in" filter="fade">
                                      <p:cBhvr>
                                        <p:cTn id="48" dur="500"/>
                                        <p:tgtEl>
                                          <p:spTgt spid="4"/>
                                        </p:tgtEl>
                                      </p:cBhvr>
                                    </p:animEffect>
                                    <p:anim calcmode="lin" valueType="num">
                                      <p:cBhvr>
                                        <p:cTn id="49" dur="500" fill="hold"/>
                                        <p:tgtEl>
                                          <p:spTgt spid="4"/>
                                        </p:tgtEl>
                                        <p:attrNameLst>
                                          <p:attrName>ppt_x</p:attrName>
                                        </p:attrNameLst>
                                      </p:cBhvr>
                                      <p:tavLst>
                                        <p:tav tm="0">
                                          <p:val>
                                            <p:strVal val="#ppt_x"/>
                                          </p:val>
                                        </p:tav>
                                        <p:tav tm="100000">
                                          <p:val>
                                            <p:strVal val="#ppt_x"/>
                                          </p:val>
                                        </p:tav>
                                      </p:tavLst>
                                    </p:anim>
                                    <p:anim calcmode="lin" valueType="num">
                                      <p:cBhvr>
                                        <p:cTn id="50" dur="500" fill="hold"/>
                                        <p:tgtEl>
                                          <p:spTgt spid="4"/>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3"/>
                                        </p:tgtEl>
                                        <p:attrNameLst>
                                          <p:attrName>style.visibility</p:attrName>
                                        </p:attrNameLst>
                                      </p:cBhvr>
                                      <p:to>
                                        <p:strVal val="visible"/>
                                      </p:to>
                                    </p:set>
                                    <p:animEffect transition="in" filter="fade">
                                      <p:cBhvr>
                                        <p:cTn id="53" dur="500"/>
                                        <p:tgtEl>
                                          <p:spTgt spid="3"/>
                                        </p:tgtEl>
                                      </p:cBhvr>
                                    </p:animEffect>
                                    <p:anim calcmode="lin" valueType="num">
                                      <p:cBhvr>
                                        <p:cTn id="54" dur="500" fill="hold"/>
                                        <p:tgtEl>
                                          <p:spTgt spid="3"/>
                                        </p:tgtEl>
                                        <p:attrNameLst>
                                          <p:attrName>ppt_x</p:attrName>
                                        </p:attrNameLst>
                                      </p:cBhvr>
                                      <p:tavLst>
                                        <p:tav tm="0">
                                          <p:val>
                                            <p:strVal val="#ppt_x"/>
                                          </p:val>
                                        </p:tav>
                                        <p:tav tm="100000">
                                          <p:val>
                                            <p:strVal val="#ppt_x"/>
                                          </p:val>
                                        </p:tav>
                                      </p:tavLst>
                                    </p:anim>
                                    <p:anim calcmode="lin" valueType="num">
                                      <p:cBhvr>
                                        <p:cTn id="55" dur="500" fill="hold"/>
                                        <p:tgtEl>
                                          <p:spTgt spid="3"/>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fade">
                                      <p:cBhvr>
                                        <p:cTn id="58" dur="500"/>
                                        <p:tgtEl>
                                          <p:spTgt spid="15"/>
                                        </p:tgtEl>
                                      </p:cBhvr>
                                    </p:animEffect>
                                    <p:anim calcmode="lin" valueType="num">
                                      <p:cBhvr>
                                        <p:cTn id="59" dur="500" fill="hold"/>
                                        <p:tgtEl>
                                          <p:spTgt spid="15"/>
                                        </p:tgtEl>
                                        <p:attrNameLst>
                                          <p:attrName>ppt_x</p:attrName>
                                        </p:attrNameLst>
                                      </p:cBhvr>
                                      <p:tavLst>
                                        <p:tav tm="0">
                                          <p:val>
                                            <p:strVal val="#ppt_x"/>
                                          </p:val>
                                        </p:tav>
                                        <p:tav tm="100000">
                                          <p:val>
                                            <p:strVal val="#ppt_x"/>
                                          </p:val>
                                        </p:tav>
                                      </p:tavLst>
                                    </p:anim>
                                    <p:anim calcmode="lin" valueType="num">
                                      <p:cBhvr>
                                        <p:cTn id="60" dur="500" fill="hold"/>
                                        <p:tgtEl>
                                          <p:spTgt spid="15"/>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13"/>
                                        </p:tgtEl>
                                        <p:attrNameLst>
                                          <p:attrName>style.visibility</p:attrName>
                                        </p:attrNameLst>
                                      </p:cBhvr>
                                      <p:to>
                                        <p:strVal val="visible"/>
                                      </p:to>
                                    </p:set>
                                    <p:animEffect transition="in" filter="fade">
                                      <p:cBhvr>
                                        <p:cTn id="63" dur="500"/>
                                        <p:tgtEl>
                                          <p:spTgt spid="13"/>
                                        </p:tgtEl>
                                      </p:cBhvr>
                                    </p:animEffect>
                                    <p:anim calcmode="lin" valueType="num">
                                      <p:cBhvr>
                                        <p:cTn id="64" dur="500" fill="hold"/>
                                        <p:tgtEl>
                                          <p:spTgt spid="13"/>
                                        </p:tgtEl>
                                        <p:attrNameLst>
                                          <p:attrName>ppt_x</p:attrName>
                                        </p:attrNameLst>
                                      </p:cBhvr>
                                      <p:tavLst>
                                        <p:tav tm="0">
                                          <p:val>
                                            <p:strVal val="#ppt_x"/>
                                          </p:val>
                                        </p:tav>
                                        <p:tav tm="100000">
                                          <p:val>
                                            <p:strVal val="#ppt_x"/>
                                          </p:val>
                                        </p:tav>
                                      </p:tavLst>
                                    </p:anim>
                                    <p:anim calcmode="lin" valueType="num">
                                      <p:cBhvr>
                                        <p:cTn id="65" dur="500" fill="hold"/>
                                        <p:tgtEl>
                                          <p:spTgt spid="13"/>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0"/>
                                  </p:stCondLst>
                                  <p:childTnLst>
                                    <p:set>
                                      <p:cBhvr>
                                        <p:cTn id="67" dur="1" fill="hold">
                                          <p:stCondLst>
                                            <p:cond delay="0"/>
                                          </p:stCondLst>
                                        </p:cTn>
                                        <p:tgtEl>
                                          <p:spTgt spid="12"/>
                                        </p:tgtEl>
                                        <p:attrNameLst>
                                          <p:attrName>style.visibility</p:attrName>
                                        </p:attrNameLst>
                                      </p:cBhvr>
                                      <p:to>
                                        <p:strVal val="visible"/>
                                      </p:to>
                                    </p:set>
                                    <p:animEffect transition="in" filter="fade">
                                      <p:cBhvr>
                                        <p:cTn id="68" dur="500"/>
                                        <p:tgtEl>
                                          <p:spTgt spid="12"/>
                                        </p:tgtEl>
                                      </p:cBhvr>
                                    </p:animEffect>
                                    <p:anim calcmode="lin" valueType="num">
                                      <p:cBhvr>
                                        <p:cTn id="69" dur="500" fill="hold"/>
                                        <p:tgtEl>
                                          <p:spTgt spid="12"/>
                                        </p:tgtEl>
                                        <p:attrNameLst>
                                          <p:attrName>ppt_x</p:attrName>
                                        </p:attrNameLst>
                                      </p:cBhvr>
                                      <p:tavLst>
                                        <p:tav tm="0">
                                          <p:val>
                                            <p:strVal val="#ppt_x"/>
                                          </p:val>
                                        </p:tav>
                                        <p:tav tm="100000">
                                          <p:val>
                                            <p:strVal val="#ppt_x"/>
                                          </p:val>
                                        </p:tav>
                                      </p:tavLst>
                                    </p:anim>
                                    <p:anim calcmode="lin" valueType="num">
                                      <p:cBhvr>
                                        <p:cTn id="70" dur="500" fill="hold"/>
                                        <p:tgtEl>
                                          <p:spTgt spid="12"/>
                                        </p:tgtEl>
                                        <p:attrNameLst>
                                          <p:attrName>ppt_y</p:attrName>
                                        </p:attrNameLst>
                                      </p:cBhvr>
                                      <p:tavLst>
                                        <p:tav tm="0">
                                          <p:val>
                                            <p:strVal val="#ppt_y+.1"/>
                                          </p:val>
                                        </p:tav>
                                        <p:tav tm="100000">
                                          <p:val>
                                            <p:strVal val="#ppt_y"/>
                                          </p:val>
                                        </p:tav>
                                      </p:tavLst>
                                    </p:anim>
                                  </p:childTnLst>
                                </p:cTn>
                              </p:par>
                              <p:par>
                                <p:cTn id="71" presetID="42" presetClass="entr" presetSubtype="0" fill="hold" nodeType="withEffect">
                                  <p:stCondLst>
                                    <p:cond delay="0"/>
                                  </p:stCondLst>
                                  <p:childTnLst>
                                    <p:set>
                                      <p:cBhvr>
                                        <p:cTn id="72" dur="1" fill="hold">
                                          <p:stCondLst>
                                            <p:cond delay="0"/>
                                          </p:stCondLst>
                                        </p:cTn>
                                        <p:tgtEl>
                                          <p:spTgt spid="17"/>
                                        </p:tgtEl>
                                        <p:attrNameLst>
                                          <p:attrName>style.visibility</p:attrName>
                                        </p:attrNameLst>
                                      </p:cBhvr>
                                      <p:to>
                                        <p:strVal val="visible"/>
                                      </p:to>
                                    </p:set>
                                    <p:animEffect transition="in" filter="fade">
                                      <p:cBhvr>
                                        <p:cTn id="73" dur="500"/>
                                        <p:tgtEl>
                                          <p:spTgt spid="17"/>
                                        </p:tgtEl>
                                      </p:cBhvr>
                                    </p:animEffect>
                                    <p:anim calcmode="lin" valueType="num">
                                      <p:cBhvr>
                                        <p:cTn id="74" dur="500" fill="hold"/>
                                        <p:tgtEl>
                                          <p:spTgt spid="17"/>
                                        </p:tgtEl>
                                        <p:attrNameLst>
                                          <p:attrName>ppt_x</p:attrName>
                                        </p:attrNameLst>
                                      </p:cBhvr>
                                      <p:tavLst>
                                        <p:tav tm="0">
                                          <p:val>
                                            <p:strVal val="#ppt_x"/>
                                          </p:val>
                                        </p:tav>
                                        <p:tav tm="100000">
                                          <p:val>
                                            <p:strVal val="#ppt_x"/>
                                          </p:val>
                                        </p:tav>
                                      </p:tavLst>
                                    </p:anim>
                                    <p:anim calcmode="lin" valueType="num">
                                      <p:cBhvr>
                                        <p:cTn id="75" dur="500" fill="hold"/>
                                        <p:tgtEl>
                                          <p:spTgt spid="17"/>
                                        </p:tgtEl>
                                        <p:attrNameLst>
                                          <p:attrName>ppt_y</p:attrName>
                                        </p:attrNameLst>
                                      </p:cBhvr>
                                      <p:tavLst>
                                        <p:tav tm="0">
                                          <p:val>
                                            <p:strVal val="#ppt_y+.1"/>
                                          </p:val>
                                        </p:tav>
                                        <p:tav tm="100000">
                                          <p:val>
                                            <p:strVal val="#ppt_y"/>
                                          </p:val>
                                        </p:tav>
                                      </p:tavLst>
                                    </p:anim>
                                  </p:childTnLst>
                                </p:cTn>
                              </p:par>
                              <p:par>
                                <p:cTn id="76" presetID="42" presetClass="entr" presetSubtype="0" fill="hold" nodeType="withEffect">
                                  <p:stCondLst>
                                    <p:cond delay="0"/>
                                  </p:stCondLst>
                                  <p:childTnLst>
                                    <p:set>
                                      <p:cBhvr>
                                        <p:cTn id="77" dur="1" fill="hold">
                                          <p:stCondLst>
                                            <p:cond delay="0"/>
                                          </p:stCondLst>
                                        </p:cTn>
                                        <p:tgtEl>
                                          <p:spTgt spid="6"/>
                                        </p:tgtEl>
                                        <p:attrNameLst>
                                          <p:attrName>style.visibility</p:attrName>
                                        </p:attrNameLst>
                                      </p:cBhvr>
                                      <p:to>
                                        <p:strVal val="visible"/>
                                      </p:to>
                                    </p:set>
                                    <p:animEffect transition="in" filter="fade">
                                      <p:cBhvr>
                                        <p:cTn id="78" dur="500"/>
                                        <p:tgtEl>
                                          <p:spTgt spid="6"/>
                                        </p:tgtEl>
                                      </p:cBhvr>
                                    </p:animEffect>
                                    <p:anim calcmode="lin" valueType="num">
                                      <p:cBhvr>
                                        <p:cTn id="79" dur="500" fill="hold"/>
                                        <p:tgtEl>
                                          <p:spTgt spid="6"/>
                                        </p:tgtEl>
                                        <p:attrNameLst>
                                          <p:attrName>ppt_x</p:attrName>
                                        </p:attrNameLst>
                                      </p:cBhvr>
                                      <p:tavLst>
                                        <p:tav tm="0">
                                          <p:val>
                                            <p:strVal val="#ppt_x"/>
                                          </p:val>
                                        </p:tav>
                                        <p:tav tm="100000">
                                          <p:val>
                                            <p:strVal val="#ppt_x"/>
                                          </p:val>
                                        </p:tav>
                                      </p:tavLst>
                                    </p:anim>
                                    <p:anim calcmode="lin" valueType="num">
                                      <p:cBhvr>
                                        <p:cTn id="80" dur="500" fill="hold"/>
                                        <p:tgtEl>
                                          <p:spTgt spid="6"/>
                                        </p:tgtEl>
                                        <p:attrNameLst>
                                          <p:attrName>ppt_y</p:attrName>
                                        </p:attrNameLst>
                                      </p:cBhvr>
                                      <p:tavLst>
                                        <p:tav tm="0">
                                          <p:val>
                                            <p:strVal val="#ppt_y+.1"/>
                                          </p:val>
                                        </p:tav>
                                        <p:tav tm="100000">
                                          <p:val>
                                            <p:strVal val="#ppt_y"/>
                                          </p:val>
                                        </p:tav>
                                      </p:tavLst>
                                    </p:anim>
                                  </p:childTnLst>
                                </p:cTn>
                              </p:par>
                              <p:par>
                                <p:cTn id="81" presetID="42" presetClass="entr" presetSubtype="0" fill="hold" nodeType="withEffect">
                                  <p:stCondLst>
                                    <p:cond delay="0"/>
                                  </p:stCondLst>
                                  <p:childTnLst>
                                    <p:set>
                                      <p:cBhvr>
                                        <p:cTn id="82" dur="1" fill="hold">
                                          <p:stCondLst>
                                            <p:cond delay="0"/>
                                          </p:stCondLst>
                                        </p:cTn>
                                        <p:tgtEl>
                                          <p:spTgt spid="7"/>
                                        </p:tgtEl>
                                        <p:attrNameLst>
                                          <p:attrName>style.visibility</p:attrName>
                                        </p:attrNameLst>
                                      </p:cBhvr>
                                      <p:to>
                                        <p:strVal val="visible"/>
                                      </p:to>
                                    </p:set>
                                    <p:animEffect transition="in" filter="fade">
                                      <p:cBhvr>
                                        <p:cTn id="83" dur="500"/>
                                        <p:tgtEl>
                                          <p:spTgt spid="7"/>
                                        </p:tgtEl>
                                      </p:cBhvr>
                                    </p:animEffect>
                                    <p:anim calcmode="lin" valueType="num">
                                      <p:cBhvr>
                                        <p:cTn id="84" dur="500" fill="hold"/>
                                        <p:tgtEl>
                                          <p:spTgt spid="7"/>
                                        </p:tgtEl>
                                        <p:attrNameLst>
                                          <p:attrName>ppt_x</p:attrName>
                                        </p:attrNameLst>
                                      </p:cBhvr>
                                      <p:tavLst>
                                        <p:tav tm="0">
                                          <p:val>
                                            <p:strVal val="#ppt_x"/>
                                          </p:val>
                                        </p:tav>
                                        <p:tav tm="100000">
                                          <p:val>
                                            <p:strVal val="#ppt_x"/>
                                          </p:val>
                                        </p:tav>
                                      </p:tavLst>
                                    </p:anim>
                                    <p:anim calcmode="lin" valueType="num">
                                      <p:cBhvr>
                                        <p:cTn id="85" dur="500" fill="hold"/>
                                        <p:tgtEl>
                                          <p:spTgt spid="7"/>
                                        </p:tgtEl>
                                        <p:attrNameLst>
                                          <p:attrName>ppt_y</p:attrName>
                                        </p:attrNameLst>
                                      </p:cBhvr>
                                      <p:tavLst>
                                        <p:tav tm="0">
                                          <p:val>
                                            <p:strVal val="#ppt_y+.1"/>
                                          </p:val>
                                        </p:tav>
                                        <p:tav tm="100000">
                                          <p:val>
                                            <p:strVal val="#ppt_y"/>
                                          </p:val>
                                        </p:tav>
                                      </p:tavLst>
                                    </p:anim>
                                  </p:childTnLst>
                                </p:cTn>
                              </p:par>
                              <p:par>
                                <p:cTn id="86" presetID="42" presetClass="entr" presetSubtype="0" fill="hold" nodeType="withEffect">
                                  <p:stCondLst>
                                    <p:cond delay="0"/>
                                  </p:stCondLst>
                                  <p:childTnLst>
                                    <p:set>
                                      <p:cBhvr>
                                        <p:cTn id="87" dur="1" fill="hold">
                                          <p:stCondLst>
                                            <p:cond delay="0"/>
                                          </p:stCondLst>
                                        </p:cTn>
                                        <p:tgtEl>
                                          <p:spTgt spid="5"/>
                                        </p:tgtEl>
                                        <p:attrNameLst>
                                          <p:attrName>style.visibility</p:attrName>
                                        </p:attrNameLst>
                                      </p:cBhvr>
                                      <p:to>
                                        <p:strVal val="visible"/>
                                      </p:to>
                                    </p:set>
                                    <p:animEffect transition="in" filter="fade">
                                      <p:cBhvr>
                                        <p:cTn id="88" dur="500"/>
                                        <p:tgtEl>
                                          <p:spTgt spid="5"/>
                                        </p:tgtEl>
                                      </p:cBhvr>
                                    </p:animEffect>
                                    <p:anim calcmode="lin" valueType="num">
                                      <p:cBhvr>
                                        <p:cTn id="89" dur="500" fill="hold"/>
                                        <p:tgtEl>
                                          <p:spTgt spid="5"/>
                                        </p:tgtEl>
                                        <p:attrNameLst>
                                          <p:attrName>ppt_x</p:attrName>
                                        </p:attrNameLst>
                                      </p:cBhvr>
                                      <p:tavLst>
                                        <p:tav tm="0">
                                          <p:val>
                                            <p:strVal val="#ppt_x"/>
                                          </p:val>
                                        </p:tav>
                                        <p:tav tm="100000">
                                          <p:val>
                                            <p:strVal val="#ppt_x"/>
                                          </p:val>
                                        </p:tav>
                                      </p:tavLst>
                                    </p:anim>
                                    <p:anim calcmode="lin" valueType="num">
                                      <p:cBhvr>
                                        <p:cTn id="90" dur="500" fill="hold"/>
                                        <p:tgtEl>
                                          <p:spTgt spid="5"/>
                                        </p:tgtEl>
                                        <p:attrNameLst>
                                          <p:attrName>ppt_y</p:attrName>
                                        </p:attrNameLst>
                                      </p:cBhvr>
                                      <p:tavLst>
                                        <p:tav tm="0">
                                          <p:val>
                                            <p:strVal val="#ppt_y+.1"/>
                                          </p:val>
                                        </p:tav>
                                        <p:tav tm="100000">
                                          <p:val>
                                            <p:strVal val="#ppt_y"/>
                                          </p:val>
                                        </p:tav>
                                      </p:tavLst>
                                    </p:anim>
                                  </p:childTnLst>
                                </p:cTn>
                              </p:par>
                              <p:par>
                                <p:cTn id="91" presetID="42" presetClass="entr" presetSubtype="0" fill="hold" nodeType="withEffect">
                                  <p:stCondLst>
                                    <p:cond delay="0"/>
                                  </p:stCondLst>
                                  <p:childTnLst>
                                    <p:set>
                                      <p:cBhvr>
                                        <p:cTn id="92" dur="1" fill="hold">
                                          <p:stCondLst>
                                            <p:cond delay="0"/>
                                          </p:stCondLst>
                                        </p:cTn>
                                        <p:tgtEl>
                                          <p:spTgt spid="2"/>
                                        </p:tgtEl>
                                        <p:attrNameLst>
                                          <p:attrName>style.visibility</p:attrName>
                                        </p:attrNameLst>
                                      </p:cBhvr>
                                      <p:to>
                                        <p:strVal val="visible"/>
                                      </p:to>
                                    </p:set>
                                    <p:animEffect transition="in" filter="fade">
                                      <p:cBhvr>
                                        <p:cTn id="93" dur="500"/>
                                        <p:tgtEl>
                                          <p:spTgt spid="2"/>
                                        </p:tgtEl>
                                      </p:cBhvr>
                                    </p:animEffect>
                                    <p:anim calcmode="lin" valueType="num">
                                      <p:cBhvr>
                                        <p:cTn id="94" dur="500" fill="hold"/>
                                        <p:tgtEl>
                                          <p:spTgt spid="2"/>
                                        </p:tgtEl>
                                        <p:attrNameLst>
                                          <p:attrName>ppt_x</p:attrName>
                                        </p:attrNameLst>
                                      </p:cBhvr>
                                      <p:tavLst>
                                        <p:tav tm="0">
                                          <p:val>
                                            <p:strVal val="#ppt_x"/>
                                          </p:val>
                                        </p:tav>
                                        <p:tav tm="100000">
                                          <p:val>
                                            <p:strVal val="#ppt_x"/>
                                          </p:val>
                                        </p:tav>
                                      </p:tavLst>
                                    </p:anim>
                                    <p:anim calcmode="lin" valueType="num">
                                      <p:cBhvr>
                                        <p:cTn id="95" dur="500" fill="hold"/>
                                        <p:tgtEl>
                                          <p:spTgt spid="2"/>
                                        </p:tgtEl>
                                        <p:attrNameLst>
                                          <p:attrName>ppt_y</p:attrName>
                                        </p:attrNameLst>
                                      </p:cBhvr>
                                      <p:tavLst>
                                        <p:tav tm="0">
                                          <p:val>
                                            <p:strVal val="#ppt_y+.1"/>
                                          </p:val>
                                        </p:tav>
                                        <p:tav tm="100000">
                                          <p:val>
                                            <p:strVal val="#ppt_y"/>
                                          </p:val>
                                        </p:tav>
                                      </p:tavLst>
                                    </p:anim>
                                  </p:childTnLst>
                                </p:cTn>
                              </p:par>
                            </p:childTnLst>
                          </p:cTn>
                        </p:par>
                        <p:par>
                          <p:cTn id="96" fill="hold">
                            <p:stCondLst>
                              <p:cond delay="1000"/>
                            </p:stCondLst>
                            <p:childTnLst>
                              <p:par>
                                <p:cTn id="97" presetID="22" presetClass="entr" presetSubtype="4" fill="hold" nodeType="afterEffect">
                                  <p:stCondLst>
                                    <p:cond delay="0"/>
                                  </p:stCondLst>
                                  <p:childTnLst>
                                    <p:set>
                                      <p:cBhvr>
                                        <p:cTn id="98" dur="1" fill="hold">
                                          <p:stCondLst>
                                            <p:cond delay="0"/>
                                          </p:stCondLst>
                                        </p:cTn>
                                        <p:tgtEl>
                                          <p:spTgt spid="23"/>
                                        </p:tgtEl>
                                        <p:attrNameLst>
                                          <p:attrName>style.visibility</p:attrName>
                                        </p:attrNameLst>
                                      </p:cBhvr>
                                      <p:to>
                                        <p:strVal val="visible"/>
                                      </p:to>
                                    </p:set>
                                    <p:animEffect transition="in" filter="wipe(down)">
                                      <p:cBhvr>
                                        <p:cTn id="99" dur="500"/>
                                        <p:tgtEl>
                                          <p:spTgt spid="23"/>
                                        </p:tgtEl>
                                      </p:cBhvr>
                                    </p:animEffect>
                                  </p:childTnLst>
                                </p:cTn>
                              </p:par>
                            </p:childTnLst>
                          </p:cTn>
                        </p:par>
                        <p:par>
                          <p:cTn id="100" fill="hold">
                            <p:stCondLst>
                              <p:cond delay="1500"/>
                            </p:stCondLst>
                            <p:childTnLst>
                              <p:par>
                                <p:cTn id="101" presetID="22" presetClass="entr" presetSubtype="8" fill="hold" nodeType="afterEffect">
                                  <p:stCondLst>
                                    <p:cond delay="0"/>
                                  </p:stCondLst>
                                  <p:childTnLst>
                                    <p:set>
                                      <p:cBhvr>
                                        <p:cTn id="102" dur="1" fill="hold">
                                          <p:stCondLst>
                                            <p:cond delay="0"/>
                                          </p:stCondLst>
                                        </p:cTn>
                                        <p:tgtEl>
                                          <p:spTgt spid="18"/>
                                        </p:tgtEl>
                                        <p:attrNameLst>
                                          <p:attrName>style.visibility</p:attrName>
                                        </p:attrNameLst>
                                      </p:cBhvr>
                                      <p:to>
                                        <p:strVal val="visible"/>
                                      </p:to>
                                    </p:set>
                                    <p:animEffect transition="in" filter="wipe(left)">
                                      <p:cBhvr>
                                        <p:cTn id="103" dur="500"/>
                                        <p:tgtEl>
                                          <p:spTgt spid="18"/>
                                        </p:tgtEl>
                                      </p:cBhvr>
                                    </p:animEffect>
                                  </p:childTnLst>
                                </p:cTn>
                              </p:par>
                            </p:childTnLst>
                          </p:cTn>
                        </p:par>
                        <p:par>
                          <p:cTn id="104" fill="hold">
                            <p:stCondLst>
                              <p:cond delay="2000"/>
                            </p:stCondLst>
                            <p:childTnLst>
                              <p:par>
                                <p:cTn id="105" presetID="22" presetClass="entr" presetSubtype="1" fill="hold" nodeType="afterEffect">
                                  <p:stCondLst>
                                    <p:cond delay="0"/>
                                  </p:stCondLst>
                                  <p:childTnLst>
                                    <p:set>
                                      <p:cBhvr>
                                        <p:cTn id="106" dur="1" fill="hold">
                                          <p:stCondLst>
                                            <p:cond delay="0"/>
                                          </p:stCondLst>
                                        </p:cTn>
                                        <p:tgtEl>
                                          <p:spTgt spid="27"/>
                                        </p:tgtEl>
                                        <p:attrNameLst>
                                          <p:attrName>style.visibility</p:attrName>
                                        </p:attrNameLst>
                                      </p:cBhvr>
                                      <p:to>
                                        <p:strVal val="visible"/>
                                      </p:to>
                                    </p:set>
                                    <p:animEffect transition="in" filter="wipe(up)">
                                      <p:cBhvr>
                                        <p:cTn id="107" dur="500"/>
                                        <p:tgtEl>
                                          <p:spTgt spid="27"/>
                                        </p:tgtEl>
                                      </p:cBhvr>
                                    </p:animEffect>
                                  </p:childTnLst>
                                </p:cTn>
                              </p:par>
                            </p:childTnLst>
                          </p:cTn>
                        </p:par>
                        <p:par>
                          <p:cTn id="108" fill="hold">
                            <p:stCondLst>
                              <p:cond delay="2500"/>
                            </p:stCondLst>
                            <p:childTnLst>
                              <p:par>
                                <p:cTn id="109" presetID="22" presetClass="entr" presetSubtype="2" fill="hold" nodeType="afterEffect">
                                  <p:stCondLst>
                                    <p:cond delay="0"/>
                                  </p:stCondLst>
                                  <p:childTnLst>
                                    <p:set>
                                      <p:cBhvr>
                                        <p:cTn id="110" dur="1" fill="hold">
                                          <p:stCondLst>
                                            <p:cond delay="0"/>
                                          </p:stCondLst>
                                        </p:cTn>
                                        <p:tgtEl>
                                          <p:spTgt spid="24"/>
                                        </p:tgtEl>
                                        <p:attrNameLst>
                                          <p:attrName>style.visibility</p:attrName>
                                        </p:attrNameLst>
                                      </p:cBhvr>
                                      <p:to>
                                        <p:strVal val="visible"/>
                                      </p:to>
                                    </p:set>
                                    <p:animEffect transition="in" filter="wipe(right)">
                                      <p:cBhvr>
                                        <p:cTn id="111" dur="500"/>
                                        <p:tgtEl>
                                          <p:spTgt spid="24"/>
                                        </p:tgtEl>
                                      </p:cBhvr>
                                    </p:animEffect>
                                  </p:childTnLst>
                                </p:cTn>
                              </p:par>
                            </p:childTnLst>
                          </p:cTn>
                        </p:par>
                        <p:par>
                          <p:cTn id="112" fill="hold">
                            <p:stCondLst>
                              <p:cond delay="3000"/>
                            </p:stCondLst>
                            <p:childTnLst>
                              <p:par>
                                <p:cTn id="113" presetID="53" presetClass="entr" presetSubtype="16" fill="hold" grpId="0" nodeType="afterEffect">
                                  <p:stCondLst>
                                    <p:cond delay="0"/>
                                  </p:stCondLst>
                                  <p:childTnLst>
                                    <p:set>
                                      <p:cBhvr>
                                        <p:cTn id="114" dur="1" fill="hold">
                                          <p:stCondLst>
                                            <p:cond delay="0"/>
                                          </p:stCondLst>
                                        </p:cTn>
                                        <p:tgtEl>
                                          <p:spTgt spid="21"/>
                                        </p:tgtEl>
                                        <p:attrNameLst>
                                          <p:attrName>style.visibility</p:attrName>
                                        </p:attrNameLst>
                                      </p:cBhvr>
                                      <p:to>
                                        <p:strVal val="visible"/>
                                      </p:to>
                                    </p:set>
                                    <p:anim calcmode="lin" valueType="num">
                                      <p:cBhvr>
                                        <p:cTn id="115" dur="500" fill="hold"/>
                                        <p:tgtEl>
                                          <p:spTgt spid="21"/>
                                        </p:tgtEl>
                                        <p:attrNameLst>
                                          <p:attrName>ppt_w</p:attrName>
                                        </p:attrNameLst>
                                      </p:cBhvr>
                                      <p:tavLst>
                                        <p:tav tm="0">
                                          <p:val>
                                            <p:fltVal val="0"/>
                                          </p:val>
                                        </p:tav>
                                        <p:tav tm="100000">
                                          <p:val>
                                            <p:strVal val="#ppt_w"/>
                                          </p:val>
                                        </p:tav>
                                      </p:tavLst>
                                    </p:anim>
                                    <p:anim calcmode="lin" valueType="num">
                                      <p:cBhvr>
                                        <p:cTn id="116" dur="500" fill="hold"/>
                                        <p:tgtEl>
                                          <p:spTgt spid="21"/>
                                        </p:tgtEl>
                                        <p:attrNameLst>
                                          <p:attrName>ppt_h</p:attrName>
                                        </p:attrNameLst>
                                      </p:cBhvr>
                                      <p:tavLst>
                                        <p:tav tm="0">
                                          <p:val>
                                            <p:fltVal val="0"/>
                                          </p:val>
                                        </p:tav>
                                        <p:tav tm="100000">
                                          <p:val>
                                            <p:strVal val="#ppt_h"/>
                                          </p:val>
                                        </p:tav>
                                      </p:tavLst>
                                    </p:anim>
                                    <p:animEffect transition="in" filter="fade">
                                      <p:cBhvr>
                                        <p:cTn id="11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srcRect t="7024" b="8229"/>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alphaModFix amt="48000"/>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41100" y="0"/>
            <a:ext cx="2339601" cy="2703320"/>
          </a:xfrm>
          <a:prstGeom prst="rect">
            <a:avLst/>
          </a:prstGeom>
        </p:spPr>
      </p:pic>
      <p:pic>
        <p:nvPicPr>
          <p:cNvPr id="3" name="Picture 3"/>
          <p:cNvPicPr>
            <a:picLocks noChangeAspect="1"/>
          </p:cNvPicPr>
          <p:nvPr/>
        </p:nvPicPr>
        <p:blipFill>
          <a:blip r:embed="rId6">
            <a:alphaModFix amt="48000"/>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616197">
            <a:off x="15603052" y="-148903"/>
            <a:ext cx="2477294" cy="3001127"/>
          </a:xfrm>
          <a:prstGeom prst="rect">
            <a:avLst/>
          </a:prstGeom>
        </p:spPr>
      </p:pic>
      <p:pic>
        <p:nvPicPr>
          <p:cNvPr id="4" name="Picture 4"/>
          <p:cNvPicPr>
            <a:picLocks noChangeAspect="1"/>
          </p:cNvPicPr>
          <p:nvPr/>
        </p:nvPicPr>
        <p:blipFill>
          <a:blip r:embed="rId8">
            <a:alphaModFix amt="48000"/>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105000">
            <a:off x="139719" y="7483138"/>
            <a:ext cx="1082234" cy="2917787"/>
          </a:xfrm>
          <a:prstGeom prst="rect">
            <a:avLst/>
          </a:prstGeom>
        </p:spPr>
      </p:pic>
      <p:pic>
        <p:nvPicPr>
          <p:cNvPr id="5" name="Picture 5"/>
          <p:cNvPicPr>
            <a:picLocks noChangeAspect="1"/>
          </p:cNvPicPr>
          <p:nvPr/>
        </p:nvPicPr>
        <p:blipFill>
          <a:blip r:embed="rId10" cstate="print">
            <a:alphaModFix amt="4800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6070639" y="8141886"/>
            <a:ext cx="2217361" cy="2355274"/>
          </a:xfrm>
          <a:prstGeom prst="rect">
            <a:avLst/>
          </a:prstGeom>
        </p:spPr>
      </p:pic>
      <p:sp>
        <p:nvSpPr>
          <p:cNvPr id="6" name="TextBox 6"/>
          <p:cNvSpPr txBox="1"/>
          <p:nvPr/>
        </p:nvSpPr>
        <p:spPr>
          <a:xfrm>
            <a:off x="6400800" y="922449"/>
            <a:ext cx="6592119" cy="1846659"/>
          </a:xfrm>
          <a:prstGeom prst="rect">
            <a:avLst/>
          </a:prstGeom>
        </p:spPr>
        <p:txBody>
          <a:bodyPr wrap="square" lIns="0" tIns="0" rIns="0" bIns="0" rtlCol="0" anchor="t">
            <a:spAutoFit/>
          </a:bodyPr>
          <a:lstStyle/>
          <a:p>
            <a:pPr algn="ctr">
              <a:lnSpc>
                <a:spcPts val="14400"/>
              </a:lnSpc>
              <a:spcBef>
                <a:spcPct val="0"/>
              </a:spcBef>
            </a:pPr>
            <a:r>
              <a:rPr lang="en-US" sz="12000">
                <a:solidFill>
                  <a:srgbClr val="FF914D"/>
                </a:solidFill>
                <a:latin typeface="iCiel Pony"/>
              </a:rPr>
              <a:t>Đề bài:</a:t>
            </a:r>
          </a:p>
        </p:txBody>
      </p:sp>
      <p:sp>
        <p:nvSpPr>
          <p:cNvPr id="7" name="TextBox 7"/>
          <p:cNvSpPr txBox="1"/>
          <p:nvPr/>
        </p:nvSpPr>
        <p:spPr>
          <a:xfrm>
            <a:off x="1416544" y="2962248"/>
            <a:ext cx="15842756" cy="2486025"/>
          </a:xfrm>
          <a:prstGeom prst="rect">
            <a:avLst/>
          </a:prstGeom>
        </p:spPr>
        <p:txBody>
          <a:bodyPr lIns="0" tIns="0" rIns="0" bIns="0" rtlCol="0" anchor="t">
            <a:spAutoFit/>
          </a:bodyPr>
          <a:lstStyle/>
          <a:p>
            <a:pPr algn="just">
              <a:lnSpc>
                <a:spcPts val="6480"/>
              </a:lnSpc>
            </a:pPr>
            <a:r>
              <a:rPr lang="en-US" sz="5400">
                <a:solidFill>
                  <a:srgbClr val="000000"/>
                </a:solidFill>
                <a:latin typeface="Times Neue Roman Bold"/>
              </a:rPr>
              <a:t>1. Tả một buổi sáng (hoặc trưa, chiều) trong một vườn cây (hay trong công viên, trên đường phố, trên cánh đồng, nương rẫy).</a:t>
            </a:r>
          </a:p>
        </p:txBody>
      </p:sp>
      <p:sp>
        <p:nvSpPr>
          <p:cNvPr id="8" name="TextBox 8"/>
          <p:cNvSpPr txBox="1"/>
          <p:nvPr/>
        </p:nvSpPr>
        <p:spPr>
          <a:xfrm>
            <a:off x="1374663" y="5689801"/>
            <a:ext cx="5670947" cy="828675"/>
          </a:xfrm>
          <a:prstGeom prst="rect">
            <a:avLst/>
          </a:prstGeom>
        </p:spPr>
        <p:txBody>
          <a:bodyPr lIns="0" tIns="0" rIns="0" bIns="0" rtlCol="0" anchor="t">
            <a:spAutoFit/>
          </a:bodyPr>
          <a:lstStyle/>
          <a:p>
            <a:pPr algn="just">
              <a:lnSpc>
                <a:spcPts val="6480"/>
              </a:lnSpc>
              <a:spcBef>
                <a:spcPct val="0"/>
              </a:spcBef>
            </a:pPr>
            <a:r>
              <a:rPr lang="en-US" sz="5400">
                <a:solidFill>
                  <a:srgbClr val="000000"/>
                </a:solidFill>
                <a:latin typeface="Times Neue Roman Bold"/>
              </a:rPr>
              <a:t>2. Tả một cơn mưa.</a:t>
            </a:r>
          </a:p>
        </p:txBody>
      </p:sp>
      <p:sp>
        <p:nvSpPr>
          <p:cNvPr id="9" name="TextBox 9"/>
          <p:cNvSpPr txBox="1"/>
          <p:nvPr/>
        </p:nvSpPr>
        <p:spPr>
          <a:xfrm>
            <a:off x="1374663" y="6760003"/>
            <a:ext cx="15842756" cy="1657350"/>
          </a:xfrm>
          <a:prstGeom prst="rect">
            <a:avLst/>
          </a:prstGeom>
        </p:spPr>
        <p:txBody>
          <a:bodyPr lIns="0" tIns="0" rIns="0" bIns="0" rtlCol="0" anchor="t">
            <a:spAutoFit/>
          </a:bodyPr>
          <a:lstStyle/>
          <a:p>
            <a:pPr algn="just">
              <a:lnSpc>
                <a:spcPts val="6480"/>
              </a:lnSpc>
              <a:spcBef>
                <a:spcPct val="0"/>
              </a:spcBef>
            </a:pPr>
            <a:r>
              <a:rPr lang="en-US" sz="5400">
                <a:solidFill>
                  <a:srgbClr val="000000"/>
                </a:solidFill>
                <a:latin typeface="Times Neue Roman Bold"/>
              </a:rPr>
              <a:t>3. Tả ngôi nhà của em (hoặc căn hộ, phòng ở của gia đình em).</a:t>
            </a: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6F8F1"/>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5347" b="7032"/>
          <a:stretch>
            <a:fillRect/>
          </a:stretch>
        </p:blipFill>
        <p:spPr>
          <a:xfrm>
            <a:off x="2251787" y="187748"/>
            <a:ext cx="14370583" cy="8153035"/>
          </a:xfrm>
          <a:prstGeom prst="rect">
            <a:avLst/>
          </a:prstGeom>
        </p:spPr>
      </p:pic>
      <p:pic>
        <p:nvPicPr>
          <p:cNvPr id="3" name="Picture 3"/>
          <p:cNvPicPr>
            <a:picLocks noChangeAspect="1"/>
          </p:cNvPicPr>
          <p:nvPr/>
        </p:nvPicPr>
        <p:blipFill>
          <a:blip r:embed="rId3"/>
          <a:srcRect/>
          <a:stretch>
            <a:fillRect/>
          </a:stretch>
        </p:blipFill>
        <p:spPr>
          <a:xfrm>
            <a:off x="-3841771" y="6913904"/>
            <a:ext cx="6875099" cy="6746191"/>
          </a:xfrm>
          <a:prstGeom prst="rect">
            <a:avLst/>
          </a:prstGeom>
        </p:spPr>
      </p:pic>
      <p:sp>
        <p:nvSpPr>
          <p:cNvPr id="4" name="TextBox 4"/>
          <p:cNvSpPr txBox="1"/>
          <p:nvPr/>
        </p:nvSpPr>
        <p:spPr>
          <a:xfrm>
            <a:off x="2871187" y="3035358"/>
            <a:ext cx="13131783" cy="4308872"/>
          </a:xfrm>
          <a:prstGeom prst="rect">
            <a:avLst/>
          </a:prstGeom>
        </p:spPr>
        <p:txBody>
          <a:bodyPr lIns="0" tIns="0" rIns="0" bIns="0" rtlCol="0" anchor="t">
            <a:spAutoFit/>
          </a:bodyPr>
          <a:lstStyle/>
          <a:p>
            <a:pPr algn="just">
              <a:lnSpc>
                <a:spcPts val="8399"/>
              </a:lnSpc>
            </a:pPr>
            <a:r>
              <a:rPr lang="en-US" sz="7200">
                <a:solidFill>
                  <a:srgbClr val="33725F"/>
                </a:solidFill>
                <a:latin typeface="Times Neue Roman Bold" panose="020B0604020202020204" charset="0"/>
              </a:rPr>
              <a:t>1. Tả một buổi sáng (hoặc trưa, chiều) trong một vườn cây (hay trong công viên, trên đường phố, trên cánh đồng, nương rẫy).</a:t>
            </a:r>
          </a:p>
        </p:txBody>
      </p:sp>
      <p:pic>
        <p:nvPicPr>
          <p:cNvPr id="5" name="Picture 5"/>
          <p:cNvPicPr>
            <a:picLocks noChangeAspect="1"/>
          </p:cNvPicPr>
          <p:nvPr/>
        </p:nvPicPr>
        <p:blipFill>
          <a:blip r:embed="rId4"/>
          <a:srcRect/>
          <a:stretch>
            <a:fillRect/>
          </a:stretch>
        </p:blipFill>
        <p:spPr>
          <a:xfrm>
            <a:off x="15398808" y="7446329"/>
            <a:ext cx="6875099" cy="674619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2" presetClass="entr" presetSubtype="1"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ppt_x"/>
                                          </p:val>
                                        </p:tav>
                                        <p:tav tm="100000">
                                          <p:val>
                                            <p:strVal val="#ppt_x"/>
                                          </p:val>
                                        </p:tav>
                                      </p:tavLst>
                                    </p:anim>
                                    <p:anim calcmode="lin" valueType="num">
                                      <p:cBhvr additive="base">
                                        <p:cTn id="17" dur="500" fill="hold"/>
                                        <p:tgtEl>
                                          <p:spTgt spid="2"/>
                                        </p:tgtEl>
                                        <p:attrNameLst>
                                          <p:attrName>ppt_y</p:attrName>
                                        </p:attrNameLst>
                                      </p:cBhvr>
                                      <p:tavLst>
                                        <p:tav tm="0">
                                          <p:val>
                                            <p:strVal val="0-#ppt_h/2"/>
                                          </p:val>
                                        </p:tav>
                                        <p:tav tm="100000">
                                          <p:val>
                                            <p:strVal val="#ppt_y"/>
                                          </p:val>
                                        </p:tav>
                                      </p:tavLst>
                                    </p:anim>
                                  </p:childTnLst>
                                </p:cTn>
                              </p:par>
                            </p:childTnLst>
                          </p:cTn>
                        </p:par>
                        <p:par>
                          <p:cTn id="18" fill="hold">
                            <p:stCondLst>
                              <p:cond delay="1000"/>
                            </p:stCondLst>
                            <p:childTnLst>
                              <p:par>
                                <p:cTn id="19" presetID="16" presetClass="entr" presetSubtype="21" fill="hold" grpId="0" nodeType="after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arn(inVertical)">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6F8F1"/>
        </a:solidFill>
        <a:effectLst/>
      </p:bgPr>
    </p:bg>
    <p:spTree>
      <p:nvGrpSpPr>
        <p:cNvPr id="1" name=""/>
        <p:cNvGrpSpPr/>
        <p:nvPr/>
      </p:nvGrpSpPr>
      <p:grpSpPr>
        <a:xfrm>
          <a:off x="0" y="0"/>
          <a:ext cx="0" cy="0"/>
          <a:chOff x="0" y="0"/>
          <a:chExt cx="0" cy="0"/>
        </a:xfrm>
      </p:grpSpPr>
      <p:pic>
        <p:nvPicPr>
          <p:cNvPr id="8" name="Picture 3">
            <a:extLst>
              <a:ext uri="{FF2B5EF4-FFF2-40B4-BE49-F238E27FC236}">
                <a16:creationId xmlns:a16="http://schemas.microsoft.com/office/drawing/2014/main" xmlns="" id="{CAECC5C3-0282-4C8F-B8A9-74B6B2D39996}"/>
              </a:ext>
            </a:extLst>
          </p:cNvPr>
          <p:cNvPicPr>
            <a:picLocks noChangeAspect="1"/>
          </p:cNvPicPr>
          <p:nvPr/>
        </p:nvPicPr>
        <p:blipFill>
          <a:blip r:embed="rId2"/>
          <a:srcRect/>
          <a:stretch>
            <a:fillRect/>
          </a:stretch>
        </p:blipFill>
        <p:spPr>
          <a:xfrm>
            <a:off x="-4343400" y="7277100"/>
            <a:ext cx="6875099" cy="6746191"/>
          </a:xfrm>
          <a:prstGeom prst="rect">
            <a:avLst/>
          </a:prstGeom>
        </p:spPr>
      </p:pic>
      <p:sp>
        <p:nvSpPr>
          <p:cNvPr id="3" name="TextBox 2">
            <a:extLst>
              <a:ext uri="{FF2B5EF4-FFF2-40B4-BE49-F238E27FC236}">
                <a16:creationId xmlns:a16="http://schemas.microsoft.com/office/drawing/2014/main" xmlns="" id="{166AD4F7-28D4-46AA-A4CE-252B94CE8F5B}"/>
              </a:ext>
            </a:extLst>
          </p:cNvPr>
          <p:cNvSpPr txBox="1"/>
          <p:nvPr/>
        </p:nvSpPr>
        <p:spPr>
          <a:xfrm>
            <a:off x="7438168" y="128925"/>
            <a:ext cx="10849832" cy="10043775"/>
          </a:xfrm>
          <a:prstGeom prst="rect">
            <a:avLst/>
          </a:prstGeom>
          <a:noFill/>
        </p:spPr>
        <p:txBody>
          <a:bodyPr wrap="square">
            <a:spAutoFit/>
          </a:bodyPr>
          <a:lstStyle/>
          <a:p>
            <a:pPr algn="just">
              <a:spcAft>
                <a:spcPts val="800"/>
              </a:spcAft>
            </a:pPr>
            <a:r>
              <a:rPr lang="en-US" sz="3000" b="1">
                <a:effectLst/>
                <a:latin typeface="Times New Roman" panose="02020603050405020304" pitchFamily="18" charset="0"/>
                <a:ea typeface="Calibri" panose="020F0502020204030204" pitchFamily="34" charset="0"/>
                <a:cs typeface="Times New Roman" panose="02020603050405020304" pitchFamily="18" charset="0"/>
              </a:rPr>
              <a:t>1. Mở bài</a:t>
            </a:r>
            <a:r>
              <a:rPr lang="en-US" sz="3000">
                <a:effectLst/>
                <a:latin typeface="Times New Roman" panose="02020603050405020304" pitchFamily="18" charset="0"/>
                <a:ea typeface="Calibri" panose="020F0502020204030204" pitchFamily="34" charset="0"/>
                <a:cs typeface="Times New Roman" panose="02020603050405020304" pitchFamily="18" charset="0"/>
              </a:rPr>
              <a:t>: Giới thiệu cảnh buổi sáng trên đường phố.</a:t>
            </a:r>
            <a:endParaRPr lang="en-US" sz="300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800"/>
              </a:spcAft>
            </a:pPr>
            <a:r>
              <a:rPr lang="en-US" sz="3000" b="1">
                <a:effectLst/>
                <a:latin typeface="Times New Roman" panose="02020603050405020304" pitchFamily="18" charset="0"/>
                <a:ea typeface="Calibri" panose="020F0502020204030204" pitchFamily="34" charset="0"/>
                <a:cs typeface="Times New Roman" panose="02020603050405020304" pitchFamily="18" charset="0"/>
              </a:rPr>
              <a:t>2. Thân bài:</a:t>
            </a:r>
            <a:endParaRPr lang="en-US" sz="300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800"/>
              </a:spcAft>
            </a:pPr>
            <a:r>
              <a:rPr lang="en-US" sz="3000" b="1" i="1">
                <a:effectLst/>
                <a:latin typeface="Times New Roman" panose="02020603050405020304" pitchFamily="18" charset="0"/>
                <a:ea typeface="Calibri" panose="020F0502020204030204" pitchFamily="34" charset="0"/>
                <a:cs typeface="Times New Roman" panose="02020603050405020304" pitchFamily="18" charset="0"/>
              </a:rPr>
              <a:t>a. Tả cảnh bao quát:</a:t>
            </a:r>
            <a:endParaRPr lang="en-US" sz="3000" b="1" i="1">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800"/>
              </a:spcAft>
            </a:pPr>
            <a:r>
              <a:rPr lang="en-US" sz="3000">
                <a:effectLst/>
                <a:latin typeface="Times New Roman" panose="02020603050405020304" pitchFamily="18" charset="0"/>
                <a:ea typeface="Calibri" panose="020F0502020204030204" pitchFamily="34" charset="0"/>
                <a:cs typeface="Times New Roman" panose="02020603050405020304" pitchFamily="18" charset="0"/>
              </a:rPr>
              <a:t>- Mờ sáng, cả khu phố còn mơ ngủ trong ánh đèn đường nhạt dần.</a:t>
            </a:r>
            <a:endParaRPr lang="en-US" sz="300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800"/>
              </a:spcAft>
            </a:pPr>
            <a:r>
              <a:rPr lang="en-US" sz="3000" b="1" i="1">
                <a:effectLst/>
                <a:latin typeface="Times New Roman" panose="02020603050405020304" pitchFamily="18" charset="0"/>
                <a:ea typeface="Calibri" panose="020F0502020204030204" pitchFamily="34" charset="0"/>
                <a:cs typeface="Times New Roman" panose="02020603050405020304" pitchFamily="18" charset="0"/>
              </a:rPr>
              <a:t>b. Tả chi tiết:</a:t>
            </a:r>
            <a:endParaRPr lang="en-US" sz="3000" b="1" i="1">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800"/>
              </a:spcAft>
            </a:pPr>
            <a:r>
              <a:rPr lang="en-US" sz="3000">
                <a:effectLst/>
                <a:latin typeface="Times New Roman" panose="02020603050405020304" pitchFamily="18" charset="0"/>
                <a:ea typeface="Calibri" panose="020F0502020204030204" pitchFamily="34" charset="0"/>
                <a:cs typeface="Times New Roman" panose="02020603050405020304" pitchFamily="18" charset="0"/>
              </a:rPr>
              <a:t>- Một vài nhà trên phố mở hé cửa, bắt đầu bày biện hàng hoá.</a:t>
            </a:r>
            <a:endParaRPr lang="en-US" sz="300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800"/>
              </a:spcAft>
            </a:pPr>
            <a:r>
              <a:rPr lang="en-US" sz="3000">
                <a:effectLst/>
                <a:latin typeface="Times New Roman" panose="02020603050405020304" pitchFamily="18" charset="0"/>
                <a:ea typeface="Calibri" panose="020F0502020204030204" pitchFamily="34" charset="0"/>
                <a:cs typeface="Times New Roman" panose="02020603050405020304" pitchFamily="18" charset="0"/>
              </a:rPr>
              <a:t>- Xe cộ lưu thông trên đường thưa thớt.</a:t>
            </a:r>
            <a:endParaRPr lang="en-US" sz="300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800"/>
              </a:spcAft>
            </a:pPr>
            <a:r>
              <a:rPr lang="en-US" sz="3000">
                <a:effectLst/>
                <a:latin typeface="Times New Roman" panose="02020603050405020304" pitchFamily="18" charset="0"/>
                <a:ea typeface="Calibri" panose="020F0502020204030204" pitchFamily="34" charset="0"/>
                <a:cs typeface="Times New Roman" panose="02020603050405020304" pitchFamily="18" charset="0"/>
              </a:rPr>
              <a:t>- Người dân đi bộ tập thể dục buổi sáng trò chuyện râm ran. </a:t>
            </a:r>
            <a:endParaRPr lang="en-US" sz="300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800"/>
              </a:spcAft>
            </a:pPr>
            <a:r>
              <a:rPr lang="en-US" sz="3000">
                <a:effectLst/>
                <a:latin typeface="Times New Roman" panose="02020603050405020304" pitchFamily="18" charset="0"/>
                <a:ea typeface="Calibri" panose="020F0502020204030204" pitchFamily="34" charset="0"/>
                <a:cs typeface="Times New Roman" panose="02020603050405020304" pitchFamily="18" charset="0"/>
              </a:rPr>
              <a:t>- Tiếng chuông nhà thờ đổ hồi, tan buổi lễ sớm.</a:t>
            </a:r>
            <a:endParaRPr lang="en-US" sz="300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800"/>
              </a:spcAft>
            </a:pPr>
            <a:r>
              <a:rPr lang="en-US" sz="3000">
                <a:effectLst/>
                <a:latin typeface="Times New Roman" panose="02020603050405020304" pitchFamily="18" charset="0"/>
                <a:ea typeface="Calibri" panose="020F0502020204030204" pitchFamily="34" charset="0"/>
                <a:cs typeface="Times New Roman" panose="02020603050405020304" pitchFamily="18" charset="0"/>
              </a:rPr>
              <a:t>- Tiếng cửa sắt kéo lẫn tiếng xe cộ âm vang dồn dập. </a:t>
            </a:r>
          </a:p>
          <a:p>
            <a:pPr algn="just">
              <a:spcAft>
                <a:spcPts val="800"/>
              </a:spcAft>
            </a:pPr>
            <a:r>
              <a:rPr lang="en-US" sz="3000">
                <a:latin typeface="Times New Roman" panose="02020603050405020304" pitchFamily="18" charset="0"/>
                <a:ea typeface="Calibri" panose="020F0502020204030204" pitchFamily="34" charset="0"/>
                <a:cs typeface="Times New Roman" panose="02020603050405020304" pitchFamily="18" charset="0"/>
              </a:rPr>
              <a:t>- </a:t>
            </a:r>
            <a:r>
              <a:rPr lang="en-US" sz="3000">
                <a:effectLst/>
                <a:latin typeface="Times New Roman" panose="02020603050405020304" pitchFamily="18" charset="0"/>
                <a:ea typeface="Calibri" panose="020F0502020204030204" pitchFamily="34" charset="0"/>
                <a:cs typeface="Times New Roman" panose="02020603050405020304" pitchFamily="18" charset="0"/>
              </a:rPr>
              <a:t>Nắng bừng lên, chan hoà trên mọi vật.</a:t>
            </a:r>
            <a:endParaRPr lang="en-US" sz="300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800"/>
              </a:spcAft>
            </a:pPr>
            <a:r>
              <a:rPr lang="en-US" sz="3000">
                <a:effectLst/>
                <a:latin typeface="Times New Roman" panose="02020603050405020304" pitchFamily="18" charset="0"/>
                <a:ea typeface="Calibri" panose="020F0502020204030204" pitchFamily="34" charset="0"/>
                <a:cs typeface="Times New Roman" panose="02020603050405020304" pitchFamily="18" charset="0"/>
              </a:rPr>
              <a:t>- Các gánh hàng rong dọc hai bên phố í ới rao hàng. </a:t>
            </a:r>
            <a:endParaRPr lang="en-US" sz="300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800"/>
              </a:spcAft>
            </a:pPr>
            <a:r>
              <a:rPr lang="en-US" sz="3000">
                <a:effectLst/>
                <a:latin typeface="Times New Roman" panose="02020603050405020304" pitchFamily="18" charset="0"/>
                <a:ea typeface="Calibri" panose="020F0502020204030204" pitchFamily="34" charset="0"/>
                <a:cs typeface="Times New Roman" panose="02020603050405020304" pitchFamily="18" charset="0"/>
              </a:rPr>
              <a:t>- Các em nhỏ đến trường, người người đến công sở làm việc.</a:t>
            </a:r>
            <a:endParaRPr lang="en-US" sz="300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800"/>
              </a:spcAft>
            </a:pPr>
            <a:r>
              <a:rPr lang="en-US" sz="3000">
                <a:effectLst/>
                <a:latin typeface="Times New Roman" panose="02020603050405020304" pitchFamily="18" charset="0"/>
                <a:ea typeface="Calibri" panose="020F0502020204030204" pitchFamily="34" charset="0"/>
                <a:cs typeface="Times New Roman" panose="02020603050405020304" pitchFamily="18" charset="0"/>
              </a:rPr>
              <a:t>- Tiếng còi của xe buýt chát chúa làm khu phố nhỏ trở nên ầm ĩ, náo nhiệt.</a:t>
            </a:r>
            <a:endParaRPr lang="en-US" sz="300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800"/>
              </a:spcAft>
            </a:pPr>
            <a:r>
              <a:rPr lang="en-US" sz="3000">
                <a:effectLst/>
                <a:latin typeface="Times New Roman" panose="02020603050405020304" pitchFamily="18" charset="0"/>
                <a:ea typeface="Calibri" panose="020F0502020204030204" pitchFamily="34" charset="0"/>
                <a:cs typeface="Times New Roman" panose="02020603050405020304" pitchFamily="18" charset="0"/>
              </a:rPr>
              <a:t>- Em làm gì để giữ gìn buổi sáng ở phố em được trong lành? </a:t>
            </a:r>
          </a:p>
          <a:p>
            <a:pPr algn="just">
              <a:spcAft>
                <a:spcPts val="800"/>
              </a:spcAft>
            </a:pPr>
            <a:r>
              <a:rPr lang="en-US" sz="3000">
                <a:effectLst/>
                <a:latin typeface="Times New Roman" panose="02020603050405020304" pitchFamily="18" charset="0"/>
                <a:ea typeface="Calibri" panose="020F0502020204030204" pitchFamily="34" charset="0"/>
                <a:cs typeface="Times New Roman" panose="02020603050405020304" pitchFamily="18" charset="0"/>
              </a:rPr>
              <a:t>(giữ môi trường vệ sinh chung, không xả rác bẩn...).</a:t>
            </a:r>
            <a:endParaRPr lang="en-US" sz="300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800"/>
              </a:spcAft>
            </a:pPr>
            <a:r>
              <a:rPr lang="en-US" sz="3000" b="1">
                <a:effectLst/>
                <a:latin typeface="Times New Roman" panose="02020603050405020304" pitchFamily="18" charset="0"/>
                <a:ea typeface="Calibri" panose="020F0502020204030204" pitchFamily="34" charset="0"/>
                <a:cs typeface="Times New Roman" panose="02020603050405020304" pitchFamily="18" charset="0"/>
              </a:rPr>
              <a:t>3</a:t>
            </a:r>
            <a:r>
              <a:rPr lang="en-US" sz="3000" b="1">
                <a:latin typeface="Times New Roman" panose="02020603050405020304" pitchFamily="18" charset="0"/>
                <a:ea typeface="Calibri" panose="020F0502020204030204" pitchFamily="34" charset="0"/>
                <a:cs typeface="Times New Roman" panose="02020603050405020304" pitchFamily="18" charset="0"/>
              </a:rPr>
              <a:t>. </a:t>
            </a:r>
            <a:r>
              <a:rPr lang="en-US" sz="3000" b="1">
                <a:effectLst/>
                <a:latin typeface="Times New Roman" panose="02020603050405020304" pitchFamily="18" charset="0"/>
                <a:ea typeface="Calibri" panose="020F0502020204030204" pitchFamily="34" charset="0"/>
                <a:cs typeface="Times New Roman" panose="02020603050405020304" pitchFamily="18" charset="0"/>
              </a:rPr>
              <a:t>Kết </a:t>
            </a:r>
            <a:r>
              <a:rPr lang="en-US" sz="3000" b="1">
                <a:latin typeface="Times New Roman" panose="02020603050405020304" pitchFamily="18" charset="0"/>
                <a:ea typeface="Calibri" panose="020F0502020204030204" pitchFamily="34" charset="0"/>
                <a:cs typeface="Times New Roman" panose="02020603050405020304" pitchFamily="18" charset="0"/>
              </a:rPr>
              <a:t>bài:</a:t>
            </a:r>
            <a:r>
              <a:rPr lang="en-US" sz="3000">
                <a:effectLst/>
                <a:latin typeface="Times New Roman" panose="02020603050405020304" pitchFamily="18" charset="0"/>
                <a:ea typeface="Calibri" panose="020F0502020204030204" pitchFamily="34" charset="0"/>
                <a:cs typeface="Times New Roman" panose="02020603050405020304" pitchFamily="18" charset="0"/>
              </a:rPr>
              <a:t> Nêu cảm xúc của em trước cảnh buổi sáng trên khu phố.</a:t>
            </a:r>
            <a:endParaRPr lang="en-US" sz="30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xmlns="" id="{894A3FE5-7406-457B-99DA-3B4BCB394F6E}"/>
              </a:ext>
            </a:extLst>
          </p:cNvPr>
          <p:cNvPicPr>
            <a:picLocks noChangeAspect="1"/>
          </p:cNvPicPr>
          <p:nvPr/>
        </p:nvPicPr>
        <p:blipFill rotWithShape="1">
          <a:blip r:embed="rId3"/>
          <a:srcRect l="24327" t="24074" r="35000" b="22591"/>
          <a:stretch/>
        </p:blipFill>
        <p:spPr>
          <a:xfrm>
            <a:off x="0" y="2597018"/>
            <a:ext cx="7438168" cy="6204082"/>
          </a:xfrm>
          <a:prstGeom prst="rect">
            <a:avLst/>
          </a:prstGeom>
        </p:spPr>
      </p:pic>
      <p:sp>
        <p:nvSpPr>
          <p:cNvPr id="7" name="TextBox 6">
            <a:extLst>
              <a:ext uri="{FF2B5EF4-FFF2-40B4-BE49-F238E27FC236}">
                <a16:creationId xmlns:a16="http://schemas.microsoft.com/office/drawing/2014/main" xmlns="" id="{7681D916-4103-408A-8002-516BD3428E23}"/>
              </a:ext>
            </a:extLst>
          </p:cNvPr>
          <p:cNvSpPr txBox="1"/>
          <p:nvPr/>
        </p:nvSpPr>
        <p:spPr>
          <a:xfrm>
            <a:off x="304800" y="1169518"/>
            <a:ext cx="6646736" cy="1446550"/>
          </a:xfrm>
          <a:prstGeom prst="rect">
            <a:avLst/>
          </a:prstGeom>
          <a:noFill/>
        </p:spPr>
        <p:txBody>
          <a:bodyPr wrap="square">
            <a:spAutoFit/>
          </a:bodyPr>
          <a:lstStyle/>
          <a:p>
            <a:pPr algn="ctr"/>
            <a:r>
              <a:rPr lang="en-US" sz="4400">
                <a:solidFill>
                  <a:srgbClr val="33725F"/>
                </a:solidFill>
                <a:latin typeface="iCiel Pony Bold"/>
              </a:rPr>
              <a:t>1. Tả một buổi sáng  trên đường phố</a:t>
            </a:r>
            <a:endParaRPr lang="en-US" sz="4400"/>
          </a:p>
        </p:txBody>
      </p:sp>
      <p:pic>
        <p:nvPicPr>
          <p:cNvPr id="9" name="Picture 2">
            <a:extLst>
              <a:ext uri="{FF2B5EF4-FFF2-40B4-BE49-F238E27FC236}">
                <a16:creationId xmlns:a16="http://schemas.microsoft.com/office/drawing/2014/main" xmlns="" id="{D6D1F996-6885-407A-B14F-1E31174704B4}"/>
              </a:ext>
            </a:extLst>
          </p:cNvPr>
          <p:cNvPicPr>
            <a:picLocks noChangeAspect="1"/>
          </p:cNvPicPr>
          <p:nvPr/>
        </p:nvPicPr>
        <p:blipFill>
          <a:blip r:embed="rId4"/>
          <a:srcRect/>
          <a:stretch>
            <a:fillRect/>
          </a:stretch>
        </p:blipFill>
        <p:spPr>
          <a:xfrm rot="8238072" flipV="1">
            <a:off x="16721470" y="606172"/>
            <a:ext cx="2523460" cy="2510842"/>
          </a:xfrm>
          <a:prstGeom prst="rect">
            <a:avLst/>
          </a:prstGeom>
        </p:spPr>
      </p:pic>
      <p:pic>
        <p:nvPicPr>
          <p:cNvPr id="10" name="Picture 7">
            <a:extLst>
              <a:ext uri="{FF2B5EF4-FFF2-40B4-BE49-F238E27FC236}">
                <a16:creationId xmlns:a16="http://schemas.microsoft.com/office/drawing/2014/main" xmlns="" id="{11EAE877-273D-4FD0-BE60-4BF245F0372C}"/>
              </a:ext>
            </a:extLst>
          </p:cNvPr>
          <p:cNvPicPr>
            <a:picLocks noChangeAspect="1"/>
          </p:cNvPicPr>
          <p:nvPr/>
        </p:nvPicPr>
        <p:blipFill>
          <a:blip r:embed="rId5"/>
          <a:srcRect/>
          <a:stretch>
            <a:fillRect/>
          </a:stretch>
        </p:blipFill>
        <p:spPr>
          <a:xfrm flipV="1">
            <a:off x="16572552" y="-71933"/>
            <a:ext cx="1756839" cy="1945675"/>
          </a:xfrm>
          <a:prstGeom prst="rect">
            <a:avLst/>
          </a:prstGeom>
        </p:spPr>
      </p:pic>
      <p:pic>
        <p:nvPicPr>
          <p:cNvPr id="11" name="Picture 17">
            <a:extLst>
              <a:ext uri="{FF2B5EF4-FFF2-40B4-BE49-F238E27FC236}">
                <a16:creationId xmlns:a16="http://schemas.microsoft.com/office/drawing/2014/main" xmlns="" id="{FE89224E-C91D-4D74-85D7-1D05C2C27052}"/>
              </a:ext>
            </a:extLst>
          </p:cNvPr>
          <p:cNvPicPr>
            <a:picLocks noChangeAspect="1"/>
          </p:cNvPicPr>
          <p:nvPr/>
        </p:nvPicPr>
        <p:blipFill>
          <a:blip r:embed="rId6"/>
          <a:srcRect/>
          <a:stretch>
            <a:fillRect/>
          </a:stretch>
        </p:blipFill>
        <p:spPr>
          <a:xfrm rot="1499580" flipV="1">
            <a:off x="15715712" y="-759101"/>
            <a:ext cx="1456702" cy="190418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42"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anim calcmode="lin" valueType="num">
                                      <p:cBhvr>
                                        <p:cTn id="12" dur="500" fill="hold"/>
                                        <p:tgtEl>
                                          <p:spTgt spid="11"/>
                                        </p:tgtEl>
                                        <p:attrNameLst>
                                          <p:attrName>ppt_x</p:attrName>
                                        </p:attrNameLst>
                                      </p:cBhvr>
                                      <p:tavLst>
                                        <p:tav tm="0">
                                          <p:val>
                                            <p:strVal val="#ppt_x"/>
                                          </p:val>
                                        </p:tav>
                                        <p:tav tm="100000">
                                          <p:val>
                                            <p:strVal val="#ppt_x"/>
                                          </p:val>
                                        </p:tav>
                                      </p:tavLst>
                                    </p:anim>
                                    <p:anim calcmode="lin" valueType="num">
                                      <p:cBhvr>
                                        <p:cTn id="13" dur="500" fill="hold"/>
                                        <p:tgtEl>
                                          <p:spTgt spid="11"/>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anim calcmode="lin" valueType="num">
                                      <p:cBhvr>
                                        <p:cTn id="17" dur="500" fill="hold"/>
                                        <p:tgtEl>
                                          <p:spTgt spid="10"/>
                                        </p:tgtEl>
                                        <p:attrNameLst>
                                          <p:attrName>ppt_x</p:attrName>
                                        </p:attrNameLst>
                                      </p:cBhvr>
                                      <p:tavLst>
                                        <p:tav tm="0">
                                          <p:val>
                                            <p:strVal val="#ppt_x"/>
                                          </p:val>
                                        </p:tav>
                                        <p:tav tm="100000">
                                          <p:val>
                                            <p:strVal val="#ppt_x"/>
                                          </p:val>
                                        </p:tav>
                                      </p:tavLst>
                                    </p:anim>
                                    <p:anim calcmode="lin" valueType="num">
                                      <p:cBhvr>
                                        <p:cTn id="18" dur="500" fill="hold"/>
                                        <p:tgtEl>
                                          <p:spTgt spid="10"/>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anim calcmode="lin" valueType="num">
                                      <p:cBhvr>
                                        <p:cTn id="22" dur="500" fill="hold"/>
                                        <p:tgtEl>
                                          <p:spTgt spid="9"/>
                                        </p:tgtEl>
                                        <p:attrNameLst>
                                          <p:attrName>ppt_x</p:attrName>
                                        </p:attrNameLst>
                                      </p:cBhvr>
                                      <p:tavLst>
                                        <p:tav tm="0">
                                          <p:val>
                                            <p:strVal val="#ppt_x"/>
                                          </p:val>
                                        </p:tav>
                                        <p:tav tm="100000">
                                          <p:val>
                                            <p:strVal val="#ppt_x"/>
                                          </p:val>
                                        </p:tav>
                                      </p:tavLst>
                                    </p:anim>
                                    <p:anim calcmode="lin" valueType="num">
                                      <p:cBhvr>
                                        <p:cTn id="23"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barn(inVertical)">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barn(inVertical)">
                                      <p:cBhvr>
                                        <p:cTn id="33" dur="500"/>
                                        <p:tgtEl>
                                          <p:spTgt spid="5"/>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3"/>
                                        </p:tgtEl>
                                        <p:attrNameLst>
                                          <p:attrName>style.visibility</p:attrName>
                                        </p:attrNameLst>
                                      </p:cBhvr>
                                      <p:to>
                                        <p:strVal val="visible"/>
                                      </p:to>
                                    </p:set>
                                    <p:animEffect transition="in" filter="barn(inVertical)">
                                      <p:cBhvr>
                                        <p:cTn id="3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srcRect l="416" t="10155" r="416" b="10155"/>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a:off x="3868615" y="0"/>
            <a:ext cx="10550769" cy="10287000"/>
          </a:xfrm>
          <a:prstGeom prst="rect">
            <a:avLst/>
          </a:prstGeom>
        </p:spPr>
      </p:pic>
      <p:sp>
        <p:nvSpPr>
          <p:cNvPr id="3" name="TextBox 3"/>
          <p:cNvSpPr txBox="1"/>
          <p:nvPr/>
        </p:nvSpPr>
        <p:spPr>
          <a:xfrm>
            <a:off x="4602212" y="4495800"/>
            <a:ext cx="9817172" cy="1231106"/>
          </a:xfrm>
          <a:prstGeom prst="rect">
            <a:avLst/>
          </a:prstGeom>
        </p:spPr>
        <p:txBody>
          <a:bodyPr wrap="square" lIns="0" tIns="0" rIns="0" bIns="0" rtlCol="0" anchor="t">
            <a:spAutoFit/>
          </a:bodyPr>
          <a:lstStyle/>
          <a:p>
            <a:pPr marL="0" lvl="1" indent="0" algn="just">
              <a:lnSpc>
                <a:spcPts val="9600"/>
              </a:lnSpc>
              <a:spcBef>
                <a:spcPct val="0"/>
              </a:spcBef>
            </a:pPr>
            <a:r>
              <a:rPr lang="en-US" sz="8000">
                <a:solidFill>
                  <a:srgbClr val="33725F"/>
                </a:solidFill>
                <a:latin typeface="iCiel Pony Bold"/>
              </a:rPr>
              <a:t>2. Tả một cơn mưa.</a:t>
            </a:r>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6F8F1"/>
        </a:solidFill>
        <a:effectLst/>
      </p:bgPr>
    </p:bg>
    <p:spTree>
      <p:nvGrpSpPr>
        <p:cNvPr id="1" name=""/>
        <p:cNvGrpSpPr/>
        <p:nvPr/>
      </p:nvGrpSpPr>
      <p:grpSpPr>
        <a:xfrm>
          <a:off x="0" y="0"/>
          <a:ext cx="0" cy="0"/>
          <a:chOff x="0" y="0"/>
          <a:chExt cx="0" cy="0"/>
        </a:xfrm>
      </p:grpSpPr>
      <p:pic>
        <p:nvPicPr>
          <p:cNvPr id="2" name="TLV TUẦN 4 TIẾT 2 (3)">
            <a:hlinkClick r:id="" action="ppaction://media"/>
            <a:extLst>
              <a:ext uri="{FF2B5EF4-FFF2-40B4-BE49-F238E27FC236}">
                <a16:creationId xmlns:a16="http://schemas.microsoft.com/office/drawing/2014/main" xmlns="" id="{E7550217-6903-4B82-9729-8D37755CDD8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8288000" cy="10287000"/>
          </a:xfrm>
          <a:prstGeom prst="roundRect">
            <a:avLst>
              <a:gd name="adj" fmla="val 5299"/>
            </a:avLst>
          </a:prstGeom>
          <a:ln>
            <a:noFill/>
          </a:ln>
          <a:effectLst/>
          <a:scene3d>
            <a:camera prst="orthographicFront"/>
            <a:lightRig rig="balanced" dir="t"/>
          </a:scene3d>
          <a:sp3d prstMaterial="plastic">
            <a:bevelT/>
            <a:contourClr>
              <a:srgbClr val="FFFFFF"/>
            </a:contourClr>
          </a:sp3d>
        </p:spPr>
      </p:pic>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996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630DBC5F-C5BF-4B8B-A2E1-ADED5D280861}"/>
              </a:ext>
            </a:extLst>
          </p:cNvPr>
          <p:cNvSpPr txBox="1"/>
          <p:nvPr/>
        </p:nvSpPr>
        <p:spPr>
          <a:xfrm>
            <a:off x="304800" y="1257300"/>
            <a:ext cx="9817172" cy="8863965"/>
          </a:xfrm>
          <a:prstGeom prst="rect">
            <a:avLst/>
          </a:prstGeom>
          <a:noFill/>
        </p:spPr>
        <p:txBody>
          <a:bodyPr wrap="square">
            <a:spAutoFit/>
          </a:bodyPr>
          <a:lstStyle/>
          <a:p>
            <a:pPr algn="just"/>
            <a:r>
              <a:rPr lang="vi-VN" sz="3000" b="1" i="0">
                <a:effectLst/>
                <a:latin typeface="+mj-lt"/>
              </a:rPr>
              <a:t>1. Mở bài:</a:t>
            </a:r>
            <a:r>
              <a:rPr lang="vi-VN" sz="3000" b="0" i="0">
                <a:effectLst/>
                <a:latin typeface="+mj-lt"/>
              </a:rPr>
              <a:t> Giới thiệu cơn mưa</a:t>
            </a:r>
            <a:r>
              <a:rPr lang="en-US" sz="3000" b="0" i="0">
                <a:effectLst/>
                <a:latin typeface="+mj-lt"/>
              </a:rPr>
              <a:t>.</a:t>
            </a:r>
            <a:endParaRPr lang="vi-VN" sz="3000" b="0" i="0">
              <a:effectLst/>
              <a:latin typeface="+mj-lt"/>
            </a:endParaRPr>
          </a:p>
          <a:p>
            <a:pPr algn="just"/>
            <a:r>
              <a:rPr lang="vi-VN" sz="3000" b="1" i="0">
                <a:effectLst/>
                <a:latin typeface="+mj-lt"/>
              </a:rPr>
              <a:t>2. Thân bài:</a:t>
            </a:r>
            <a:endParaRPr lang="vi-VN" sz="3000" b="0" i="0">
              <a:effectLst/>
              <a:latin typeface="+mj-lt"/>
            </a:endParaRPr>
          </a:p>
          <a:p>
            <a:pPr algn="just"/>
            <a:r>
              <a:rPr lang="vi-VN" sz="3000" b="0" i="0">
                <a:effectLst/>
                <a:latin typeface="+mj-lt"/>
              </a:rPr>
              <a:t>- </a:t>
            </a:r>
            <a:r>
              <a:rPr lang="vi-VN" sz="3000" b="0" i="1">
                <a:effectLst/>
                <a:latin typeface="+mj-lt"/>
              </a:rPr>
              <a:t>Tả cơn mưa theo trình tự thời gian</a:t>
            </a:r>
            <a:r>
              <a:rPr lang="vi-VN" sz="3000" b="0" i="0">
                <a:effectLst/>
                <a:latin typeface="+mj-lt"/>
              </a:rPr>
              <a:t>: diễn biến của cơn mưa.</a:t>
            </a:r>
          </a:p>
          <a:p>
            <a:pPr algn="just">
              <a:buFont typeface="Arial" panose="020B0604020202020204" pitchFamily="34" charset="0"/>
              <a:buChar char="•"/>
            </a:pPr>
            <a:r>
              <a:rPr lang="en-US" sz="3000" b="0" i="0">
                <a:effectLst/>
                <a:latin typeface="+mj-lt"/>
              </a:rPr>
              <a:t> </a:t>
            </a:r>
            <a:r>
              <a:rPr lang="vi-VN" sz="3000" b="0" i="0">
                <a:effectLst/>
                <a:latin typeface="+mj-lt"/>
              </a:rPr>
              <a:t>Mưa xối xả, dữ dội.</a:t>
            </a:r>
          </a:p>
          <a:p>
            <a:pPr algn="just">
              <a:buFont typeface="Arial" panose="020B0604020202020204" pitchFamily="34" charset="0"/>
              <a:buChar char="•"/>
            </a:pPr>
            <a:r>
              <a:rPr lang="en-US" sz="3000" b="0" i="0">
                <a:effectLst/>
                <a:latin typeface="+mj-lt"/>
              </a:rPr>
              <a:t> </a:t>
            </a:r>
            <a:r>
              <a:rPr lang="vi-VN" sz="3000" b="0" i="0">
                <a:effectLst/>
                <a:latin typeface="+mj-lt"/>
              </a:rPr>
              <a:t>Cây cối trong vườn ngả nghiêng trong ánh chớp nhoáng</a:t>
            </a:r>
            <a:r>
              <a:rPr lang="en-US" sz="3000" b="0" i="0">
                <a:effectLst/>
                <a:latin typeface="+mj-lt"/>
              </a:rPr>
              <a:t>,</a:t>
            </a:r>
            <a:r>
              <a:rPr lang="vi-VN" sz="3000" b="0" i="0">
                <a:effectLst/>
                <a:latin typeface="+mj-lt"/>
              </a:rPr>
              <a:t> sáng lòa và tiếng sấm ì ầm lúc gần lúc xa.</a:t>
            </a:r>
          </a:p>
          <a:p>
            <a:pPr algn="just">
              <a:buFont typeface="Arial" panose="020B0604020202020204" pitchFamily="34" charset="0"/>
              <a:buChar char="•"/>
            </a:pPr>
            <a:r>
              <a:rPr lang="en-US" sz="3000" b="0" i="0">
                <a:effectLst/>
                <a:latin typeface="+mj-lt"/>
              </a:rPr>
              <a:t> </a:t>
            </a:r>
            <a:r>
              <a:rPr lang="vi-VN" sz="3000" b="0" i="0">
                <a:effectLst/>
                <a:latin typeface="+mj-lt"/>
              </a:rPr>
              <a:t>Dòng nước mưa từ trên cao trút xuống lấp lánh như bạc.</a:t>
            </a:r>
          </a:p>
          <a:p>
            <a:pPr algn="just">
              <a:buFont typeface="Arial" panose="020B0604020202020204" pitchFamily="34" charset="0"/>
              <a:buChar char="•"/>
            </a:pPr>
            <a:r>
              <a:rPr lang="en-US" sz="3000" b="0" i="0">
                <a:effectLst/>
                <a:latin typeface="+mj-lt"/>
              </a:rPr>
              <a:t> </a:t>
            </a:r>
            <a:r>
              <a:rPr lang="vi-VN" sz="3000" b="0" i="0">
                <a:effectLst/>
                <a:latin typeface="+mj-lt"/>
              </a:rPr>
              <a:t>Tiếng mưa lộp độp trên mái nhà.</a:t>
            </a:r>
          </a:p>
          <a:p>
            <a:pPr algn="just">
              <a:buFont typeface="Arial" panose="020B0604020202020204" pitchFamily="34" charset="0"/>
              <a:buChar char="•"/>
            </a:pPr>
            <a:r>
              <a:rPr lang="en-US" sz="3000" b="0" i="0">
                <a:effectLst/>
                <a:latin typeface="+mj-lt"/>
              </a:rPr>
              <a:t> </a:t>
            </a:r>
            <a:r>
              <a:rPr lang="vi-VN" sz="3000" b="0" i="0">
                <a:effectLst/>
                <a:latin typeface="+mj-lt"/>
              </a:rPr>
              <a:t>Mưa mỗi lúc một to, gió thổi tung tấm ván và lay giật các cửa sổ và cửa ra vào…</a:t>
            </a:r>
          </a:p>
          <a:p>
            <a:pPr algn="just">
              <a:buFont typeface="Arial" panose="020B0604020202020204" pitchFamily="34" charset="0"/>
              <a:buChar char="•"/>
            </a:pPr>
            <a:r>
              <a:rPr lang="en-US" sz="3000" b="0" i="0">
                <a:effectLst/>
                <a:latin typeface="+mj-lt"/>
              </a:rPr>
              <a:t> </a:t>
            </a:r>
            <a:r>
              <a:rPr lang="vi-VN" sz="3000" b="0" i="0">
                <a:effectLst/>
                <a:latin typeface="+mj-lt"/>
              </a:rPr>
              <a:t>Hơi nước mát lạnh phả ngập vào gian phòng.</a:t>
            </a:r>
          </a:p>
          <a:p>
            <a:pPr algn="just"/>
            <a:r>
              <a:rPr lang="vi-VN" sz="3000" b="0" i="1">
                <a:effectLst/>
                <a:latin typeface="+mj-lt"/>
              </a:rPr>
              <a:t>- Sau cơn mưa:</a:t>
            </a:r>
          </a:p>
          <a:p>
            <a:pPr algn="just">
              <a:buFont typeface="Arial" panose="020B0604020202020204" pitchFamily="34" charset="0"/>
              <a:buChar char="•"/>
            </a:pPr>
            <a:r>
              <a:rPr lang="en-US" sz="3000" b="0" i="0">
                <a:effectLst/>
                <a:latin typeface="+mj-lt"/>
              </a:rPr>
              <a:t> </a:t>
            </a:r>
            <a:r>
              <a:rPr lang="vi-VN" sz="3000" b="0" i="0">
                <a:effectLst/>
                <a:latin typeface="+mj-lt"/>
              </a:rPr>
              <a:t>Tiếng mưa vừa yên ắng thì tiếng ếch nhái kêu ộp oạp… ộp oạp… nổi lên rộn ràng, rền vang khắp nơi nghe thật là vui tai.</a:t>
            </a:r>
          </a:p>
          <a:p>
            <a:pPr algn="just">
              <a:buFont typeface="Arial" panose="020B0604020202020204" pitchFamily="34" charset="0"/>
              <a:buChar char="•"/>
            </a:pPr>
            <a:r>
              <a:rPr lang="en-US" sz="3000" b="0" i="0">
                <a:effectLst/>
                <a:latin typeface="+mj-lt"/>
              </a:rPr>
              <a:t> </a:t>
            </a:r>
            <a:r>
              <a:rPr lang="vi-VN" sz="3000" b="0" i="0">
                <a:effectLst/>
                <a:latin typeface="+mj-lt"/>
              </a:rPr>
              <a:t>Lá vàng rơi đầy sân.</a:t>
            </a:r>
          </a:p>
          <a:p>
            <a:pPr algn="just">
              <a:buFont typeface="Arial" panose="020B0604020202020204" pitchFamily="34" charset="0"/>
              <a:buChar char="•"/>
            </a:pPr>
            <a:r>
              <a:rPr lang="en-US" sz="3000" b="0" i="0">
                <a:effectLst/>
                <a:latin typeface="+mj-lt"/>
              </a:rPr>
              <a:t> </a:t>
            </a:r>
            <a:r>
              <a:rPr lang="vi-VN" sz="3000" b="0" i="0">
                <a:effectLst/>
                <a:latin typeface="+mj-lt"/>
              </a:rPr>
              <a:t>Sáng ra, trời trong veo không </a:t>
            </a:r>
            <a:r>
              <a:rPr lang="vi-VN" sz="3000">
                <a:latin typeface="+mj-lt"/>
              </a:rPr>
              <a:t>một</a:t>
            </a:r>
            <a:r>
              <a:rPr lang="vi-VN" sz="3000" b="0" i="0">
                <a:effectLst/>
                <a:latin typeface="+mj-lt"/>
              </a:rPr>
              <a:t> gợn mây.</a:t>
            </a:r>
          </a:p>
          <a:p>
            <a:pPr algn="just">
              <a:buFont typeface="Arial" panose="020B0604020202020204" pitchFamily="34" charset="0"/>
              <a:buChar char="•"/>
            </a:pPr>
            <a:r>
              <a:rPr lang="en-US" sz="3000" b="0" i="0">
                <a:effectLst/>
                <a:latin typeface="+mj-lt"/>
              </a:rPr>
              <a:t> </a:t>
            </a:r>
            <a:r>
              <a:rPr lang="vi-VN" sz="3000" b="0" i="0">
                <a:effectLst/>
                <a:latin typeface="+mj-lt"/>
              </a:rPr>
              <a:t>Cơn mưa đêm hôm qua là cơn mưa cuối mùa.</a:t>
            </a:r>
          </a:p>
          <a:p>
            <a:pPr algn="just"/>
            <a:r>
              <a:rPr lang="vi-VN" sz="3000" b="1" i="0">
                <a:effectLst/>
                <a:latin typeface="+mj-lt"/>
              </a:rPr>
              <a:t>3. Kết bài:</a:t>
            </a:r>
            <a:r>
              <a:rPr lang="en-US" sz="3000">
                <a:latin typeface="+mj-lt"/>
              </a:rPr>
              <a:t> </a:t>
            </a:r>
            <a:r>
              <a:rPr lang="en-US" sz="3000">
                <a:latin typeface="Times Neue Roman Bold" panose="020B0604020202020204" charset="0"/>
              </a:rPr>
              <a:t>Nêu cảm nghĩ, tình cảm của em.</a:t>
            </a:r>
            <a:endParaRPr lang="vi-VN" sz="3000">
              <a:latin typeface="Times Neue Roman Bold" panose="020B0604020202020204" charset="0"/>
            </a:endParaRPr>
          </a:p>
          <a:p>
            <a:pPr algn="just">
              <a:buFont typeface="Arial" panose="020B0604020202020204" pitchFamily="34" charset="0"/>
              <a:buChar char="•"/>
            </a:pPr>
            <a:r>
              <a:rPr lang="en-US" sz="3000" b="0" i="0">
                <a:effectLst/>
                <a:latin typeface="+mj-lt"/>
              </a:rPr>
              <a:t> </a:t>
            </a:r>
            <a:r>
              <a:rPr lang="vi-VN" sz="3000" b="0" i="0">
                <a:effectLst/>
                <a:latin typeface="+mj-lt"/>
              </a:rPr>
              <a:t>Em rất thích thú khi trời đổ mưa.</a:t>
            </a:r>
          </a:p>
        </p:txBody>
      </p:sp>
      <p:sp>
        <p:nvSpPr>
          <p:cNvPr id="4" name="TextBox 3">
            <a:extLst>
              <a:ext uri="{FF2B5EF4-FFF2-40B4-BE49-F238E27FC236}">
                <a16:creationId xmlns:a16="http://schemas.microsoft.com/office/drawing/2014/main" xmlns="" id="{4920E0E0-7A61-4DFE-A8FE-D7B2BBC2365D}"/>
              </a:ext>
            </a:extLst>
          </p:cNvPr>
          <p:cNvSpPr txBox="1"/>
          <p:nvPr/>
        </p:nvSpPr>
        <p:spPr>
          <a:xfrm>
            <a:off x="1905000" y="0"/>
            <a:ext cx="9817172" cy="1114985"/>
          </a:xfrm>
          <a:prstGeom prst="rect">
            <a:avLst/>
          </a:prstGeom>
        </p:spPr>
        <p:txBody>
          <a:bodyPr wrap="square" lIns="0" tIns="0" rIns="0" bIns="0" rtlCol="0" anchor="t">
            <a:spAutoFit/>
          </a:bodyPr>
          <a:lstStyle/>
          <a:p>
            <a:pPr marL="0" lvl="1" indent="0" algn="ctr">
              <a:lnSpc>
                <a:spcPts val="9600"/>
              </a:lnSpc>
              <a:spcBef>
                <a:spcPct val="0"/>
              </a:spcBef>
            </a:pPr>
            <a:r>
              <a:rPr lang="en-US" sz="5400">
                <a:solidFill>
                  <a:srgbClr val="33725F"/>
                </a:solidFill>
                <a:latin typeface="iCiel Pony Bold"/>
              </a:rPr>
              <a:t>2. Tả một cơn mưa.</a:t>
            </a:r>
          </a:p>
        </p:txBody>
      </p:sp>
      <p:pic>
        <p:nvPicPr>
          <p:cNvPr id="5" name="mưa">
            <a:hlinkClick r:id="" action="ppaction://media"/>
            <a:extLst>
              <a:ext uri="{FF2B5EF4-FFF2-40B4-BE49-F238E27FC236}">
                <a16:creationId xmlns:a16="http://schemas.microsoft.com/office/drawing/2014/main" xmlns="" id="{C29397AF-E0E2-4022-859B-525426F5661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0121972" y="2128387"/>
            <a:ext cx="8166028" cy="5448300"/>
          </a:xfrm>
          <a:prstGeom prst="roundRect">
            <a:avLst>
              <a:gd name="adj" fmla="val 5439"/>
            </a:avLst>
          </a:prstGeom>
          <a:ln>
            <a:noFill/>
          </a:ln>
          <a:effectLst>
            <a:innerShdw blurRad="114300" dist="50800">
              <a:srgbClr val="000000">
                <a:alpha val="0"/>
              </a:srgbClr>
            </a:innerShdw>
          </a:effectLst>
        </p:spPr>
      </p:pic>
      <p:pic>
        <p:nvPicPr>
          <p:cNvPr id="6" name="Picture 2">
            <a:extLst>
              <a:ext uri="{FF2B5EF4-FFF2-40B4-BE49-F238E27FC236}">
                <a16:creationId xmlns:a16="http://schemas.microsoft.com/office/drawing/2014/main" xmlns="" id="{135E7C4B-26A7-4E78-94A6-E4BE5EBD8701}"/>
              </a:ext>
            </a:extLst>
          </p:cNvPr>
          <p:cNvPicPr>
            <a:picLocks noChangeAspect="1"/>
          </p:cNvPicPr>
          <p:nvPr/>
        </p:nvPicPr>
        <p:blipFill>
          <a:blip r:embed="rId5"/>
          <a:srcRect/>
          <a:stretch>
            <a:fillRect/>
          </a:stretch>
        </p:blipFill>
        <p:spPr>
          <a:xfrm rot="-8238072">
            <a:off x="16542414" y="7391187"/>
            <a:ext cx="2523460" cy="2510842"/>
          </a:xfrm>
          <a:prstGeom prst="rect">
            <a:avLst/>
          </a:prstGeom>
        </p:spPr>
      </p:pic>
      <p:pic>
        <p:nvPicPr>
          <p:cNvPr id="8" name="Picture 6">
            <a:extLst>
              <a:ext uri="{FF2B5EF4-FFF2-40B4-BE49-F238E27FC236}">
                <a16:creationId xmlns:a16="http://schemas.microsoft.com/office/drawing/2014/main" xmlns="" id="{29DD00AE-09EA-49BD-A4A2-C65B97184C9D}"/>
              </a:ext>
            </a:extLst>
          </p:cNvPr>
          <p:cNvPicPr>
            <a:picLocks noChangeAspect="1"/>
          </p:cNvPicPr>
          <p:nvPr/>
        </p:nvPicPr>
        <p:blipFill>
          <a:blip r:embed="rId6"/>
          <a:srcRect/>
          <a:stretch>
            <a:fillRect/>
          </a:stretch>
        </p:blipFill>
        <p:spPr>
          <a:xfrm rot="-3803769">
            <a:off x="14678657" y="8624836"/>
            <a:ext cx="1295829" cy="2377668"/>
          </a:xfrm>
          <a:prstGeom prst="rect">
            <a:avLst/>
          </a:prstGeom>
        </p:spPr>
      </p:pic>
      <p:pic>
        <p:nvPicPr>
          <p:cNvPr id="9" name="Picture 7">
            <a:extLst>
              <a:ext uri="{FF2B5EF4-FFF2-40B4-BE49-F238E27FC236}">
                <a16:creationId xmlns:a16="http://schemas.microsoft.com/office/drawing/2014/main" xmlns="" id="{660E19EB-93B0-4E61-A7D1-C97F4699BE92}"/>
              </a:ext>
            </a:extLst>
          </p:cNvPr>
          <p:cNvPicPr>
            <a:picLocks noChangeAspect="1"/>
          </p:cNvPicPr>
          <p:nvPr/>
        </p:nvPicPr>
        <p:blipFill>
          <a:blip r:embed="rId7"/>
          <a:srcRect/>
          <a:stretch>
            <a:fillRect/>
          </a:stretch>
        </p:blipFill>
        <p:spPr>
          <a:xfrm>
            <a:off x="16297907" y="8477629"/>
            <a:ext cx="1867848" cy="1945675"/>
          </a:xfrm>
          <a:prstGeom prst="rect">
            <a:avLst/>
          </a:prstGeom>
        </p:spPr>
      </p:pic>
      <p:pic>
        <p:nvPicPr>
          <p:cNvPr id="10" name="Picture 12">
            <a:extLst>
              <a:ext uri="{FF2B5EF4-FFF2-40B4-BE49-F238E27FC236}">
                <a16:creationId xmlns:a16="http://schemas.microsoft.com/office/drawing/2014/main" xmlns="" id="{7EB463C4-B5D9-4E4B-ADC3-9CD2CAB5928B}"/>
              </a:ext>
            </a:extLst>
          </p:cNvPr>
          <p:cNvPicPr>
            <a:picLocks noChangeAspect="1"/>
          </p:cNvPicPr>
          <p:nvPr/>
        </p:nvPicPr>
        <p:blipFill>
          <a:blip r:embed="rId8"/>
          <a:srcRect/>
          <a:stretch>
            <a:fillRect/>
          </a:stretch>
        </p:blipFill>
        <p:spPr>
          <a:xfrm rot="-4870533">
            <a:off x="12573689" y="8236033"/>
            <a:ext cx="2069012" cy="2704591"/>
          </a:xfrm>
          <a:prstGeom prst="rect">
            <a:avLst/>
          </a:prstGeom>
        </p:spPr>
      </p:pic>
      <p:pic>
        <p:nvPicPr>
          <p:cNvPr id="11" name="Picture 17">
            <a:extLst>
              <a:ext uri="{FF2B5EF4-FFF2-40B4-BE49-F238E27FC236}">
                <a16:creationId xmlns:a16="http://schemas.microsoft.com/office/drawing/2014/main" xmlns="" id="{162C5B5B-3BA6-4557-AAE3-64611A7CB380}"/>
              </a:ext>
            </a:extLst>
          </p:cNvPr>
          <p:cNvPicPr>
            <a:picLocks noChangeAspect="1"/>
          </p:cNvPicPr>
          <p:nvPr/>
        </p:nvPicPr>
        <p:blipFill>
          <a:blip r:embed="rId9"/>
          <a:srcRect/>
          <a:stretch>
            <a:fillRect/>
          </a:stretch>
        </p:blipFill>
        <p:spPr>
          <a:xfrm rot="-1499580">
            <a:off x="14879064" y="8338233"/>
            <a:ext cx="1701716" cy="2224465"/>
          </a:xfrm>
          <a:prstGeom prst="rect">
            <a:avLst/>
          </a:prstGeom>
        </p:spPr>
      </p:pic>
      <p:pic>
        <p:nvPicPr>
          <p:cNvPr id="12" name="Picture 33">
            <a:extLst>
              <a:ext uri="{FF2B5EF4-FFF2-40B4-BE49-F238E27FC236}">
                <a16:creationId xmlns:a16="http://schemas.microsoft.com/office/drawing/2014/main" xmlns="" id="{9EB53038-F07A-406F-9C62-6D843F8F7E42}"/>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2700000" flipH="1" flipV="1">
            <a:off x="15938627" y="-666908"/>
            <a:ext cx="2586407" cy="3253342"/>
          </a:xfrm>
          <a:prstGeom prst="rect">
            <a:avLst/>
          </a:prstGeom>
        </p:spPr>
      </p:pic>
    </p:spTree>
    <p:extLst>
      <p:ext uri="{BB962C8B-B14F-4D97-AF65-F5344CB8AC3E}">
        <p14:creationId xmlns:p14="http://schemas.microsoft.com/office/powerpoint/2010/main" val="300993166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1" presetClass="mediacall" presetSubtype="0" fill="hold" nodeType="withEffect">
                                  <p:stCondLst>
                                    <p:cond delay="0"/>
                                  </p:stCondLst>
                                  <p:childTnLst>
                                    <p:cmd type="call" cmd="playFrom(0.0)">
                                      <p:cBhvr>
                                        <p:cTn id="11" dur="9067" fill="hold"/>
                                        <p:tgtEl>
                                          <p:spTgt spid="5"/>
                                        </p:tgtEl>
                                      </p:cBhvr>
                                    </p:cmd>
                                  </p:childTnLst>
                                </p:cTn>
                              </p:par>
                              <p:par>
                                <p:cTn id="12" presetID="42" presetClass="entr" presetSubtype="0"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anim calcmode="lin" valueType="num">
                                      <p:cBhvr>
                                        <p:cTn id="15" dur="500" fill="hold"/>
                                        <p:tgtEl>
                                          <p:spTgt spid="10"/>
                                        </p:tgtEl>
                                        <p:attrNameLst>
                                          <p:attrName>ppt_x</p:attrName>
                                        </p:attrNameLst>
                                      </p:cBhvr>
                                      <p:tavLst>
                                        <p:tav tm="0">
                                          <p:val>
                                            <p:strVal val="#ppt_x"/>
                                          </p:val>
                                        </p:tav>
                                        <p:tav tm="100000">
                                          <p:val>
                                            <p:strVal val="#ppt_x"/>
                                          </p:val>
                                        </p:tav>
                                      </p:tavLst>
                                    </p:anim>
                                    <p:anim calcmode="lin" valueType="num">
                                      <p:cBhvr>
                                        <p:cTn id="16" dur="500" fill="hold"/>
                                        <p:tgtEl>
                                          <p:spTgt spid="10"/>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anim calcmode="lin" valueType="num">
                                      <p:cBhvr>
                                        <p:cTn id="20" dur="500" fill="hold"/>
                                        <p:tgtEl>
                                          <p:spTgt spid="11"/>
                                        </p:tgtEl>
                                        <p:attrNameLst>
                                          <p:attrName>ppt_x</p:attrName>
                                        </p:attrNameLst>
                                      </p:cBhvr>
                                      <p:tavLst>
                                        <p:tav tm="0">
                                          <p:val>
                                            <p:strVal val="#ppt_x"/>
                                          </p:val>
                                        </p:tav>
                                        <p:tav tm="100000">
                                          <p:val>
                                            <p:strVal val="#ppt_x"/>
                                          </p:val>
                                        </p:tav>
                                      </p:tavLst>
                                    </p:anim>
                                    <p:anim calcmode="lin" valueType="num">
                                      <p:cBhvr>
                                        <p:cTn id="21" dur="500" fill="hold"/>
                                        <p:tgtEl>
                                          <p:spTgt spid="11"/>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anim calcmode="lin" valueType="num">
                                      <p:cBhvr>
                                        <p:cTn id="25" dur="500" fill="hold"/>
                                        <p:tgtEl>
                                          <p:spTgt spid="8"/>
                                        </p:tgtEl>
                                        <p:attrNameLst>
                                          <p:attrName>ppt_x</p:attrName>
                                        </p:attrNameLst>
                                      </p:cBhvr>
                                      <p:tavLst>
                                        <p:tav tm="0">
                                          <p:val>
                                            <p:strVal val="#ppt_x"/>
                                          </p:val>
                                        </p:tav>
                                        <p:tav tm="100000">
                                          <p:val>
                                            <p:strVal val="#ppt_x"/>
                                          </p:val>
                                        </p:tav>
                                      </p:tavLst>
                                    </p:anim>
                                    <p:anim calcmode="lin" valueType="num">
                                      <p:cBhvr>
                                        <p:cTn id="26" dur="500" fill="hold"/>
                                        <p:tgtEl>
                                          <p:spTgt spid="8"/>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anim calcmode="lin" valueType="num">
                                      <p:cBhvr>
                                        <p:cTn id="30" dur="500" fill="hold"/>
                                        <p:tgtEl>
                                          <p:spTgt spid="9"/>
                                        </p:tgtEl>
                                        <p:attrNameLst>
                                          <p:attrName>ppt_x</p:attrName>
                                        </p:attrNameLst>
                                      </p:cBhvr>
                                      <p:tavLst>
                                        <p:tav tm="0">
                                          <p:val>
                                            <p:strVal val="#ppt_x"/>
                                          </p:val>
                                        </p:tav>
                                        <p:tav tm="100000">
                                          <p:val>
                                            <p:strVal val="#ppt_x"/>
                                          </p:val>
                                        </p:tav>
                                      </p:tavLst>
                                    </p:anim>
                                    <p:anim calcmode="lin" valueType="num">
                                      <p:cBhvr>
                                        <p:cTn id="31" dur="500" fill="hold"/>
                                        <p:tgtEl>
                                          <p:spTgt spid="9"/>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500"/>
                                        <p:tgtEl>
                                          <p:spTgt spid="6"/>
                                        </p:tgtEl>
                                      </p:cBhvr>
                                    </p:animEffect>
                                    <p:anim calcmode="lin" valueType="num">
                                      <p:cBhvr>
                                        <p:cTn id="35" dur="500" fill="hold"/>
                                        <p:tgtEl>
                                          <p:spTgt spid="6"/>
                                        </p:tgtEl>
                                        <p:attrNameLst>
                                          <p:attrName>ppt_x</p:attrName>
                                        </p:attrNameLst>
                                      </p:cBhvr>
                                      <p:tavLst>
                                        <p:tav tm="0">
                                          <p:val>
                                            <p:strVal val="#ppt_x"/>
                                          </p:val>
                                        </p:tav>
                                        <p:tav tm="100000">
                                          <p:val>
                                            <p:strVal val="#ppt_x"/>
                                          </p:val>
                                        </p:tav>
                                      </p:tavLst>
                                    </p:anim>
                                    <p:anim calcmode="lin" valueType="num">
                                      <p:cBhvr>
                                        <p:cTn id="36" dur="500" fill="hold"/>
                                        <p:tgtEl>
                                          <p:spTgt spid="6"/>
                                        </p:tgtEl>
                                        <p:attrNameLst>
                                          <p:attrName>ppt_y</p:attrName>
                                        </p:attrNameLst>
                                      </p:cBhvr>
                                      <p:tavLst>
                                        <p:tav tm="0">
                                          <p:val>
                                            <p:strVal val="#ppt_y+.1"/>
                                          </p:val>
                                        </p:tav>
                                        <p:tav tm="100000">
                                          <p:val>
                                            <p:strVal val="#ppt_y"/>
                                          </p:val>
                                        </p:tav>
                                      </p:tavLst>
                                    </p:anim>
                                  </p:childTnLst>
                                </p:cTn>
                              </p:par>
                              <p:par>
                                <p:cTn id="37" presetID="2" presetClass="entr" presetSubtype="3" fill="hold" nodeType="with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additive="base">
                                        <p:cTn id="39" dur="500" fill="hold"/>
                                        <p:tgtEl>
                                          <p:spTgt spid="12"/>
                                        </p:tgtEl>
                                        <p:attrNameLst>
                                          <p:attrName>ppt_x</p:attrName>
                                        </p:attrNameLst>
                                      </p:cBhvr>
                                      <p:tavLst>
                                        <p:tav tm="0">
                                          <p:val>
                                            <p:strVal val="1+#ppt_w/2"/>
                                          </p:val>
                                        </p:tav>
                                        <p:tav tm="100000">
                                          <p:val>
                                            <p:strVal val="#ppt_x"/>
                                          </p:val>
                                        </p:tav>
                                      </p:tavLst>
                                    </p:anim>
                                    <p:anim calcmode="lin" valueType="num">
                                      <p:cBhvr additive="base">
                                        <p:cTn id="40"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2"/>
                                        </p:tgtEl>
                                        <p:attrNameLst>
                                          <p:attrName>style.visibility</p:attrName>
                                        </p:attrNameLst>
                                      </p:cBhvr>
                                      <p:to>
                                        <p:strVal val="visible"/>
                                      </p:to>
                                    </p:set>
                                    <p:animEffect transition="in" filter="barn(inVertical)">
                                      <p:cBhvr>
                                        <p:cTn id="4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46" repeatCount="indefinite" fill="hold" display="0">
                  <p:stCondLst>
                    <p:cond delay="indefinite"/>
                  </p:stCondLst>
                </p:cTn>
                <p:tgtEl>
                  <p:spTgt spid="5"/>
                </p:tgtEl>
              </p:cMediaNode>
            </p:video>
            <p:seq concurrent="1" nextAc="seek">
              <p:cTn id="47" restart="whenNotActive" fill="hold" evtFilter="cancelBubble" nodeType="interactiveSeq">
                <p:stCondLst>
                  <p:cond evt="onClick" delay="0">
                    <p:tgtEl>
                      <p:spTgt spid="5"/>
                    </p:tgtEl>
                  </p:cond>
                </p:stCondLst>
                <p:endSync evt="end" delay="0">
                  <p:rtn val="all"/>
                </p:endSync>
                <p:childTnLst>
                  <p:par>
                    <p:cTn id="48" fill="hold">
                      <p:stCondLst>
                        <p:cond delay="0"/>
                      </p:stCondLst>
                      <p:childTnLst>
                        <p:par>
                          <p:cTn id="49" fill="hold">
                            <p:stCondLst>
                              <p:cond delay="0"/>
                            </p:stCondLst>
                            <p:childTnLst>
                              <p:par>
                                <p:cTn id="50" presetID="2" presetClass="mediacall" presetSubtype="0" fill="hold" nodeType="clickEffect">
                                  <p:stCondLst>
                                    <p:cond delay="0"/>
                                  </p:stCondLst>
                                  <p:childTnLst>
                                    <p:cmd type="call" cmd="togglePause">
                                      <p:cBhvr>
                                        <p:cTn id="51" dur="1" fill="hold"/>
                                        <p:tgtEl>
                                          <p:spTgt spid="5"/>
                                        </p:tgtEl>
                                      </p:cBhvr>
                                    </p:cmd>
                                  </p:childTnLst>
                                </p:cTn>
                              </p:par>
                            </p:childTnLst>
                          </p:cTn>
                        </p:par>
                      </p:childTnLst>
                    </p:cTn>
                  </p:par>
                </p:childTnLst>
              </p:cTn>
              <p:nextCondLst>
                <p:cond evt="onClick" delay="0">
                  <p:tgtEl>
                    <p:spTgt spid="5"/>
                  </p:tgtEl>
                </p:cond>
              </p:nextCondLst>
            </p:seq>
          </p:childTnLst>
        </p:cTn>
      </p:par>
    </p:tnLst>
    <p:bldLst>
      <p:bldP spid="2" grpId="0"/>
      <p:bldP spid="4" grpId="0"/>
    </p:bldLst>
  </p:timing>
</p:sld>
</file>

<file path=ppt/tags/tag1.xml><?xml version="1.0" encoding="utf-8"?>
<p:tagLst xmlns:a="http://schemas.openxmlformats.org/drawingml/2006/main" xmlns:r="http://schemas.openxmlformats.org/officeDocument/2006/relationships" xmlns:p="http://schemas.openxmlformats.org/presentationml/2006/main">
  <p:tag name="FILL" val="a1"/>
</p:tagLst>
</file>

<file path=ppt/tags/tag2.xml><?xml version="1.0" encoding="utf-8"?>
<p:tagLst xmlns:a="http://schemas.openxmlformats.org/drawingml/2006/main" xmlns:r="http://schemas.openxmlformats.org/officeDocument/2006/relationships" xmlns:p="http://schemas.openxmlformats.org/presentationml/2006/main">
  <p:tag name="FILL" val="a1"/>
</p:tagLst>
</file>

<file path=ppt/tags/tag3.xml><?xml version="1.0" encoding="utf-8"?>
<p:tagLst xmlns:a="http://schemas.openxmlformats.org/drawingml/2006/main" xmlns:r="http://schemas.openxmlformats.org/officeDocument/2006/relationships" xmlns:p="http://schemas.openxmlformats.org/presentationml/2006/main">
  <p:tag name="FILL" val="a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6FED0603-5137-4D16-9829-4F734E7741C1}">
  <we:reference id="wa104381139" version="1.0.0.0" store="en-US" storeType="OMEX"/>
  <we:alternateReferences>
    <we:reference id="wa104381139" version="1.0.0.0" store="en-US"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9Slide.vn</Template>
  <TotalTime>315</TotalTime>
  <Words>502</Words>
  <Application>Microsoft Office PowerPoint</Application>
  <PresentationFormat>Custom</PresentationFormat>
  <Paragraphs>72</Paragraphs>
  <Slides>15</Slides>
  <Notes>0</Notes>
  <HiddenSlides>0</HiddenSlides>
  <MMClips>3</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iCiel Pony Bold</vt:lpstr>
      <vt:lpstr>Times New Roman</vt:lpstr>
      <vt:lpstr>Calibri</vt:lpstr>
      <vt:lpstr>iCiel Pony</vt:lpstr>
      <vt:lpstr>Times Neue Roman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TLV TUẦN 4 TIẾT 2</dc:title>
  <dc:subject>9Slide.vn</dc:subject>
  <dc:creator>HP</dc:creator>
  <dc:description>9Slide.vn</dc:description>
  <cp:lastModifiedBy>Trà My</cp:lastModifiedBy>
  <cp:revision>15</cp:revision>
  <dcterms:created xsi:type="dcterms:W3CDTF">2006-08-16T00:00:00Z</dcterms:created>
  <dcterms:modified xsi:type="dcterms:W3CDTF">2023-07-19T17:16:06Z</dcterms:modified>
  <cp:category>9Slide.vn</cp:category>
  <dc:identifier>DAEqbTbf1Kc</dc:identifier>
</cp:coreProperties>
</file>