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21"/>
  </p:notesMasterIdLst>
  <p:sldIdLst>
    <p:sldId id="9000" r:id="rId3"/>
    <p:sldId id="9010" r:id="rId4"/>
    <p:sldId id="9030" r:id="rId5"/>
    <p:sldId id="9023" r:id="rId6"/>
    <p:sldId id="9020" r:id="rId7"/>
    <p:sldId id="9011" r:id="rId8"/>
    <p:sldId id="9013" r:id="rId9"/>
    <p:sldId id="9031" r:id="rId10"/>
    <p:sldId id="9016" r:id="rId11"/>
    <p:sldId id="9024" r:id="rId12"/>
    <p:sldId id="9032" r:id="rId13"/>
    <p:sldId id="9033" r:id="rId14"/>
    <p:sldId id="9034" r:id="rId15"/>
    <p:sldId id="9035" r:id="rId16"/>
    <p:sldId id="9025" r:id="rId17"/>
    <p:sldId id="9036" r:id="rId18"/>
    <p:sldId id="9037" r:id="rId19"/>
    <p:sldId id="9029" r:id="rId20"/>
  </p:sldIdLst>
  <p:sldSz cx="12192000" cy="6858000"/>
  <p:notesSz cx="6858000" cy="9144000"/>
  <p:embeddedFontLst>
    <p:embeddedFont>
      <p:font typeface="DengXian" panose="02010600030101010101" pitchFamily="2" charset="-122"/>
      <p:regular r:id="rId22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SVN-Franko" panose="02040603050506020204" pitchFamily="18" charset="0"/>
      <p:regular r:id="rId30"/>
    </p:embeddedFont>
    <p:embeddedFont>
      <p:font typeface="UTM Mother" panose="02040603050506020204" pitchFamily="18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7E7"/>
    <a:srgbClr val="519291"/>
    <a:srgbClr val="E63444"/>
    <a:srgbClr val="4E3B8A"/>
    <a:srgbClr val="C8D92B"/>
    <a:srgbClr val="D8E698"/>
    <a:srgbClr val="CFC7E7"/>
    <a:srgbClr val="4F3C8B"/>
    <a:srgbClr val="F18E1E"/>
    <a:srgbClr val="E3F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>
        <p:scale>
          <a:sx n="50" d="100"/>
          <a:sy n="50" d="100"/>
        </p:scale>
        <p:origin x="1506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DE392-5D28-42B4-B32B-DC386E960D62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0AAB8-B81E-4C4E-8E9B-FFAC14E69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5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811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3986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7449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772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1602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201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56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655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228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540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5365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0A3576-CB20-4E43-8121-29C3B7267CF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CN Normal" panose="020B04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CN Normal" panose="020B04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708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10B15-BB17-3FCF-E62B-5598068652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8BF4C7-B42C-943F-8E5A-252A3B0C94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A625D-1CB4-4922-5C49-E2033B49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75B4B-0377-3D33-17BF-61683AFDC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0A2C3-110B-D4D2-43B3-F584D48D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36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11205-9696-141A-0E9C-5414C9219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1F77D6-507C-1C7A-19F5-44D74F93A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A0B7F-16A3-51CF-6E2B-FA6FCCFC5A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4F702-546E-A2D7-101A-7B020AFCF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6EA86-E06D-8D9A-65A0-87200955D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047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4C6B58-E5E0-4FDC-E1D5-566BAB1F2E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BA7879-BC73-A242-A6CF-F8296D330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13CC7-C713-876B-9F9D-1ED4BDA3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636FD-B7CF-7A0B-F9DB-3C2F22CB8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FBDA1-495A-8547-B3E4-554F3429B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87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67FA95-8C77-4FA9-95DE-9D2B39003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9E3714C-5A88-495C-AC8F-03F73C965D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83BC47-EC01-4368-9DCC-74890363B2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8FBBDA-4744-491D-B0BA-EE659B4B3C4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636AD6-DE27-473B-AF02-F7DFACD42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F78103-5368-48D7-8BFC-B5BB5E7DE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241389-7F6E-4B40-94E4-906D42AE69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5D3581-5843-47CE-A3B4-7F2D4DBC9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E54841-CD28-492E-A0A2-E8081F699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D561A5-ADB7-492E-8367-61CED488F2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8FBBDA-4744-491D-B0BA-EE659B4B3C4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AAB3DCB-524C-4CDD-9A93-ED3483057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3296D6-EB00-4659-9C1A-71D22D6A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241389-7F6E-4B40-94E4-906D42AE69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98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24A754-E6A6-4E00-A97E-59E31B399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0333B7A-F5FB-4736-92CE-46527216B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7712AC-8F4B-43DB-9CC0-28FED09FC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8FBBDA-4744-491D-B0BA-EE659B4B3C4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677529-A137-4C8E-BAD6-D6B196649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59EB18-532B-4DA9-B44E-09DE7A902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241389-7F6E-4B40-94E4-906D42AE69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863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673945-FCE6-453E-A037-6B2648DD0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9F1ACC2-620A-40B1-8538-A63430BD6A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2FCDDC-C969-47EC-8B37-9534942F0F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0535BCA-8105-49BF-B605-2F9761B249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8FBBDA-4744-491D-B0BA-EE659B4B3C4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E172149-FD8D-4954-9400-F4F79E6A2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60693E-BB7D-4F6B-8F8E-1A5521A8C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241389-7F6E-4B40-94E4-906D42AE69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667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CC3C81-0EED-4B7C-95EC-FF4E5BB7C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FDA76B-6C44-475F-A2ED-2435B3E02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73991EE-8615-4DCF-B44A-1A03B9C4E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42EB8E9-3C95-484E-9113-C9D60F5A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E87A261-231E-47DE-8D7A-CB5C35F6B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5A324A3-BE14-4B35-8A7A-334143592E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8FBBDA-4744-491D-B0BA-EE659B4B3C4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7A0C65D-7E6C-4B52-B609-44457A7B8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1320B3D-6A06-440D-8C47-12E218C5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241389-7F6E-4B40-94E4-906D42AE69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53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7193D7AF-C835-4288-94FA-6CBC63ACDA10}"/>
              </a:ext>
            </a:extLst>
          </p:cNvPr>
          <p:cNvSpPr/>
          <p:nvPr userDrawn="1"/>
        </p:nvSpPr>
        <p:spPr>
          <a:xfrm>
            <a:off x="617096" y="498423"/>
            <a:ext cx="10957809" cy="5861154"/>
          </a:xfrm>
          <a:prstGeom prst="roundRect">
            <a:avLst>
              <a:gd name="adj" fmla="val 5068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4A43F65-1373-41D4-95EB-521B75994B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7" t="1391" b="84119"/>
          <a:stretch>
            <a:fillRect/>
          </a:stretch>
        </p:blipFill>
        <p:spPr>
          <a:xfrm rot="470086">
            <a:off x="9816816" y="163079"/>
            <a:ext cx="2475364" cy="1208069"/>
          </a:xfrm>
          <a:custGeom>
            <a:avLst/>
            <a:gdLst>
              <a:gd name="connsiteX0" fmla="*/ 3617226 w 3617226"/>
              <a:gd name="connsiteY0" fmla="*/ 208259 h 1765340"/>
              <a:gd name="connsiteX1" fmla="*/ 3617226 w 3617226"/>
              <a:gd name="connsiteY1" fmla="*/ 1765340 h 1765340"/>
              <a:gd name="connsiteX2" fmla="*/ 425154 w 3617226"/>
              <a:gd name="connsiteY2" fmla="*/ 1581047 h 1765340"/>
              <a:gd name="connsiteX3" fmla="*/ 0 w 3617226"/>
              <a:gd name="connsiteY3" fmla="*/ 166732 h 1765340"/>
              <a:gd name="connsiteX4" fmla="*/ 39943 w 3617226"/>
              <a:gd name="connsiteY4" fmla="*/ 0 h 1765340"/>
              <a:gd name="connsiteX5" fmla="*/ 577965 w 3617226"/>
              <a:gd name="connsiteY5" fmla="*/ 207246 h 1765340"/>
              <a:gd name="connsiteX6" fmla="*/ 669821 w 3617226"/>
              <a:gd name="connsiteY6" fmla="*/ 150895 h 1765340"/>
              <a:gd name="connsiteX7" fmla="*/ 1507920 w 3617226"/>
              <a:gd name="connsiteY7" fmla="*/ 332083 h 1765340"/>
              <a:gd name="connsiteX8" fmla="*/ 3617226 w 3617226"/>
              <a:gd name="connsiteY8" fmla="*/ 208259 h 1765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7226" h="1765340">
                <a:moveTo>
                  <a:pt x="3617226" y="208259"/>
                </a:moveTo>
                <a:lnTo>
                  <a:pt x="3617226" y="1765340"/>
                </a:lnTo>
                <a:lnTo>
                  <a:pt x="425154" y="1581047"/>
                </a:lnTo>
                <a:lnTo>
                  <a:pt x="0" y="166732"/>
                </a:lnTo>
                <a:lnTo>
                  <a:pt x="39943" y="0"/>
                </a:lnTo>
                <a:lnTo>
                  <a:pt x="577965" y="207246"/>
                </a:lnTo>
                <a:lnTo>
                  <a:pt x="669821" y="150895"/>
                </a:lnTo>
                <a:lnTo>
                  <a:pt x="1507920" y="332083"/>
                </a:lnTo>
                <a:lnTo>
                  <a:pt x="3617226" y="208259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DCD8447-7B57-4488-976C-840E94584C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56"/>
          <a:stretch>
            <a:fillRect/>
          </a:stretch>
        </p:blipFill>
        <p:spPr>
          <a:xfrm rot="20791677">
            <a:off x="-94716" y="102266"/>
            <a:ext cx="3602240" cy="920652"/>
          </a:xfrm>
          <a:custGeom>
            <a:avLst/>
            <a:gdLst>
              <a:gd name="connsiteX0" fmla="*/ 8077200 w 8077200"/>
              <a:gd name="connsiteY0" fmla="*/ 0 h 2064351"/>
              <a:gd name="connsiteX1" fmla="*/ 8077200 w 8077200"/>
              <a:gd name="connsiteY1" fmla="*/ 377786 h 2064351"/>
              <a:gd name="connsiteX2" fmla="*/ 5967894 w 8077200"/>
              <a:gd name="connsiteY2" fmla="*/ 501610 h 2064351"/>
              <a:gd name="connsiteX3" fmla="*/ 5129795 w 8077200"/>
              <a:gd name="connsiteY3" fmla="*/ 320422 h 2064351"/>
              <a:gd name="connsiteX4" fmla="*/ 5037939 w 8077200"/>
              <a:gd name="connsiteY4" fmla="*/ 376773 h 2064351"/>
              <a:gd name="connsiteX5" fmla="*/ 4499917 w 8077200"/>
              <a:gd name="connsiteY5" fmla="*/ 169527 h 2064351"/>
              <a:gd name="connsiteX6" fmla="*/ 4459974 w 8077200"/>
              <a:gd name="connsiteY6" fmla="*/ 336259 h 2064351"/>
              <a:gd name="connsiteX7" fmla="*/ 4885128 w 8077200"/>
              <a:gd name="connsiteY7" fmla="*/ 1750574 h 2064351"/>
              <a:gd name="connsiteX8" fmla="*/ 8077200 w 8077200"/>
              <a:gd name="connsiteY8" fmla="*/ 1934867 h 2064351"/>
              <a:gd name="connsiteX9" fmla="*/ 8077200 w 8077200"/>
              <a:gd name="connsiteY9" fmla="*/ 2064351 h 2064351"/>
              <a:gd name="connsiteX10" fmla="*/ 0 w 8077200"/>
              <a:gd name="connsiteY10" fmla="*/ 2064351 h 2064351"/>
              <a:gd name="connsiteX11" fmla="*/ 0 w 8077200"/>
              <a:gd name="connsiteY11" fmla="*/ 0 h 2064351"/>
              <a:gd name="connsiteX12" fmla="*/ 8077200 w 8077200"/>
              <a:gd name="connsiteY12" fmla="*/ 0 h 206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0" h="2064351">
                <a:moveTo>
                  <a:pt x="8077200" y="0"/>
                </a:moveTo>
                <a:lnTo>
                  <a:pt x="8077200" y="377786"/>
                </a:lnTo>
                <a:lnTo>
                  <a:pt x="5967894" y="501610"/>
                </a:lnTo>
                <a:lnTo>
                  <a:pt x="5129795" y="320422"/>
                </a:lnTo>
                <a:lnTo>
                  <a:pt x="5037939" y="376773"/>
                </a:lnTo>
                <a:lnTo>
                  <a:pt x="4499917" y="169527"/>
                </a:lnTo>
                <a:lnTo>
                  <a:pt x="4459974" y="336259"/>
                </a:lnTo>
                <a:lnTo>
                  <a:pt x="4885128" y="1750574"/>
                </a:lnTo>
                <a:lnTo>
                  <a:pt x="8077200" y="1934867"/>
                </a:lnTo>
                <a:lnTo>
                  <a:pt x="8077200" y="2064351"/>
                </a:lnTo>
                <a:lnTo>
                  <a:pt x="0" y="2064351"/>
                </a:lnTo>
                <a:lnTo>
                  <a:pt x="0" y="0"/>
                </a:lnTo>
                <a:lnTo>
                  <a:pt x="8077200" y="0"/>
                </a:lnTo>
                <a:close/>
              </a:path>
            </a:pathLst>
          </a:cu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80F93F7-951B-459C-B3B7-DCD0CBD050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0"/>
          <a:stretch>
            <a:fillRect/>
          </a:stretch>
        </p:blipFill>
        <p:spPr>
          <a:xfrm>
            <a:off x="8122352" y="4171950"/>
            <a:ext cx="4222046" cy="2865700"/>
          </a:xfrm>
          <a:custGeom>
            <a:avLst/>
            <a:gdLst>
              <a:gd name="connsiteX0" fmla="*/ 0 w 7696199"/>
              <a:gd name="connsiteY0" fmla="*/ 0 h 5223770"/>
              <a:gd name="connsiteX1" fmla="*/ 7696199 w 7696199"/>
              <a:gd name="connsiteY1" fmla="*/ 0 h 5223770"/>
              <a:gd name="connsiteX2" fmla="*/ 7696199 w 7696199"/>
              <a:gd name="connsiteY2" fmla="*/ 5223770 h 5223770"/>
              <a:gd name="connsiteX3" fmla="*/ 0 w 7696199"/>
              <a:gd name="connsiteY3" fmla="*/ 5223770 h 5223770"/>
              <a:gd name="connsiteX4" fmla="*/ 0 w 7696199"/>
              <a:gd name="connsiteY4" fmla="*/ 0 h 5223770"/>
              <a:gd name="connsiteX5" fmla="*/ 7429500 w 7696199"/>
              <a:gd name="connsiteY5" fmla="*/ 14918 h 5223770"/>
              <a:gd name="connsiteX6" fmla="*/ 5886450 w 7696199"/>
              <a:gd name="connsiteY6" fmla="*/ 91118 h 5223770"/>
              <a:gd name="connsiteX7" fmla="*/ 5429250 w 7696199"/>
              <a:gd name="connsiteY7" fmla="*/ 776918 h 5223770"/>
              <a:gd name="connsiteX8" fmla="*/ 6076950 w 7696199"/>
              <a:gd name="connsiteY8" fmla="*/ 1710368 h 5223770"/>
              <a:gd name="connsiteX9" fmla="*/ 6934200 w 7696199"/>
              <a:gd name="connsiteY9" fmla="*/ 2015168 h 5223770"/>
              <a:gd name="connsiteX10" fmla="*/ 7467600 w 7696199"/>
              <a:gd name="connsiteY10" fmla="*/ 1481768 h 5223770"/>
              <a:gd name="connsiteX11" fmla="*/ 7429500 w 7696199"/>
              <a:gd name="connsiteY11" fmla="*/ 14918 h 522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6199" h="5223770">
                <a:moveTo>
                  <a:pt x="0" y="0"/>
                </a:moveTo>
                <a:lnTo>
                  <a:pt x="7696199" y="0"/>
                </a:lnTo>
                <a:lnTo>
                  <a:pt x="7696199" y="5223770"/>
                </a:lnTo>
                <a:lnTo>
                  <a:pt x="0" y="5223770"/>
                </a:lnTo>
                <a:lnTo>
                  <a:pt x="0" y="0"/>
                </a:lnTo>
                <a:close/>
                <a:moveTo>
                  <a:pt x="7429500" y="14918"/>
                </a:moveTo>
                <a:lnTo>
                  <a:pt x="5886450" y="91118"/>
                </a:lnTo>
                <a:lnTo>
                  <a:pt x="5429250" y="776918"/>
                </a:lnTo>
                <a:lnTo>
                  <a:pt x="6076950" y="1710368"/>
                </a:lnTo>
                <a:lnTo>
                  <a:pt x="6934200" y="2015168"/>
                </a:lnTo>
                <a:lnTo>
                  <a:pt x="7467600" y="1481768"/>
                </a:lnTo>
                <a:lnTo>
                  <a:pt x="7429500" y="1491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806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7193D7AF-C835-4288-94FA-6CBC63ACDA10}"/>
              </a:ext>
            </a:extLst>
          </p:cNvPr>
          <p:cNvSpPr/>
          <p:nvPr userDrawn="1"/>
        </p:nvSpPr>
        <p:spPr>
          <a:xfrm>
            <a:off x="617096" y="498423"/>
            <a:ext cx="10957809" cy="5861154"/>
          </a:xfrm>
          <a:prstGeom prst="roundRect">
            <a:avLst>
              <a:gd name="adj" fmla="val 5068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4A43F65-1373-41D4-95EB-521B75994B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7" t="1391" b="84119"/>
          <a:stretch>
            <a:fillRect/>
          </a:stretch>
        </p:blipFill>
        <p:spPr>
          <a:xfrm rot="470086">
            <a:off x="9816816" y="163079"/>
            <a:ext cx="2475364" cy="1208069"/>
          </a:xfrm>
          <a:custGeom>
            <a:avLst/>
            <a:gdLst>
              <a:gd name="connsiteX0" fmla="*/ 3617226 w 3617226"/>
              <a:gd name="connsiteY0" fmla="*/ 208259 h 1765340"/>
              <a:gd name="connsiteX1" fmla="*/ 3617226 w 3617226"/>
              <a:gd name="connsiteY1" fmla="*/ 1765340 h 1765340"/>
              <a:gd name="connsiteX2" fmla="*/ 425154 w 3617226"/>
              <a:gd name="connsiteY2" fmla="*/ 1581047 h 1765340"/>
              <a:gd name="connsiteX3" fmla="*/ 0 w 3617226"/>
              <a:gd name="connsiteY3" fmla="*/ 166732 h 1765340"/>
              <a:gd name="connsiteX4" fmla="*/ 39943 w 3617226"/>
              <a:gd name="connsiteY4" fmla="*/ 0 h 1765340"/>
              <a:gd name="connsiteX5" fmla="*/ 577965 w 3617226"/>
              <a:gd name="connsiteY5" fmla="*/ 207246 h 1765340"/>
              <a:gd name="connsiteX6" fmla="*/ 669821 w 3617226"/>
              <a:gd name="connsiteY6" fmla="*/ 150895 h 1765340"/>
              <a:gd name="connsiteX7" fmla="*/ 1507920 w 3617226"/>
              <a:gd name="connsiteY7" fmla="*/ 332083 h 1765340"/>
              <a:gd name="connsiteX8" fmla="*/ 3617226 w 3617226"/>
              <a:gd name="connsiteY8" fmla="*/ 208259 h 1765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7226" h="1765340">
                <a:moveTo>
                  <a:pt x="3617226" y="208259"/>
                </a:moveTo>
                <a:lnTo>
                  <a:pt x="3617226" y="1765340"/>
                </a:lnTo>
                <a:lnTo>
                  <a:pt x="425154" y="1581047"/>
                </a:lnTo>
                <a:lnTo>
                  <a:pt x="0" y="166732"/>
                </a:lnTo>
                <a:lnTo>
                  <a:pt x="39943" y="0"/>
                </a:lnTo>
                <a:lnTo>
                  <a:pt x="577965" y="207246"/>
                </a:lnTo>
                <a:lnTo>
                  <a:pt x="669821" y="150895"/>
                </a:lnTo>
                <a:lnTo>
                  <a:pt x="1507920" y="332083"/>
                </a:lnTo>
                <a:lnTo>
                  <a:pt x="3617226" y="208259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DCD8447-7B57-4488-976C-840E94584C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56"/>
          <a:stretch>
            <a:fillRect/>
          </a:stretch>
        </p:blipFill>
        <p:spPr>
          <a:xfrm rot="20791677">
            <a:off x="-94716" y="102266"/>
            <a:ext cx="3602240" cy="920652"/>
          </a:xfrm>
          <a:custGeom>
            <a:avLst/>
            <a:gdLst>
              <a:gd name="connsiteX0" fmla="*/ 8077200 w 8077200"/>
              <a:gd name="connsiteY0" fmla="*/ 0 h 2064351"/>
              <a:gd name="connsiteX1" fmla="*/ 8077200 w 8077200"/>
              <a:gd name="connsiteY1" fmla="*/ 377786 h 2064351"/>
              <a:gd name="connsiteX2" fmla="*/ 5967894 w 8077200"/>
              <a:gd name="connsiteY2" fmla="*/ 501610 h 2064351"/>
              <a:gd name="connsiteX3" fmla="*/ 5129795 w 8077200"/>
              <a:gd name="connsiteY3" fmla="*/ 320422 h 2064351"/>
              <a:gd name="connsiteX4" fmla="*/ 5037939 w 8077200"/>
              <a:gd name="connsiteY4" fmla="*/ 376773 h 2064351"/>
              <a:gd name="connsiteX5" fmla="*/ 4499917 w 8077200"/>
              <a:gd name="connsiteY5" fmla="*/ 169527 h 2064351"/>
              <a:gd name="connsiteX6" fmla="*/ 4459974 w 8077200"/>
              <a:gd name="connsiteY6" fmla="*/ 336259 h 2064351"/>
              <a:gd name="connsiteX7" fmla="*/ 4885128 w 8077200"/>
              <a:gd name="connsiteY7" fmla="*/ 1750574 h 2064351"/>
              <a:gd name="connsiteX8" fmla="*/ 8077200 w 8077200"/>
              <a:gd name="connsiteY8" fmla="*/ 1934867 h 2064351"/>
              <a:gd name="connsiteX9" fmla="*/ 8077200 w 8077200"/>
              <a:gd name="connsiteY9" fmla="*/ 2064351 h 2064351"/>
              <a:gd name="connsiteX10" fmla="*/ 0 w 8077200"/>
              <a:gd name="connsiteY10" fmla="*/ 2064351 h 2064351"/>
              <a:gd name="connsiteX11" fmla="*/ 0 w 8077200"/>
              <a:gd name="connsiteY11" fmla="*/ 0 h 2064351"/>
              <a:gd name="connsiteX12" fmla="*/ 8077200 w 8077200"/>
              <a:gd name="connsiteY12" fmla="*/ 0 h 206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0" h="2064351">
                <a:moveTo>
                  <a:pt x="8077200" y="0"/>
                </a:moveTo>
                <a:lnTo>
                  <a:pt x="8077200" y="377786"/>
                </a:lnTo>
                <a:lnTo>
                  <a:pt x="5967894" y="501610"/>
                </a:lnTo>
                <a:lnTo>
                  <a:pt x="5129795" y="320422"/>
                </a:lnTo>
                <a:lnTo>
                  <a:pt x="5037939" y="376773"/>
                </a:lnTo>
                <a:lnTo>
                  <a:pt x="4499917" y="169527"/>
                </a:lnTo>
                <a:lnTo>
                  <a:pt x="4459974" y="336259"/>
                </a:lnTo>
                <a:lnTo>
                  <a:pt x="4885128" y="1750574"/>
                </a:lnTo>
                <a:lnTo>
                  <a:pt x="8077200" y="1934867"/>
                </a:lnTo>
                <a:lnTo>
                  <a:pt x="8077200" y="2064351"/>
                </a:lnTo>
                <a:lnTo>
                  <a:pt x="0" y="2064351"/>
                </a:lnTo>
                <a:lnTo>
                  <a:pt x="0" y="0"/>
                </a:lnTo>
                <a:lnTo>
                  <a:pt x="807720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5846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FF3B225-C4D1-48F7-9A56-32FBFE65F0F3}"/>
              </a:ext>
            </a:extLst>
          </p:cNvPr>
          <p:cNvSpPr/>
          <p:nvPr userDrawn="1"/>
        </p:nvSpPr>
        <p:spPr>
          <a:xfrm>
            <a:off x="324853" y="321746"/>
            <a:ext cx="11542295" cy="6214508"/>
          </a:xfrm>
          <a:prstGeom prst="rect">
            <a:avLst/>
          </a:prstGeom>
          <a:solidFill>
            <a:srgbClr val="E4D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</a:endParaRPr>
          </a:p>
        </p:txBody>
      </p:sp>
      <p:pic>
        <p:nvPicPr>
          <p:cNvPr id="6" name="图形 5">
            <a:extLst>
              <a:ext uri="{FF2B5EF4-FFF2-40B4-BE49-F238E27FC236}">
                <a16:creationId xmlns:a16="http://schemas.microsoft.com/office/drawing/2014/main" id="{A02EB13A-8E2A-44A4-A01C-99760D4081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2665465">
            <a:off x="1583664" y="1813122"/>
            <a:ext cx="1677964" cy="580557"/>
          </a:xfrm>
          <a:prstGeom prst="rect">
            <a:avLst/>
          </a:prstGeom>
        </p:spPr>
      </p:pic>
      <p:pic>
        <p:nvPicPr>
          <p:cNvPr id="7" name="图形 6">
            <a:extLst>
              <a:ext uri="{FF2B5EF4-FFF2-40B4-BE49-F238E27FC236}">
                <a16:creationId xmlns:a16="http://schemas.microsoft.com/office/drawing/2014/main" id="{6E6B8C25-C5C1-4F0E-B4E6-CB5ABE0DF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620676">
            <a:off x="10684685" y="3625036"/>
            <a:ext cx="1125739" cy="389493"/>
          </a:xfrm>
          <a:prstGeom prst="rect">
            <a:avLst/>
          </a:prstGeom>
        </p:spPr>
      </p:pic>
      <p:pic>
        <p:nvPicPr>
          <p:cNvPr id="8" name="图形 7">
            <a:extLst>
              <a:ext uri="{FF2B5EF4-FFF2-40B4-BE49-F238E27FC236}">
                <a16:creationId xmlns:a16="http://schemas.microsoft.com/office/drawing/2014/main" id="{496B4B5F-CD1C-4E85-99F6-C20C3FDE6F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640970">
            <a:off x="651374" y="5268956"/>
            <a:ext cx="1805824" cy="584694"/>
          </a:xfrm>
          <a:prstGeom prst="rect">
            <a:avLst/>
          </a:prstGeom>
        </p:spPr>
      </p:pic>
      <p:pic>
        <p:nvPicPr>
          <p:cNvPr id="9" name="图形 8">
            <a:extLst>
              <a:ext uri="{FF2B5EF4-FFF2-40B4-BE49-F238E27FC236}">
                <a16:creationId xmlns:a16="http://schemas.microsoft.com/office/drawing/2014/main" id="{E95FC808-F366-44D5-96B1-EEF42F7E44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7998422" flipV="1">
            <a:off x="9412375" y="1075427"/>
            <a:ext cx="1787912" cy="557930"/>
          </a:xfrm>
          <a:prstGeom prst="rect">
            <a:avLst/>
          </a:prstGeom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C1A80A42-C675-4DFC-A493-41FC883805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640970">
            <a:off x="3275432" y="3725374"/>
            <a:ext cx="1805824" cy="584694"/>
          </a:xfrm>
          <a:prstGeom prst="rect">
            <a:avLst/>
          </a:prstGeom>
        </p:spPr>
      </p:pic>
      <p:pic>
        <p:nvPicPr>
          <p:cNvPr id="11" name="图形 10">
            <a:extLst>
              <a:ext uri="{FF2B5EF4-FFF2-40B4-BE49-F238E27FC236}">
                <a16:creationId xmlns:a16="http://schemas.microsoft.com/office/drawing/2014/main" id="{51D944A0-93C9-412A-B970-033B76CAA0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5254165">
            <a:off x="7230918" y="2667901"/>
            <a:ext cx="1413997" cy="741499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A4318D8E-40A3-4B8D-8B17-146165898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268020">
            <a:off x="6500270" y="5644176"/>
            <a:ext cx="1677964" cy="58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6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269D8-A5C2-4929-31E8-A282F4CE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A66FA-8D58-8638-CB65-B6FE94E15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C1623-A5F4-8988-1725-919BA85C0B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9EF99-518C-78F0-E0BD-DF513327A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6FD19-A456-27E9-6EE7-D48ED749A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05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130B8F-62C2-474B-83CA-363A0C0A0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196D796-7771-4176-89D0-200220002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467005E-FAF3-4173-B8BC-EC0F84EC3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588AC9-0A13-4CDA-B290-B6A71889D3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8FBBDA-4744-491D-B0BA-EE659B4B3C4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65ECF0-B923-47BF-BCD2-D86BD6538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427F62-2D18-4A57-B299-B9FC4CACE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241389-7F6E-4B40-94E4-906D42AE69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179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991E9E-B488-4307-A00B-A6D386189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FDCAE43-7526-4E68-95D7-C183639D4E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FBCD47E-5535-4E7E-81AC-E3BADF8FE4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60124E6-5B4A-4395-8D33-8476BF49D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8FBBDA-4744-491D-B0BA-EE659B4B3C4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188165A-4E72-41A9-9BA2-E2D82B45C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03DF9B5-ADD0-4806-8C81-EDC96ADB3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241389-7F6E-4B40-94E4-906D42AE69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256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EB5E8E-BA92-4F1C-83AF-C3036F021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48AFE76-B4E1-43D7-8C83-D157A469F7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9825B4-26CA-4156-B7AB-68D3509A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8FBBDA-4744-491D-B0BA-EE659B4B3C4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17BA57E-C4A3-474D-8ED9-E48315121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6AE8F4-DD02-4CFB-916D-C33735843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241389-7F6E-4B40-94E4-906D42AE69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76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DF4D46A-8C9F-4374-B482-A5EE826E73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3FC911B-AA01-4C1E-AA7C-A48C96158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6560AC-DA20-4A13-8C9B-C50F41077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C8FBBDA-4744-491D-B0BA-EE659B4B3C4B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ADC8B4-8743-417A-B5E3-EA4B4AFDF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32991E-61D4-4AA3-88D8-5B1072D2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241389-7F6E-4B40-94E4-906D42AE69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19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1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-0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6658833" cy="6857967"/>
          </a:xfrm>
          <a:custGeom>
            <a:avLst/>
            <a:gdLst>
              <a:gd name="connsiteX0" fmla="*/ 0 w 6658833"/>
              <a:gd name="connsiteY0" fmla="*/ 0 h 6857967"/>
              <a:gd name="connsiteX1" fmla="*/ 4769884 w 6658833"/>
              <a:gd name="connsiteY1" fmla="*/ 0 h 6857967"/>
              <a:gd name="connsiteX2" fmla="*/ 6658833 w 6658833"/>
              <a:gd name="connsiteY2" fmla="*/ 6857967 h 6857967"/>
              <a:gd name="connsiteX3" fmla="*/ 0 w 6658833"/>
              <a:gd name="connsiteY3" fmla="*/ 6857967 h 685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58833" h="6857967">
                <a:moveTo>
                  <a:pt x="0" y="0"/>
                </a:moveTo>
                <a:lnTo>
                  <a:pt x="4769884" y="0"/>
                </a:lnTo>
                <a:lnTo>
                  <a:pt x="6658833" y="6857967"/>
                </a:lnTo>
                <a:lnTo>
                  <a:pt x="0" y="6857967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tx2"/>
            </a:bgClr>
          </a:pattFill>
        </p:spPr>
        <p:txBody>
          <a:bodyPr wrap="square" lIns="91439" tIns="45719" rIns="91439" bIns="45719" anchor="t">
            <a:noAutofit/>
          </a:bodyPr>
          <a:lstStyle>
            <a:lvl1pPr marL="183173" marR="0" indent="-183173" algn="l" defTabSz="412750" eaLnBrk="1" fontAlgn="auto" latinLnBrk="0" hangingPunct="1">
              <a:lnSpc>
                <a:spcPct val="12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/>
            </a:lvl1pPr>
          </a:lstStyle>
          <a:p>
            <a:r>
              <a:rPr lang="de-DE" dirty="0"/>
              <a:t>Drop Image </a:t>
            </a:r>
            <a:r>
              <a:rPr lang="de-DE" dirty="0" err="1"/>
              <a:t>here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947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40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7F602-7108-8D11-F15F-76D2E66CE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3E5AC3-EE81-B9B3-7A84-135DFF9B2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7EC52-3C06-DFE2-CFDC-971B13176C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3FB97-ED6A-597F-8562-F55A81B96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193F81-EB90-92B5-8357-869FD264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0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D74F9-5A44-7EE8-3AD0-34D56808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0E4A1-A619-CCE0-4FF8-74C4FFA4B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69C31D-C5E4-2A69-DFFF-E111BBC35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8BC890-EE80-4766-C759-144F328C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658683-CA6A-E646-8A31-61FADAAF0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1AC37-23E7-C6DD-D67B-5D8AB4D9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10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96490-F713-09CA-8F38-EC25DD3D5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DCA2A-044D-4CB9-4EC6-8F9BCFD26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8A13AF-6149-659F-14F3-B39606D24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A23866-ECA8-D3BA-40FD-549922B9F4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EE9F64-4A1E-FD97-0B8C-AE0F977477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5F4BBD-E12A-AFD2-915F-AAC9E31A7A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44FC1D-1160-D75E-0898-465DBFF4B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9971E3-E52A-3433-D3D7-52C6691AF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7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C8097-5EA6-FBD7-DACC-0A2F0EE2D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DA43A2-2570-6933-A3B2-CB22315A81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F1EA95-6B6F-F3E8-AD3E-2902BED83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4EAE7F-DA21-DAF8-55F3-5B558030C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82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455429-4BDC-AEAE-3E39-A05091D1CD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B3FE52-CE19-92E4-C8FD-9BE7671DD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ED8BA-B811-7B62-11E6-ACB51042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0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67324-F90F-DA13-98ED-985C207D0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12449-E135-9F23-4A08-D75049002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A00242-68E4-B90F-D8C3-507B7FE98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C75E3C-0F16-8AE7-C222-5BC6F03DB7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CAA570-8FDE-4C9A-C03B-EE09449F3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D9858-C8FA-DBBA-7AE1-F5E742E0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059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24A41-FF18-FF0D-B1DF-EEC93E34A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C644D0-DE2D-D863-10E7-138242DBA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1FC41-1431-041F-F169-2F502F8A05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8FAF57-2B98-E7D9-E7AE-1CF5EAF8D9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82FD40-9A51-49B2-B41A-C6753F168098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B31BD-BE23-7155-77AB-A188148E2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DFC2E-5BA0-7067-CB19-023D0ACE7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227A4A-2921-4A0D-96E5-1358973A9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5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11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F1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2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5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E2CF759-32BC-4465-B22B-843A50453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7" t="1391" b="84119"/>
          <a:stretch>
            <a:fillRect/>
          </a:stretch>
        </p:blipFill>
        <p:spPr>
          <a:xfrm rot="470086">
            <a:off x="8570248" y="267058"/>
            <a:ext cx="3617226" cy="1765340"/>
          </a:xfrm>
          <a:custGeom>
            <a:avLst/>
            <a:gdLst>
              <a:gd name="connsiteX0" fmla="*/ 3617226 w 3617226"/>
              <a:gd name="connsiteY0" fmla="*/ 208259 h 1765340"/>
              <a:gd name="connsiteX1" fmla="*/ 3617226 w 3617226"/>
              <a:gd name="connsiteY1" fmla="*/ 1765340 h 1765340"/>
              <a:gd name="connsiteX2" fmla="*/ 425154 w 3617226"/>
              <a:gd name="connsiteY2" fmla="*/ 1581047 h 1765340"/>
              <a:gd name="connsiteX3" fmla="*/ 0 w 3617226"/>
              <a:gd name="connsiteY3" fmla="*/ 166732 h 1765340"/>
              <a:gd name="connsiteX4" fmla="*/ 39943 w 3617226"/>
              <a:gd name="connsiteY4" fmla="*/ 0 h 1765340"/>
              <a:gd name="connsiteX5" fmla="*/ 577965 w 3617226"/>
              <a:gd name="connsiteY5" fmla="*/ 207246 h 1765340"/>
              <a:gd name="connsiteX6" fmla="*/ 669821 w 3617226"/>
              <a:gd name="connsiteY6" fmla="*/ 150895 h 1765340"/>
              <a:gd name="connsiteX7" fmla="*/ 1507920 w 3617226"/>
              <a:gd name="connsiteY7" fmla="*/ 332083 h 1765340"/>
              <a:gd name="connsiteX8" fmla="*/ 3617226 w 3617226"/>
              <a:gd name="connsiteY8" fmla="*/ 208259 h 1765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7226" h="1765340">
                <a:moveTo>
                  <a:pt x="3617226" y="208259"/>
                </a:moveTo>
                <a:lnTo>
                  <a:pt x="3617226" y="1765340"/>
                </a:lnTo>
                <a:lnTo>
                  <a:pt x="425154" y="1581047"/>
                </a:lnTo>
                <a:lnTo>
                  <a:pt x="0" y="166732"/>
                </a:lnTo>
                <a:lnTo>
                  <a:pt x="39943" y="0"/>
                </a:lnTo>
                <a:lnTo>
                  <a:pt x="577965" y="207246"/>
                </a:lnTo>
                <a:lnTo>
                  <a:pt x="669821" y="150895"/>
                </a:lnTo>
                <a:lnTo>
                  <a:pt x="1507920" y="332083"/>
                </a:lnTo>
                <a:lnTo>
                  <a:pt x="3617226" y="208259"/>
                </a:lnTo>
                <a:close/>
              </a:path>
            </a:pathLst>
          </a:cu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A7412A4-8A70-42EC-B538-1BB6D3F45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56"/>
          <a:stretch>
            <a:fillRect/>
          </a:stretch>
        </p:blipFill>
        <p:spPr>
          <a:xfrm rot="20791677">
            <a:off x="-486972" y="-56362"/>
            <a:ext cx="6222052" cy="1590217"/>
          </a:xfrm>
          <a:custGeom>
            <a:avLst/>
            <a:gdLst>
              <a:gd name="connsiteX0" fmla="*/ 8077200 w 8077200"/>
              <a:gd name="connsiteY0" fmla="*/ 0 h 2064351"/>
              <a:gd name="connsiteX1" fmla="*/ 8077200 w 8077200"/>
              <a:gd name="connsiteY1" fmla="*/ 377786 h 2064351"/>
              <a:gd name="connsiteX2" fmla="*/ 5967894 w 8077200"/>
              <a:gd name="connsiteY2" fmla="*/ 501610 h 2064351"/>
              <a:gd name="connsiteX3" fmla="*/ 5129795 w 8077200"/>
              <a:gd name="connsiteY3" fmla="*/ 320422 h 2064351"/>
              <a:gd name="connsiteX4" fmla="*/ 5037939 w 8077200"/>
              <a:gd name="connsiteY4" fmla="*/ 376773 h 2064351"/>
              <a:gd name="connsiteX5" fmla="*/ 4499917 w 8077200"/>
              <a:gd name="connsiteY5" fmla="*/ 169527 h 2064351"/>
              <a:gd name="connsiteX6" fmla="*/ 4459974 w 8077200"/>
              <a:gd name="connsiteY6" fmla="*/ 336259 h 2064351"/>
              <a:gd name="connsiteX7" fmla="*/ 4885128 w 8077200"/>
              <a:gd name="connsiteY7" fmla="*/ 1750574 h 2064351"/>
              <a:gd name="connsiteX8" fmla="*/ 8077200 w 8077200"/>
              <a:gd name="connsiteY8" fmla="*/ 1934867 h 2064351"/>
              <a:gd name="connsiteX9" fmla="*/ 8077200 w 8077200"/>
              <a:gd name="connsiteY9" fmla="*/ 2064351 h 2064351"/>
              <a:gd name="connsiteX10" fmla="*/ 0 w 8077200"/>
              <a:gd name="connsiteY10" fmla="*/ 2064351 h 2064351"/>
              <a:gd name="connsiteX11" fmla="*/ 0 w 8077200"/>
              <a:gd name="connsiteY11" fmla="*/ 0 h 2064351"/>
              <a:gd name="connsiteX12" fmla="*/ 8077200 w 8077200"/>
              <a:gd name="connsiteY12" fmla="*/ 0 h 206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0" h="2064351">
                <a:moveTo>
                  <a:pt x="8077200" y="0"/>
                </a:moveTo>
                <a:lnTo>
                  <a:pt x="8077200" y="377786"/>
                </a:lnTo>
                <a:lnTo>
                  <a:pt x="5967894" y="501610"/>
                </a:lnTo>
                <a:lnTo>
                  <a:pt x="5129795" y="320422"/>
                </a:lnTo>
                <a:lnTo>
                  <a:pt x="5037939" y="376773"/>
                </a:lnTo>
                <a:lnTo>
                  <a:pt x="4499917" y="169527"/>
                </a:lnTo>
                <a:lnTo>
                  <a:pt x="4459974" y="336259"/>
                </a:lnTo>
                <a:lnTo>
                  <a:pt x="4885128" y="1750574"/>
                </a:lnTo>
                <a:lnTo>
                  <a:pt x="8077200" y="1934867"/>
                </a:lnTo>
                <a:lnTo>
                  <a:pt x="8077200" y="2064351"/>
                </a:lnTo>
                <a:lnTo>
                  <a:pt x="0" y="2064351"/>
                </a:lnTo>
                <a:lnTo>
                  <a:pt x="0" y="0"/>
                </a:lnTo>
                <a:lnTo>
                  <a:pt x="8077200" y="0"/>
                </a:lnTo>
                <a:close/>
              </a:path>
            </a:pathLst>
          </a:cu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69E386C9-9671-4A45-A528-92FFEFE15D48}"/>
              </a:ext>
            </a:extLst>
          </p:cNvPr>
          <p:cNvGrpSpPr/>
          <p:nvPr/>
        </p:nvGrpSpPr>
        <p:grpSpPr>
          <a:xfrm rot="300000">
            <a:off x="1280154" y="228045"/>
            <a:ext cx="9144000" cy="5004071"/>
            <a:chOff x="1396060" y="560850"/>
            <a:chExt cx="9144000" cy="50040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任意多边形: 形状 20">
              <a:extLst>
                <a:ext uri="{FF2B5EF4-FFF2-40B4-BE49-F238E27FC236}">
                  <a16:creationId xmlns:a16="http://schemas.microsoft.com/office/drawing/2014/main" id="{6A377770-87BC-4EDF-A743-2E2C52CCCDE7}"/>
                </a:ext>
              </a:extLst>
            </p:cNvPr>
            <p:cNvSpPr/>
            <p:nvPr/>
          </p:nvSpPr>
          <p:spPr>
            <a:xfrm>
              <a:off x="1903228" y="999460"/>
              <a:ext cx="7378995" cy="4072270"/>
            </a:xfrm>
            <a:custGeom>
              <a:avLst/>
              <a:gdLst>
                <a:gd name="connsiteX0" fmla="*/ 382772 w 7378995"/>
                <a:gd name="connsiteY0" fmla="*/ 1509824 h 4072270"/>
                <a:gd name="connsiteX1" fmla="*/ 744279 w 7378995"/>
                <a:gd name="connsiteY1" fmla="*/ 765545 h 4072270"/>
                <a:gd name="connsiteX2" fmla="*/ 1467293 w 7378995"/>
                <a:gd name="connsiteY2" fmla="*/ 329610 h 4072270"/>
                <a:gd name="connsiteX3" fmla="*/ 2083981 w 7378995"/>
                <a:gd name="connsiteY3" fmla="*/ 276447 h 4072270"/>
                <a:gd name="connsiteX4" fmla="*/ 2562446 w 7378995"/>
                <a:gd name="connsiteY4" fmla="*/ 404038 h 4072270"/>
                <a:gd name="connsiteX5" fmla="*/ 3200400 w 7378995"/>
                <a:gd name="connsiteY5" fmla="*/ 116959 h 4072270"/>
                <a:gd name="connsiteX6" fmla="*/ 3668232 w 7378995"/>
                <a:gd name="connsiteY6" fmla="*/ 0 h 4072270"/>
                <a:gd name="connsiteX7" fmla="*/ 4369981 w 7378995"/>
                <a:gd name="connsiteY7" fmla="*/ 0 h 4072270"/>
                <a:gd name="connsiteX8" fmla="*/ 4869712 w 7378995"/>
                <a:gd name="connsiteY8" fmla="*/ 116959 h 4072270"/>
                <a:gd name="connsiteX9" fmla="*/ 5146158 w 7378995"/>
                <a:gd name="connsiteY9" fmla="*/ 170121 h 4072270"/>
                <a:gd name="connsiteX10" fmla="*/ 5560828 w 7378995"/>
                <a:gd name="connsiteY10" fmla="*/ 42531 h 4072270"/>
                <a:gd name="connsiteX11" fmla="*/ 6081823 w 7378995"/>
                <a:gd name="connsiteY11" fmla="*/ 31898 h 4072270"/>
                <a:gd name="connsiteX12" fmla="*/ 6666614 w 7378995"/>
                <a:gd name="connsiteY12" fmla="*/ 318977 h 4072270"/>
                <a:gd name="connsiteX13" fmla="*/ 7091916 w 7378995"/>
                <a:gd name="connsiteY13" fmla="*/ 914400 h 4072270"/>
                <a:gd name="connsiteX14" fmla="*/ 7378995 w 7378995"/>
                <a:gd name="connsiteY14" fmla="*/ 1531089 h 4072270"/>
                <a:gd name="connsiteX15" fmla="*/ 7123814 w 7378995"/>
                <a:gd name="connsiteY15" fmla="*/ 2083982 h 4072270"/>
                <a:gd name="connsiteX16" fmla="*/ 7028121 w 7378995"/>
                <a:gd name="connsiteY16" fmla="*/ 2211573 h 4072270"/>
                <a:gd name="connsiteX17" fmla="*/ 6964325 w 7378995"/>
                <a:gd name="connsiteY17" fmla="*/ 2434856 h 4072270"/>
                <a:gd name="connsiteX18" fmla="*/ 6655981 w 7378995"/>
                <a:gd name="connsiteY18" fmla="*/ 2838893 h 4072270"/>
                <a:gd name="connsiteX19" fmla="*/ 6283842 w 7378995"/>
                <a:gd name="connsiteY19" fmla="*/ 3019647 h 4072270"/>
                <a:gd name="connsiteX20" fmla="*/ 5667153 w 7378995"/>
                <a:gd name="connsiteY20" fmla="*/ 3104707 h 4072270"/>
                <a:gd name="connsiteX21" fmla="*/ 5124893 w 7378995"/>
                <a:gd name="connsiteY21" fmla="*/ 3104707 h 4072270"/>
                <a:gd name="connsiteX22" fmla="*/ 4859079 w 7378995"/>
                <a:gd name="connsiteY22" fmla="*/ 3104707 h 4072270"/>
                <a:gd name="connsiteX23" fmla="*/ 4433777 w 7378995"/>
                <a:gd name="connsiteY23" fmla="*/ 3296093 h 4072270"/>
                <a:gd name="connsiteX24" fmla="*/ 4040372 w 7378995"/>
                <a:gd name="connsiteY24" fmla="*/ 3338624 h 4072270"/>
                <a:gd name="connsiteX25" fmla="*/ 3200400 w 7378995"/>
                <a:gd name="connsiteY25" fmla="*/ 3785191 h 4072270"/>
                <a:gd name="connsiteX26" fmla="*/ 2519916 w 7378995"/>
                <a:gd name="connsiteY26" fmla="*/ 4008475 h 4072270"/>
                <a:gd name="connsiteX27" fmla="*/ 2083981 w 7378995"/>
                <a:gd name="connsiteY27" fmla="*/ 4072270 h 4072270"/>
                <a:gd name="connsiteX28" fmla="*/ 1626781 w 7378995"/>
                <a:gd name="connsiteY28" fmla="*/ 3987210 h 4072270"/>
                <a:gd name="connsiteX29" fmla="*/ 1360967 w 7378995"/>
                <a:gd name="connsiteY29" fmla="*/ 3615070 h 4072270"/>
                <a:gd name="connsiteX30" fmla="*/ 1041991 w 7378995"/>
                <a:gd name="connsiteY30" fmla="*/ 3370521 h 4072270"/>
                <a:gd name="connsiteX31" fmla="*/ 669851 w 7378995"/>
                <a:gd name="connsiteY31" fmla="*/ 3264196 h 4072270"/>
                <a:gd name="connsiteX32" fmla="*/ 180753 w 7378995"/>
                <a:gd name="connsiteY32" fmla="*/ 2934587 h 4072270"/>
                <a:gd name="connsiteX33" fmla="*/ 0 w 7378995"/>
                <a:gd name="connsiteY33" fmla="*/ 2466754 h 4072270"/>
                <a:gd name="connsiteX34" fmla="*/ 170121 w 7378995"/>
                <a:gd name="connsiteY34" fmla="*/ 1998921 h 4072270"/>
                <a:gd name="connsiteX35" fmla="*/ 308344 w 7378995"/>
                <a:gd name="connsiteY35" fmla="*/ 1669312 h 4072270"/>
                <a:gd name="connsiteX36" fmla="*/ 382772 w 7378995"/>
                <a:gd name="connsiteY36" fmla="*/ 1509824 h 4072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78995" h="4072270">
                  <a:moveTo>
                    <a:pt x="382772" y="1509824"/>
                  </a:moveTo>
                  <a:lnTo>
                    <a:pt x="744279" y="765545"/>
                  </a:lnTo>
                  <a:lnTo>
                    <a:pt x="1467293" y="329610"/>
                  </a:lnTo>
                  <a:lnTo>
                    <a:pt x="2083981" y="276447"/>
                  </a:lnTo>
                  <a:lnTo>
                    <a:pt x="2562446" y="404038"/>
                  </a:lnTo>
                  <a:lnTo>
                    <a:pt x="3200400" y="116959"/>
                  </a:lnTo>
                  <a:lnTo>
                    <a:pt x="3668232" y="0"/>
                  </a:lnTo>
                  <a:lnTo>
                    <a:pt x="4369981" y="0"/>
                  </a:lnTo>
                  <a:lnTo>
                    <a:pt x="4869712" y="116959"/>
                  </a:lnTo>
                  <a:lnTo>
                    <a:pt x="5146158" y="170121"/>
                  </a:lnTo>
                  <a:lnTo>
                    <a:pt x="5560828" y="42531"/>
                  </a:lnTo>
                  <a:lnTo>
                    <a:pt x="6081823" y="31898"/>
                  </a:lnTo>
                  <a:lnTo>
                    <a:pt x="6666614" y="318977"/>
                  </a:lnTo>
                  <a:lnTo>
                    <a:pt x="7091916" y="914400"/>
                  </a:lnTo>
                  <a:lnTo>
                    <a:pt x="7378995" y="1531089"/>
                  </a:lnTo>
                  <a:lnTo>
                    <a:pt x="7123814" y="2083982"/>
                  </a:lnTo>
                  <a:lnTo>
                    <a:pt x="7028121" y="2211573"/>
                  </a:lnTo>
                  <a:lnTo>
                    <a:pt x="6964325" y="2434856"/>
                  </a:lnTo>
                  <a:lnTo>
                    <a:pt x="6655981" y="2838893"/>
                  </a:lnTo>
                  <a:lnTo>
                    <a:pt x="6283842" y="3019647"/>
                  </a:lnTo>
                  <a:lnTo>
                    <a:pt x="5667153" y="3104707"/>
                  </a:lnTo>
                  <a:lnTo>
                    <a:pt x="5124893" y="3104707"/>
                  </a:lnTo>
                  <a:lnTo>
                    <a:pt x="4859079" y="3104707"/>
                  </a:lnTo>
                  <a:lnTo>
                    <a:pt x="4433777" y="3296093"/>
                  </a:lnTo>
                  <a:lnTo>
                    <a:pt x="4040372" y="3338624"/>
                  </a:lnTo>
                  <a:lnTo>
                    <a:pt x="3200400" y="3785191"/>
                  </a:lnTo>
                  <a:lnTo>
                    <a:pt x="2519916" y="4008475"/>
                  </a:lnTo>
                  <a:lnTo>
                    <a:pt x="2083981" y="4072270"/>
                  </a:lnTo>
                  <a:lnTo>
                    <a:pt x="1626781" y="3987210"/>
                  </a:lnTo>
                  <a:lnTo>
                    <a:pt x="1360967" y="3615070"/>
                  </a:lnTo>
                  <a:lnTo>
                    <a:pt x="1041991" y="3370521"/>
                  </a:lnTo>
                  <a:lnTo>
                    <a:pt x="669851" y="3264196"/>
                  </a:lnTo>
                  <a:lnTo>
                    <a:pt x="180753" y="2934587"/>
                  </a:lnTo>
                  <a:lnTo>
                    <a:pt x="0" y="2466754"/>
                  </a:lnTo>
                  <a:lnTo>
                    <a:pt x="170121" y="1998921"/>
                  </a:lnTo>
                  <a:lnTo>
                    <a:pt x="308344" y="1669312"/>
                  </a:lnTo>
                  <a:lnTo>
                    <a:pt x="382772" y="1509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B4B61B4D-88E5-4197-BCC2-B17BAC056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634" b="26641"/>
            <a:stretch>
              <a:fillRect/>
            </a:stretch>
          </p:blipFill>
          <p:spPr>
            <a:xfrm>
              <a:off x="1396060" y="560850"/>
              <a:ext cx="9144000" cy="5004071"/>
            </a:xfrm>
            <a:custGeom>
              <a:avLst/>
              <a:gdLst>
                <a:gd name="connsiteX0" fmla="*/ 0 w 9144000"/>
                <a:gd name="connsiteY0" fmla="*/ 0 h 5004071"/>
                <a:gd name="connsiteX1" fmla="*/ 9144000 w 9144000"/>
                <a:gd name="connsiteY1" fmla="*/ 0 h 5004071"/>
                <a:gd name="connsiteX2" fmla="*/ 9144000 w 9144000"/>
                <a:gd name="connsiteY2" fmla="*/ 5004071 h 5004071"/>
                <a:gd name="connsiteX3" fmla="*/ 0 w 9144000"/>
                <a:gd name="connsiteY3" fmla="*/ 5004071 h 500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004071">
                  <a:moveTo>
                    <a:pt x="0" y="0"/>
                  </a:moveTo>
                  <a:lnTo>
                    <a:pt x="9144000" y="0"/>
                  </a:lnTo>
                  <a:lnTo>
                    <a:pt x="9144000" y="5004071"/>
                  </a:lnTo>
                  <a:lnTo>
                    <a:pt x="0" y="5004071"/>
                  </a:lnTo>
                  <a:close/>
                </a:path>
              </a:pathLst>
            </a:cu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1960F709-58B7-4C75-975B-279E00641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0"/>
          <a:stretch>
            <a:fillRect/>
          </a:stretch>
        </p:blipFill>
        <p:spPr>
          <a:xfrm>
            <a:off x="4877599" y="1990048"/>
            <a:ext cx="7653076" cy="5194500"/>
          </a:xfrm>
          <a:custGeom>
            <a:avLst/>
            <a:gdLst>
              <a:gd name="connsiteX0" fmla="*/ 0 w 7696199"/>
              <a:gd name="connsiteY0" fmla="*/ 0 h 5223770"/>
              <a:gd name="connsiteX1" fmla="*/ 7696199 w 7696199"/>
              <a:gd name="connsiteY1" fmla="*/ 0 h 5223770"/>
              <a:gd name="connsiteX2" fmla="*/ 7696199 w 7696199"/>
              <a:gd name="connsiteY2" fmla="*/ 5223770 h 5223770"/>
              <a:gd name="connsiteX3" fmla="*/ 0 w 7696199"/>
              <a:gd name="connsiteY3" fmla="*/ 5223770 h 5223770"/>
              <a:gd name="connsiteX4" fmla="*/ 0 w 7696199"/>
              <a:gd name="connsiteY4" fmla="*/ 0 h 5223770"/>
              <a:gd name="connsiteX5" fmla="*/ 7429500 w 7696199"/>
              <a:gd name="connsiteY5" fmla="*/ 14918 h 5223770"/>
              <a:gd name="connsiteX6" fmla="*/ 5886450 w 7696199"/>
              <a:gd name="connsiteY6" fmla="*/ 91118 h 5223770"/>
              <a:gd name="connsiteX7" fmla="*/ 5429250 w 7696199"/>
              <a:gd name="connsiteY7" fmla="*/ 776918 h 5223770"/>
              <a:gd name="connsiteX8" fmla="*/ 6076950 w 7696199"/>
              <a:gd name="connsiteY8" fmla="*/ 1710368 h 5223770"/>
              <a:gd name="connsiteX9" fmla="*/ 6934200 w 7696199"/>
              <a:gd name="connsiteY9" fmla="*/ 2015168 h 5223770"/>
              <a:gd name="connsiteX10" fmla="*/ 7467600 w 7696199"/>
              <a:gd name="connsiteY10" fmla="*/ 1481768 h 5223770"/>
              <a:gd name="connsiteX11" fmla="*/ 7429500 w 7696199"/>
              <a:gd name="connsiteY11" fmla="*/ 14918 h 522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6199" h="5223770">
                <a:moveTo>
                  <a:pt x="0" y="0"/>
                </a:moveTo>
                <a:lnTo>
                  <a:pt x="7696199" y="0"/>
                </a:lnTo>
                <a:lnTo>
                  <a:pt x="7696199" y="5223770"/>
                </a:lnTo>
                <a:lnTo>
                  <a:pt x="0" y="5223770"/>
                </a:lnTo>
                <a:lnTo>
                  <a:pt x="0" y="0"/>
                </a:lnTo>
                <a:close/>
                <a:moveTo>
                  <a:pt x="7429500" y="14918"/>
                </a:moveTo>
                <a:lnTo>
                  <a:pt x="5886450" y="91118"/>
                </a:lnTo>
                <a:lnTo>
                  <a:pt x="5429250" y="776918"/>
                </a:lnTo>
                <a:lnTo>
                  <a:pt x="6076950" y="1710368"/>
                </a:lnTo>
                <a:lnTo>
                  <a:pt x="6934200" y="2015168"/>
                </a:lnTo>
                <a:lnTo>
                  <a:pt x="7467600" y="1481768"/>
                </a:lnTo>
                <a:lnTo>
                  <a:pt x="7429500" y="14918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F6CA9EF6-F94C-4B18-B4D2-2DA42C33CA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4" t="16944" b="45000"/>
          <a:stretch>
            <a:fillRect/>
          </a:stretch>
        </p:blipFill>
        <p:spPr>
          <a:xfrm>
            <a:off x="9116092" y="1666338"/>
            <a:ext cx="2655432" cy="3938942"/>
          </a:xfrm>
          <a:custGeom>
            <a:avLst/>
            <a:gdLst>
              <a:gd name="connsiteX0" fmla="*/ 0 w 2655432"/>
              <a:gd name="connsiteY0" fmla="*/ 0 h 3938942"/>
              <a:gd name="connsiteX1" fmla="*/ 2655432 w 2655432"/>
              <a:gd name="connsiteY1" fmla="*/ 0 h 3938942"/>
              <a:gd name="connsiteX2" fmla="*/ 2655432 w 2655432"/>
              <a:gd name="connsiteY2" fmla="*/ 3938942 h 3938942"/>
              <a:gd name="connsiteX3" fmla="*/ 0 w 2655432"/>
              <a:gd name="connsiteY3" fmla="*/ 3938942 h 3938942"/>
              <a:gd name="connsiteX4" fmla="*/ 0 w 2655432"/>
              <a:gd name="connsiteY4" fmla="*/ 0 h 393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5432" h="3938942">
                <a:moveTo>
                  <a:pt x="0" y="0"/>
                </a:moveTo>
                <a:lnTo>
                  <a:pt x="2655432" y="0"/>
                </a:lnTo>
                <a:lnTo>
                  <a:pt x="2655432" y="3938942"/>
                </a:lnTo>
                <a:lnTo>
                  <a:pt x="0" y="393894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512F267-E448-4A77-998B-F3795C28D4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4" r="38696" b="45000"/>
          <a:stretch>
            <a:fillRect/>
          </a:stretch>
        </p:blipFill>
        <p:spPr>
          <a:xfrm>
            <a:off x="-100591" y="2651774"/>
            <a:ext cx="4206813" cy="3938942"/>
          </a:xfrm>
          <a:custGeom>
            <a:avLst/>
            <a:gdLst>
              <a:gd name="connsiteX0" fmla="*/ 0 w 4206813"/>
              <a:gd name="connsiteY0" fmla="*/ 0 h 3938942"/>
              <a:gd name="connsiteX1" fmla="*/ 4206813 w 4206813"/>
              <a:gd name="connsiteY1" fmla="*/ 0 h 3938942"/>
              <a:gd name="connsiteX2" fmla="*/ 4206813 w 4206813"/>
              <a:gd name="connsiteY2" fmla="*/ 3938942 h 3938942"/>
              <a:gd name="connsiteX3" fmla="*/ 0 w 4206813"/>
              <a:gd name="connsiteY3" fmla="*/ 3938942 h 3938942"/>
              <a:gd name="connsiteX4" fmla="*/ 0 w 4206813"/>
              <a:gd name="connsiteY4" fmla="*/ 0 h 393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6813" h="3938942">
                <a:moveTo>
                  <a:pt x="0" y="0"/>
                </a:moveTo>
                <a:lnTo>
                  <a:pt x="4206813" y="0"/>
                </a:lnTo>
                <a:lnTo>
                  <a:pt x="4206813" y="3938942"/>
                </a:lnTo>
                <a:lnTo>
                  <a:pt x="0" y="393894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68EBA7E0-77E4-4A83-A553-72FF13746CB6}"/>
              </a:ext>
            </a:extLst>
          </p:cNvPr>
          <p:cNvSpPr txBox="1"/>
          <p:nvPr/>
        </p:nvSpPr>
        <p:spPr>
          <a:xfrm>
            <a:off x="1607423" y="2938991"/>
            <a:ext cx="7869836" cy="186204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0" i="0" u="none" strike="noStrike" kern="1200" cap="none" spc="0" normalizeH="0" baseline="0" noProof="0" dirty="0" err="1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  <a:ea typeface="字魂64号-萌趣软糖体" panose="00000500000000000000" pitchFamily="2" charset="-122"/>
              </a:rPr>
              <a:t>Biểu</a:t>
            </a:r>
            <a:r>
              <a:rPr kumimoji="0" lang="en-US" altLang="zh-CN" sz="11500" b="0" i="0" u="none" strike="noStrike" kern="1200" cap="none" spc="0" normalizeH="0" noProof="0" dirty="0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  <a:ea typeface="字魂64号-萌趣软糖体" panose="00000500000000000000" pitchFamily="2" charset="-122"/>
              </a:rPr>
              <a:t> </a:t>
            </a:r>
            <a:r>
              <a:rPr kumimoji="0" lang="en-US" altLang="zh-CN" sz="11500" b="0" i="0" u="none" strike="noStrike" kern="1200" cap="none" spc="0" normalizeH="0" noProof="0" dirty="0" err="1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  <a:ea typeface="字魂64号-萌趣软糖体" panose="00000500000000000000" pitchFamily="2" charset="-122"/>
              </a:rPr>
              <a:t>đồ</a:t>
            </a:r>
            <a:endParaRPr kumimoji="0" lang="zh-CN" altLang="en-US" sz="11500" b="0" i="0" u="none" strike="noStrike" kern="1200" cap="none" spc="0" normalizeH="0" baseline="0" noProof="0" dirty="0">
              <a:ln w="28575">
                <a:solidFill>
                  <a:prstClr val="white"/>
                </a:solidFill>
              </a:ln>
              <a:solidFill>
                <a:srgbClr val="55A7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Mother" panose="02040603050506020204" pitchFamily="18" charset="0"/>
              <a:ea typeface="字魂64号-萌趣软糖体" panose="00000500000000000000" pitchFamily="2" charset="-122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8F416E-FCE9-5B6A-42CE-F251636ED1D6}"/>
              </a:ext>
            </a:extLst>
          </p:cNvPr>
          <p:cNvGrpSpPr/>
          <p:nvPr/>
        </p:nvGrpSpPr>
        <p:grpSpPr>
          <a:xfrm>
            <a:off x="4824836" y="1072778"/>
            <a:ext cx="1855378" cy="947374"/>
            <a:chOff x="4759041" y="1281617"/>
            <a:chExt cx="1855378" cy="94737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0517750-CDDB-10D7-CACE-3DBD80C8E733}"/>
                </a:ext>
              </a:extLst>
            </p:cNvPr>
            <p:cNvSpPr txBox="1"/>
            <p:nvPr/>
          </p:nvSpPr>
          <p:spPr>
            <a:xfrm>
              <a:off x="4759041" y="1305661"/>
              <a:ext cx="18553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ln w="165100">
                    <a:solidFill>
                      <a:srgbClr val="56A790"/>
                    </a:solidFill>
                  </a:ln>
                  <a:solidFill>
                    <a:srgbClr val="56A79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SVN-Franko" panose="02040603050506020204" pitchFamily="18" charset="0"/>
                </a:rPr>
                <a:t>TOÁN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7962334-747F-328F-1DE6-514AB78568C3}"/>
                </a:ext>
              </a:extLst>
            </p:cNvPr>
            <p:cNvSpPr txBox="1"/>
            <p:nvPr/>
          </p:nvSpPr>
          <p:spPr>
            <a:xfrm>
              <a:off x="4759041" y="1281617"/>
              <a:ext cx="185537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SVN-Franko" panose="02040603050506020204" pitchFamily="18" charset="0"/>
                </a:rPr>
                <a:t>TOÁN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470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5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5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4FD7B5-2637-F4E0-8DB5-5918C71A7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3" t="8858" r="4214" b="36424"/>
          <a:stretch/>
        </p:blipFill>
        <p:spPr>
          <a:xfrm>
            <a:off x="2475278" y="609626"/>
            <a:ext cx="7828601" cy="3680611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7ADFFBF-E98A-0EC8-DAB4-6B0636AB498D}"/>
              </a:ext>
            </a:extLst>
          </p:cNvPr>
          <p:cNvGrpSpPr/>
          <p:nvPr/>
        </p:nvGrpSpPr>
        <p:grpSpPr>
          <a:xfrm>
            <a:off x="668079" y="4484927"/>
            <a:ext cx="5362353" cy="1212112"/>
            <a:chOff x="733647" y="4603898"/>
            <a:chExt cx="5362353" cy="121211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B7B224D-6CE5-AA13-295F-B2706678DF6C}"/>
                </a:ext>
              </a:extLst>
            </p:cNvPr>
            <p:cNvGrpSpPr/>
            <p:nvPr/>
          </p:nvGrpSpPr>
          <p:grpSpPr>
            <a:xfrm>
              <a:off x="733647" y="4603898"/>
              <a:ext cx="5362353" cy="1212112"/>
              <a:chOff x="1126897" y="2143361"/>
              <a:chExt cx="5077772" cy="1811587"/>
            </a:xfrm>
          </p:grpSpPr>
          <p:sp>
            <p:nvSpPr>
              <p:cNvPr id="4" name="Speech Bubble: Rectangle with Corners Rounded 3">
                <a:extLst>
                  <a:ext uri="{FF2B5EF4-FFF2-40B4-BE49-F238E27FC236}">
                    <a16:creationId xmlns:a16="http://schemas.microsoft.com/office/drawing/2014/main" id="{E0080F80-A9DA-9235-8259-EC1280C284C0}"/>
                  </a:ext>
                </a:extLst>
              </p:cNvPr>
              <p:cNvSpPr/>
              <p:nvPr/>
            </p:nvSpPr>
            <p:spPr>
              <a:xfrm>
                <a:off x="1126897" y="2143361"/>
                <a:ext cx="4862983" cy="1811587"/>
              </a:xfrm>
              <a:prstGeom prst="wedgeRoundRectCallout">
                <a:avLst>
                  <a:gd name="adj1" fmla="val -39199"/>
                  <a:gd name="adj2" fmla="val 76225"/>
                  <a:gd name="adj3" fmla="val 16667"/>
                </a:avLst>
              </a:prstGeom>
              <a:gradFill flip="none" rotWithShape="1">
                <a:gsLst>
                  <a:gs pos="0">
                    <a:srgbClr val="D8E698">
                      <a:tint val="66000"/>
                      <a:satMod val="160000"/>
                    </a:srgbClr>
                  </a:gs>
                  <a:gs pos="50000">
                    <a:srgbClr val="D8E698">
                      <a:tint val="44500"/>
                      <a:satMod val="160000"/>
                    </a:srgbClr>
                  </a:gs>
                  <a:gs pos="100000">
                    <a:srgbClr val="D8E698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 w="38100">
                <a:solidFill>
                  <a:srgbClr val="C8D9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22">
                <a:extLst>
                  <a:ext uri="{FF2B5EF4-FFF2-40B4-BE49-F238E27FC236}">
                    <a16:creationId xmlns:a16="http://schemas.microsoft.com/office/drawing/2014/main" id="{377D7A52-237A-6EDF-7B25-C0786F43262B}"/>
                  </a:ext>
                </a:extLst>
              </p:cNvPr>
              <p:cNvSpPr txBox="1"/>
              <p:nvPr/>
            </p:nvSpPr>
            <p:spPr>
              <a:xfrm>
                <a:off x="1698067" y="2166812"/>
                <a:ext cx="4506602" cy="1609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Những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lớp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nào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được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nêu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tên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trong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biểu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đồ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?</a:t>
                </a:r>
                <a:endPara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6D2DB22-5A9D-1D5B-774D-BF99E3BC1A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890361" y="4603898"/>
              <a:ext cx="578544" cy="99543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E6BB08-90F2-F4C8-0687-03C13B2D05F6}"/>
              </a:ext>
            </a:extLst>
          </p:cNvPr>
          <p:cNvGrpSpPr/>
          <p:nvPr/>
        </p:nvGrpSpPr>
        <p:grpSpPr>
          <a:xfrm>
            <a:off x="2615609" y="1118065"/>
            <a:ext cx="733647" cy="2869144"/>
            <a:chOff x="676948" y="1791806"/>
            <a:chExt cx="773049" cy="283816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06DDA02-E8CF-1040-05E2-F44B4BF5F102}"/>
                </a:ext>
              </a:extLst>
            </p:cNvPr>
            <p:cNvSpPr/>
            <p:nvPr/>
          </p:nvSpPr>
          <p:spPr>
            <a:xfrm>
              <a:off x="676948" y="1791806"/>
              <a:ext cx="773049" cy="738554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3B32AE4-39CC-50C5-B807-E812061741B3}"/>
                </a:ext>
              </a:extLst>
            </p:cNvPr>
            <p:cNvSpPr/>
            <p:nvPr/>
          </p:nvSpPr>
          <p:spPr>
            <a:xfrm>
              <a:off x="676948" y="2775738"/>
              <a:ext cx="773049" cy="738554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44B764D-B872-956E-D6AF-064947A360C6}"/>
                </a:ext>
              </a:extLst>
            </p:cNvPr>
            <p:cNvSpPr/>
            <p:nvPr/>
          </p:nvSpPr>
          <p:spPr>
            <a:xfrm>
              <a:off x="676948" y="3891414"/>
              <a:ext cx="773049" cy="738554"/>
            </a:xfrm>
            <a:prstGeom prst="ellipse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7910A592-E6A2-5553-960A-F9401C305E46}"/>
              </a:ext>
            </a:extLst>
          </p:cNvPr>
          <p:cNvSpPr/>
          <p:nvPr/>
        </p:nvSpPr>
        <p:spPr>
          <a:xfrm>
            <a:off x="6250072" y="4515844"/>
            <a:ext cx="45553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Lớp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4A, 4B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4C</a:t>
            </a:r>
            <a:endParaRPr lang="en-US" sz="4400" b="1" dirty="0">
              <a:solidFill>
                <a:srgbClr val="4E3B8A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75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89F3EC-0B05-060B-8803-D9AFDEFB6E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3" t="8858" r="4214" b="36424"/>
          <a:stretch/>
        </p:blipFill>
        <p:spPr>
          <a:xfrm>
            <a:off x="2475278" y="524562"/>
            <a:ext cx="7828601" cy="36806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F296B2A-6472-5015-EC46-C3715F910047}"/>
              </a:ext>
            </a:extLst>
          </p:cNvPr>
          <p:cNvGrpSpPr/>
          <p:nvPr/>
        </p:nvGrpSpPr>
        <p:grpSpPr>
          <a:xfrm>
            <a:off x="801174" y="4440066"/>
            <a:ext cx="5159146" cy="1569660"/>
            <a:chOff x="866742" y="4559037"/>
            <a:chExt cx="5159146" cy="156966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30FD914-511F-4D3B-027D-2F6E31BD4E3F}"/>
                </a:ext>
              </a:extLst>
            </p:cNvPr>
            <p:cNvGrpSpPr/>
            <p:nvPr/>
          </p:nvGrpSpPr>
          <p:grpSpPr>
            <a:xfrm>
              <a:off x="866742" y="4559037"/>
              <a:ext cx="5159146" cy="1569660"/>
              <a:chOff x="1252929" y="2076313"/>
              <a:chExt cx="4885349" cy="2345968"/>
            </a:xfrm>
          </p:grpSpPr>
          <p:sp>
            <p:nvSpPr>
              <p:cNvPr id="6" name="Speech Bubble: Rectangle with Corners Rounded 5">
                <a:extLst>
                  <a:ext uri="{FF2B5EF4-FFF2-40B4-BE49-F238E27FC236}">
                    <a16:creationId xmlns:a16="http://schemas.microsoft.com/office/drawing/2014/main" id="{34DABEED-BD74-1048-9248-9AB40FC833E2}"/>
                  </a:ext>
                </a:extLst>
              </p:cNvPr>
              <p:cNvSpPr/>
              <p:nvPr/>
            </p:nvSpPr>
            <p:spPr>
              <a:xfrm>
                <a:off x="1252929" y="2143361"/>
                <a:ext cx="4862983" cy="2211872"/>
              </a:xfrm>
              <a:prstGeom prst="wedgeRoundRectCallout">
                <a:avLst>
                  <a:gd name="adj1" fmla="val -39199"/>
                  <a:gd name="adj2" fmla="val 76225"/>
                  <a:gd name="adj3" fmla="val 16667"/>
                </a:avLst>
              </a:prstGeom>
              <a:gradFill flip="none" rotWithShape="1">
                <a:gsLst>
                  <a:gs pos="0">
                    <a:srgbClr val="D8E698">
                      <a:tint val="66000"/>
                      <a:satMod val="160000"/>
                    </a:srgbClr>
                  </a:gs>
                  <a:gs pos="50000">
                    <a:srgbClr val="D8E698">
                      <a:tint val="44500"/>
                      <a:satMod val="160000"/>
                    </a:srgbClr>
                  </a:gs>
                  <a:gs pos="100000">
                    <a:srgbClr val="D8E698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 w="38100">
                <a:solidFill>
                  <a:srgbClr val="C8D9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22">
                <a:extLst>
                  <a:ext uri="{FF2B5EF4-FFF2-40B4-BE49-F238E27FC236}">
                    <a16:creationId xmlns:a16="http://schemas.microsoft.com/office/drawing/2014/main" id="{888E3148-2B77-0115-20DB-8B4E291FEF29}"/>
                  </a:ext>
                </a:extLst>
              </p:cNvPr>
              <p:cNvSpPr txBox="1"/>
              <p:nvPr/>
            </p:nvSpPr>
            <p:spPr>
              <a:xfrm>
                <a:off x="1631676" y="2076313"/>
                <a:ext cx="4506602" cy="234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Khối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lớp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Bốn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tham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gia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mấy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môn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thể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thao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,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gồm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những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môn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nào</a:t>
                </a:r>
                <a:r>
                  <a:rPr lang="en-US" altLang="zh-CN" sz="3200" dirty="0"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?</a:t>
                </a:r>
                <a:endParaRPr kumimoji="0" lang="en-US" altLang="zh-CN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</a:endParaRPr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DF8ED1-BF05-F16E-5075-9CE87720E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890361" y="4603898"/>
              <a:ext cx="578544" cy="995434"/>
            </a:xfrm>
            <a:prstGeom prst="rect">
              <a:avLst/>
            </a:prstGeom>
          </p:spPr>
        </p:pic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EC8CD1A3-59EB-41AA-E9BF-046341F67E30}"/>
              </a:ext>
            </a:extLst>
          </p:cNvPr>
          <p:cNvSpPr/>
          <p:nvPr/>
        </p:nvSpPr>
        <p:spPr>
          <a:xfrm>
            <a:off x="3381153" y="1118065"/>
            <a:ext cx="1626782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82D38A-B7BD-628F-9AE1-BF0A39FFDF41}"/>
              </a:ext>
            </a:extLst>
          </p:cNvPr>
          <p:cNvSpPr/>
          <p:nvPr/>
        </p:nvSpPr>
        <p:spPr>
          <a:xfrm>
            <a:off x="5123310" y="1097774"/>
            <a:ext cx="1532671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67B9C19-2C81-DBDA-3819-40F719D1DF9F}"/>
              </a:ext>
            </a:extLst>
          </p:cNvPr>
          <p:cNvSpPr/>
          <p:nvPr/>
        </p:nvSpPr>
        <p:spPr>
          <a:xfrm>
            <a:off x="6856700" y="1044913"/>
            <a:ext cx="1532671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8D70229-CC35-71C4-7174-62EDBD151476}"/>
              </a:ext>
            </a:extLst>
          </p:cNvPr>
          <p:cNvSpPr/>
          <p:nvPr/>
        </p:nvSpPr>
        <p:spPr>
          <a:xfrm>
            <a:off x="8582719" y="2079815"/>
            <a:ext cx="1532671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C81F74-37FA-3A18-2EBA-A786C6B2856B}"/>
              </a:ext>
            </a:extLst>
          </p:cNvPr>
          <p:cNvSpPr/>
          <p:nvPr/>
        </p:nvSpPr>
        <p:spPr>
          <a:xfrm>
            <a:off x="6240370" y="4285891"/>
            <a:ext cx="51171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Khối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Bốn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tham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4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môn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thao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2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Gồm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bơi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nhảy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dây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cờ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vua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đá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cầu</a:t>
            </a:r>
            <a:endParaRPr lang="en-US" sz="36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09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89F3EC-0B05-060B-8803-D9AFDEFB6E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3" t="8858" r="4214" b="36424"/>
          <a:stretch/>
        </p:blipFill>
        <p:spPr>
          <a:xfrm>
            <a:off x="2475278" y="524562"/>
            <a:ext cx="7828601" cy="36806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F296B2A-6472-5015-EC46-C3715F910047}"/>
              </a:ext>
            </a:extLst>
          </p:cNvPr>
          <p:cNvGrpSpPr/>
          <p:nvPr/>
        </p:nvGrpSpPr>
        <p:grpSpPr>
          <a:xfrm>
            <a:off x="801173" y="4470088"/>
            <a:ext cx="4489795" cy="1569660"/>
            <a:chOff x="866741" y="4589059"/>
            <a:chExt cx="4489795" cy="156966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30FD914-511F-4D3B-027D-2F6E31BD4E3F}"/>
                </a:ext>
              </a:extLst>
            </p:cNvPr>
            <p:cNvGrpSpPr/>
            <p:nvPr/>
          </p:nvGrpSpPr>
          <p:grpSpPr>
            <a:xfrm>
              <a:off x="866741" y="4589059"/>
              <a:ext cx="4489795" cy="1569660"/>
              <a:chOff x="1252928" y="2121183"/>
              <a:chExt cx="4251521" cy="2345968"/>
            </a:xfrm>
          </p:grpSpPr>
          <p:sp>
            <p:nvSpPr>
              <p:cNvPr id="6" name="Speech Bubble: Rectangle with Corners Rounded 5">
                <a:extLst>
                  <a:ext uri="{FF2B5EF4-FFF2-40B4-BE49-F238E27FC236}">
                    <a16:creationId xmlns:a16="http://schemas.microsoft.com/office/drawing/2014/main" id="{34DABEED-BD74-1048-9248-9AB40FC833E2}"/>
                  </a:ext>
                </a:extLst>
              </p:cNvPr>
              <p:cNvSpPr/>
              <p:nvPr/>
            </p:nvSpPr>
            <p:spPr>
              <a:xfrm>
                <a:off x="1252928" y="2143361"/>
                <a:ext cx="4251521" cy="2211872"/>
              </a:xfrm>
              <a:prstGeom prst="wedgeRoundRectCallout">
                <a:avLst>
                  <a:gd name="adj1" fmla="val -39199"/>
                  <a:gd name="adj2" fmla="val 76225"/>
                  <a:gd name="adj3" fmla="val 16667"/>
                </a:avLst>
              </a:prstGeom>
              <a:gradFill flip="none" rotWithShape="1">
                <a:gsLst>
                  <a:gs pos="0">
                    <a:srgbClr val="D8E698">
                      <a:tint val="66000"/>
                      <a:satMod val="160000"/>
                    </a:srgbClr>
                  </a:gs>
                  <a:gs pos="50000">
                    <a:srgbClr val="D8E698">
                      <a:tint val="44500"/>
                      <a:satMod val="160000"/>
                    </a:srgbClr>
                  </a:gs>
                  <a:gs pos="100000">
                    <a:srgbClr val="D8E698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 w="38100">
                <a:solidFill>
                  <a:srgbClr val="C8D9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TextBox 22">
                <a:extLst>
                  <a:ext uri="{FF2B5EF4-FFF2-40B4-BE49-F238E27FC236}">
                    <a16:creationId xmlns:a16="http://schemas.microsoft.com/office/drawing/2014/main" id="{888E3148-2B77-0115-20DB-8B4E291FEF29}"/>
                  </a:ext>
                </a:extLst>
              </p:cNvPr>
              <p:cNvSpPr txBox="1"/>
              <p:nvPr/>
            </p:nvSpPr>
            <p:spPr>
              <a:xfrm>
                <a:off x="1810687" y="2121183"/>
                <a:ext cx="3693762" cy="234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Môn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bơi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có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mấy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lớp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tham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gia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,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là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những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lớp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nào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?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endParaRPr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DF8ED1-BF05-F16E-5075-9CE87720E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900063" y="4657977"/>
              <a:ext cx="578544" cy="995434"/>
            </a:xfrm>
            <a:prstGeom prst="rect">
              <a:avLst/>
            </a:prstGeom>
          </p:spPr>
        </p:pic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EC8CD1A3-59EB-41AA-E9BF-046341F67E30}"/>
              </a:ext>
            </a:extLst>
          </p:cNvPr>
          <p:cNvSpPr/>
          <p:nvPr/>
        </p:nvSpPr>
        <p:spPr>
          <a:xfrm>
            <a:off x="3381153" y="1032721"/>
            <a:ext cx="1626782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82D38A-B7BD-628F-9AE1-BF0A39FFDF41}"/>
              </a:ext>
            </a:extLst>
          </p:cNvPr>
          <p:cNvSpPr/>
          <p:nvPr/>
        </p:nvSpPr>
        <p:spPr>
          <a:xfrm>
            <a:off x="3428208" y="3171123"/>
            <a:ext cx="1532671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C81F74-37FA-3A18-2EBA-A786C6B2856B}"/>
              </a:ext>
            </a:extLst>
          </p:cNvPr>
          <p:cNvSpPr/>
          <p:nvPr/>
        </p:nvSpPr>
        <p:spPr>
          <a:xfrm>
            <a:off x="5817001" y="4587046"/>
            <a:ext cx="5540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4A </a:t>
            </a:r>
            <a:r>
              <a:rPr lang="en-US" sz="32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4C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63444"/>
              </a:solidFill>
              <a:effectLst/>
              <a:uLnTx/>
              <a:uFillTx/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4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89F3EC-0B05-060B-8803-D9AFDEFB6E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3" t="8858" r="4214" b="36424"/>
          <a:stretch/>
        </p:blipFill>
        <p:spPr>
          <a:xfrm>
            <a:off x="2475278" y="524562"/>
            <a:ext cx="7828601" cy="36806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F296B2A-6472-5015-EC46-C3715F910047}"/>
              </a:ext>
            </a:extLst>
          </p:cNvPr>
          <p:cNvGrpSpPr/>
          <p:nvPr/>
        </p:nvGrpSpPr>
        <p:grpSpPr>
          <a:xfrm>
            <a:off x="834495" y="4587046"/>
            <a:ext cx="4489795" cy="1179337"/>
            <a:chOff x="866741" y="4603898"/>
            <a:chExt cx="4489795" cy="117933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30FD914-511F-4D3B-027D-2F6E31BD4E3F}"/>
                </a:ext>
              </a:extLst>
            </p:cNvPr>
            <p:cNvGrpSpPr/>
            <p:nvPr/>
          </p:nvGrpSpPr>
          <p:grpSpPr>
            <a:xfrm>
              <a:off x="866741" y="4603898"/>
              <a:ext cx="4489795" cy="1179337"/>
              <a:chOff x="1252928" y="2143361"/>
              <a:chExt cx="4251521" cy="1762603"/>
            </a:xfrm>
          </p:grpSpPr>
          <p:sp>
            <p:nvSpPr>
              <p:cNvPr id="6" name="Speech Bubble: Rectangle with Corners Rounded 5">
                <a:extLst>
                  <a:ext uri="{FF2B5EF4-FFF2-40B4-BE49-F238E27FC236}">
                    <a16:creationId xmlns:a16="http://schemas.microsoft.com/office/drawing/2014/main" id="{34DABEED-BD74-1048-9248-9AB40FC833E2}"/>
                  </a:ext>
                </a:extLst>
              </p:cNvPr>
              <p:cNvSpPr/>
              <p:nvPr/>
            </p:nvSpPr>
            <p:spPr>
              <a:xfrm>
                <a:off x="1252928" y="2143361"/>
                <a:ext cx="4251521" cy="1762603"/>
              </a:xfrm>
              <a:prstGeom prst="wedgeRoundRectCallout">
                <a:avLst>
                  <a:gd name="adj1" fmla="val -39199"/>
                  <a:gd name="adj2" fmla="val 76225"/>
                  <a:gd name="adj3" fmla="val 16667"/>
                </a:avLst>
              </a:prstGeom>
              <a:gradFill flip="none" rotWithShape="1">
                <a:gsLst>
                  <a:gs pos="0">
                    <a:srgbClr val="D8E698">
                      <a:tint val="66000"/>
                      <a:satMod val="160000"/>
                    </a:srgbClr>
                  </a:gs>
                  <a:gs pos="50000">
                    <a:srgbClr val="D8E698">
                      <a:tint val="44500"/>
                      <a:satMod val="160000"/>
                    </a:srgbClr>
                  </a:gs>
                  <a:gs pos="100000">
                    <a:srgbClr val="D8E698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 w="38100">
                <a:solidFill>
                  <a:srgbClr val="C8D9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TextBox 22">
                <a:extLst>
                  <a:ext uri="{FF2B5EF4-FFF2-40B4-BE49-F238E27FC236}">
                    <a16:creationId xmlns:a16="http://schemas.microsoft.com/office/drawing/2014/main" id="{888E3148-2B77-0115-20DB-8B4E291FEF29}"/>
                  </a:ext>
                </a:extLst>
              </p:cNvPr>
              <p:cNvSpPr txBox="1"/>
              <p:nvPr/>
            </p:nvSpPr>
            <p:spPr>
              <a:xfrm>
                <a:off x="1649594" y="2143361"/>
                <a:ext cx="3693762" cy="160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Môn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nào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có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ít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lớp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tham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gia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nhất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?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endParaRPr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DF8ED1-BF05-F16E-5075-9CE87720E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900063" y="4657977"/>
              <a:ext cx="578544" cy="995434"/>
            </a:xfrm>
            <a:prstGeom prst="rect">
              <a:avLst/>
            </a:prstGeom>
          </p:spPr>
        </p:pic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EC8CD1A3-59EB-41AA-E9BF-046341F67E30}"/>
              </a:ext>
            </a:extLst>
          </p:cNvPr>
          <p:cNvSpPr/>
          <p:nvPr/>
        </p:nvSpPr>
        <p:spPr>
          <a:xfrm>
            <a:off x="6847367" y="1043637"/>
            <a:ext cx="1626782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C81F74-37FA-3A18-2EBA-A786C6B2856B}"/>
              </a:ext>
            </a:extLst>
          </p:cNvPr>
          <p:cNvSpPr/>
          <p:nvPr/>
        </p:nvSpPr>
        <p:spPr>
          <a:xfrm>
            <a:off x="5783679" y="4737145"/>
            <a:ext cx="55405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nhất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cờ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vua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63444"/>
              </a:solidFill>
              <a:effectLst/>
              <a:uLnTx/>
              <a:uFillTx/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10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89F3EC-0B05-060B-8803-D9AFDEFB6E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3" t="8858" r="4214" b="36424"/>
          <a:stretch/>
        </p:blipFill>
        <p:spPr>
          <a:xfrm>
            <a:off x="2475278" y="524562"/>
            <a:ext cx="7828601" cy="36806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F296B2A-6472-5015-EC46-C3715F910047}"/>
              </a:ext>
            </a:extLst>
          </p:cNvPr>
          <p:cNvGrpSpPr/>
          <p:nvPr/>
        </p:nvGrpSpPr>
        <p:grpSpPr>
          <a:xfrm>
            <a:off x="710368" y="4205173"/>
            <a:ext cx="5174929" cy="2062103"/>
            <a:chOff x="850959" y="4559037"/>
            <a:chExt cx="5174929" cy="206210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30FD914-511F-4D3B-027D-2F6E31BD4E3F}"/>
                </a:ext>
              </a:extLst>
            </p:cNvPr>
            <p:cNvGrpSpPr/>
            <p:nvPr/>
          </p:nvGrpSpPr>
          <p:grpSpPr>
            <a:xfrm>
              <a:off x="866742" y="4559037"/>
              <a:ext cx="5159146" cy="2062103"/>
              <a:chOff x="1252929" y="2076313"/>
              <a:chExt cx="4885349" cy="3081959"/>
            </a:xfrm>
          </p:grpSpPr>
          <p:sp>
            <p:nvSpPr>
              <p:cNvPr id="6" name="Speech Bubble: Rectangle with Corners Rounded 5">
                <a:extLst>
                  <a:ext uri="{FF2B5EF4-FFF2-40B4-BE49-F238E27FC236}">
                    <a16:creationId xmlns:a16="http://schemas.microsoft.com/office/drawing/2014/main" id="{34DABEED-BD74-1048-9248-9AB40FC833E2}"/>
                  </a:ext>
                </a:extLst>
              </p:cNvPr>
              <p:cNvSpPr/>
              <p:nvPr/>
            </p:nvSpPr>
            <p:spPr>
              <a:xfrm>
                <a:off x="1252929" y="2143361"/>
                <a:ext cx="4862983" cy="3014911"/>
              </a:xfrm>
              <a:prstGeom prst="wedgeRoundRectCallout">
                <a:avLst>
                  <a:gd name="adj1" fmla="val -46652"/>
                  <a:gd name="adj2" fmla="val 66738"/>
                  <a:gd name="adj3" fmla="val 16667"/>
                </a:avLst>
              </a:prstGeom>
              <a:gradFill flip="none" rotWithShape="1">
                <a:gsLst>
                  <a:gs pos="0">
                    <a:srgbClr val="D8E698">
                      <a:tint val="66000"/>
                      <a:satMod val="160000"/>
                    </a:srgbClr>
                  </a:gs>
                  <a:gs pos="50000">
                    <a:srgbClr val="D8E698">
                      <a:tint val="44500"/>
                      <a:satMod val="160000"/>
                    </a:srgbClr>
                  </a:gs>
                  <a:gs pos="100000">
                    <a:srgbClr val="D8E698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 w="38100">
                <a:solidFill>
                  <a:srgbClr val="C8D92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TextBox 22">
                <a:extLst>
                  <a:ext uri="{FF2B5EF4-FFF2-40B4-BE49-F238E27FC236}">
                    <a16:creationId xmlns:a16="http://schemas.microsoft.com/office/drawing/2014/main" id="{888E3148-2B77-0115-20DB-8B4E291FEF29}"/>
                  </a:ext>
                </a:extLst>
              </p:cNvPr>
              <p:cNvSpPr txBox="1"/>
              <p:nvPr/>
            </p:nvSpPr>
            <p:spPr>
              <a:xfrm>
                <a:off x="1631676" y="2076313"/>
                <a:ext cx="4506602" cy="30819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Hai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lớp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4B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và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4C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tham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gia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tất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cả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mấ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y </a:t>
                </a:r>
                <a:r>
                  <a:rPr lang="en-US" altLang="zh-CN" sz="3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môn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? Hai </a:t>
                </a:r>
                <a:r>
                  <a:rPr lang="en-US" altLang="zh-CN" sz="3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lớp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đó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cùng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tham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gia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những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môn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3200" dirty="0" err="1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nào</a:t>
                </a:r>
                <a:r>
                  <a:rPr lang="en-US" altLang="zh-CN" sz="3200" dirty="0">
                    <a:solidFill>
                      <a:prstClr val="black"/>
                    </a:solidFill>
                    <a:latin typeface="Arial" panose="020B0604020202020204" pitchFamily="34" charset="0"/>
                    <a:ea typeface="思源黑体 CN Medium" panose="020B0600000000000000" pitchFamily="34" charset="-122"/>
                    <a:cs typeface="Arial" panose="020B0604020202020204" pitchFamily="34" charset="0"/>
                  </a:rPr>
                  <a:t>?</a:t>
                </a:r>
                <a:endPara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+mn-cs"/>
                </a:endParaRPr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DF8ED1-BF05-F16E-5075-9CE87720E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9" r="68061" b="84081"/>
            <a:stretch/>
          </p:blipFill>
          <p:spPr>
            <a:xfrm>
              <a:off x="850959" y="4986670"/>
              <a:ext cx="578544" cy="995434"/>
            </a:xfrm>
            <a:prstGeom prst="rect">
              <a:avLst/>
            </a:prstGeom>
          </p:spPr>
        </p:pic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5582D38A-B7BD-628F-9AE1-BF0A39FFDF41}"/>
              </a:ext>
            </a:extLst>
          </p:cNvPr>
          <p:cNvSpPr/>
          <p:nvPr/>
        </p:nvSpPr>
        <p:spPr>
          <a:xfrm>
            <a:off x="8537677" y="3118483"/>
            <a:ext cx="1532671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67B9C19-2C81-DBDA-3819-40F719D1DF9F}"/>
              </a:ext>
            </a:extLst>
          </p:cNvPr>
          <p:cNvSpPr/>
          <p:nvPr/>
        </p:nvSpPr>
        <p:spPr>
          <a:xfrm>
            <a:off x="5123310" y="2031794"/>
            <a:ext cx="1532671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8D70229-CC35-71C4-7174-62EDBD151476}"/>
              </a:ext>
            </a:extLst>
          </p:cNvPr>
          <p:cNvSpPr/>
          <p:nvPr/>
        </p:nvSpPr>
        <p:spPr>
          <a:xfrm>
            <a:off x="8537677" y="2031794"/>
            <a:ext cx="1532671" cy="93402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C81F74-37FA-3A18-2EBA-A786C6B2856B}"/>
              </a:ext>
            </a:extLst>
          </p:cNvPr>
          <p:cNvSpPr/>
          <p:nvPr/>
        </p:nvSpPr>
        <p:spPr>
          <a:xfrm>
            <a:off x="6304465" y="4209142"/>
            <a:ext cx="44608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Hai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4B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4C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3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E63444"/>
              </a:solidFill>
              <a:effectLst/>
              <a:uLnTx/>
              <a:uFillTx/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0B98AA-EE8C-A3C8-E8B1-4AC31BF5B65F}"/>
              </a:ext>
            </a:extLst>
          </p:cNvPr>
          <p:cNvSpPr/>
          <p:nvPr/>
        </p:nvSpPr>
        <p:spPr>
          <a:xfrm>
            <a:off x="6346697" y="5294969"/>
            <a:ext cx="42481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Hai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E3B8A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đá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63444"/>
                </a:solidFill>
                <a:effectLst/>
                <a:uLnTx/>
                <a:uFillTx/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cầu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E63444"/>
              </a:solidFill>
              <a:effectLst/>
              <a:uLnTx/>
              <a:uFillTx/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19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02">
            <a:extLst>
              <a:ext uri="{FF2B5EF4-FFF2-40B4-BE49-F238E27FC236}">
                <a16:creationId xmlns:a16="http://schemas.microsoft.com/office/drawing/2014/main" id="{E460D1B2-B1D7-13E8-BBFF-8C5E57CB2F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1808" r="3068" b="35193"/>
          <a:stretch/>
        </p:blipFill>
        <p:spPr bwMode="auto">
          <a:xfrm>
            <a:off x="5071730" y="738340"/>
            <a:ext cx="6092457" cy="522759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F78CD1D-AC19-43F3-DADB-E765350FF5D4}"/>
              </a:ext>
            </a:extLst>
          </p:cNvPr>
          <p:cNvGrpSpPr/>
          <p:nvPr/>
        </p:nvGrpSpPr>
        <p:grpSpPr>
          <a:xfrm>
            <a:off x="1733109" y="758720"/>
            <a:ext cx="1803424" cy="830998"/>
            <a:chOff x="1733109" y="758720"/>
            <a:chExt cx="1803424" cy="830998"/>
          </a:xfrm>
        </p:grpSpPr>
        <p:sp>
          <p:nvSpPr>
            <p:cNvPr id="5" name="矩形: 圆角 23">
              <a:extLst>
                <a:ext uri="{FF2B5EF4-FFF2-40B4-BE49-F238E27FC236}">
                  <a16:creationId xmlns:a16="http://schemas.microsoft.com/office/drawing/2014/main" id="{6D8046A5-76EE-905D-94B2-4A9BA4982796}"/>
                </a:ext>
              </a:extLst>
            </p:cNvPr>
            <p:cNvSpPr/>
            <p:nvPr/>
          </p:nvSpPr>
          <p:spPr>
            <a:xfrm>
              <a:off x="1733109" y="758720"/>
              <a:ext cx="1803424" cy="830998"/>
            </a:xfrm>
            <a:prstGeom prst="roundRect">
              <a:avLst>
                <a:gd name="adj" fmla="val 50000"/>
              </a:avLst>
            </a:prstGeom>
            <a:solidFill>
              <a:srgbClr val="CFC7E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A13EF2F-5712-1AA9-FE66-7DBAD5BE4F30}"/>
                </a:ext>
              </a:extLst>
            </p:cNvPr>
            <p:cNvSpPr/>
            <p:nvPr/>
          </p:nvSpPr>
          <p:spPr>
            <a:xfrm>
              <a:off x="1813469" y="820277"/>
              <a:ext cx="162736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>
                  <a:solidFill>
                    <a:srgbClr val="4E3B8A"/>
                  </a:solidFill>
                  <a:latin typeface="Arial" panose="020B0604020202020204" pitchFamily="34" charset="0"/>
                  <a:ea typeface="Arabia" panose="00000400000000000000" pitchFamily="2" charset="0"/>
                  <a:cs typeface="Arial" panose="020B0604020202020204" pitchFamily="34" charset="0"/>
                </a:rPr>
                <a:t>BÀI 2</a:t>
              </a:r>
              <a:endParaRPr lang="en-US" sz="44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73DF7005-BB74-67B1-4C1E-C7DB1A3D721A}"/>
              </a:ext>
            </a:extLst>
          </p:cNvPr>
          <p:cNvSpPr/>
          <p:nvPr/>
        </p:nvSpPr>
        <p:spPr>
          <a:xfrm>
            <a:off x="765543" y="1878133"/>
            <a:ext cx="417859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Biểu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đồ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bên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nói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về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số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thóc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bác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Hà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đã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thu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hoạch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trong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vòng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ba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năm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: 2000, 2001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và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2002.</a:t>
            </a:r>
          </a:p>
          <a:p>
            <a:pPr algn="just"/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Dựa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vào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biểu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đồ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hãy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trả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lời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các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câu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hỏi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dưới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đây</a:t>
            </a:r>
            <a:r>
              <a:rPr lang="en-US" sz="3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7734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3">
            <a:extLst>
              <a:ext uri="{FF2B5EF4-FFF2-40B4-BE49-F238E27FC236}">
                <a16:creationId xmlns:a16="http://schemas.microsoft.com/office/drawing/2014/main" id="{05C915BD-F987-8A67-08A4-410CD548D281}"/>
              </a:ext>
            </a:extLst>
          </p:cNvPr>
          <p:cNvSpPr txBox="1"/>
          <p:nvPr/>
        </p:nvSpPr>
        <p:spPr>
          <a:xfrm>
            <a:off x="1002639" y="2151727"/>
            <a:ext cx="53867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a.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Số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thóc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gia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đình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bác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Hà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thu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hoạch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được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trong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năm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2002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là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: </a:t>
            </a:r>
          </a:p>
          <a:p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         10 x 5 = 50 (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tạ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)</a:t>
            </a:r>
          </a:p>
          <a:p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      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Đổi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50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tạ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= 5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tấn</a:t>
            </a:r>
            <a:endParaRPr lang="en-US" sz="3200" b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4" name="Picture 3" descr="02">
            <a:extLst>
              <a:ext uri="{FF2B5EF4-FFF2-40B4-BE49-F238E27FC236}">
                <a16:creationId xmlns:a16="http://schemas.microsoft.com/office/drawing/2014/main" id="{BCF402B1-EC1F-8780-54B4-664A8B74B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1808" r="3068" b="35193"/>
          <a:stretch/>
        </p:blipFill>
        <p:spPr bwMode="auto">
          <a:xfrm>
            <a:off x="6628232" y="974107"/>
            <a:ext cx="4784413" cy="4105234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22A935B-3857-5723-C6A5-B01DC8AC69DC}"/>
              </a:ext>
            </a:extLst>
          </p:cNvPr>
          <p:cNvSpPr/>
          <p:nvPr/>
        </p:nvSpPr>
        <p:spPr>
          <a:xfrm>
            <a:off x="9253508" y="4176525"/>
            <a:ext cx="2180406" cy="995939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文本框 13">
            <a:extLst>
              <a:ext uri="{FF2B5EF4-FFF2-40B4-BE49-F238E27FC236}">
                <a16:creationId xmlns:a16="http://schemas.microsoft.com/office/drawing/2014/main" id="{D4177C8B-5ED8-5A8E-BBB9-3071696F6E38}"/>
              </a:ext>
            </a:extLst>
          </p:cNvPr>
          <p:cNvSpPr txBox="1"/>
          <p:nvPr/>
        </p:nvSpPr>
        <p:spPr>
          <a:xfrm>
            <a:off x="610978" y="831924"/>
            <a:ext cx="594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a.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Năm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2002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gia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đình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bác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Hà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thu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hoạch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được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mấy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tấn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tx2"/>
                </a:solidFill>
                <a:latin typeface="Arial" charset="0"/>
              </a:rPr>
              <a:t>thóc</a:t>
            </a:r>
            <a:r>
              <a:rPr lang="en-US" sz="3200" i="1" dirty="0">
                <a:solidFill>
                  <a:schemeClr val="tx2"/>
                </a:solidFill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5037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">
            <a:extLst>
              <a:ext uri="{FF2B5EF4-FFF2-40B4-BE49-F238E27FC236}">
                <a16:creationId xmlns:a16="http://schemas.microsoft.com/office/drawing/2014/main" id="{BCF402B1-EC1F-8780-54B4-664A8B74B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1808" r="3068" b="35193"/>
          <a:stretch/>
        </p:blipFill>
        <p:spPr bwMode="auto">
          <a:xfrm>
            <a:off x="6628232" y="974107"/>
            <a:ext cx="4784413" cy="4105234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22A935B-3857-5723-C6A5-B01DC8AC69DC}"/>
              </a:ext>
            </a:extLst>
          </p:cNvPr>
          <p:cNvSpPr/>
          <p:nvPr/>
        </p:nvSpPr>
        <p:spPr>
          <a:xfrm>
            <a:off x="6628232" y="1486489"/>
            <a:ext cx="4344568" cy="915096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5" name="文本框 13">
            <a:extLst>
              <a:ext uri="{FF2B5EF4-FFF2-40B4-BE49-F238E27FC236}">
                <a16:creationId xmlns:a16="http://schemas.microsoft.com/office/drawing/2014/main" id="{D4177C8B-5ED8-5A8E-BBB9-3071696F6E38}"/>
              </a:ext>
            </a:extLst>
          </p:cNvPr>
          <p:cNvSpPr txBox="1"/>
          <p:nvPr/>
        </p:nvSpPr>
        <p:spPr>
          <a:xfrm>
            <a:off x="610978" y="831924"/>
            <a:ext cx="5942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b.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Năm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2002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gia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đình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bác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Hà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hoạch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nhiều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hơn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năm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2000 bao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nhiêu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tạ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thóc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D44C1A6-EB02-E326-161E-1FB0896ED3EF}"/>
              </a:ext>
            </a:extLst>
          </p:cNvPr>
          <p:cNvSpPr/>
          <p:nvPr/>
        </p:nvSpPr>
        <p:spPr>
          <a:xfrm>
            <a:off x="6706203" y="3282915"/>
            <a:ext cx="4706441" cy="915096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文本框 13">
            <a:extLst>
              <a:ext uri="{FF2B5EF4-FFF2-40B4-BE49-F238E27FC236}">
                <a16:creationId xmlns:a16="http://schemas.microsoft.com/office/drawing/2014/main" id="{80A82121-7939-2C87-0B13-A60B72887679}"/>
              </a:ext>
            </a:extLst>
          </p:cNvPr>
          <p:cNvSpPr txBox="1"/>
          <p:nvPr/>
        </p:nvSpPr>
        <p:spPr>
          <a:xfrm>
            <a:off x="974106" y="2367617"/>
            <a:ext cx="538675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b.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Số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thóc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gia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đình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bác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Hà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thu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hoạch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được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trong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năm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2000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là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: </a:t>
            </a:r>
          </a:p>
          <a:p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         10 x 4 = 40 (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tạ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)</a:t>
            </a:r>
          </a:p>
          <a:p>
            <a:r>
              <a:rPr lang="vi-VN" sz="3200" b="1" dirty="0">
                <a:solidFill>
                  <a:schemeClr val="tx2"/>
                </a:solidFill>
                <a:latin typeface="Arial" charset="0"/>
              </a:rPr>
              <a:t>Số thóc năm 2002 gia đình bác Hà thu hoạch được nhiều hơn năm 2000 là:</a:t>
            </a:r>
            <a:endParaRPr lang="en-US" sz="3200" b="1" dirty="0">
              <a:solidFill>
                <a:schemeClr val="tx2"/>
              </a:solidFill>
              <a:latin typeface="Arial" charset="0"/>
            </a:endParaRPr>
          </a:p>
          <a:p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       50 - 40 = 10 (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tạ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1744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 animBg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E2CF759-32BC-4465-B22B-843A50453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7" t="1391" b="84119"/>
          <a:stretch>
            <a:fillRect/>
          </a:stretch>
        </p:blipFill>
        <p:spPr>
          <a:xfrm rot="470086">
            <a:off x="8623733" y="233111"/>
            <a:ext cx="3617226" cy="1765340"/>
          </a:xfrm>
          <a:custGeom>
            <a:avLst/>
            <a:gdLst>
              <a:gd name="connsiteX0" fmla="*/ 3617226 w 3617226"/>
              <a:gd name="connsiteY0" fmla="*/ 208259 h 1765340"/>
              <a:gd name="connsiteX1" fmla="*/ 3617226 w 3617226"/>
              <a:gd name="connsiteY1" fmla="*/ 1765340 h 1765340"/>
              <a:gd name="connsiteX2" fmla="*/ 425154 w 3617226"/>
              <a:gd name="connsiteY2" fmla="*/ 1581047 h 1765340"/>
              <a:gd name="connsiteX3" fmla="*/ 0 w 3617226"/>
              <a:gd name="connsiteY3" fmla="*/ 166732 h 1765340"/>
              <a:gd name="connsiteX4" fmla="*/ 39943 w 3617226"/>
              <a:gd name="connsiteY4" fmla="*/ 0 h 1765340"/>
              <a:gd name="connsiteX5" fmla="*/ 577965 w 3617226"/>
              <a:gd name="connsiteY5" fmla="*/ 207246 h 1765340"/>
              <a:gd name="connsiteX6" fmla="*/ 669821 w 3617226"/>
              <a:gd name="connsiteY6" fmla="*/ 150895 h 1765340"/>
              <a:gd name="connsiteX7" fmla="*/ 1507920 w 3617226"/>
              <a:gd name="connsiteY7" fmla="*/ 332083 h 1765340"/>
              <a:gd name="connsiteX8" fmla="*/ 3617226 w 3617226"/>
              <a:gd name="connsiteY8" fmla="*/ 208259 h 1765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7226" h="1765340">
                <a:moveTo>
                  <a:pt x="3617226" y="208259"/>
                </a:moveTo>
                <a:lnTo>
                  <a:pt x="3617226" y="1765340"/>
                </a:lnTo>
                <a:lnTo>
                  <a:pt x="425154" y="1581047"/>
                </a:lnTo>
                <a:lnTo>
                  <a:pt x="0" y="166732"/>
                </a:lnTo>
                <a:lnTo>
                  <a:pt x="39943" y="0"/>
                </a:lnTo>
                <a:lnTo>
                  <a:pt x="577965" y="207246"/>
                </a:lnTo>
                <a:lnTo>
                  <a:pt x="669821" y="150895"/>
                </a:lnTo>
                <a:lnTo>
                  <a:pt x="1507920" y="332083"/>
                </a:lnTo>
                <a:lnTo>
                  <a:pt x="3617226" y="208259"/>
                </a:lnTo>
                <a:close/>
              </a:path>
            </a:pathLst>
          </a:cu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A7412A4-8A70-42EC-B538-1BB6D3F45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56"/>
          <a:stretch>
            <a:fillRect/>
          </a:stretch>
        </p:blipFill>
        <p:spPr>
          <a:xfrm rot="20791677">
            <a:off x="-486972" y="-56362"/>
            <a:ext cx="6222052" cy="1590217"/>
          </a:xfrm>
          <a:custGeom>
            <a:avLst/>
            <a:gdLst>
              <a:gd name="connsiteX0" fmla="*/ 8077200 w 8077200"/>
              <a:gd name="connsiteY0" fmla="*/ 0 h 2064351"/>
              <a:gd name="connsiteX1" fmla="*/ 8077200 w 8077200"/>
              <a:gd name="connsiteY1" fmla="*/ 377786 h 2064351"/>
              <a:gd name="connsiteX2" fmla="*/ 5967894 w 8077200"/>
              <a:gd name="connsiteY2" fmla="*/ 501610 h 2064351"/>
              <a:gd name="connsiteX3" fmla="*/ 5129795 w 8077200"/>
              <a:gd name="connsiteY3" fmla="*/ 320422 h 2064351"/>
              <a:gd name="connsiteX4" fmla="*/ 5037939 w 8077200"/>
              <a:gd name="connsiteY4" fmla="*/ 376773 h 2064351"/>
              <a:gd name="connsiteX5" fmla="*/ 4499917 w 8077200"/>
              <a:gd name="connsiteY5" fmla="*/ 169527 h 2064351"/>
              <a:gd name="connsiteX6" fmla="*/ 4459974 w 8077200"/>
              <a:gd name="connsiteY6" fmla="*/ 336259 h 2064351"/>
              <a:gd name="connsiteX7" fmla="*/ 4885128 w 8077200"/>
              <a:gd name="connsiteY7" fmla="*/ 1750574 h 2064351"/>
              <a:gd name="connsiteX8" fmla="*/ 8077200 w 8077200"/>
              <a:gd name="connsiteY8" fmla="*/ 1934867 h 2064351"/>
              <a:gd name="connsiteX9" fmla="*/ 8077200 w 8077200"/>
              <a:gd name="connsiteY9" fmla="*/ 2064351 h 2064351"/>
              <a:gd name="connsiteX10" fmla="*/ 0 w 8077200"/>
              <a:gd name="connsiteY10" fmla="*/ 2064351 h 2064351"/>
              <a:gd name="connsiteX11" fmla="*/ 0 w 8077200"/>
              <a:gd name="connsiteY11" fmla="*/ 0 h 2064351"/>
              <a:gd name="connsiteX12" fmla="*/ 8077200 w 8077200"/>
              <a:gd name="connsiteY12" fmla="*/ 0 h 206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0" h="2064351">
                <a:moveTo>
                  <a:pt x="8077200" y="0"/>
                </a:moveTo>
                <a:lnTo>
                  <a:pt x="8077200" y="377786"/>
                </a:lnTo>
                <a:lnTo>
                  <a:pt x="5967894" y="501610"/>
                </a:lnTo>
                <a:lnTo>
                  <a:pt x="5129795" y="320422"/>
                </a:lnTo>
                <a:lnTo>
                  <a:pt x="5037939" y="376773"/>
                </a:lnTo>
                <a:lnTo>
                  <a:pt x="4499917" y="169527"/>
                </a:lnTo>
                <a:lnTo>
                  <a:pt x="4459974" y="336259"/>
                </a:lnTo>
                <a:lnTo>
                  <a:pt x="4885128" y="1750574"/>
                </a:lnTo>
                <a:lnTo>
                  <a:pt x="8077200" y="1934867"/>
                </a:lnTo>
                <a:lnTo>
                  <a:pt x="8077200" y="2064351"/>
                </a:lnTo>
                <a:lnTo>
                  <a:pt x="0" y="2064351"/>
                </a:lnTo>
                <a:lnTo>
                  <a:pt x="0" y="0"/>
                </a:lnTo>
                <a:lnTo>
                  <a:pt x="8077200" y="0"/>
                </a:lnTo>
                <a:close/>
              </a:path>
            </a:pathLst>
          </a:cu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69E386C9-9671-4A45-A528-92FFEFE15D48}"/>
              </a:ext>
            </a:extLst>
          </p:cNvPr>
          <p:cNvGrpSpPr/>
          <p:nvPr/>
        </p:nvGrpSpPr>
        <p:grpSpPr>
          <a:xfrm rot="300000">
            <a:off x="354035" y="412322"/>
            <a:ext cx="11916620" cy="5937675"/>
            <a:chOff x="1396060" y="560850"/>
            <a:chExt cx="9144000" cy="50040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任意多边形: 形状 20">
              <a:extLst>
                <a:ext uri="{FF2B5EF4-FFF2-40B4-BE49-F238E27FC236}">
                  <a16:creationId xmlns:a16="http://schemas.microsoft.com/office/drawing/2014/main" id="{6A377770-87BC-4EDF-A743-2E2C52CCCDE7}"/>
                </a:ext>
              </a:extLst>
            </p:cNvPr>
            <p:cNvSpPr/>
            <p:nvPr/>
          </p:nvSpPr>
          <p:spPr>
            <a:xfrm>
              <a:off x="1903228" y="999460"/>
              <a:ext cx="7378995" cy="4072270"/>
            </a:xfrm>
            <a:custGeom>
              <a:avLst/>
              <a:gdLst>
                <a:gd name="connsiteX0" fmla="*/ 382772 w 7378995"/>
                <a:gd name="connsiteY0" fmla="*/ 1509824 h 4072270"/>
                <a:gd name="connsiteX1" fmla="*/ 744279 w 7378995"/>
                <a:gd name="connsiteY1" fmla="*/ 765545 h 4072270"/>
                <a:gd name="connsiteX2" fmla="*/ 1467293 w 7378995"/>
                <a:gd name="connsiteY2" fmla="*/ 329610 h 4072270"/>
                <a:gd name="connsiteX3" fmla="*/ 2083981 w 7378995"/>
                <a:gd name="connsiteY3" fmla="*/ 276447 h 4072270"/>
                <a:gd name="connsiteX4" fmla="*/ 2562446 w 7378995"/>
                <a:gd name="connsiteY4" fmla="*/ 404038 h 4072270"/>
                <a:gd name="connsiteX5" fmla="*/ 3200400 w 7378995"/>
                <a:gd name="connsiteY5" fmla="*/ 116959 h 4072270"/>
                <a:gd name="connsiteX6" fmla="*/ 3668232 w 7378995"/>
                <a:gd name="connsiteY6" fmla="*/ 0 h 4072270"/>
                <a:gd name="connsiteX7" fmla="*/ 4369981 w 7378995"/>
                <a:gd name="connsiteY7" fmla="*/ 0 h 4072270"/>
                <a:gd name="connsiteX8" fmla="*/ 4869712 w 7378995"/>
                <a:gd name="connsiteY8" fmla="*/ 116959 h 4072270"/>
                <a:gd name="connsiteX9" fmla="*/ 5146158 w 7378995"/>
                <a:gd name="connsiteY9" fmla="*/ 170121 h 4072270"/>
                <a:gd name="connsiteX10" fmla="*/ 5560828 w 7378995"/>
                <a:gd name="connsiteY10" fmla="*/ 42531 h 4072270"/>
                <a:gd name="connsiteX11" fmla="*/ 6081823 w 7378995"/>
                <a:gd name="connsiteY11" fmla="*/ 31898 h 4072270"/>
                <a:gd name="connsiteX12" fmla="*/ 6666614 w 7378995"/>
                <a:gd name="connsiteY12" fmla="*/ 318977 h 4072270"/>
                <a:gd name="connsiteX13" fmla="*/ 7091916 w 7378995"/>
                <a:gd name="connsiteY13" fmla="*/ 914400 h 4072270"/>
                <a:gd name="connsiteX14" fmla="*/ 7378995 w 7378995"/>
                <a:gd name="connsiteY14" fmla="*/ 1531089 h 4072270"/>
                <a:gd name="connsiteX15" fmla="*/ 7123814 w 7378995"/>
                <a:gd name="connsiteY15" fmla="*/ 2083982 h 4072270"/>
                <a:gd name="connsiteX16" fmla="*/ 7028121 w 7378995"/>
                <a:gd name="connsiteY16" fmla="*/ 2211573 h 4072270"/>
                <a:gd name="connsiteX17" fmla="*/ 6964325 w 7378995"/>
                <a:gd name="connsiteY17" fmla="*/ 2434856 h 4072270"/>
                <a:gd name="connsiteX18" fmla="*/ 6655981 w 7378995"/>
                <a:gd name="connsiteY18" fmla="*/ 2838893 h 4072270"/>
                <a:gd name="connsiteX19" fmla="*/ 6283842 w 7378995"/>
                <a:gd name="connsiteY19" fmla="*/ 3019647 h 4072270"/>
                <a:gd name="connsiteX20" fmla="*/ 5667153 w 7378995"/>
                <a:gd name="connsiteY20" fmla="*/ 3104707 h 4072270"/>
                <a:gd name="connsiteX21" fmla="*/ 5124893 w 7378995"/>
                <a:gd name="connsiteY21" fmla="*/ 3104707 h 4072270"/>
                <a:gd name="connsiteX22" fmla="*/ 4859079 w 7378995"/>
                <a:gd name="connsiteY22" fmla="*/ 3104707 h 4072270"/>
                <a:gd name="connsiteX23" fmla="*/ 4433777 w 7378995"/>
                <a:gd name="connsiteY23" fmla="*/ 3296093 h 4072270"/>
                <a:gd name="connsiteX24" fmla="*/ 4040372 w 7378995"/>
                <a:gd name="connsiteY24" fmla="*/ 3338624 h 4072270"/>
                <a:gd name="connsiteX25" fmla="*/ 3200400 w 7378995"/>
                <a:gd name="connsiteY25" fmla="*/ 3785191 h 4072270"/>
                <a:gd name="connsiteX26" fmla="*/ 2519916 w 7378995"/>
                <a:gd name="connsiteY26" fmla="*/ 4008475 h 4072270"/>
                <a:gd name="connsiteX27" fmla="*/ 2083981 w 7378995"/>
                <a:gd name="connsiteY27" fmla="*/ 4072270 h 4072270"/>
                <a:gd name="connsiteX28" fmla="*/ 1626781 w 7378995"/>
                <a:gd name="connsiteY28" fmla="*/ 3987210 h 4072270"/>
                <a:gd name="connsiteX29" fmla="*/ 1360967 w 7378995"/>
                <a:gd name="connsiteY29" fmla="*/ 3615070 h 4072270"/>
                <a:gd name="connsiteX30" fmla="*/ 1041991 w 7378995"/>
                <a:gd name="connsiteY30" fmla="*/ 3370521 h 4072270"/>
                <a:gd name="connsiteX31" fmla="*/ 669851 w 7378995"/>
                <a:gd name="connsiteY31" fmla="*/ 3264196 h 4072270"/>
                <a:gd name="connsiteX32" fmla="*/ 180753 w 7378995"/>
                <a:gd name="connsiteY32" fmla="*/ 2934587 h 4072270"/>
                <a:gd name="connsiteX33" fmla="*/ 0 w 7378995"/>
                <a:gd name="connsiteY33" fmla="*/ 2466754 h 4072270"/>
                <a:gd name="connsiteX34" fmla="*/ 170121 w 7378995"/>
                <a:gd name="connsiteY34" fmla="*/ 1998921 h 4072270"/>
                <a:gd name="connsiteX35" fmla="*/ 308344 w 7378995"/>
                <a:gd name="connsiteY35" fmla="*/ 1669312 h 4072270"/>
                <a:gd name="connsiteX36" fmla="*/ 382772 w 7378995"/>
                <a:gd name="connsiteY36" fmla="*/ 1509824 h 4072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378995" h="4072270">
                  <a:moveTo>
                    <a:pt x="382772" y="1509824"/>
                  </a:moveTo>
                  <a:lnTo>
                    <a:pt x="744279" y="765545"/>
                  </a:lnTo>
                  <a:lnTo>
                    <a:pt x="1467293" y="329610"/>
                  </a:lnTo>
                  <a:lnTo>
                    <a:pt x="2083981" y="276447"/>
                  </a:lnTo>
                  <a:lnTo>
                    <a:pt x="2562446" y="404038"/>
                  </a:lnTo>
                  <a:lnTo>
                    <a:pt x="3200400" y="116959"/>
                  </a:lnTo>
                  <a:lnTo>
                    <a:pt x="3668232" y="0"/>
                  </a:lnTo>
                  <a:lnTo>
                    <a:pt x="4369981" y="0"/>
                  </a:lnTo>
                  <a:lnTo>
                    <a:pt x="4869712" y="116959"/>
                  </a:lnTo>
                  <a:lnTo>
                    <a:pt x="5146158" y="170121"/>
                  </a:lnTo>
                  <a:lnTo>
                    <a:pt x="5560828" y="42531"/>
                  </a:lnTo>
                  <a:lnTo>
                    <a:pt x="6081823" y="31898"/>
                  </a:lnTo>
                  <a:lnTo>
                    <a:pt x="6666614" y="318977"/>
                  </a:lnTo>
                  <a:lnTo>
                    <a:pt x="7091916" y="914400"/>
                  </a:lnTo>
                  <a:lnTo>
                    <a:pt x="7378995" y="1531089"/>
                  </a:lnTo>
                  <a:lnTo>
                    <a:pt x="7123814" y="2083982"/>
                  </a:lnTo>
                  <a:lnTo>
                    <a:pt x="7028121" y="2211573"/>
                  </a:lnTo>
                  <a:lnTo>
                    <a:pt x="6964325" y="2434856"/>
                  </a:lnTo>
                  <a:lnTo>
                    <a:pt x="6655981" y="2838893"/>
                  </a:lnTo>
                  <a:lnTo>
                    <a:pt x="6283842" y="3019647"/>
                  </a:lnTo>
                  <a:lnTo>
                    <a:pt x="5667153" y="3104707"/>
                  </a:lnTo>
                  <a:lnTo>
                    <a:pt x="5124893" y="3104707"/>
                  </a:lnTo>
                  <a:lnTo>
                    <a:pt x="4859079" y="3104707"/>
                  </a:lnTo>
                  <a:lnTo>
                    <a:pt x="4433777" y="3296093"/>
                  </a:lnTo>
                  <a:lnTo>
                    <a:pt x="4040372" y="3338624"/>
                  </a:lnTo>
                  <a:lnTo>
                    <a:pt x="3200400" y="3785191"/>
                  </a:lnTo>
                  <a:lnTo>
                    <a:pt x="2519916" y="4008475"/>
                  </a:lnTo>
                  <a:lnTo>
                    <a:pt x="2083981" y="4072270"/>
                  </a:lnTo>
                  <a:lnTo>
                    <a:pt x="1626781" y="3987210"/>
                  </a:lnTo>
                  <a:lnTo>
                    <a:pt x="1360967" y="3615070"/>
                  </a:lnTo>
                  <a:lnTo>
                    <a:pt x="1041991" y="3370521"/>
                  </a:lnTo>
                  <a:lnTo>
                    <a:pt x="669851" y="3264196"/>
                  </a:lnTo>
                  <a:lnTo>
                    <a:pt x="180753" y="2934587"/>
                  </a:lnTo>
                  <a:lnTo>
                    <a:pt x="0" y="2466754"/>
                  </a:lnTo>
                  <a:lnTo>
                    <a:pt x="170121" y="1998921"/>
                  </a:lnTo>
                  <a:lnTo>
                    <a:pt x="308344" y="1669312"/>
                  </a:lnTo>
                  <a:lnTo>
                    <a:pt x="382772" y="1509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B4B61B4D-88E5-4197-BCC2-B17BAC056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634" b="26641"/>
            <a:stretch>
              <a:fillRect/>
            </a:stretch>
          </p:blipFill>
          <p:spPr>
            <a:xfrm>
              <a:off x="1396060" y="560850"/>
              <a:ext cx="9144000" cy="5004071"/>
            </a:xfrm>
            <a:custGeom>
              <a:avLst/>
              <a:gdLst>
                <a:gd name="connsiteX0" fmla="*/ 0 w 9144000"/>
                <a:gd name="connsiteY0" fmla="*/ 0 h 5004071"/>
                <a:gd name="connsiteX1" fmla="*/ 9144000 w 9144000"/>
                <a:gd name="connsiteY1" fmla="*/ 0 h 5004071"/>
                <a:gd name="connsiteX2" fmla="*/ 9144000 w 9144000"/>
                <a:gd name="connsiteY2" fmla="*/ 5004071 h 5004071"/>
                <a:gd name="connsiteX3" fmla="*/ 0 w 9144000"/>
                <a:gd name="connsiteY3" fmla="*/ 5004071 h 500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5004071">
                  <a:moveTo>
                    <a:pt x="0" y="0"/>
                  </a:moveTo>
                  <a:lnTo>
                    <a:pt x="9144000" y="0"/>
                  </a:lnTo>
                  <a:lnTo>
                    <a:pt x="9144000" y="5004071"/>
                  </a:lnTo>
                  <a:lnTo>
                    <a:pt x="0" y="5004071"/>
                  </a:lnTo>
                  <a:close/>
                </a:path>
              </a:pathLst>
            </a:cu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1960F709-58B7-4C75-975B-279E00641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0"/>
          <a:stretch>
            <a:fillRect/>
          </a:stretch>
        </p:blipFill>
        <p:spPr>
          <a:xfrm>
            <a:off x="5719582" y="2403556"/>
            <a:ext cx="6862246" cy="4657727"/>
          </a:xfrm>
          <a:custGeom>
            <a:avLst/>
            <a:gdLst>
              <a:gd name="connsiteX0" fmla="*/ 0 w 7696199"/>
              <a:gd name="connsiteY0" fmla="*/ 0 h 5223770"/>
              <a:gd name="connsiteX1" fmla="*/ 7696199 w 7696199"/>
              <a:gd name="connsiteY1" fmla="*/ 0 h 5223770"/>
              <a:gd name="connsiteX2" fmla="*/ 7696199 w 7696199"/>
              <a:gd name="connsiteY2" fmla="*/ 5223770 h 5223770"/>
              <a:gd name="connsiteX3" fmla="*/ 0 w 7696199"/>
              <a:gd name="connsiteY3" fmla="*/ 5223770 h 5223770"/>
              <a:gd name="connsiteX4" fmla="*/ 0 w 7696199"/>
              <a:gd name="connsiteY4" fmla="*/ 0 h 5223770"/>
              <a:gd name="connsiteX5" fmla="*/ 7429500 w 7696199"/>
              <a:gd name="connsiteY5" fmla="*/ 14918 h 5223770"/>
              <a:gd name="connsiteX6" fmla="*/ 5886450 w 7696199"/>
              <a:gd name="connsiteY6" fmla="*/ 91118 h 5223770"/>
              <a:gd name="connsiteX7" fmla="*/ 5429250 w 7696199"/>
              <a:gd name="connsiteY7" fmla="*/ 776918 h 5223770"/>
              <a:gd name="connsiteX8" fmla="*/ 6076950 w 7696199"/>
              <a:gd name="connsiteY8" fmla="*/ 1710368 h 5223770"/>
              <a:gd name="connsiteX9" fmla="*/ 6934200 w 7696199"/>
              <a:gd name="connsiteY9" fmla="*/ 2015168 h 5223770"/>
              <a:gd name="connsiteX10" fmla="*/ 7467600 w 7696199"/>
              <a:gd name="connsiteY10" fmla="*/ 1481768 h 5223770"/>
              <a:gd name="connsiteX11" fmla="*/ 7429500 w 7696199"/>
              <a:gd name="connsiteY11" fmla="*/ 14918 h 522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6199" h="5223770">
                <a:moveTo>
                  <a:pt x="0" y="0"/>
                </a:moveTo>
                <a:lnTo>
                  <a:pt x="7696199" y="0"/>
                </a:lnTo>
                <a:lnTo>
                  <a:pt x="7696199" y="5223770"/>
                </a:lnTo>
                <a:lnTo>
                  <a:pt x="0" y="5223770"/>
                </a:lnTo>
                <a:lnTo>
                  <a:pt x="0" y="0"/>
                </a:lnTo>
                <a:close/>
                <a:moveTo>
                  <a:pt x="7429500" y="14918"/>
                </a:moveTo>
                <a:lnTo>
                  <a:pt x="5886450" y="91118"/>
                </a:lnTo>
                <a:lnTo>
                  <a:pt x="5429250" y="776918"/>
                </a:lnTo>
                <a:lnTo>
                  <a:pt x="6076950" y="1710368"/>
                </a:lnTo>
                <a:lnTo>
                  <a:pt x="6934200" y="2015168"/>
                </a:lnTo>
                <a:lnTo>
                  <a:pt x="7467600" y="1481768"/>
                </a:lnTo>
                <a:lnTo>
                  <a:pt x="7429500" y="14918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F6CA9EF6-F94C-4B18-B4D2-2DA42C33CA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4" t="16944" b="45000"/>
          <a:stretch>
            <a:fillRect/>
          </a:stretch>
        </p:blipFill>
        <p:spPr>
          <a:xfrm>
            <a:off x="9212344" y="1060800"/>
            <a:ext cx="2655432" cy="3938942"/>
          </a:xfrm>
          <a:custGeom>
            <a:avLst/>
            <a:gdLst>
              <a:gd name="connsiteX0" fmla="*/ 0 w 2655432"/>
              <a:gd name="connsiteY0" fmla="*/ 0 h 3938942"/>
              <a:gd name="connsiteX1" fmla="*/ 2655432 w 2655432"/>
              <a:gd name="connsiteY1" fmla="*/ 0 h 3938942"/>
              <a:gd name="connsiteX2" fmla="*/ 2655432 w 2655432"/>
              <a:gd name="connsiteY2" fmla="*/ 3938942 h 3938942"/>
              <a:gd name="connsiteX3" fmla="*/ 0 w 2655432"/>
              <a:gd name="connsiteY3" fmla="*/ 3938942 h 3938942"/>
              <a:gd name="connsiteX4" fmla="*/ 0 w 2655432"/>
              <a:gd name="connsiteY4" fmla="*/ 0 h 393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5432" h="3938942">
                <a:moveTo>
                  <a:pt x="0" y="0"/>
                </a:moveTo>
                <a:lnTo>
                  <a:pt x="2655432" y="0"/>
                </a:lnTo>
                <a:lnTo>
                  <a:pt x="2655432" y="3938942"/>
                </a:lnTo>
                <a:lnTo>
                  <a:pt x="0" y="393894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512F267-E448-4A77-998B-F3795C28D4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4" r="38696" b="45000"/>
          <a:stretch>
            <a:fillRect/>
          </a:stretch>
        </p:blipFill>
        <p:spPr>
          <a:xfrm>
            <a:off x="-108975" y="1683369"/>
            <a:ext cx="4206813" cy="3938942"/>
          </a:xfrm>
          <a:custGeom>
            <a:avLst/>
            <a:gdLst>
              <a:gd name="connsiteX0" fmla="*/ 0 w 4206813"/>
              <a:gd name="connsiteY0" fmla="*/ 0 h 3938942"/>
              <a:gd name="connsiteX1" fmla="*/ 4206813 w 4206813"/>
              <a:gd name="connsiteY1" fmla="*/ 0 h 3938942"/>
              <a:gd name="connsiteX2" fmla="*/ 4206813 w 4206813"/>
              <a:gd name="connsiteY2" fmla="*/ 3938942 h 3938942"/>
              <a:gd name="connsiteX3" fmla="*/ 0 w 4206813"/>
              <a:gd name="connsiteY3" fmla="*/ 3938942 h 3938942"/>
              <a:gd name="connsiteX4" fmla="*/ 0 w 4206813"/>
              <a:gd name="connsiteY4" fmla="*/ 0 h 393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6813" h="3938942">
                <a:moveTo>
                  <a:pt x="0" y="0"/>
                </a:moveTo>
                <a:lnTo>
                  <a:pt x="4206813" y="0"/>
                </a:lnTo>
                <a:lnTo>
                  <a:pt x="4206813" y="3938942"/>
                </a:lnTo>
                <a:lnTo>
                  <a:pt x="0" y="3938942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0" name="文本框 30">
            <a:extLst>
              <a:ext uri="{FF2B5EF4-FFF2-40B4-BE49-F238E27FC236}">
                <a16:creationId xmlns:a16="http://schemas.microsoft.com/office/drawing/2014/main" id="{9973C867-8125-03FF-A2F2-26AFBEF08D25}"/>
              </a:ext>
            </a:extLst>
          </p:cNvPr>
          <p:cNvSpPr txBox="1"/>
          <p:nvPr/>
        </p:nvSpPr>
        <p:spPr>
          <a:xfrm>
            <a:off x="1892968" y="3940537"/>
            <a:ext cx="7869836" cy="186204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500" dirty="0" err="1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Chúc</a:t>
            </a:r>
            <a:r>
              <a:rPr lang="en-US" altLang="zh-CN" sz="11500" dirty="0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 </a:t>
            </a:r>
            <a:r>
              <a:rPr lang="en-US" altLang="zh-CN" sz="11500" dirty="0" err="1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các</a:t>
            </a:r>
            <a:r>
              <a:rPr lang="en-US" altLang="zh-CN" sz="11500" dirty="0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 </a:t>
            </a:r>
            <a:r>
              <a:rPr lang="en-US" altLang="zh-CN" sz="11500" dirty="0" err="1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em</a:t>
            </a:r>
            <a:endParaRPr lang="en-US" altLang="zh-CN" sz="11500" dirty="0">
              <a:ln w="28575">
                <a:solidFill>
                  <a:prstClr val="white"/>
                </a:solidFill>
              </a:ln>
              <a:solidFill>
                <a:srgbClr val="55A7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Mother" panose="02040603050506020204" pitchFamily="18" charset="0"/>
              <a:ea typeface="字魂64号-萌趣软糖体" panose="00000500000000000000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500" dirty="0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 </a:t>
            </a:r>
            <a:r>
              <a:rPr lang="en-US" altLang="zh-CN" sz="11500" dirty="0" err="1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học</a:t>
            </a:r>
            <a:r>
              <a:rPr lang="en-US" altLang="zh-CN" sz="11500" dirty="0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 </a:t>
            </a:r>
            <a:r>
              <a:rPr lang="en-US" altLang="zh-CN" sz="11500" dirty="0" err="1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tốt</a:t>
            </a:r>
            <a:r>
              <a:rPr lang="en-US" altLang="zh-CN" sz="11500" dirty="0">
                <a:ln w="28575">
                  <a:solidFill>
                    <a:prstClr val="white"/>
                  </a:solidFill>
                </a:ln>
                <a:solidFill>
                  <a:srgbClr val="55A7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Mother" panose="02040603050506020204" pitchFamily="18" charset="0"/>
                <a:ea typeface="字魂64号-萌趣软糖体" panose="00000500000000000000" pitchFamily="2" charset="-122"/>
              </a:rPr>
              <a:t>!</a:t>
            </a:r>
            <a:endParaRPr kumimoji="0" lang="zh-CN" altLang="en-US" sz="11500" b="0" i="0" u="none" strike="noStrike" kern="1200" cap="none" spc="0" normalizeH="0" baseline="0" noProof="0" dirty="0">
              <a:ln w="28575">
                <a:solidFill>
                  <a:prstClr val="white"/>
                </a:solidFill>
              </a:ln>
              <a:solidFill>
                <a:srgbClr val="55A7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Mother" panose="02040603050506020204" pitchFamily="18" charset="0"/>
              <a:ea typeface="字魂64号-萌趣软糖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973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5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E2CF759-32BC-4465-B22B-843A50453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7" t="1391" b="84119"/>
          <a:stretch>
            <a:fillRect/>
          </a:stretch>
        </p:blipFill>
        <p:spPr>
          <a:xfrm rot="470086">
            <a:off x="8623733" y="233111"/>
            <a:ext cx="3617226" cy="1765340"/>
          </a:xfrm>
          <a:custGeom>
            <a:avLst/>
            <a:gdLst>
              <a:gd name="connsiteX0" fmla="*/ 3617226 w 3617226"/>
              <a:gd name="connsiteY0" fmla="*/ 208259 h 1765340"/>
              <a:gd name="connsiteX1" fmla="*/ 3617226 w 3617226"/>
              <a:gd name="connsiteY1" fmla="*/ 1765340 h 1765340"/>
              <a:gd name="connsiteX2" fmla="*/ 425154 w 3617226"/>
              <a:gd name="connsiteY2" fmla="*/ 1581047 h 1765340"/>
              <a:gd name="connsiteX3" fmla="*/ 0 w 3617226"/>
              <a:gd name="connsiteY3" fmla="*/ 166732 h 1765340"/>
              <a:gd name="connsiteX4" fmla="*/ 39943 w 3617226"/>
              <a:gd name="connsiteY4" fmla="*/ 0 h 1765340"/>
              <a:gd name="connsiteX5" fmla="*/ 577965 w 3617226"/>
              <a:gd name="connsiteY5" fmla="*/ 207246 h 1765340"/>
              <a:gd name="connsiteX6" fmla="*/ 669821 w 3617226"/>
              <a:gd name="connsiteY6" fmla="*/ 150895 h 1765340"/>
              <a:gd name="connsiteX7" fmla="*/ 1507920 w 3617226"/>
              <a:gd name="connsiteY7" fmla="*/ 332083 h 1765340"/>
              <a:gd name="connsiteX8" fmla="*/ 3617226 w 3617226"/>
              <a:gd name="connsiteY8" fmla="*/ 208259 h 1765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7226" h="1765340">
                <a:moveTo>
                  <a:pt x="3617226" y="208259"/>
                </a:moveTo>
                <a:lnTo>
                  <a:pt x="3617226" y="1765340"/>
                </a:lnTo>
                <a:lnTo>
                  <a:pt x="425154" y="1581047"/>
                </a:lnTo>
                <a:lnTo>
                  <a:pt x="0" y="166732"/>
                </a:lnTo>
                <a:lnTo>
                  <a:pt x="39943" y="0"/>
                </a:lnTo>
                <a:lnTo>
                  <a:pt x="577965" y="207246"/>
                </a:lnTo>
                <a:lnTo>
                  <a:pt x="669821" y="150895"/>
                </a:lnTo>
                <a:lnTo>
                  <a:pt x="1507920" y="332083"/>
                </a:lnTo>
                <a:lnTo>
                  <a:pt x="3617226" y="208259"/>
                </a:lnTo>
                <a:close/>
              </a:path>
            </a:pathLst>
          </a:cu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A7412A4-8A70-42EC-B538-1BB6D3F45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56"/>
          <a:stretch>
            <a:fillRect/>
          </a:stretch>
        </p:blipFill>
        <p:spPr>
          <a:xfrm rot="20791677">
            <a:off x="-486972" y="-56362"/>
            <a:ext cx="6222052" cy="1590217"/>
          </a:xfrm>
          <a:custGeom>
            <a:avLst/>
            <a:gdLst>
              <a:gd name="connsiteX0" fmla="*/ 8077200 w 8077200"/>
              <a:gd name="connsiteY0" fmla="*/ 0 h 2064351"/>
              <a:gd name="connsiteX1" fmla="*/ 8077200 w 8077200"/>
              <a:gd name="connsiteY1" fmla="*/ 377786 h 2064351"/>
              <a:gd name="connsiteX2" fmla="*/ 5967894 w 8077200"/>
              <a:gd name="connsiteY2" fmla="*/ 501610 h 2064351"/>
              <a:gd name="connsiteX3" fmla="*/ 5129795 w 8077200"/>
              <a:gd name="connsiteY3" fmla="*/ 320422 h 2064351"/>
              <a:gd name="connsiteX4" fmla="*/ 5037939 w 8077200"/>
              <a:gd name="connsiteY4" fmla="*/ 376773 h 2064351"/>
              <a:gd name="connsiteX5" fmla="*/ 4499917 w 8077200"/>
              <a:gd name="connsiteY5" fmla="*/ 169527 h 2064351"/>
              <a:gd name="connsiteX6" fmla="*/ 4459974 w 8077200"/>
              <a:gd name="connsiteY6" fmla="*/ 336259 h 2064351"/>
              <a:gd name="connsiteX7" fmla="*/ 4885128 w 8077200"/>
              <a:gd name="connsiteY7" fmla="*/ 1750574 h 2064351"/>
              <a:gd name="connsiteX8" fmla="*/ 8077200 w 8077200"/>
              <a:gd name="connsiteY8" fmla="*/ 1934867 h 2064351"/>
              <a:gd name="connsiteX9" fmla="*/ 8077200 w 8077200"/>
              <a:gd name="connsiteY9" fmla="*/ 2064351 h 2064351"/>
              <a:gd name="connsiteX10" fmla="*/ 0 w 8077200"/>
              <a:gd name="connsiteY10" fmla="*/ 2064351 h 2064351"/>
              <a:gd name="connsiteX11" fmla="*/ 0 w 8077200"/>
              <a:gd name="connsiteY11" fmla="*/ 0 h 2064351"/>
              <a:gd name="connsiteX12" fmla="*/ 8077200 w 8077200"/>
              <a:gd name="connsiteY12" fmla="*/ 0 h 206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0" h="2064351">
                <a:moveTo>
                  <a:pt x="8077200" y="0"/>
                </a:moveTo>
                <a:lnTo>
                  <a:pt x="8077200" y="377786"/>
                </a:lnTo>
                <a:lnTo>
                  <a:pt x="5967894" y="501610"/>
                </a:lnTo>
                <a:lnTo>
                  <a:pt x="5129795" y="320422"/>
                </a:lnTo>
                <a:lnTo>
                  <a:pt x="5037939" y="376773"/>
                </a:lnTo>
                <a:lnTo>
                  <a:pt x="4499917" y="169527"/>
                </a:lnTo>
                <a:lnTo>
                  <a:pt x="4459974" y="336259"/>
                </a:lnTo>
                <a:lnTo>
                  <a:pt x="4885128" y="1750574"/>
                </a:lnTo>
                <a:lnTo>
                  <a:pt x="8077200" y="1934867"/>
                </a:lnTo>
                <a:lnTo>
                  <a:pt x="8077200" y="2064351"/>
                </a:lnTo>
                <a:lnTo>
                  <a:pt x="0" y="2064351"/>
                </a:lnTo>
                <a:lnTo>
                  <a:pt x="0" y="0"/>
                </a:lnTo>
                <a:lnTo>
                  <a:pt x="8077200" y="0"/>
                </a:lnTo>
                <a:close/>
              </a:path>
            </a:pathLst>
          </a:cu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1C9DD9F0-C5BE-4AD4-86EB-1FC4F43F322E}"/>
              </a:ext>
            </a:extLst>
          </p:cNvPr>
          <p:cNvSpPr txBox="1"/>
          <p:nvPr/>
        </p:nvSpPr>
        <p:spPr>
          <a:xfrm>
            <a:off x="2161082" y="922614"/>
            <a:ext cx="7869836" cy="120032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>
            <a:defPPr>
              <a:defRPr lang="zh-CN"/>
            </a:defPPr>
            <a:lvl1pPr algn="ctr">
              <a:defRPr sz="17500" b="1">
                <a:ln w="79375">
                  <a:solidFill>
                    <a:srgbClr val="EE7471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30号-快乐俏黑体" panose="00000500000000000000" pitchFamily="2" charset="-122"/>
                <a:ea typeface="字魂130号-快乐俏黑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 w="28575">
                  <a:solidFill>
                    <a:srgbClr val="56A68F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</a:rPr>
              <a:t>Yêu</a:t>
            </a:r>
            <a:r>
              <a:rPr kumimoji="0" lang="en-US" altLang="zh-CN" sz="6000" b="1" i="0" u="none" strike="noStrike" kern="1200" cap="none" spc="0" normalizeH="0" noProof="0" dirty="0">
                <a:ln w="28575">
                  <a:solidFill>
                    <a:srgbClr val="56A68F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 w="28575">
                  <a:solidFill>
                    <a:srgbClr val="56A68F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</a:rPr>
              <a:t>cầu</a:t>
            </a:r>
            <a:r>
              <a:rPr kumimoji="0" lang="en-US" altLang="zh-CN" sz="6000" b="1" i="0" u="none" strike="noStrike" kern="1200" cap="none" spc="0" normalizeH="0" noProof="0" dirty="0">
                <a:ln w="28575">
                  <a:solidFill>
                    <a:srgbClr val="56A68F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 w="28575">
                  <a:solidFill>
                    <a:srgbClr val="56A68F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</a:rPr>
              <a:t>cần</a:t>
            </a:r>
            <a:r>
              <a:rPr kumimoji="0" lang="en-US" altLang="zh-CN" sz="6000" b="1" i="0" u="none" strike="noStrike" kern="1200" cap="none" spc="0" normalizeH="0" noProof="0" dirty="0">
                <a:ln w="28575">
                  <a:solidFill>
                    <a:srgbClr val="56A68F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 w="28575">
                  <a:solidFill>
                    <a:srgbClr val="56A68F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</a:rPr>
              <a:t>đạt</a:t>
            </a:r>
            <a:endParaRPr kumimoji="0" lang="zh-CN" altLang="en-US" sz="6000" b="1" i="0" u="none" strike="noStrike" kern="1200" cap="none" spc="0" normalizeH="0" baseline="0" noProof="0" dirty="0">
              <a:ln w="28575">
                <a:solidFill>
                  <a:srgbClr val="56A68F"/>
                </a:solidFill>
              </a:ln>
              <a:solidFill>
                <a:srgbClr val="F8F8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Mother" panose="020406030505060202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960F709-58B7-4C75-975B-279E00641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0"/>
          <a:stretch>
            <a:fillRect/>
          </a:stretch>
        </p:blipFill>
        <p:spPr>
          <a:xfrm>
            <a:off x="7394221" y="3681600"/>
            <a:ext cx="5080805" cy="3448580"/>
          </a:xfrm>
          <a:custGeom>
            <a:avLst/>
            <a:gdLst>
              <a:gd name="connsiteX0" fmla="*/ 0 w 7696199"/>
              <a:gd name="connsiteY0" fmla="*/ 0 h 5223770"/>
              <a:gd name="connsiteX1" fmla="*/ 7696199 w 7696199"/>
              <a:gd name="connsiteY1" fmla="*/ 0 h 5223770"/>
              <a:gd name="connsiteX2" fmla="*/ 7696199 w 7696199"/>
              <a:gd name="connsiteY2" fmla="*/ 5223770 h 5223770"/>
              <a:gd name="connsiteX3" fmla="*/ 0 w 7696199"/>
              <a:gd name="connsiteY3" fmla="*/ 5223770 h 5223770"/>
              <a:gd name="connsiteX4" fmla="*/ 0 w 7696199"/>
              <a:gd name="connsiteY4" fmla="*/ 0 h 5223770"/>
              <a:gd name="connsiteX5" fmla="*/ 7429500 w 7696199"/>
              <a:gd name="connsiteY5" fmla="*/ 14918 h 5223770"/>
              <a:gd name="connsiteX6" fmla="*/ 5886450 w 7696199"/>
              <a:gd name="connsiteY6" fmla="*/ 91118 h 5223770"/>
              <a:gd name="connsiteX7" fmla="*/ 5429250 w 7696199"/>
              <a:gd name="connsiteY7" fmla="*/ 776918 h 5223770"/>
              <a:gd name="connsiteX8" fmla="*/ 6076950 w 7696199"/>
              <a:gd name="connsiteY8" fmla="*/ 1710368 h 5223770"/>
              <a:gd name="connsiteX9" fmla="*/ 6934200 w 7696199"/>
              <a:gd name="connsiteY9" fmla="*/ 2015168 h 5223770"/>
              <a:gd name="connsiteX10" fmla="*/ 7467600 w 7696199"/>
              <a:gd name="connsiteY10" fmla="*/ 1481768 h 5223770"/>
              <a:gd name="connsiteX11" fmla="*/ 7429500 w 7696199"/>
              <a:gd name="connsiteY11" fmla="*/ 14918 h 522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6199" h="5223770">
                <a:moveTo>
                  <a:pt x="0" y="0"/>
                </a:moveTo>
                <a:lnTo>
                  <a:pt x="7696199" y="0"/>
                </a:lnTo>
                <a:lnTo>
                  <a:pt x="7696199" y="5223770"/>
                </a:lnTo>
                <a:lnTo>
                  <a:pt x="0" y="5223770"/>
                </a:lnTo>
                <a:lnTo>
                  <a:pt x="0" y="0"/>
                </a:lnTo>
                <a:close/>
                <a:moveTo>
                  <a:pt x="7429500" y="14918"/>
                </a:moveTo>
                <a:lnTo>
                  <a:pt x="5886450" y="91118"/>
                </a:lnTo>
                <a:lnTo>
                  <a:pt x="5429250" y="776918"/>
                </a:lnTo>
                <a:lnTo>
                  <a:pt x="6076950" y="1710368"/>
                </a:lnTo>
                <a:lnTo>
                  <a:pt x="6934200" y="2015168"/>
                </a:lnTo>
                <a:lnTo>
                  <a:pt x="7467600" y="1481768"/>
                </a:lnTo>
                <a:lnTo>
                  <a:pt x="7429500" y="14918"/>
                </a:lnTo>
                <a:close/>
              </a:path>
            </a:pathLst>
          </a:cu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8853E0E-2241-5BA3-AF1E-6CB8146E9EA4}"/>
              </a:ext>
            </a:extLst>
          </p:cNvPr>
          <p:cNvGrpSpPr/>
          <p:nvPr/>
        </p:nvGrpSpPr>
        <p:grpSpPr>
          <a:xfrm>
            <a:off x="967930" y="1522779"/>
            <a:ext cx="9733568" cy="4317642"/>
            <a:chOff x="967930" y="1522779"/>
            <a:chExt cx="9733568" cy="4317642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A66ECD72-2988-7402-11E2-2C847CD32633}"/>
                </a:ext>
              </a:extLst>
            </p:cNvPr>
            <p:cNvSpPr/>
            <p:nvPr/>
          </p:nvSpPr>
          <p:spPr>
            <a:xfrm>
              <a:off x="967930" y="1522779"/>
              <a:ext cx="9733568" cy="4317642"/>
            </a:xfrm>
            <a:prstGeom prst="roundRect">
              <a:avLst/>
            </a:prstGeom>
            <a:solidFill>
              <a:srgbClr val="D5E7E7"/>
            </a:solidFill>
            <a:ln>
              <a:solidFill>
                <a:srgbClr val="5192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C12747-8EFE-CDDA-B4D0-05256AFFF2DE}"/>
                </a:ext>
              </a:extLst>
            </p:cNvPr>
            <p:cNvSpPr txBox="1"/>
            <p:nvPr/>
          </p:nvSpPr>
          <p:spPr>
            <a:xfrm>
              <a:off x="1390263" y="1798072"/>
              <a:ext cx="9042083" cy="35394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1. Kiến thức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Bước đầu làm quen với  biểu đồ tranh.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2. Kĩ năng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HS bước đầu biết đọc thông tin trên biểu đồ tranh.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3. Phẩm chất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Học tập tích cực, làm việc cẩn thận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4. Góp phần phát triền các NL: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NL tự học, NL sáng tạo, NL giải quyết vấn đề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469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E2CF759-32BC-4465-B22B-843A50453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7" t="1391" b="84119"/>
          <a:stretch>
            <a:fillRect/>
          </a:stretch>
        </p:blipFill>
        <p:spPr>
          <a:xfrm rot="470086">
            <a:off x="8623733" y="233111"/>
            <a:ext cx="3617226" cy="1765340"/>
          </a:xfrm>
          <a:custGeom>
            <a:avLst/>
            <a:gdLst>
              <a:gd name="connsiteX0" fmla="*/ 3617226 w 3617226"/>
              <a:gd name="connsiteY0" fmla="*/ 208259 h 1765340"/>
              <a:gd name="connsiteX1" fmla="*/ 3617226 w 3617226"/>
              <a:gd name="connsiteY1" fmla="*/ 1765340 h 1765340"/>
              <a:gd name="connsiteX2" fmla="*/ 425154 w 3617226"/>
              <a:gd name="connsiteY2" fmla="*/ 1581047 h 1765340"/>
              <a:gd name="connsiteX3" fmla="*/ 0 w 3617226"/>
              <a:gd name="connsiteY3" fmla="*/ 166732 h 1765340"/>
              <a:gd name="connsiteX4" fmla="*/ 39943 w 3617226"/>
              <a:gd name="connsiteY4" fmla="*/ 0 h 1765340"/>
              <a:gd name="connsiteX5" fmla="*/ 577965 w 3617226"/>
              <a:gd name="connsiteY5" fmla="*/ 207246 h 1765340"/>
              <a:gd name="connsiteX6" fmla="*/ 669821 w 3617226"/>
              <a:gd name="connsiteY6" fmla="*/ 150895 h 1765340"/>
              <a:gd name="connsiteX7" fmla="*/ 1507920 w 3617226"/>
              <a:gd name="connsiteY7" fmla="*/ 332083 h 1765340"/>
              <a:gd name="connsiteX8" fmla="*/ 3617226 w 3617226"/>
              <a:gd name="connsiteY8" fmla="*/ 208259 h 1765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7226" h="1765340">
                <a:moveTo>
                  <a:pt x="3617226" y="208259"/>
                </a:moveTo>
                <a:lnTo>
                  <a:pt x="3617226" y="1765340"/>
                </a:lnTo>
                <a:lnTo>
                  <a:pt x="425154" y="1581047"/>
                </a:lnTo>
                <a:lnTo>
                  <a:pt x="0" y="166732"/>
                </a:lnTo>
                <a:lnTo>
                  <a:pt x="39943" y="0"/>
                </a:lnTo>
                <a:lnTo>
                  <a:pt x="577965" y="207246"/>
                </a:lnTo>
                <a:lnTo>
                  <a:pt x="669821" y="150895"/>
                </a:lnTo>
                <a:lnTo>
                  <a:pt x="1507920" y="332083"/>
                </a:lnTo>
                <a:lnTo>
                  <a:pt x="3617226" y="208259"/>
                </a:lnTo>
                <a:close/>
              </a:path>
            </a:pathLst>
          </a:cu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A7412A4-8A70-42EC-B538-1BB6D3F45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56"/>
          <a:stretch>
            <a:fillRect/>
          </a:stretch>
        </p:blipFill>
        <p:spPr>
          <a:xfrm rot="20791677">
            <a:off x="-486972" y="-56362"/>
            <a:ext cx="6222052" cy="1590217"/>
          </a:xfrm>
          <a:custGeom>
            <a:avLst/>
            <a:gdLst>
              <a:gd name="connsiteX0" fmla="*/ 8077200 w 8077200"/>
              <a:gd name="connsiteY0" fmla="*/ 0 h 2064351"/>
              <a:gd name="connsiteX1" fmla="*/ 8077200 w 8077200"/>
              <a:gd name="connsiteY1" fmla="*/ 377786 h 2064351"/>
              <a:gd name="connsiteX2" fmla="*/ 5967894 w 8077200"/>
              <a:gd name="connsiteY2" fmla="*/ 501610 h 2064351"/>
              <a:gd name="connsiteX3" fmla="*/ 5129795 w 8077200"/>
              <a:gd name="connsiteY3" fmla="*/ 320422 h 2064351"/>
              <a:gd name="connsiteX4" fmla="*/ 5037939 w 8077200"/>
              <a:gd name="connsiteY4" fmla="*/ 376773 h 2064351"/>
              <a:gd name="connsiteX5" fmla="*/ 4499917 w 8077200"/>
              <a:gd name="connsiteY5" fmla="*/ 169527 h 2064351"/>
              <a:gd name="connsiteX6" fmla="*/ 4459974 w 8077200"/>
              <a:gd name="connsiteY6" fmla="*/ 336259 h 2064351"/>
              <a:gd name="connsiteX7" fmla="*/ 4885128 w 8077200"/>
              <a:gd name="connsiteY7" fmla="*/ 1750574 h 2064351"/>
              <a:gd name="connsiteX8" fmla="*/ 8077200 w 8077200"/>
              <a:gd name="connsiteY8" fmla="*/ 1934867 h 2064351"/>
              <a:gd name="connsiteX9" fmla="*/ 8077200 w 8077200"/>
              <a:gd name="connsiteY9" fmla="*/ 2064351 h 2064351"/>
              <a:gd name="connsiteX10" fmla="*/ 0 w 8077200"/>
              <a:gd name="connsiteY10" fmla="*/ 2064351 h 2064351"/>
              <a:gd name="connsiteX11" fmla="*/ 0 w 8077200"/>
              <a:gd name="connsiteY11" fmla="*/ 0 h 2064351"/>
              <a:gd name="connsiteX12" fmla="*/ 8077200 w 8077200"/>
              <a:gd name="connsiteY12" fmla="*/ 0 h 206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0" h="2064351">
                <a:moveTo>
                  <a:pt x="8077200" y="0"/>
                </a:moveTo>
                <a:lnTo>
                  <a:pt x="8077200" y="377786"/>
                </a:lnTo>
                <a:lnTo>
                  <a:pt x="5967894" y="501610"/>
                </a:lnTo>
                <a:lnTo>
                  <a:pt x="5129795" y="320422"/>
                </a:lnTo>
                <a:lnTo>
                  <a:pt x="5037939" y="376773"/>
                </a:lnTo>
                <a:lnTo>
                  <a:pt x="4499917" y="169527"/>
                </a:lnTo>
                <a:lnTo>
                  <a:pt x="4459974" y="336259"/>
                </a:lnTo>
                <a:lnTo>
                  <a:pt x="4885128" y="1750574"/>
                </a:lnTo>
                <a:lnTo>
                  <a:pt x="8077200" y="1934867"/>
                </a:lnTo>
                <a:lnTo>
                  <a:pt x="8077200" y="2064351"/>
                </a:lnTo>
                <a:lnTo>
                  <a:pt x="0" y="2064351"/>
                </a:lnTo>
                <a:lnTo>
                  <a:pt x="0" y="0"/>
                </a:lnTo>
                <a:lnTo>
                  <a:pt x="807720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960F709-58B7-4C75-975B-279E00641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0"/>
          <a:stretch>
            <a:fillRect/>
          </a:stretch>
        </p:blipFill>
        <p:spPr>
          <a:xfrm>
            <a:off x="5834713" y="2733524"/>
            <a:ext cx="6509685" cy="4418427"/>
          </a:xfrm>
          <a:custGeom>
            <a:avLst/>
            <a:gdLst>
              <a:gd name="connsiteX0" fmla="*/ 0 w 7696199"/>
              <a:gd name="connsiteY0" fmla="*/ 0 h 5223770"/>
              <a:gd name="connsiteX1" fmla="*/ 7696199 w 7696199"/>
              <a:gd name="connsiteY1" fmla="*/ 0 h 5223770"/>
              <a:gd name="connsiteX2" fmla="*/ 7696199 w 7696199"/>
              <a:gd name="connsiteY2" fmla="*/ 5223770 h 5223770"/>
              <a:gd name="connsiteX3" fmla="*/ 0 w 7696199"/>
              <a:gd name="connsiteY3" fmla="*/ 5223770 h 5223770"/>
              <a:gd name="connsiteX4" fmla="*/ 0 w 7696199"/>
              <a:gd name="connsiteY4" fmla="*/ 0 h 5223770"/>
              <a:gd name="connsiteX5" fmla="*/ 7429500 w 7696199"/>
              <a:gd name="connsiteY5" fmla="*/ 14918 h 5223770"/>
              <a:gd name="connsiteX6" fmla="*/ 5886450 w 7696199"/>
              <a:gd name="connsiteY6" fmla="*/ 91118 h 5223770"/>
              <a:gd name="connsiteX7" fmla="*/ 5429250 w 7696199"/>
              <a:gd name="connsiteY7" fmla="*/ 776918 h 5223770"/>
              <a:gd name="connsiteX8" fmla="*/ 6076950 w 7696199"/>
              <a:gd name="connsiteY8" fmla="*/ 1710368 h 5223770"/>
              <a:gd name="connsiteX9" fmla="*/ 6934200 w 7696199"/>
              <a:gd name="connsiteY9" fmla="*/ 2015168 h 5223770"/>
              <a:gd name="connsiteX10" fmla="*/ 7467600 w 7696199"/>
              <a:gd name="connsiteY10" fmla="*/ 1481768 h 5223770"/>
              <a:gd name="connsiteX11" fmla="*/ 7429500 w 7696199"/>
              <a:gd name="connsiteY11" fmla="*/ 14918 h 522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6199" h="5223770">
                <a:moveTo>
                  <a:pt x="0" y="0"/>
                </a:moveTo>
                <a:lnTo>
                  <a:pt x="7696199" y="0"/>
                </a:lnTo>
                <a:lnTo>
                  <a:pt x="7696199" y="5223770"/>
                </a:lnTo>
                <a:lnTo>
                  <a:pt x="0" y="5223770"/>
                </a:lnTo>
                <a:lnTo>
                  <a:pt x="0" y="0"/>
                </a:lnTo>
                <a:close/>
                <a:moveTo>
                  <a:pt x="7429500" y="14918"/>
                </a:moveTo>
                <a:lnTo>
                  <a:pt x="5886450" y="91118"/>
                </a:lnTo>
                <a:lnTo>
                  <a:pt x="5429250" y="776918"/>
                </a:lnTo>
                <a:lnTo>
                  <a:pt x="6076950" y="1710368"/>
                </a:lnTo>
                <a:lnTo>
                  <a:pt x="6934200" y="2015168"/>
                </a:lnTo>
                <a:lnTo>
                  <a:pt x="7467600" y="1481768"/>
                </a:lnTo>
                <a:lnTo>
                  <a:pt x="7429500" y="14918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F6CA9EF6-F94C-4B18-B4D2-2DA42C33C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4" t="16944" b="45000"/>
          <a:stretch>
            <a:fillRect/>
          </a:stretch>
        </p:blipFill>
        <p:spPr>
          <a:xfrm>
            <a:off x="9212344" y="1060800"/>
            <a:ext cx="2655432" cy="3938942"/>
          </a:xfrm>
          <a:custGeom>
            <a:avLst/>
            <a:gdLst>
              <a:gd name="connsiteX0" fmla="*/ 0 w 2655432"/>
              <a:gd name="connsiteY0" fmla="*/ 0 h 3938942"/>
              <a:gd name="connsiteX1" fmla="*/ 2655432 w 2655432"/>
              <a:gd name="connsiteY1" fmla="*/ 0 h 3938942"/>
              <a:gd name="connsiteX2" fmla="*/ 2655432 w 2655432"/>
              <a:gd name="connsiteY2" fmla="*/ 3938942 h 3938942"/>
              <a:gd name="connsiteX3" fmla="*/ 0 w 2655432"/>
              <a:gd name="connsiteY3" fmla="*/ 3938942 h 3938942"/>
              <a:gd name="connsiteX4" fmla="*/ 0 w 2655432"/>
              <a:gd name="connsiteY4" fmla="*/ 0 h 393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5432" h="3938942">
                <a:moveTo>
                  <a:pt x="0" y="0"/>
                </a:moveTo>
                <a:lnTo>
                  <a:pt x="2655432" y="0"/>
                </a:lnTo>
                <a:lnTo>
                  <a:pt x="2655432" y="3938942"/>
                </a:lnTo>
                <a:lnTo>
                  <a:pt x="0" y="393894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512F267-E448-4A77-998B-F3795C28D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4" r="38696" b="45000"/>
          <a:stretch>
            <a:fillRect/>
          </a:stretch>
        </p:blipFill>
        <p:spPr>
          <a:xfrm>
            <a:off x="-237194" y="2113420"/>
            <a:ext cx="4206813" cy="3938942"/>
          </a:xfrm>
          <a:custGeom>
            <a:avLst/>
            <a:gdLst>
              <a:gd name="connsiteX0" fmla="*/ 0 w 4206813"/>
              <a:gd name="connsiteY0" fmla="*/ 0 h 3938942"/>
              <a:gd name="connsiteX1" fmla="*/ 4206813 w 4206813"/>
              <a:gd name="connsiteY1" fmla="*/ 0 h 3938942"/>
              <a:gd name="connsiteX2" fmla="*/ 4206813 w 4206813"/>
              <a:gd name="connsiteY2" fmla="*/ 3938942 h 3938942"/>
              <a:gd name="connsiteX3" fmla="*/ 0 w 4206813"/>
              <a:gd name="connsiteY3" fmla="*/ 3938942 h 3938942"/>
              <a:gd name="connsiteX4" fmla="*/ 0 w 4206813"/>
              <a:gd name="connsiteY4" fmla="*/ 0 h 393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6813" h="3938942">
                <a:moveTo>
                  <a:pt x="0" y="0"/>
                </a:moveTo>
                <a:lnTo>
                  <a:pt x="4206813" y="0"/>
                </a:lnTo>
                <a:lnTo>
                  <a:pt x="4206813" y="3938942"/>
                </a:lnTo>
                <a:lnTo>
                  <a:pt x="0" y="3938942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B1A867A-894E-E625-C50D-478FC33DF344}"/>
              </a:ext>
            </a:extLst>
          </p:cNvPr>
          <p:cNvGrpSpPr/>
          <p:nvPr/>
        </p:nvGrpSpPr>
        <p:grpSpPr>
          <a:xfrm>
            <a:off x="1678871" y="1963243"/>
            <a:ext cx="8311684" cy="2389882"/>
            <a:chOff x="1162756" y="1455439"/>
            <a:chExt cx="8311684" cy="2389882"/>
          </a:xfrm>
        </p:grpSpPr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036CB33F-CBB9-47E3-A2D7-0536B929CFF0}"/>
                </a:ext>
              </a:extLst>
            </p:cNvPr>
            <p:cNvSpPr/>
            <p:nvPr/>
          </p:nvSpPr>
          <p:spPr>
            <a:xfrm>
              <a:off x="1162756" y="1455439"/>
              <a:ext cx="8311684" cy="18821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1C9DD9F0-C5BE-4AD4-86EB-1FC4F43F322E}"/>
                </a:ext>
              </a:extLst>
            </p:cNvPr>
            <p:cNvSpPr txBox="1"/>
            <p:nvPr/>
          </p:nvSpPr>
          <p:spPr>
            <a:xfrm>
              <a:off x="2128771" y="2290383"/>
              <a:ext cx="6421320" cy="155493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>
              <a:defPPr>
                <a:defRPr lang="zh-CN"/>
              </a:defPPr>
              <a:lvl1pPr algn="ctr">
                <a:defRPr sz="17500" b="1">
                  <a:ln w="79375">
                    <a:solidFill>
                      <a:srgbClr val="EE7471"/>
                    </a:solidFill>
                  </a:ln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130号-快乐俏黑体" panose="00000500000000000000" pitchFamily="2" charset="-122"/>
                  <a:ea typeface="字魂130号-快乐俏黑体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3900" b="1" i="0" u="none" strike="noStrike" kern="1200" cap="none" spc="0" normalizeH="0" baseline="0" noProof="0" dirty="0" err="1">
                  <a:ln w="28575">
                    <a:solidFill>
                      <a:srgbClr val="56A68F"/>
                    </a:solidFill>
                  </a:ln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Mother" panose="02040603050506020204" pitchFamily="18" charset="0"/>
                  <a:ea typeface="字魂130号-快乐俏黑体" panose="00000500000000000000" pitchFamily="2" charset="-122"/>
                  <a:cs typeface="+mn-cs"/>
                </a:rPr>
                <a:t>Khám</a:t>
              </a:r>
              <a:r>
                <a:rPr kumimoji="0" lang="en-US" altLang="zh-CN" sz="23900" b="1" i="0" u="none" strike="noStrike" kern="1200" cap="none" spc="0" normalizeH="0" baseline="0" noProof="0" dirty="0">
                  <a:ln w="28575">
                    <a:solidFill>
                      <a:srgbClr val="56A68F"/>
                    </a:solidFill>
                  </a:ln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Mother" panose="02040603050506020204" pitchFamily="18" charset="0"/>
                  <a:ea typeface="字魂130号-快乐俏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3900" b="1" i="0" u="none" strike="noStrike" kern="1200" cap="none" spc="0" normalizeH="0" baseline="0" noProof="0" dirty="0" err="1">
                  <a:ln w="28575">
                    <a:solidFill>
                      <a:srgbClr val="56A68F"/>
                    </a:solidFill>
                  </a:ln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Mother" panose="02040603050506020204" pitchFamily="18" charset="0"/>
                  <a:ea typeface="字魂130号-快乐俏黑体" panose="00000500000000000000" pitchFamily="2" charset="-122"/>
                  <a:cs typeface="+mn-cs"/>
                </a:rPr>
                <a:t>phá</a:t>
              </a:r>
              <a:endParaRPr kumimoji="0" lang="zh-CN" altLang="en-US" sz="23900" b="1" i="0" u="none" strike="noStrike" kern="1200" cap="none" spc="0" normalizeH="0" baseline="0" noProof="0" dirty="0">
                <a:ln w="28575">
                  <a:solidFill>
                    <a:srgbClr val="56A68F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  <a:ea typeface="字魂130号-快乐俏黑体" panose="000005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453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091CD5B-B3C5-64F7-986B-5C6B399D25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080085"/>
              </p:ext>
            </p:extLst>
          </p:nvPr>
        </p:nvGraphicFramePr>
        <p:xfrm>
          <a:off x="766916" y="1422612"/>
          <a:ext cx="5688475" cy="4657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3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8A2E5D77-F858-0A14-0820-5CD25B18F4A0}"/>
              </a:ext>
            </a:extLst>
          </p:cNvPr>
          <p:cNvSpPr/>
          <p:nvPr/>
        </p:nvSpPr>
        <p:spPr>
          <a:xfrm>
            <a:off x="429837" y="777883"/>
            <a:ext cx="6181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CÁC CON CỦA NĂM GIA ĐÌNH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B9DC2B9-C5E6-2385-EABE-6681C26DC4BA}"/>
              </a:ext>
            </a:extLst>
          </p:cNvPr>
          <p:cNvGrpSpPr/>
          <p:nvPr/>
        </p:nvGrpSpPr>
        <p:grpSpPr>
          <a:xfrm>
            <a:off x="6758244" y="1596742"/>
            <a:ext cx="4504347" cy="1443349"/>
            <a:chOff x="6758244" y="1596742"/>
            <a:chExt cx="4504347" cy="144334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B2ACE84-4274-DF40-6193-6E079705AA05}"/>
                </a:ext>
              </a:extLst>
            </p:cNvPr>
            <p:cNvSpPr/>
            <p:nvPr/>
          </p:nvSpPr>
          <p:spPr>
            <a:xfrm>
              <a:off x="6906888" y="1596742"/>
              <a:ext cx="4355703" cy="142567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C8D92B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2DF2A14-19F5-510E-D74A-26C96ACBD806}"/>
                </a:ext>
              </a:extLst>
            </p:cNvPr>
            <p:cNvSpPr/>
            <p:nvPr/>
          </p:nvSpPr>
          <p:spPr>
            <a:xfrm>
              <a:off x="6758244" y="1716652"/>
              <a:ext cx="4504347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40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0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40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ồ </a:t>
              </a:r>
              <a:r>
                <a:rPr lang="en-US" sz="40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40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40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vi-VN" sz="40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40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iều</a:t>
              </a:r>
              <a:r>
                <a:rPr lang="en-US" sz="40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40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r>
                <a:rPr lang="en-US" sz="40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F01CD36-D37E-18B3-B75E-9E4164B6CAA6}"/>
              </a:ext>
            </a:extLst>
          </p:cNvPr>
          <p:cNvSpPr/>
          <p:nvPr/>
        </p:nvSpPr>
        <p:spPr>
          <a:xfrm>
            <a:off x="780765" y="2376014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Lan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35B0C3-3018-2FAF-713F-7C983C0DC665}"/>
              </a:ext>
            </a:extLst>
          </p:cNvPr>
          <p:cNvSpPr/>
          <p:nvPr/>
        </p:nvSpPr>
        <p:spPr>
          <a:xfrm>
            <a:off x="780765" y="1421907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Mai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D74E18-2A02-317B-EDBA-D10348351FC7}"/>
              </a:ext>
            </a:extLst>
          </p:cNvPr>
          <p:cNvSpPr/>
          <p:nvPr/>
        </p:nvSpPr>
        <p:spPr>
          <a:xfrm>
            <a:off x="780765" y="3273958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Hồng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BA0515-ADB9-37DD-C4EA-B6767A73E929}"/>
              </a:ext>
            </a:extLst>
          </p:cNvPr>
          <p:cNvSpPr/>
          <p:nvPr/>
        </p:nvSpPr>
        <p:spPr>
          <a:xfrm>
            <a:off x="855087" y="4171902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Đào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AE465A-3CE9-7C7D-56D3-96DAB9DDC89B}"/>
              </a:ext>
            </a:extLst>
          </p:cNvPr>
          <p:cNvSpPr/>
          <p:nvPr/>
        </p:nvSpPr>
        <p:spPr>
          <a:xfrm>
            <a:off x="855086" y="5172790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Cúc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B6C845-F4C1-45ED-1B05-DB74D7CA96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2" t="290" r="1161" b="56384"/>
          <a:stretch/>
        </p:blipFill>
        <p:spPr>
          <a:xfrm>
            <a:off x="3124039" y="1421907"/>
            <a:ext cx="793032" cy="10133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B17C36-7A4B-BF56-EAE3-7C58CC0742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0" t="-1421" r="78403" b="58095"/>
          <a:stretch/>
        </p:blipFill>
        <p:spPr>
          <a:xfrm>
            <a:off x="4726915" y="1362658"/>
            <a:ext cx="918708" cy="9786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084CEA-1E63-9031-C9A5-10C1D090B0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1" t="-1357" r="54912" b="55781"/>
          <a:stretch/>
        </p:blipFill>
        <p:spPr>
          <a:xfrm>
            <a:off x="4085733" y="2309580"/>
            <a:ext cx="793032" cy="10659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FEF0D7-968E-E8EF-6A9D-B0F4344761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5" t="-2376" r="26468" b="56800"/>
          <a:stretch/>
        </p:blipFill>
        <p:spPr>
          <a:xfrm>
            <a:off x="3023482" y="3218381"/>
            <a:ext cx="793032" cy="10659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6D2C667-09CD-F233-39D2-51C188FA29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 t="54535" r="-559" b="-111"/>
          <a:stretch/>
        </p:blipFill>
        <p:spPr>
          <a:xfrm>
            <a:off x="5015384" y="3227956"/>
            <a:ext cx="918708" cy="10659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F8CEBF-BB40-7A10-F3FA-AC154AEFED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7" t="53843" r="50237" b="581"/>
          <a:stretch/>
        </p:blipFill>
        <p:spPr>
          <a:xfrm>
            <a:off x="3953133" y="4137120"/>
            <a:ext cx="886861" cy="11236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4C6D394-4060-B577-8765-FC16DF9A33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" t="53380" r="72378" b="1044"/>
          <a:stretch/>
        </p:blipFill>
        <p:spPr>
          <a:xfrm>
            <a:off x="2962549" y="5067464"/>
            <a:ext cx="1078173" cy="11236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8D0CB4F-85C5-EE6F-C1ED-92274C4F7F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0" t="55445" r="23542" b="-1021"/>
          <a:stretch/>
        </p:blipFill>
        <p:spPr>
          <a:xfrm>
            <a:off x="4989558" y="5067464"/>
            <a:ext cx="1078173" cy="112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8" grpId="0"/>
      <p:bldP spid="9" grpId="0"/>
      <p:bldP spid="10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CF96A8E-5006-C922-7D05-B436CFB5D536}"/>
              </a:ext>
            </a:extLst>
          </p:cNvPr>
          <p:cNvGrpSpPr/>
          <p:nvPr/>
        </p:nvGrpSpPr>
        <p:grpSpPr>
          <a:xfrm>
            <a:off x="6286874" y="1745639"/>
            <a:ext cx="5502582" cy="1932454"/>
            <a:chOff x="6306539" y="1647317"/>
            <a:chExt cx="5502582" cy="193245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19A3906-D36A-F08F-C6EB-BC0151D5E30E}"/>
                </a:ext>
              </a:extLst>
            </p:cNvPr>
            <p:cNvSpPr/>
            <p:nvPr/>
          </p:nvSpPr>
          <p:spPr>
            <a:xfrm>
              <a:off x="6739737" y="1647317"/>
              <a:ext cx="4714842" cy="193245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C8D92B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CD74F0B-3580-722E-7AC6-BC7E8F63EA4A}"/>
                </a:ext>
              </a:extLst>
            </p:cNvPr>
            <p:cNvSpPr/>
            <p:nvPr/>
          </p:nvSpPr>
          <p:spPr>
            <a:xfrm>
              <a:off x="6306539" y="1719229"/>
              <a:ext cx="5502582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ồ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mấy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điều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6664FD4-5F6F-8CD9-69BB-35E699F1D0C8}"/>
              </a:ext>
            </a:extLst>
          </p:cNvPr>
          <p:cNvGrpSpPr/>
          <p:nvPr/>
        </p:nvGrpSpPr>
        <p:grpSpPr>
          <a:xfrm>
            <a:off x="6362639" y="1401245"/>
            <a:ext cx="5502582" cy="4513009"/>
            <a:chOff x="1296148" y="1700978"/>
            <a:chExt cx="5502582" cy="451300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8F947BD-22E1-DED1-EAC8-C349D86A8BA9}"/>
                </a:ext>
              </a:extLst>
            </p:cNvPr>
            <p:cNvSpPr/>
            <p:nvPr/>
          </p:nvSpPr>
          <p:spPr>
            <a:xfrm>
              <a:off x="1573161" y="1700978"/>
              <a:ext cx="4847761" cy="4513009"/>
            </a:xfrm>
            <a:prstGeom prst="roundRect">
              <a:avLst/>
            </a:prstGeom>
            <a:solidFill>
              <a:srgbClr val="C8E6E3"/>
            </a:solidFill>
            <a:ln w="38100">
              <a:solidFill>
                <a:srgbClr val="51929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DFF2F73-F5B7-ABDA-3F52-CB446BFB985E}"/>
                </a:ext>
              </a:extLst>
            </p:cNvPr>
            <p:cNvSpPr/>
            <p:nvPr/>
          </p:nvSpPr>
          <p:spPr>
            <a:xfrm>
              <a:off x="1296148" y="1859343"/>
              <a:ext cx="550258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ồ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60FCC0E-7AD2-032D-5B6D-FF9CB2DEE60D}"/>
              </a:ext>
            </a:extLst>
          </p:cNvPr>
          <p:cNvSpPr/>
          <p:nvPr/>
        </p:nvSpPr>
        <p:spPr>
          <a:xfrm>
            <a:off x="6779480" y="2275750"/>
            <a:ext cx="443871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con,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gái</a:t>
            </a:r>
            <a:r>
              <a:rPr lang="en-US" sz="32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8F169C0-33E4-CB11-6C15-674C030EF7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498776"/>
              </p:ext>
            </p:extLst>
          </p:nvPr>
        </p:nvGraphicFramePr>
        <p:xfrm>
          <a:off x="766916" y="1422612"/>
          <a:ext cx="5688475" cy="4657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3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2D4A87B1-1132-7ACC-31CC-1039902ED65E}"/>
              </a:ext>
            </a:extLst>
          </p:cNvPr>
          <p:cNvSpPr/>
          <p:nvPr/>
        </p:nvSpPr>
        <p:spPr>
          <a:xfrm>
            <a:off x="429837" y="777883"/>
            <a:ext cx="6181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CÁC CON CỦA NĂM GIA ĐÌNH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0B2BEA-0FF8-47CE-F5B8-959406361AC1}"/>
              </a:ext>
            </a:extLst>
          </p:cNvPr>
          <p:cNvSpPr/>
          <p:nvPr/>
        </p:nvSpPr>
        <p:spPr>
          <a:xfrm>
            <a:off x="780765" y="2376014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Lan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492730-FD28-BC1A-BD1D-A70F6B4D2B8D}"/>
              </a:ext>
            </a:extLst>
          </p:cNvPr>
          <p:cNvSpPr/>
          <p:nvPr/>
        </p:nvSpPr>
        <p:spPr>
          <a:xfrm>
            <a:off x="780765" y="1421907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Mai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5983D20-36A1-C4A6-1488-8D7519249755}"/>
              </a:ext>
            </a:extLst>
          </p:cNvPr>
          <p:cNvSpPr/>
          <p:nvPr/>
        </p:nvSpPr>
        <p:spPr>
          <a:xfrm>
            <a:off x="780765" y="3273958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Hồng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C08FE4-DFC7-0640-C05C-B6EF6FB7D838}"/>
              </a:ext>
            </a:extLst>
          </p:cNvPr>
          <p:cNvSpPr/>
          <p:nvPr/>
        </p:nvSpPr>
        <p:spPr>
          <a:xfrm>
            <a:off x="855087" y="4171902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Đào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9477C9-9F61-09A7-9150-AAA5806B4082}"/>
              </a:ext>
            </a:extLst>
          </p:cNvPr>
          <p:cNvSpPr/>
          <p:nvPr/>
        </p:nvSpPr>
        <p:spPr>
          <a:xfrm>
            <a:off x="855086" y="5172790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Cúc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302E0E-CFFE-ECF5-33B6-9A37F044BF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2" t="290" r="1161" b="56384"/>
          <a:stretch/>
        </p:blipFill>
        <p:spPr>
          <a:xfrm>
            <a:off x="3124039" y="1421907"/>
            <a:ext cx="793032" cy="101335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F7A5F9-4FDF-DED6-20D5-FF2329D9C3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0" t="-1421" r="78403" b="58095"/>
          <a:stretch/>
        </p:blipFill>
        <p:spPr>
          <a:xfrm>
            <a:off x="4726915" y="1362658"/>
            <a:ext cx="918708" cy="9786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71A29E1-5B06-6FCD-CDF1-B80C33B15D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1" t="-1357" r="54912" b="55781"/>
          <a:stretch/>
        </p:blipFill>
        <p:spPr>
          <a:xfrm>
            <a:off x="4085733" y="2309580"/>
            <a:ext cx="793032" cy="10659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90C446-60CB-42F0-EF3E-9F730ED40A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5" t="-2376" r="26468" b="56800"/>
          <a:stretch/>
        </p:blipFill>
        <p:spPr>
          <a:xfrm>
            <a:off x="3023482" y="3218381"/>
            <a:ext cx="793032" cy="10659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BA331DD-7A30-14D9-C919-85A343CBC2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 t="54535" r="-559" b="-111"/>
          <a:stretch/>
        </p:blipFill>
        <p:spPr>
          <a:xfrm>
            <a:off x="5015384" y="3227956"/>
            <a:ext cx="918708" cy="10659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B553B1-5CE7-E45D-AEA8-5BB2537613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7" t="53843" r="50237" b="581"/>
          <a:stretch/>
        </p:blipFill>
        <p:spPr>
          <a:xfrm>
            <a:off x="3953133" y="4137120"/>
            <a:ext cx="886861" cy="112369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3FF3E81-0E61-47CA-6764-3433BBFF07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" t="53380" r="72378" b="1044"/>
          <a:stretch/>
        </p:blipFill>
        <p:spPr>
          <a:xfrm>
            <a:off x="2962549" y="5067464"/>
            <a:ext cx="1078173" cy="11236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DF7B315-4E47-6F36-2C3B-A25444F7E4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0" t="55445" r="23542" b="-1021"/>
          <a:stretch/>
        </p:blipFill>
        <p:spPr>
          <a:xfrm>
            <a:off x="4989558" y="5067464"/>
            <a:ext cx="1078173" cy="1123693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F8C8C49-4672-EC8A-F44B-CD176BB19F74}"/>
              </a:ext>
            </a:extLst>
          </p:cNvPr>
          <p:cNvSpPr/>
          <p:nvPr/>
        </p:nvSpPr>
        <p:spPr>
          <a:xfrm>
            <a:off x="874481" y="1401245"/>
            <a:ext cx="1627702" cy="4553696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96E454B-5777-6384-D083-9F14A09925EC}"/>
              </a:ext>
            </a:extLst>
          </p:cNvPr>
          <p:cNvSpPr/>
          <p:nvPr/>
        </p:nvSpPr>
        <p:spPr>
          <a:xfrm>
            <a:off x="2688450" y="1407483"/>
            <a:ext cx="3404970" cy="4657504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48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  <p:bldP spid="25" grpId="0" animBg="1"/>
      <p:bldP spid="25" grpId="2" animBg="1"/>
      <p:bldP spid="26" grpId="0" animBg="1"/>
      <p:bldP spid="26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E2CF759-32BC-4465-B22B-843A50453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7" t="1391" b="84119"/>
          <a:stretch>
            <a:fillRect/>
          </a:stretch>
        </p:blipFill>
        <p:spPr>
          <a:xfrm rot="470086">
            <a:off x="9816816" y="163079"/>
            <a:ext cx="2475364" cy="1208069"/>
          </a:xfrm>
          <a:custGeom>
            <a:avLst/>
            <a:gdLst>
              <a:gd name="connsiteX0" fmla="*/ 3617226 w 3617226"/>
              <a:gd name="connsiteY0" fmla="*/ 208259 h 1765340"/>
              <a:gd name="connsiteX1" fmla="*/ 3617226 w 3617226"/>
              <a:gd name="connsiteY1" fmla="*/ 1765340 h 1765340"/>
              <a:gd name="connsiteX2" fmla="*/ 425154 w 3617226"/>
              <a:gd name="connsiteY2" fmla="*/ 1581047 h 1765340"/>
              <a:gd name="connsiteX3" fmla="*/ 0 w 3617226"/>
              <a:gd name="connsiteY3" fmla="*/ 166732 h 1765340"/>
              <a:gd name="connsiteX4" fmla="*/ 39943 w 3617226"/>
              <a:gd name="connsiteY4" fmla="*/ 0 h 1765340"/>
              <a:gd name="connsiteX5" fmla="*/ 577965 w 3617226"/>
              <a:gd name="connsiteY5" fmla="*/ 207246 h 1765340"/>
              <a:gd name="connsiteX6" fmla="*/ 669821 w 3617226"/>
              <a:gd name="connsiteY6" fmla="*/ 150895 h 1765340"/>
              <a:gd name="connsiteX7" fmla="*/ 1507920 w 3617226"/>
              <a:gd name="connsiteY7" fmla="*/ 332083 h 1765340"/>
              <a:gd name="connsiteX8" fmla="*/ 3617226 w 3617226"/>
              <a:gd name="connsiteY8" fmla="*/ 208259 h 1765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7226" h="1765340">
                <a:moveTo>
                  <a:pt x="3617226" y="208259"/>
                </a:moveTo>
                <a:lnTo>
                  <a:pt x="3617226" y="1765340"/>
                </a:lnTo>
                <a:lnTo>
                  <a:pt x="425154" y="1581047"/>
                </a:lnTo>
                <a:lnTo>
                  <a:pt x="0" y="166732"/>
                </a:lnTo>
                <a:lnTo>
                  <a:pt x="39943" y="0"/>
                </a:lnTo>
                <a:lnTo>
                  <a:pt x="577965" y="207246"/>
                </a:lnTo>
                <a:lnTo>
                  <a:pt x="669821" y="150895"/>
                </a:lnTo>
                <a:lnTo>
                  <a:pt x="1507920" y="332083"/>
                </a:lnTo>
                <a:lnTo>
                  <a:pt x="3617226" y="208259"/>
                </a:lnTo>
                <a:close/>
              </a:path>
            </a:pathLst>
          </a:cu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A7412A4-8A70-42EC-B538-1BB6D3F45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56"/>
          <a:stretch>
            <a:fillRect/>
          </a:stretch>
        </p:blipFill>
        <p:spPr>
          <a:xfrm rot="20791677">
            <a:off x="-94716" y="102266"/>
            <a:ext cx="3602240" cy="920652"/>
          </a:xfrm>
          <a:custGeom>
            <a:avLst/>
            <a:gdLst>
              <a:gd name="connsiteX0" fmla="*/ 8077200 w 8077200"/>
              <a:gd name="connsiteY0" fmla="*/ 0 h 2064351"/>
              <a:gd name="connsiteX1" fmla="*/ 8077200 w 8077200"/>
              <a:gd name="connsiteY1" fmla="*/ 377786 h 2064351"/>
              <a:gd name="connsiteX2" fmla="*/ 5967894 w 8077200"/>
              <a:gd name="connsiteY2" fmla="*/ 501610 h 2064351"/>
              <a:gd name="connsiteX3" fmla="*/ 5129795 w 8077200"/>
              <a:gd name="connsiteY3" fmla="*/ 320422 h 2064351"/>
              <a:gd name="connsiteX4" fmla="*/ 5037939 w 8077200"/>
              <a:gd name="connsiteY4" fmla="*/ 376773 h 2064351"/>
              <a:gd name="connsiteX5" fmla="*/ 4499917 w 8077200"/>
              <a:gd name="connsiteY5" fmla="*/ 169527 h 2064351"/>
              <a:gd name="connsiteX6" fmla="*/ 4459974 w 8077200"/>
              <a:gd name="connsiteY6" fmla="*/ 336259 h 2064351"/>
              <a:gd name="connsiteX7" fmla="*/ 4885128 w 8077200"/>
              <a:gd name="connsiteY7" fmla="*/ 1750574 h 2064351"/>
              <a:gd name="connsiteX8" fmla="*/ 8077200 w 8077200"/>
              <a:gd name="connsiteY8" fmla="*/ 1934867 h 2064351"/>
              <a:gd name="connsiteX9" fmla="*/ 8077200 w 8077200"/>
              <a:gd name="connsiteY9" fmla="*/ 2064351 h 2064351"/>
              <a:gd name="connsiteX10" fmla="*/ 0 w 8077200"/>
              <a:gd name="connsiteY10" fmla="*/ 2064351 h 2064351"/>
              <a:gd name="connsiteX11" fmla="*/ 0 w 8077200"/>
              <a:gd name="connsiteY11" fmla="*/ 0 h 2064351"/>
              <a:gd name="connsiteX12" fmla="*/ 8077200 w 8077200"/>
              <a:gd name="connsiteY12" fmla="*/ 0 h 206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0" h="2064351">
                <a:moveTo>
                  <a:pt x="8077200" y="0"/>
                </a:moveTo>
                <a:lnTo>
                  <a:pt x="8077200" y="377786"/>
                </a:lnTo>
                <a:lnTo>
                  <a:pt x="5967894" y="501610"/>
                </a:lnTo>
                <a:lnTo>
                  <a:pt x="5129795" y="320422"/>
                </a:lnTo>
                <a:lnTo>
                  <a:pt x="5037939" y="376773"/>
                </a:lnTo>
                <a:lnTo>
                  <a:pt x="4499917" y="169527"/>
                </a:lnTo>
                <a:lnTo>
                  <a:pt x="4459974" y="336259"/>
                </a:lnTo>
                <a:lnTo>
                  <a:pt x="4885128" y="1750574"/>
                </a:lnTo>
                <a:lnTo>
                  <a:pt x="8077200" y="1934867"/>
                </a:lnTo>
                <a:lnTo>
                  <a:pt x="8077200" y="2064351"/>
                </a:lnTo>
                <a:lnTo>
                  <a:pt x="0" y="2064351"/>
                </a:lnTo>
                <a:lnTo>
                  <a:pt x="0" y="0"/>
                </a:lnTo>
                <a:lnTo>
                  <a:pt x="8077200" y="0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07DC611-9BA5-66EC-1942-8E5B26EA15B8}"/>
              </a:ext>
            </a:extLst>
          </p:cNvPr>
          <p:cNvGrpSpPr/>
          <p:nvPr/>
        </p:nvGrpSpPr>
        <p:grpSpPr>
          <a:xfrm>
            <a:off x="6585559" y="1962014"/>
            <a:ext cx="5487542" cy="1932454"/>
            <a:chOff x="6172337" y="1660943"/>
            <a:chExt cx="5502582" cy="193245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C3E048B-EFAA-A5F7-B715-304AC9936F63}"/>
                </a:ext>
              </a:extLst>
            </p:cNvPr>
            <p:cNvSpPr/>
            <p:nvPr/>
          </p:nvSpPr>
          <p:spPr>
            <a:xfrm>
              <a:off x="6392678" y="1660943"/>
              <a:ext cx="5061901" cy="193245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>
              <a:solidFill>
                <a:srgbClr val="C8D92B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61D7CF3-9E51-FAA1-8BFD-080EBEE9810F}"/>
                </a:ext>
              </a:extLst>
            </p:cNvPr>
            <p:cNvSpPr/>
            <p:nvPr/>
          </p:nvSpPr>
          <p:spPr>
            <a:xfrm>
              <a:off x="6172337" y="1777515"/>
              <a:ext cx="5502582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ồ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mấy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dòng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dòng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điều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6D03E8C-7DEE-18BD-DECE-81E680D21924}"/>
              </a:ext>
            </a:extLst>
          </p:cNvPr>
          <p:cNvGrpSpPr/>
          <p:nvPr/>
        </p:nvGrpSpPr>
        <p:grpSpPr>
          <a:xfrm>
            <a:off x="6683835" y="1119040"/>
            <a:ext cx="5502582" cy="4513009"/>
            <a:chOff x="1296148" y="1700978"/>
            <a:chExt cx="5502582" cy="4513009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1B88DA2-1B34-A24A-0728-6FEBA23AB480}"/>
                </a:ext>
              </a:extLst>
            </p:cNvPr>
            <p:cNvSpPr/>
            <p:nvPr/>
          </p:nvSpPr>
          <p:spPr>
            <a:xfrm>
              <a:off x="1573161" y="1700978"/>
              <a:ext cx="4847761" cy="4513009"/>
            </a:xfrm>
            <a:prstGeom prst="roundRect">
              <a:avLst/>
            </a:prstGeom>
            <a:solidFill>
              <a:srgbClr val="C8E6E3"/>
            </a:solidFill>
            <a:ln w="38100">
              <a:solidFill>
                <a:srgbClr val="51929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1DAAC38-67F7-4F3B-395C-FE9D014B8549}"/>
                </a:ext>
              </a:extLst>
            </p:cNvPr>
            <p:cNvSpPr/>
            <p:nvPr/>
          </p:nvSpPr>
          <p:spPr>
            <a:xfrm>
              <a:off x="1296148" y="1859343"/>
              <a:ext cx="550258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ồ </a:t>
              </a: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</a:t>
              </a:r>
              <a:r>
                <a:rPr lang="en-US" sz="3600" b="1" dirty="0" err="1">
                  <a:solidFill>
                    <a:srgbClr val="E6344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dòng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FDC571D-11EC-DC44-277C-C71C90B2DAE8}"/>
              </a:ext>
            </a:extLst>
          </p:cNvPr>
          <p:cNvSpPr/>
          <p:nvPr/>
        </p:nvSpPr>
        <p:spPr>
          <a:xfrm>
            <a:off x="7244015" y="2085636"/>
            <a:ext cx="44387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6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6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gái</a:t>
            </a:r>
            <a:r>
              <a:rPr lang="en-US" sz="36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125792F7-D21A-9907-9173-749F58F177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507358"/>
              </p:ext>
            </p:extLst>
          </p:nvPr>
        </p:nvGraphicFramePr>
        <p:xfrm>
          <a:off x="766916" y="1422612"/>
          <a:ext cx="5688475" cy="4657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3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Rectangle 21">
            <a:extLst>
              <a:ext uri="{FF2B5EF4-FFF2-40B4-BE49-F238E27FC236}">
                <a16:creationId xmlns:a16="http://schemas.microsoft.com/office/drawing/2014/main" id="{08C9A088-3817-9619-F99A-9B2D3397D3F7}"/>
              </a:ext>
            </a:extLst>
          </p:cNvPr>
          <p:cNvSpPr/>
          <p:nvPr/>
        </p:nvSpPr>
        <p:spPr>
          <a:xfrm>
            <a:off x="429837" y="777883"/>
            <a:ext cx="6181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CÁC CON CỦA NĂM GIA ĐÌNH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6E107F-925A-E832-F66D-F7BC60E8FCCB}"/>
              </a:ext>
            </a:extLst>
          </p:cNvPr>
          <p:cNvSpPr/>
          <p:nvPr/>
        </p:nvSpPr>
        <p:spPr>
          <a:xfrm>
            <a:off x="780765" y="2376014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Lan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C56D7CC-CD13-E913-FF37-B6023B4D3983}"/>
              </a:ext>
            </a:extLst>
          </p:cNvPr>
          <p:cNvSpPr/>
          <p:nvPr/>
        </p:nvSpPr>
        <p:spPr>
          <a:xfrm>
            <a:off x="780765" y="1421907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Mai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69DEFD3-DC56-7558-1CA0-DA7C393AE315}"/>
              </a:ext>
            </a:extLst>
          </p:cNvPr>
          <p:cNvSpPr/>
          <p:nvPr/>
        </p:nvSpPr>
        <p:spPr>
          <a:xfrm>
            <a:off x="780765" y="3273958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Hồng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7F5910B-E8AC-5BF8-ADFB-1AAF420FC58A}"/>
              </a:ext>
            </a:extLst>
          </p:cNvPr>
          <p:cNvSpPr/>
          <p:nvPr/>
        </p:nvSpPr>
        <p:spPr>
          <a:xfrm>
            <a:off x="855086" y="4250584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Đào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A233BAC-3ADC-5063-78E3-C48FD9BB92AA}"/>
              </a:ext>
            </a:extLst>
          </p:cNvPr>
          <p:cNvSpPr/>
          <p:nvPr/>
        </p:nvSpPr>
        <p:spPr>
          <a:xfrm>
            <a:off x="855086" y="5172790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Cúc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DDE7A65-4CF5-1FD5-6E31-6C6C6C37C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2" t="290" r="1161" b="56384"/>
          <a:stretch/>
        </p:blipFill>
        <p:spPr>
          <a:xfrm>
            <a:off x="3124039" y="1421907"/>
            <a:ext cx="793032" cy="101335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9A52A75-AF16-A9A0-ABCC-86A4BA241F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0" t="-1421" r="78403" b="58095"/>
          <a:stretch/>
        </p:blipFill>
        <p:spPr>
          <a:xfrm>
            <a:off x="4726915" y="1362658"/>
            <a:ext cx="918708" cy="9786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EADBF15-A78C-14A2-A52F-6B84A7C7AC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1" t="-1357" r="54912" b="55781"/>
          <a:stretch/>
        </p:blipFill>
        <p:spPr>
          <a:xfrm>
            <a:off x="4085733" y="2309580"/>
            <a:ext cx="793032" cy="106596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C9E7A31-9BDA-51C1-CFEB-F54272C287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5" t="-2376" r="26468" b="56800"/>
          <a:stretch/>
        </p:blipFill>
        <p:spPr>
          <a:xfrm>
            <a:off x="3023482" y="3218381"/>
            <a:ext cx="793032" cy="106596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725E03B-7AAB-E019-438F-47B6185433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 t="54535" r="-559" b="-111"/>
          <a:stretch/>
        </p:blipFill>
        <p:spPr>
          <a:xfrm>
            <a:off x="5015384" y="3227956"/>
            <a:ext cx="918708" cy="106596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A19AD28-0BC6-39F6-C6DC-8B1020ADE2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7" t="53843" r="50237" b="581"/>
          <a:stretch/>
        </p:blipFill>
        <p:spPr>
          <a:xfrm>
            <a:off x="3953133" y="4137120"/>
            <a:ext cx="886861" cy="112369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6355A38-8917-9697-B6F5-42F05BC322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" t="53380" r="72378" b="1044"/>
          <a:stretch/>
        </p:blipFill>
        <p:spPr>
          <a:xfrm>
            <a:off x="2962549" y="5067464"/>
            <a:ext cx="1078173" cy="112369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E153BDB-5152-D10B-B0E2-6CD742BFB0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0" t="55445" r="23542" b="-1021"/>
          <a:stretch/>
        </p:blipFill>
        <p:spPr>
          <a:xfrm>
            <a:off x="4989558" y="5067464"/>
            <a:ext cx="1078173" cy="1123693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7B5175C-C51F-E415-6D1D-0FBC9A96B5E2}"/>
              </a:ext>
            </a:extLst>
          </p:cNvPr>
          <p:cNvSpPr/>
          <p:nvPr/>
        </p:nvSpPr>
        <p:spPr>
          <a:xfrm>
            <a:off x="820323" y="1416701"/>
            <a:ext cx="5461255" cy="874254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58FAA15-5F83-7A57-9168-9C6F1B15081F}"/>
              </a:ext>
            </a:extLst>
          </p:cNvPr>
          <p:cNvSpPr/>
          <p:nvPr/>
        </p:nvSpPr>
        <p:spPr>
          <a:xfrm>
            <a:off x="831757" y="2382808"/>
            <a:ext cx="5461255" cy="874254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4443111-7BCA-9449-A933-0E61F88BF7E3}"/>
              </a:ext>
            </a:extLst>
          </p:cNvPr>
          <p:cNvSpPr/>
          <p:nvPr/>
        </p:nvSpPr>
        <p:spPr>
          <a:xfrm>
            <a:off x="842893" y="3306384"/>
            <a:ext cx="5461255" cy="874254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FCFE6FC-A098-A56F-7421-04BD742CB158}"/>
              </a:ext>
            </a:extLst>
          </p:cNvPr>
          <p:cNvSpPr/>
          <p:nvPr/>
        </p:nvSpPr>
        <p:spPr>
          <a:xfrm>
            <a:off x="856141" y="4253205"/>
            <a:ext cx="5461255" cy="874254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B913DB3-1BC7-2737-F0BC-3FDE5A11CB53}"/>
              </a:ext>
            </a:extLst>
          </p:cNvPr>
          <p:cNvSpPr/>
          <p:nvPr/>
        </p:nvSpPr>
        <p:spPr>
          <a:xfrm>
            <a:off x="856140" y="5178388"/>
            <a:ext cx="5461255" cy="874254"/>
          </a:xfrm>
          <a:prstGeom prst="roundRect">
            <a:avLst/>
          </a:prstGeom>
          <a:noFill/>
          <a:ln w="38100">
            <a:solidFill>
              <a:srgbClr val="E634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9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6" grpId="0" animBg="1"/>
      <p:bldP spid="36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6CB66EA3-570A-4B73-9248-82B17B4714B6}"/>
              </a:ext>
            </a:extLst>
          </p:cNvPr>
          <p:cNvSpPr/>
          <p:nvPr/>
        </p:nvSpPr>
        <p:spPr>
          <a:xfrm>
            <a:off x="617096" y="498423"/>
            <a:ext cx="10957809" cy="5861154"/>
          </a:xfrm>
          <a:prstGeom prst="roundRect">
            <a:avLst>
              <a:gd name="adj" fmla="val 5068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Normal" panose="020B0400000000000000" pitchFamily="3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E2CF759-32BC-4465-B22B-843A50453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7" t="1391" b="84119"/>
          <a:stretch>
            <a:fillRect/>
          </a:stretch>
        </p:blipFill>
        <p:spPr>
          <a:xfrm rot="470086">
            <a:off x="9816816" y="163079"/>
            <a:ext cx="2475364" cy="1208069"/>
          </a:xfrm>
          <a:custGeom>
            <a:avLst/>
            <a:gdLst>
              <a:gd name="connsiteX0" fmla="*/ 3617226 w 3617226"/>
              <a:gd name="connsiteY0" fmla="*/ 208259 h 1765340"/>
              <a:gd name="connsiteX1" fmla="*/ 3617226 w 3617226"/>
              <a:gd name="connsiteY1" fmla="*/ 1765340 h 1765340"/>
              <a:gd name="connsiteX2" fmla="*/ 425154 w 3617226"/>
              <a:gd name="connsiteY2" fmla="*/ 1581047 h 1765340"/>
              <a:gd name="connsiteX3" fmla="*/ 0 w 3617226"/>
              <a:gd name="connsiteY3" fmla="*/ 166732 h 1765340"/>
              <a:gd name="connsiteX4" fmla="*/ 39943 w 3617226"/>
              <a:gd name="connsiteY4" fmla="*/ 0 h 1765340"/>
              <a:gd name="connsiteX5" fmla="*/ 577965 w 3617226"/>
              <a:gd name="connsiteY5" fmla="*/ 207246 h 1765340"/>
              <a:gd name="connsiteX6" fmla="*/ 669821 w 3617226"/>
              <a:gd name="connsiteY6" fmla="*/ 150895 h 1765340"/>
              <a:gd name="connsiteX7" fmla="*/ 1507920 w 3617226"/>
              <a:gd name="connsiteY7" fmla="*/ 332083 h 1765340"/>
              <a:gd name="connsiteX8" fmla="*/ 3617226 w 3617226"/>
              <a:gd name="connsiteY8" fmla="*/ 208259 h 1765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7226" h="1765340">
                <a:moveTo>
                  <a:pt x="3617226" y="208259"/>
                </a:moveTo>
                <a:lnTo>
                  <a:pt x="3617226" y="1765340"/>
                </a:lnTo>
                <a:lnTo>
                  <a:pt x="425154" y="1581047"/>
                </a:lnTo>
                <a:lnTo>
                  <a:pt x="0" y="166732"/>
                </a:lnTo>
                <a:lnTo>
                  <a:pt x="39943" y="0"/>
                </a:lnTo>
                <a:lnTo>
                  <a:pt x="577965" y="207246"/>
                </a:lnTo>
                <a:lnTo>
                  <a:pt x="669821" y="150895"/>
                </a:lnTo>
                <a:lnTo>
                  <a:pt x="1507920" y="332083"/>
                </a:lnTo>
                <a:lnTo>
                  <a:pt x="3617226" y="208259"/>
                </a:lnTo>
                <a:close/>
              </a:path>
            </a:pathLst>
          </a:cu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A7412A4-8A70-42EC-B538-1BB6D3F45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56"/>
          <a:stretch>
            <a:fillRect/>
          </a:stretch>
        </p:blipFill>
        <p:spPr>
          <a:xfrm rot="20791677">
            <a:off x="-94716" y="102266"/>
            <a:ext cx="3602240" cy="920652"/>
          </a:xfrm>
          <a:custGeom>
            <a:avLst/>
            <a:gdLst>
              <a:gd name="connsiteX0" fmla="*/ 8077200 w 8077200"/>
              <a:gd name="connsiteY0" fmla="*/ 0 h 2064351"/>
              <a:gd name="connsiteX1" fmla="*/ 8077200 w 8077200"/>
              <a:gd name="connsiteY1" fmla="*/ 377786 h 2064351"/>
              <a:gd name="connsiteX2" fmla="*/ 5967894 w 8077200"/>
              <a:gd name="connsiteY2" fmla="*/ 501610 h 2064351"/>
              <a:gd name="connsiteX3" fmla="*/ 5129795 w 8077200"/>
              <a:gd name="connsiteY3" fmla="*/ 320422 h 2064351"/>
              <a:gd name="connsiteX4" fmla="*/ 5037939 w 8077200"/>
              <a:gd name="connsiteY4" fmla="*/ 376773 h 2064351"/>
              <a:gd name="connsiteX5" fmla="*/ 4499917 w 8077200"/>
              <a:gd name="connsiteY5" fmla="*/ 169527 h 2064351"/>
              <a:gd name="connsiteX6" fmla="*/ 4459974 w 8077200"/>
              <a:gd name="connsiteY6" fmla="*/ 336259 h 2064351"/>
              <a:gd name="connsiteX7" fmla="*/ 4885128 w 8077200"/>
              <a:gd name="connsiteY7" fmla="*/ 1750574 h 2064351"/>
              <a:gd name="connsiteX8" fmla="*/ 8077200 w 8077200"/>
              <a:gd name="connsiteY8" fmla="*/ 1934867 h 2064351"/>
              <a:gd name="connsiteX9" fmla="*/ 8077200 w 8077200"/>
              <a:gd name="connsiteY9" fmla="*/ 2064351 h 2064351"/>
              <a:gd name="connsiteX10" fmla="*/ 0 w 8077200"/>
              <a:gd name="connsiteY10" fmla="*/ 2064351 h 2064351"/>
              <a:gd name="connsiteX11" fmla="*/ 0 w 8077200"/>
              <a:gd name="connsiteY11" fmla="*/ 0 h 2064351"/>
              <a:gd name="connsiteX12" fmla="*/ 8077200 w 8077200"/>
              <a:gd name="connsiteY12" fmla="*/ 0 h 206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0" h="2064351">
                <a:moveTo>
                  <a:pt x="8077200" y="0"/>
                </a:moveTo>
                <a:lnTo>
                  <a:pt x="8077200" y="377786"/>
                </a:lnTo>
                <a:lnTo>
                  <a:pt x="5967894" y="501610"/>
                </a:lnTo>
                <a:lnTo>
                  <a:pt x="5129795" y="320422"/>
                </a:lnTo>
                <a:lnTo>
                  <a:pt x="5037939" y="376773"/>
                </a:lnTo>
                <a:lnTo>
                  <a:pt x="4499917" y="169527"/>
                </a:lnTo>
                <a:lnTo>
                  <a:pt x="4459974" y="336259"/>
                </a:lnTo>
                <a:lnTo>
                  <a:pt x="4885128" y="1750574"/>
                </a:lnTo>
                <a:lnTo>
                  <a:pt x="8077200" y="1934867"/>
                </a:lnTo>
                <a:lnTo>
                  <a:pt x="8077200" y="2064351"/>
                </a:lnTo>
                <a:lnTo>
                  <a:pt x="0" y="2064351"/>
                </a:lnTo>
                <a:lnTo>
                  <a:pt x="0" y="0"/>
                </a:lnTo>
                <a:lnTo>
                  <a:pt x="807720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960F709-58B7-4C75-975B-279E00641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0"/>
          <a:stretch>
            <a:fillRect/>
          </a:stretch>
        </p:blipFill>
        <p:spPr>
          <a:xfrm>
            <a:off x="7674963" y="3982587"/>
            <a:ext cx="4669435" cy="3169364"/>
          </a:xfrm>
          <a:custGeom>
            <a:avLst/>
            <a:gdLst>
              <a:gd name="connsiteX0" fmla="*/ 0 w 7696199"/>
              <a:gd name="connsiteY0" fmla="*/ 0 h 5223770"/>
              <a:gd name="connsiteX1" fmla="*/ 7696199 w 7696199"/>
              <a:gd name="connsiteY1" fmla="*/ 0 h 5223770"/>
              <a:gd name="connsiteX2" fmla="*/ 7696199 w 7696199"/>
              <a:gd name="connsiteY2" fmla="*/ 5223770 h 5223770"/>
              <a:gd name="connsiteX3" fmla="*/ 0 w 7696199"/>
              <a:gd name="connsiteY3" fmla="*/ 5223770 h 5223770"/>
              <a:gd name="connsiteX4" fmla="*/ 0 w 7696199"/>
              <a:gd name="connsiteY4" fmla="*/ 0 h 5223770"/>
              <a:gd name="connsiteX5" fmla="*/ 7429500 w 7696199"/>
              <a:gd name="connsiteY5" fmla="*/ 14918 h 5223770"/>
              <a:gd name="connsiteX6" fmla="*/ 5886450 w 7696199"/>
              <a:gd name="connsiteY6" fmla="*/ 91118 h 5223770"/>
              <a:gd name="connsiteX7" fmla="*/ 5429250 w 7696199"/>
              <a:gd name="connsiteY7" fmla="*/ 776918 h 5223770"/>
              <a:gd name="connsiteX8" fmla="*/ 6076950 w 7696199"/>
              <a:gd name="connsiteY8" fmla="*/ 1710368 h 5223770"/>
              <a:gd name="connsiteX9" fmla="*/ 6934200 w 7696199"/>
              <a:gd name="connsiteY9" fmla="*/ 2015168 h 5223770"/>
              <a:gd name="connsiteX10" fmla="*/ 7467600 w 7696199"/>
              <a:gd name="connsiteY10" fmla="*/ 1481768 h 5223770"/>
              <a:gd name="connsiteX11" fmla="*/ 7429500 w 7696199"/>
              <a:gd name="connsiteY11" fmla="*/ 14918 h 522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6199" h="5223770">
                <a:moveTo>
                  <a:pt x="0" y="0"/>
                </a:moveTo>
                <a:lnTo>
                  <a:pt x="7696199" y="0"/>
                </a:lnTo>
                <a:lnTo>
                  <a:pt x="7696199" y="5223770"/>
                </a:lnTo>
                <a:lnTo>
                  <a:pt x="0" y="5223770"/>
                </a:lnTo>
                <a:lnTo>
                  <a:pt x="0" y="0"/>
                </a:lnTo>
                <a:close/>
                <a:moveTo>
                  <a:pt x="7429500" y="14918"/>
                </a:moveTo>
                <a:lnTo>
                  <a:pt x="5886450" y="91118"/>
                </a:lnTo>
                <a:lnTo>
                  <a:pt x="5429250" y="776918"/>
                </a:lnTo>
                <a:lnTo>
                  <a:pt x="6076950" y="1710368"/>
                </a:lnTo>
                <a:lnTo>
                  <a:pt x="6934200" y="2015168"/>
                </a:lnTo>
                <a:lnTo>
                  <a:pt x="7467600" y="1481768"/>
                </a:lnTo>
                <a:lnTo>
                  <a:pt x="7429500" y="14918"/>
                </a:lnTo>
                <a:close/>
              </a:path>
            </a:pathLst>
          </a:cu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707447B-462B-B202-C26D-139EB8C154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51639"/>
              </p:ext>
            </p:extLst>
          </p:nvPr>
        </p:nvGraphicFramePr>
        <p:xfrm>
          <a:off x="1061113" y="1371812"/>
          <a:ext cx="5688475" cy="4657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5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34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1501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E3B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D1EC1E27-3260-7EF0-E1A3-373EF4FDD391}"/>
              </a:ext>
            </a:extLst>
          </p:cNvPr>
          <p:cNvSpPr/>
          <p:nvPr/>
        </p:nvSpPr>
        <p:spPr>
          <a:xfrm>
            <a:off x="724034" y="727083"/>
            <a:ext cx="6181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CÁC CON CỦA NĂM GIA ĐÌNH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8A67AC-46A5-C780-5BDD-36DE4325500B}"/>
              </a:ext>
            </a:extLst>
          </p:cNvPr>
          <p:cNvSpPr/>
          <p:nvPr/>
        </p:nvSpPr>
        <p:spPr>
          <a:xfrm>
            <a:off x="1074962" y="2325214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Lan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E9415A-B7A5-F681-A554-4C1469B54E2D}"/>
              </a:ext>
            </a:extLst>
          </p:cNvPr>
          <p:cNvSpPr/>
          <p:nvPr/>
        </p:nvSpPr>
        <p:spPr>
          <a:xfrm>
            <a:off x="1074962" y="1371107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Mai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A88314-0BC0-8C1C-C099-E2C425EE37BC}"/>
              </a:ext>
            </a:extLst>
          </p:cNvPr>
          <p:cNvSpPr/>
          <p:nvPr/>
        </p:nvSpPr>
        <p:spPr>
          <a:xfrm>
            <a:off x="1074962" y="3223158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Hồng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A08E5E-F4D8-BA6A-E960-3CE489173372}"/>
              </a:ext>
            </a:extLst>
          </p:cNvPr>
          <p:cNvSpPr/>
          <p:nvPr/>
        </p:nvSpPr>
        <p:spPr>
          <a:xfrm>
            <a:off x="1149284" y="4121102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Đào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688BC6-5FF7-7A84-72DF-1D6A5D251B66}"/>
              </a:ext>
            </a:extLst>
          </p:cNvPr>
          <p:cNvSpPr/>
          <p:nvPr/>
        </p:nvSpPr>
        <p:spPr>
          <a:xfrm>
            <a:off x="1149283" y="5121990"/>
            <a:ext cx="1728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đình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cô</a:t>
            </a:r>
            <a:r>
              <a:rPr lang="en-US" sz="2400" b="1" dirty="0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4F3C8B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Cúc</a:t>
            </a:r>
            <a:endParaRPr lang="en-US" sz="2800" b="1" dirty="0">
              <a:solidFill>
                <a:srgbClr val="4F3C8B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501D22-817D-4153-3225-7BB0775646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2" t="290" r="1161" b="56384"/>
          <a:stretch/>
        </p:blipFill>
        <p:spPr>
          <a:xfrm>
            <a:off x="3418236" y="1371107"/>
            <a:ext cx="793032" cy="10133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F80878F-44A6-0E60-E13B-C52FCAFD10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0" t="-1421" r="78403" b="58095"/>
          <a:stretch/>
        </p:blipFill>
        <p:spPr>
          <a:xfrm>
            <a:off x="5021112" y="1311858"/>
            <a:ext cx="918708" cy="9786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DB4CC5E-0146-214F-68F1-4A11CED9D1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1" t="-1357" r="54912" b="55781"/>
          <a:stretch/>
        </p:blipFill>
        <p:spPr>
          <a:xfrm>
            <a:off x="4379930" y="2258780"/>
            <a:ext cx="793032" cy="10659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6DA1435-769A-0A9C-6190-5391141567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5" t="-2376" r="26468" b="56800"/>
          <a:stretch/>
        </p:blipFill>
        <p:spPr>
          <a:xfrm>
            <a:off x="3317679" y="3167581"/>
            <a:ext cx="793032" cy="10659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22E1D7A-A0EE-636B-0F8C-CF90867BA5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 t="54535" r="-559" b="-111"/>
          <a:stretch/>
        </p:blipFill>
        <p:spPr>
          <a:xfrm>
            <a:off x="5309581" y="3177156"/>
            <a:ext cx="918708" cy="10659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2AD345-D824-9DB4-C9B5-9CA95FA386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7" t="53843" r="50237" b="581"/>
          <a:stretch/>
        </p:blipFill>
        <p:spPr>
          <a:xfrm>
            <a:off x="4247330" y="4086320"/>
            <a:ext cx="886861" cy="11236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DABC4E7-E5BA-BE39-8D67-29083A4D0A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" t="53380" r="72378" b="1044"/>
          <a:stretch/>
        </p:blipFill>
        <p:spPr>
          <a:xfrm>
            <a:off x="3256746" y="5016664"/>
            <a:ext cx="1078173" cy="112369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16E3777-CAE9-8AD0-F4F8-625CF6E4CD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0" t="55445" r="23542" b="-1021"/>
          <a:stretch/>
        </p:blipFill>
        <p:spPr>
          <a:xfrm>
            <a:off x="5283755" y="5016664"/>
            <a:ext cx="1078173" cy="1123693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558CE7EB-380A-D429-16FD-0BDDBD49F989}"/>
              </a:ext>
            </a:extLst>
          </p:cNvPr>
          <p:cNvSpPr/>
          <p:nvPr/>
        </p:nvSpPr>
        <p:spPr>
          <a:xfrm>
            <a:off x="7298234" y="1044901"/>
            <a:ext cx="3572966" cy="978651"/>
          </a:xfrm>
          <a:prstGeom prst="wedgeRoundRectCallout">
            <a:avLst>
              <a:gd name="adj1" fmla="val -63445"/>
              <a:gd name="adj2" fmla="val 50860"/>
              <a:gd name="adj3" fmla="val 16667"/>
            </a:avLst>
          </a:prstGeom>
          <a:solidFill>
            <a:schemeClr val="bg1"/>
          </a:solidFill>
          <a:ln w="28575">
            <a:solidFill>
              <a:srgbClr val="E6344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Mai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gái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EE2C57DF-DA91-F300-4A20-C2CAF0257305}"/>
              </a:ext>
            </a:extLst>
          </p:cNvPr>
          <p:cNvSpPr/>
          <p:nvPr/>
        </p:nvSpPr>
        <p:spPr>
          <a:xfrm>
            <a:off x="7298234" y="1835888"/>
            <a:ext cx="3572966" cy="978651"/>
          </a:xfrm>
          <a:prstGeom prst="wedgeRoundRectCallout">
            <a:avLst>
              <a:gd name="adj1" fmla="val -63445"/>
              <a:gd name="adj2" fmla="val 50860"/>
              <a:gd name="adj3" fmla="val 16667"/>
            </a:avLst>
          </a:prstGeom>
          <a:solidFill>
            <a:schemeClr val="bg1"/>
          </a:solidFill>
          <a:ln w="28575">
            <a:solidFill>
              <a:srgbClr val="E6344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Lan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AE92EEA1-7F8D-A701-4E0F-19B402904DF4}"/>
              </a:ext>
            </a:extLst>
          </p:cNvPr>
          <p:cNvSpPr/>
          <p:nvPr/>
        </p:nvSpPr>
        <p:spPr>
          <a:xfrm>
            <a:off x="7300185" y="2582190"/>
            <a:ext cx="3974342" cy="1229429"/>
          </a:xfrm>
          <a:prstGeom prst="wedgeRoundRectCallout">
            <a:avLst>
              <a:gd name="adj1" fmla="val -63445"/>
              <a:gd name="adj2" fmla="val 50860"/>
              <a:gd name="adj3" fmla="val 16667"/>
            </a:avLst>
          </a:prstGeom>
          <a:solidFill>
            <a:schemeClr val="bg1"/>
          </a:solidFill>
          <a:ln w="28575">
            <a:solidFill>
              <a:srgbClr val="E6344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gái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BD3DE9D5-EA0F-B1DD-EE9F-6C9F684C93EC}"/>
              </a:ext>
            </a:extLst>
          </p:cNvPr>
          <p:cNvSpPr/>
          <p:nvPr/>
        </p:nvSpPr>
        <p:spPr>
          <a:xfrm>
            <a:off x="7389857" y="3811619"/>
            <a:ext cx="3974342" cy="843523"/>
          </a:xfrm>
          <a:prstGeom prst="wedgeRoundRectCallout">
            <a:avLst>
              <a:gd name="adj1" fmla="val -63445"/>
              <a:gd name="adj2" fmla="val 50860"/>
              <a:gd name="adj3" fmla="val 16667"/>
            </a:avLst>
          </a:prstGeom>
          <a:solidFill>
            <a:schemeClr val="bg1"/>
          </a:solidFill>
          <a:ln w="28575">
            <a:solidFill>
              <a:srgbClr val="E6344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Đào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gái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peech Bubble: Rectangle with Corners Rounded 27">
            <a:extLst>
              <a:ext uri="{FF2B5EF4-FFF2-40B4-BE49-F238E27FC236}">
                <a16:creationId xmlns:a16="http://schemas.microsoft.com/office/drawing/2014/main" id="{EDA5D906-B263-8E7D-3DEA-BBD4E50DAB31}"/>
              </a:ext>
            </a:extLst>
          </p:cNvPr>
          <p:cNvSpPr/>
          <p:nvPr/>
        </p:nvSpPr>
        <p:spPr>
          <a:xfrm>
            <a:off x="7324968" y="4693965"/>
            <a:ext cx="3974342" cy="958257"/>
          </a:xfrm>
          <a:prstGeom prst="wedgeRoundRectCallout">
            <a:avLst>
              <a:gd name="adj1" fmla="val -63445"/>
              <a:gd name="adj2" fmla="val 50860"/>
              <a:gd name="adj3" fmla="val 16667"/>
            </a:avLst>
          </a:prstGeom>
          <a:solidFill>
            <a:schemeClr val="bg1"/>
          </a:solidFill>
          <a:ln w="28575">
            <a:solidFill>
              <a:srgbClr val="E6344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Cúc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>
                <a:solidFill>
                  <a:srgbClr val="E634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endParaRPr lang="en-US" sz="2800" b="1" dirty="0">
              <a:solidFill>
                <a:srgbClr val="E6344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0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5E2CF759-32BC-4465-B22B-843A50453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7" t="1391" b="84119"/>
          <a:stretch>
            <a:fillRect/>
          </a:stretch>
        </p:blipFill>
        <p:spPr>
          <a:xfrm rot="470086">
            <a:off x="8623733" y="233111"/>
            <a:ext cx="3617226" cy="1765340"/>
          </a:xfrm>
          <a:custGeom>
            <a:avLst/>
            <a:gdLst>
              <a:gd name="connsiteX0" fmla="*/ 3617226 w 3617226"/>
              <a:gd name="connsiteY0" fmla="*/ 208259 h 1765340"/>
              <a:gd name="connsiteX1" fmla="*/ 3617226 w 3617226"/>
              <a:gd name="connsiteY1" fmla="*/ 1765340 h 1765340"/>
              <a:gd name="connsiteX2" fmla="*/ 425154 w 3617226"/>
              <a:gd name="connsiteY2" fmla="*/ 1581047 h 1765340"/>
              <a:gd name="connsiteX3" fmla="*/ 0 w 3617226"/>
              <a:gd name="connsiteY3" fmla="*/ 166732 h 1765340"/>
              <a:gd name="connsiteX4" fmla="*/ 39943 w 3617226"/>
              <a:gd name="connsiteY4" fmla="*/ 0 h 1765340"/>
              <a:gd name="connsiteX5" fmla="*/ 577965 w 3617226"/>
              <a:gd name="connsiteY5" fmla="*/ 207246 h 1765340"/>
              <a:gd name="connsiteX6" fmla="*/ 669821 w 3617226"/>
              <a:gd name="connsiteY6" fmla="*/ 150895 h 1765340"/>
              <a:gd name="connsiteX7" fmla="*/ 1507920 w 3617226"/>
              <a:gd name="connsiteY7" fmla="*/ 332083 h 1765340"/>
              <a:gd name="connsiteX8" fmla="*/ 3617226 w 3617226"/>
              <a:gd name="connsiteY8" fmla="*/ 208259 h 1765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7226" h="1765340">
                <a:moveTo>
                  <a:pt x="3617226" y="208259"/>
                </a:moveTo>
                <a:lnTo>
                  <a:pt x="3617226" y="1765340"/>
                </a:lnTo>
                <a:lnTo>
                  <a:pt x="425154" y="1581047"/>
                </a:lnTo>
                <a:lnTo>
                  <a:pt x="0" y="166732"/>
                </a:lnTo>
                <a:lnTo>
                  <a:pt x="39943" y="0"/>
                </a:lnTo>
                <a:lnTo>
                  <a:pt x="577965" y="207246"/>
                </a:lnTo>
                <a:lnTo>
                  <a:pt x="669821" y="150895"/>
                </a:lnTo>
                <a:lnTo>
                  <a:pt x="1507920" y="332083"/>
                </a:lnTo>
                <a:lnTo>
                  <a:pt x="3617226" y="208259"/>
                </a:lnTo>
                <a:close/>
              </a:path>
            </a:pathLst>
          </a:cu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A7412A4-8A70-42EC-B538-1BB6D3F45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056"/>
          <a:stretch>
            <a:fillRect/>
          </a:stretch>
        </p:blipFill>
        <p:spPr>
          <a:xfrm rot="20791677">
            <a:off x="-486972" y="-56362"/>
            <a:ext cx="6222052" cy="1590217"/>
          </a:xfrm>
          <a:custGeom>
            <a:avLst/>
            <a:gdLst>
              <a:gd name="connsiteX0" fmla="*/ 8077200 w 8077200"/>
              <a:gd name="connsiteY0" fmla="*/ 0 h 2064351"/>
              <a:gd name="connsiteX1" fmla="*/ 8077200 w 8077200"/>
              <a:gd name="connsiteY1" fmla="*/ 377786 h 2064351"/>
              <a:gd name="connsiteX2" fmla="*/ 5967894 w 8077200"/>
              <a:gd name="connsiteY2" fmla="*/ 501610 h 2064351"/>
              <a:gd name="connsiteX3" fmla="*/ 5129795 w 8077200"/>
              <a:gd name="connsiteY3" fmla="*/ 320422 h 2064351"/>
              <a:gd name="connsiteX4" fmla="*/ 5037939 w 8077200"/>
              <a:gd name="connsiteY4" fmla="*/ 376773 h 2064351"/>
              <a:gd name="connsiteX5" fmla="*/ 4499917 w 8077200"/>
              <a:gd name="connsiteY5" fmla="*/ 169527 h 2064351"/>
              <a:gd name="connsiteX6" fmla="*/ 4459974 w 8077200"/>
              <a:gd name="connsiteY6" fmla="*/ 336259 h 2064351"/>
              <a:gd name="connsiteX7" fmla="*/ 4885128 w 8077200"/>
              <a:gd name="connsiteY7" fmla="*/ 1750574 h 2064351"/>
              <a:gd name="connsiteX8" fmla="*/ 8077200 w 8077200"/>
              <a:gd name="connsiteY8" fmla="*/ 1934867 h 2064351"/>
              <a:gd name="connsiteX9" fmla="*/ 8077200 w 8077200"/>
              <a:gd name="connsiteY9" fmla="*/ 2064351 h 2064351"/>
              <a:gd name="connsiteX10" fmla="*/ 0 w 8077200"/>
              <a:gd name="connsiteY10" fmla="*/ 2064351 h 2064351"/>
              <a:gd name="connsiteX11" fmla="*/ 0 w 8077200"/>
              <a:gd name="connsiteY11" fmla="*/ 0 h 2064351"/>
              <a:gd name="connsiteX12" fmla="*/ 8077200 w 8077200"/>
              <a:gd name="connsiteY12" fmla="*/ 0 h 2064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0" h="2064351">
                <a:moveTo>
                  <a:pt x="8077200" y="0"/>
                </a:moveTo>
                <a:lnTo>
                  <a:pt x="8077200" y="377786"/>
                </a:lnTo>
                <a:lnTo>
                  <a:pt x="5967894" y="501610"/>
                </a:lnTo>
                <a:lnTo>
                  <a:pt x="5129795" y="320422"/>
                </a:lnTo>
                <a:lnTo>
                  <a:pt x="5037939" y="376773"/>
                </a:lnTo>
                <a:lnTo>
                  <a:pt x="4499917" y="169527"/>
                </a:lnTo>
                <a:lnTo>
                  <a:pt x="4459974" y="336259"/>
                </a:lnTo>
                <a:lnTo>
                  <a:pt x="4885128" y="1750574"/>
                </a:lnTo>
                <a:lnTo>
                  <a:pt x="8077200" y="1934867"/>
                </a:lnTo>
                <a:lnTo>
                  <a:pt x="8077200" y="2064351"/>
                </a:lnTo>
                <a:lnTo>
                  <a:pt x="0" y="2064351"/>
                </a:lnTo>
                <a:lnTo>
                  <a:pt x="0" y="0"/>
                </a:lnTo>
                <a:lnTo>
                  <a:pt x="8077200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960F709-58B7-4C75-975B-279E00641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0"/>
          <a:stretch>
            <a:fillRect/>
          </a:stretch>
        </p:blipFill>
        <p:spPr>
          <a:xfrm>
            <a:off x="5834713" y="2733524"/>
            <a:ext cx="6509685" cy="4418427"/>
          </a:xfrm>
          <a:custGeom>
            <a:avLst/>
            <a:gdLst>
              <a:gd name="connsiteX0" fmla="*/ 0 w 7696199"/>
              <a:gd name="connsiteY0" fmla="*/ 0 h 5223770"/>
              <a:gd name="connsiteX1" fmla="*/ 7696199 w 7696199"/>
              <a:gd name="connsiteY1" fmla="*/ 0 h 5223770"/>
              <a:gd name="connsiteX2" fmla="*/ 7696199 w 7696199"/>
              <a:gd name="connsiteY2" fmla="*/ 5223770 h 5223770"/>
              <a:gd name="connsiteX3" fmla="*/ 0 w 7696199"/>
              <a:gd name="connsiteY3" fmla="*/ 5223770 h 5223770"/>
              <a:gd name="connsiteX4" fmla="*/ 0 w 7696199"/>
              <a:gd name="connsiteY4" fmla="*/ 0 h 5223770"/>
              <a:gd name="connsiteX5" fmla="*/ 7429500 w 7696199"/>
              <a:gd name="connsiteY5" fmla="*/ 14918 h 5223770"/>
              <a:gd name="connsiteX6" fmla="*/ 5886450 w 7696199"/>
              <a:gd name="connsiteY6" fmla="*/ 91118 h 5223770"/>
              <a:gd name="connsiteX7" fmla="*/ 5429250 w 7696199"/>
              <a:gd name="connsiteY7" fmla="*/ 776918 h 5223770"/>
              <a:gd name="connsiteX8" fmla="*/ 6076950 w 7696199"/>
              <a:gd name="connsiteY8" fmla="*/ 1710368 h 5223770"/>
              <a:gd name="connsiteX9" fmla="*/ 6934200 w 7696199"/>
              <a:gd name="connsiteY9" fmla="*/ 2015168 h 5223770"/>
              <a:gd name="connsiteX10" fmla="*/ 7467600 w 7696199"/>
              <a:gd name="connsiteY10" fmla="*/ 1481768 h 5223770"/>
              <a:gd name="connsiteX11" fmla="*/ 7429500 w 7696199"/>
              <a:gd name="connsiteY11" fmla="*/ 14918 h 5223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96199" h="5223770">
                <a:moveTo>
                  <a:pt x="0" y="0"/>
                </a:moveTo>
                <a:lnTo>
                  <a:pt x="7696199" y="0"/>
                </a:lnTo>
                <a:lnTo>
                  <a:pt x="7696199" y="5223770"/>
                </a:lnTo>
                <a:lnTo>
                  <a:pt x="0" y="5223770"/>
                </a:lnTo>
                <a:lnTo>
                  <a:pt x="0" y="0"/>
                </a:lnTo>
                <a:close/>
                <a:moveTo>
                  <a:pt x="7429500" y="14918"/>
                </a:moveTo>
                <a:lnTo>
                  <a:pt x="5886450" y="91118"/>
                </a:lnTo>
                <a:lnTo>
                  <a:pt x="5429250" y="776918"/>
                </a:lnTo>
                <a:lnTo>
                  <a:pt x="6076950" y="1710368"/>
                </a:lnTo>
                <a:lnTo>
                  <a:pt x="6934200" y="2015168"/>
                </a:lnTo>
                <a:lnTo>
                  <a:pt x="7467600" y="1481768"/>
                </a:lnTo>
                <a:lnTo>
                  <a:pt x="7429500" y="14918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F6CA9EF6-F94C-4B18-B4D2-2DA42C33C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04" t="16944" b="45000"/>
          <a:stretch>
            <a:fillRect/>
          </a:stretch>
        </p:blipFill>
        <p:spPr>
          <a:xfrm>
            <a:off x="9212344" y="1060800"/>
            <a:ext cx="2655432" cy="3938942"/>
          </a:xfrm>
          <a:custGeom>
            <a:avLst/>
            <a:gdLst>
              <a:gd name="connsiteX0" fmla="*/ 0 w 2655432"/>
              <a:gd name="connsiteY0" fmla="*/ 0 h 3938942"/>
              <a:gd name="connsiteX1" fmla="*/ 2655432 w 2655432"/>
              <a:gd name="connsiteY1" fmla="*/ 0 h 3938942"/>
              <a:gd name="connsiteX2" fmla="*/ 2655432 w 2655432"/>
              <a:gd name="connsiteY2" fmla="*/ 3938942 h 3938942"/>
              <a:gd name="connsiteX3" fmla="*/ 0 w 2655432"/>
              <a:gd name="connsiteY3" fmla="*/ 3938942 h 3938942"/>
              <a:gd name="connsiteX4" fmla="*/ 0 w 2655432"/>
              <a:gd name="connsiteY4" fmla="*/ 0 h 393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5432" h="3938942">
                <a:moveTo>
                  <a:pt x="0" y="0"/>
                </a:moveTo>
                <a:lnTo>
                  <a:pt x="2655432" y="0"/>
                </a:lnTo>
                <a:lnTo>
                  <a:pt x="2655432" y="3938942"/>
                </a:lnTo>
                <a:lnTo>
                  <a:pt x="0" y="393894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9512F267-E448-4A77-998B-F3795C28D4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4" r="38696" b="45000"/>
          <a:stretch>
            <a:fillRect/>
          </a:stretch>
        </p:blipFill>
        <p:spPr>
          <a:xfrm>
            <a:off x="-237194" y="2113420"/>
            <a:ext cx="4206813" cy="3938942"/>
          </a:xfrm>
          <a:custGeom>
            <a:avLst/>
            <a:gdLst>
              <a:gd name="connsiteX0" fmla="*/ 0 w 4206813"/>
              <a:gd name="connsiteY0" fmla="*/ 0 h 3938942"/>
              <a:gd name="connsiteX1" fmla="*/ 4206813 w 4206813"/>
              <a:gd name="connsiteY1" fmla="*/ 0 h 3938942"/>
              <a:gd name="connsiteX2" fmla="*/ 4206813 w 4206813"/>
              <a:gd name="connsiteY2" fmla="*/ 3938942 h 3938942"/>
              <a:gd name="connsiteX3" fmla="*/ 0 w 4206813"/>
              <a:gd name="connsiteY3" fmla="*/ 3938942 h 3938942"/>
              <a:gd name="connsiteX4" fmla="*/ 0 w 4206813"/>
              <a:gd name="connsiteY4" fmla="*/ 0 h 393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06813" h="3938942">
                <a:moveTo>
                  <a:pt x="0" y="0"/>
                </a:moveTo>
                <a:lnTo>
                  <a:pt x="4206813" y="0"/>
                </a:lnTo>
                <a:lnTo>
                  <a:pt x="4206813" y="3938942"/>
                </a:lnTo>
                <a:lnTo>
                  <a:pt x="0" y="3938942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B1A867A-894E-E625-C50D-478FC33DF344}"/>
              </a:ext>
            </a:extLst>
          </p:cNvPr>
          <p:cNvGrpSpPr/>
          <p:nvPr/>
        </p:nvGrpSpPr>
        <p:grpSpPr>
          <a:xfrm>
            <a:off x="1678871" y="1963243"/>
            <a:ext cx="8311684" cy="2389882"/>
            <a:chOff x="1162756" y="1455439"/>
            <a:chExt cx="8311684" cy="2389882"/>
          </a:xfrm>
        </p:grpSpPr>
        <p:sp>
          <p:nvSpPr>
            <p:cNvPr id="24" name="矩形: 圆角 23">
              <a:extLst>
                <a:ext uri="{FF2B5EF4-FFF2-40B4-BE49-F238E27FC236}">
                  <a16:creationId xmlns:a16="http://schemas.microsoft.com/office/drawing/2014/main" id="{036CB33F-CBB9-47E3-A2D7-0536B929CFF0}"/>
                </a:ext>
              </a:extLst>
            </p:cNvPr>
            <p:cNvSpPr/>
            <p:nvPr/>
          </p:nvSpPr>
          <p:spPr>
            <a:xfrm>
              <a:off x="1162756" y="1455439"/>
              <a:ext cx="8311684" cy="188211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1C9DD9F0-C5BE-4AD4-86EB-1FC4F43F322E}"/>
                </a:ext>
              </a:extLst>
            </p:cNvPr>
            <p:cNvSpPr txBox="1"/>
            <p:nvPr/>
          </p:nvSpPr>
          <p:spPr>
            <a:xfrm>
              <a:off x="2128771" y="2290383"/>
              <a:ext cx="6421320" cy="155493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>
              <a:defPPr>
                <a:defRPr lang="zh-CN"/>
              </a:defPPr>
              <a:lvl1pPr algn="ctr">
                <a:defRPr sz="17500" b="1">
                  <a:ln w="79375">
                    <a:solidFill>
                      <a:srgbClr val="EE7471"/>
                    </a:solidFill>
                  </a:ln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字魂130号-快乐俏黑体" panose="00000500000000000000" pitchFamily="2" charset="-122"/>
                  <a:ea typeface="字魂130号-快乐俏黑体" panose="00000500000000000000" pitchFamily="2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3900" b="1" i="0" u="none" strike="noStrike" kern="1200" cap="none" spc="0" normalizeH="0" baseline="0" noProof="0" dirty="0" err="1">
                  <a:ln w="28575">
                    <a:solidFill>
                      <a:srgbClr val="56A68F"/>
                    </a:solidFill>
                  </a:ln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Mother" panose="02040603050506020204" pitchFamily="18" charset="0"/>
                  <a:ea typeface="字魂130号-快乐俏黑体" panose="00000500000000000000" pitchFamily="2" charset="-122"/>
                  <a:cs typeface="+mn-cs"/>
                </a:rPr>
                <a:t>Luyện</a:t>
              </a:r>
              <a:r>
                <a:rPr kumimoji="0" lang="en-US" altLang="zh-CN" sz="23900" b="1" i="0" u="none" strike="noStrike" kern="1200" cap="none" spc="0" normalizeH="0" baseline="0" noProof="0" dirty="0">
                  <a:ln w="28575">
                    <a:solidFill>
                      <a:srgbClr val="56A68F"/>
                    </a:solidFill>
                  </a:ln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Mother" panose="02040603050506020204" pitchFamily="18" charset="0"/>
                  <a:ea typeface="字魂130号-快乐俏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3900" b="1" i="0" u="none" strike="noStrike" kern="1200" cap="none" spc="0" normalizeH="0" baseline="0" noProof="0" dirty="0" err="1">
                  <a:ln w="28575">
                    <a:solidFill>
                      <a:srgbClr val="56A68F"/>
                    </a:solidFill>
                  </a:ln>
                  <a:solidFill>
                    <a:srgbClr val="F8F8F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TM Mother" panose="02040603050506020204" pitchFamily="18" charset="0"/>
                  <a:ea typeface="字魂130号-快乐俏黑体" panose="00000500000000000000" pitchFamily="2" charset="-122"/>
                  <a:cs typeface="+mn-cs"/>
                </a:rPr>
                <a:t>tập</a:t>
              </a:r>
              <a:endParaRPr kumimoji="0" lang="zh-CN" altLang="en-US" sz="23900" b="1" i="0" u="none" strike="noStrike" kern="1200" cap="none" spc="0" normalizeH="0" baseline="0" noProof="0" dirty="0">
                <a:ln w="28575">
                  <a:solidFill>
                    <a:srgbClr val="56A68F"/>
                  </a:solidFill>
                </a:ln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Mother" panose="02040603050506020204" pitchFamily="18" charset="0"/>
                <a:ea typeface="字魂130号-快乐俏黑体" panose="000005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027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B255D45-B203-2D29-ABA1-627DBAC54185}"/>
              </a:ext>
            </a:extLst>
          </p:cNvPr>
          <p:cNvGrpSpPr/>
          <p:nvPr/>
        </p:nvGrpSpPr>
        <p:grpSpPr>
          <a:xfrm>
            <a:off x="4467496" y="952044"/>
            <a:ext cx="2525487" cy="1058609"/>
            <a:chOff x="4467496" y="952044"/>
            <a:chExt cx="2525487" cy="1058609"/>
          </a:xfrm>
        </p:grpSpPr>
        <p:sp>
          <p:nvSpPr>
            <p:cNvPr id="5" name="矩形: 圆角 23">
              <a:extLst>
                <a:ext uri="{FF2B5EF4-FFF2-40B4-BE49-F238E27FC236}">
                  <a16:creationId xmlns:a16="http://schemas.microsoft.com/office/drawing/2014/main" id="{CD15196B-5647-FCBF-5063-4C861688EC66}"/>
                </a:ext>
              </a:extLst>
            </p:cNvPr>
            <p:cNvSpPr/>
            <p:nvPr/>
          </p:nvSpPr>
          <p:spPr>
            <a:xfrm>
              <a:off x="4467496" y="952044"/>
              <a:ext cx="2525487" cy="1058609"/>
            </a:xfrm>
            <a:prstGeom prst="roundRect">
              <a:avLst>
                <a:gd name="adj" fmla="val 50000"/>
              </a:avLst>
            </a:prstGeom>
            <a:solidFill>
              <a:srgbClr val="CFC7E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cs"/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7298B7A-05F6-D738-FCA8-433A5C724AD8}"/>
                </a:ext>
              </a:extLst>
            </p:cNvPr>
            <p:cNvSpPr/>
            <p:nvPr/>
          </p:nvSpPr>
          <p:spPr>
            <a:xfrm>
              <a:off x="4850831" y="1063227"/>
              <a:ext cx="1758815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800" b="1" dirty="0">
                  <a:solidFill>
                    <a:srgbClr val="4E3B8A"/>
                  </a:solidFill>
                  <a:latin typeface="Arial" panose="020B0604020202020204" pitchFamily="34" charset="0"/>
                  <a:ea typeface="Arabia" panose="00000400000000000000" pitchFamily="2" charset="0"/>
                  <a:cs typeface="Arial" panose="020B0604020202020204" pitchFamily="34" charset="0"/>
                </a:rPr>
                <a:t>BÀI 1</a:t>
              </a:r>
              <a:endParaRPr lang="en-US" sz="54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D18F19C-6362-8057-ABD6-913AB661179C}"/>
              </a:ext>
            </a:extLst>
          </p:cNvPr>
          <p:cNvSpPr/>
          <p:nvPr/>
        </p:nvSpPr>
        <p:spPr>
          <a:xfrm>
            <a:off x="1941159" y="2292803"/>
            <a:ext cx="83096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Biểu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đồ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sau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đây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nói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về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môn</a:t>
            </a:r>
            <a:r>
              <a:rPr lang="en-US" sz="40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thể</a:t>
            </a:r>
            <a:r>
              <a:rPr lang="en-US" sz="40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thao</a:t>
            </a:r>
            <a:r>
              <a:rPr lang="en-US" sz="40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khối</a:t>
            </a:r>
            <a:r>
              <a:rPr lang="en-US" sz="40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lớp</a:t>
            </a:r>
            <a:r>
              <a:rPr lang="en-US" sz="40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Bốn</a:t>
            </a:r>
            <a:r>
              <a:rPr lang="en-US" sz="40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tham</a:t>
            </a:r>
            <a:r>
              <a:rPr lang="en-US" sz="4000" b="1" dirty="0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E63444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gia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Nhìn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vào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biểu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đồ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hãy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trả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lời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hỏi</a:t>
            </a:r>
            <a:r>
              <a:rPr lang="en-US" sz="4000" b="1" dirty="0">
                <a:solidFill>
                  <a:srgbClr val="4E3B8A"/>
                </a:solidFill>
                <a:latin typeface="Arial" panose="020B0604020202020204" pitchFamily="34" charset="0"/>
                <a:ea typeface="Arabia" panose="00000400000000000000" pitchFamily="2" charset="0"/>
                <a:cs typeface="Arial" panose="020B0604020202020204" pitchFamily="34" charset="0"/>
              </a:rPr>
              <a:t>.</a:t>
            </a:r>
            <a:endParaRPr lang="en-US" sz="4400" b="1" dirty="0">
              <a:solidFill>
                <a:srgbClr val="4E3B8A"/>
              </a:solidFill>
              <a:latin typeface="Arial" panose="020B0604020202020204" pitchFamily="34" charset="0"/>
              <a:ea typeface="Arabia" panose="000004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21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699</Words>
  <Application>Microsoft Office PowerPoint</Application>
  <PresentationFormat>Widescreen</PresentationFormat>
  <Paragraphs>99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Calibri</vt:lpstr>
      <vt:lpstr>UTM Mother</vt:lpstr>
      <vt:lpstr>SVN-Franko</vt:lpstr>
      <vt:lpstr>DengXian</vt:lpstr>
      <vt:lpstr>Arial</vt:lpstr>
      <vt:lpstr>思源黑体 CN Normal</vt:lpstr>
      <vt:lpstr>思源黑体 CN Medium</vt:lpstr>
      <vt:lpstr>Calibri Light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</dc:creator>
  <cp:keywords>MNT</cp:keywords>
  <cp:lastModifiedBy>Lan Anh Dương</cp:lastModifiedBy>
  <cp:revision>19</cp:revision>
  <dcterms:created xsi:type="dcterms:W3CDTF">2022-06-01T01:03:19Z</dcterms:created>
  <dcterms:modified xsi:type="dcterms:W3CDTF">2023-07-20T07:01:39Z</dcterms:modified>
</cp:coreProperties>
</file>