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73" r:id="rId3"/>
    <p:sldMasterId id="2147483686" r:id="rId4"/>
    <p:sldMasterId id="2147483699" r:id="rId5"/>
    <p:sldMasterId id="2147483712" r:id="rId6"/>
    <p:sldMasterId id="2147483725" r:id="rId7"/>
    <p:sldMasterId id="2147483738" r:id="rId8"/>
    <p:sldMasterId id="2147483751" r:id="rId9"/>
    <p:sldMasterId id="2147483764" r:id="rId10"/>
    <p:sldMasterId id="2147483777" r:id="rId11"/>
  </p:sldMasterIdLst>
  <p:notesMasterIdLst>
    <p:notesMasterId r:id="rId29"/>
  </p:notesMasterIdLst>
  <p:sldIdLst>
    <p:sldId id="285" r:id="rId12"/>
    <p:sldId id="260" r:id="rId13"/>
    <p:sldId id="288" r:id="rId14"/>
    <p:sldId id="303" r:id="rId15"/>
    <p:sldId id="304" r:id="rId16"/>
    <p:sldId id="290" r:id="rId17"/>
    <p:sldId id="311" r:id="rId18"/>
    <p:sldId id="317" r:id="rId19"/>
    <p:sldId id="318" r:id="rId20"/>
    <p:sldId id="319" r:id="rId21"/>
    <p:sldId id="320" r:id="rId22"/>
    <p:sldId id="322" r:id="rId23"/>
    <p:sldId id="309" r:id="rId24"/>
    <p:sldId id="327" r:id="rId25"/>
    <p:sldId id="307" r:id="rId26"/>
    <p:sldId id="302" r:id="rId27"/>
    <p:sldId id="281"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SVN-Shintia Script" panose="020B0604020202020204" charset="0"/>
      <p:regular r:id="rId34"/>
    </p:embeddedFont>
    <p:embeddedFont>
      <p:font typeface="宋体" panose="02010600030101010101" pitchFamily="2" charset="-122"/>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5">
          <p15:clr>
            <a:srgbClr val="A4A3A4"/>
          </p15:clr>
        </p15:guide>
        <p15:guide id="2" pos="659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3E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22" autoAdjust="0"/>
  </p:normalViewPr>
  <p:slideViewPr>
    <p:cSldViewPr>
      <p:cViewPr>
        <p:scale>
          <a:sx n="75" d="100"/>
          <a:sy n="75" d="100"/>
        </p:scale>
        <p:origin x="-869" y="-264"/>
      </p:cViewPr>
      <p:guideLst>
        <p:guide orient="horz" pos="3975"/>
        <p:guide pos="659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font" Target="fonts/font5.fntdata"/><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font" Target="fonts/font2.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376678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Hỏi bài cũ</a:t>
            </a:r>
          </a:p>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Qua đến mỗi hoạt động, GV nói là đến trạm mới trên chuyến hành trình của mình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Tùy tình hình thực tế trên lớp, GV đưa từ học sinh viết sai vào để sửa chữa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Tùy tình hình thực tế trên lớp, GV đưa từ học sinh viết sai vào để sửa chữa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Tùy theo tình hình lớp, GV thêm vào dấu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t>17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0.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1.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8.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9.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5" name="Picture 4"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4038600" y="-609600"/>
            <a:ext cx="2107565" cy="21075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7523" y="2791115"/>
            <a:ext cx="9256755"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4" name="Content Placeholder 3"/>
          <p:cNvSpPr>
            <a:spLocks noGrp="1"/>
          </p:cNvSpPr>
          <p:nvPr>
            <p:ph sz="half" idx="2"/>
          </p:nvPr>
        </p:nvSpPr>
        <p:spPr>
          <a:xfrm>
            <a:off x="1047523" y="3954318"/>
            <a:ext cx="9256755"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642539" y="2791115"/>
            <a:ext cx="9260391" cy="1163204"/>
          </a:xfrm>
        </p:spPr>
        <p:txBody>
          <a:bodyPr anchor="b"/>
          <a:lstStyle>
            <a:lvl1pPr marL="0" indent="0">
              <a:buNone/>
              <a:defRPr sz="4365" b="1"/>
            </a:lvl1pPr>
            <a:lvl2pPr marL="831215" indent="0">
              <a:buNone/>
              <a:defRPr sz="3635" b="1"/>
            </a:lvl2pPr>
            <a:lvl3pPr marL="1662430" indent="0">
              <a:buNone/>
              <a:defRPr sz="3275" b="1"/>
            </a:lvl3pPr>
            <a:lvl4pPr marL="2493645" indent="0">
              <a:buNone/>
              <a:defRPr sz="2910" b="1"/>
            </a:lvl4pPr>
            <a:lvl5pPr marL="3324860" indent="0">
              <a:buNone/>
              <a:defRPr sz="2910" b="1"/>
            </a:lvl5pPr>
            <a:lvl6pPr marL="4156075" indent="0">
              <a:buNone/>
              <a:defRPr sz="2910" b="1"/>
            </a:lvl6pPr>
            <a:lvl7pPr marL="4987925" indent="0">
              <a:buNone/>
              <a:defRPr sz="2910" b="1"/>
            </a:lvl7pPr>
            <a:lvl8pPr marL="5819140" indent="0">
              <a:buNone/>
              <a:defRPr sz="2910" b="1"/>
            </a:lvl8pPr>
            <a:lvl9pPr marL="6650355" indent="0">
              <a:buNone/>
              <a:defRPr sz="2910" b="1"/>
            </a:lvl9pPr>
          </a:lstStyle>
          <a:p>
            <a:pPr lvl="0"/>
            <a:r>
              <a:rPr lang="en-US"/>
              <a:t>Click to edit Master text styles</a:t>
            </a:r>
          </a:p>
        </p:txBody>
      </p:sp>
      <p:sp>
        <p:nvSpPr>
          <p:cNvPr id="6" name="Content Placeholder 5"/>
          <p:cNvSpPr>
            <a:spLocks noGrp="1"/>
          </p:cNvSpPr>
          <p:nvPr>
            <p:ph sz="quarter" idx="4"/>
          </p:nvPr>
        </p:nvSpPr>
        <p:spPr>
          <a:xfrm>
            <a:off x="10642539" y="3954318"/>
            <a:ext cx="9260391" cy="7184160"/>
          </a:xfrm>
        </p:spPr>
        <p:txBody>
          <a:bodyPr/>
          <a:lstStyle>
            <a:lvl1pPr>
              <a:defRPr sz="4365"/>
            </a:lvl1pPr>
            <a:lvl2pPr>
              <a:defRPr sz="3635"/>
            </a:lvl2pPr>
            <a:lvl3pPr>
              <a:defRPr sz="3275"/>
            </a:lvl3pPr>
            <a:lvl4pPr>
              <a:defRPr sz="2910"/>
            </a:lvl4pPr>
            <a:lvl5pPr>
              <a:defRPr sz="2910"/>
            </a:lvl5pPr>
            <a:lvl6pPr>
              <a:defRPr sz="2910"/>
            </a:lvl6pPr>
            <a:lvl7pPr>
              <a:defRPr sz="2910"/>
            </a:lvl7pPr>
            <a:lvl8pPr>
              <a:defRPr sz="2910"/>
            </a:lvl8pPr>
            <a:lvl9pPr>
              <a:defRPr sz="29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a:xfrm>
            <a:off x="7158072" y="11557000"/>
            <a:ext cx="6634310" cy="663864"/>
          </a:xfrm>
        </p:spPr>
        <p:txBody>
          <a:bodyPr/>
          <a:lstStyle/>
          <a:p>
            <a:endParaRPr lang="en-US"/>
          </a:p>
        </p:txBody>
      </p:sp>
      <p:sp>
        <p:nvSpPr>
          <p:cNvPr id="9" name="Slide Number Placeholder 8"/>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Date Placeholder 2"/>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a:xfrm>
            <a:off x="7158072" y="11557000"/>
            <a:ext cx="6634310" cy="663864"/>
          </a:xfrm>
        </p:spPr>
        <p:txBody>
          <a:bodyPr/>
          <a:lstStyle/>
          <a:p>
            <a:endParaRPr lang="en-US"/>
          </a:p>
        </p:txBody>
      </p:sp>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a:xfrm>
            <a:off x="7158072" y="11557000"/>
            <a:ext cx="6634310" cy="663864"/>
          </a:xfrm>
        </p:spPr>
        <p:txBody>
          <a:bodyPr/>
          <a:lstStyle/>
          <a:p>
            <a:endParaRPr lang="en-US"/>
          </a:p>
        </p:txBody>
      </p:sp>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3" y="496455"/>
            <a:ext cx="6892555" cy="2112818"/>
          </a:xfrm>
        </p:spPr>
        <p:txBody>
          <a:bodyPr anchor="b"/>
          <a:lstStyle>
            <a:lvl1pPr algn="l">
              <a:defRPr sz="3635" b="1"/>
            </a:lvl1pPr>
          </a:lstStyle>
          <a:p>
            <a:r>
              <a:rPr lang="en-US"/>
              <a:t>Click to edit Master title style</a:t>
            </a:r>
          </a:p>
        </p:txBody>
      </p:sp>
      <p:sp>
        <p:nvSpPr>
          <p:cNvPr id="3" name="Content Placeholder 2"/>
          <p:cNvSpPr>
            <a:spLocks noGrp="1"/>
          </p:cNvSpPr>
          <p:nvPr>
            <p:ph idx="1"/>
          </p:nvPr>
        </p:nvSpPr>
        <p:spPr>
          <a:xfrm>
            <a:off x="8191045" y="496455"/>
            <a:ext cx="11711885" cy="10642024"/>
          </a:xfrm>
        </p:spPr>
        <p:txBody>
          <a:bodyPr/>
          <a:lstStyle>
            <a:lvl1pPr>
              <a:defRPr sz="5820"/>
            </a:lvl1pPr>
            <a:lvl2pPr>
              <a:defRPr sz="5090"/>
            </a:lvl2pPr>
            <a:lvl3pPr>
              <a:defRPr sz="4365"/>
            </a:lvl3pPr>
            <a:lvl4pPr>
              <a:defRPr sz="3635"/>
            </a:lvl4pPr>
            <a:lvl5pPr>
              <a:defRPr sz="3635"/>
            </a:lvl5pPr>
            <a:lvl6pPr>
              <a:defRPr sz="3635"/>
            </a:lvl6pPr>
            <a:lvl7pPr>
              <a:defRPr sz="3635"/>
            </a:lvl7pPr>
            <a:lvl8pPr>
              <a:defRPr sz="3635"/>
            </a:lvl8pPr>
            <a:lvl9pPr>
              <a:defRPr sz="36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47523" y="2609273"/>
            <a:ext cx="6892555" cy="852920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6" y="8728364"/>
            <a:ext cx="12570272" cy="1030433"/>
          </a:xfrm>
        </p:spPr>
        <p:txBody>
          <a:bodyPr anchor="b"/>
          <a:lstStyle>
            <a:lvl1pPr algn="l">
              <a:defRPr sz="3635" b="1"/>
            </a:lvl1pPr>
          </a:lstStyle>
          <a:p>
            <a:r>
              <a:rPr lang="en-US"/>
              <a:t>Click to edit Master title style</a:t>
            </a:r>
          </a:p>
        </p:txBody>
      </p:sp>
      <p:sp>
        <p:nvSpPr>
          <p:cNvPr id="3" name="Picture Placeholder 2"/>
          <p:cNvSpPr>
            <a:spLocks noGrp="1"/>
          </p:cNvSpPr>
          <p:nvPr>
            <p:ph type="pic" idx="1"/>
          </p:nvPr>
        </p:nvSpPr>
        <p:spPr>
          <a:xfrm>
            <a:off x="4106436" y="1114136"/>
            <a:ext cx="12570272" cy="7481455"/>
          </a:xfrm>
        </p:spPr>
        <p:txBody>
          <a:bodyPr/>
          <a:lstStyle>
            <a:lvl1pPr marL="0" indent="0">
              <a:buNone/>
              <a:defRPr sz="5820"/>
            </a:lvl1pPr>
            <a:lvl2pPr marL="831215" indent="0">
              <a:buNone/>
              <a:defRPr sz="5090"/>
            </a:lvl2pPr>
            <a:lvl3pPr marL="1662430" indent="0">
              <a:buNone/>
              <a:defRPr sz="4365"/>
            </a:lvl3pPr>
            <a:lvl4pPr marL="2493645" indent="0">
              <a:buNone/>
              <a:defRPr sz="3635"/>
            </a:lvl4pPr>
            <a:lvl5pPr marL="3324860" indent="0">
              <a:buNone/>
              <a:defRPr sz="3635"/>
            </a:lvl5pPr>
            <a:lvl6pPr marL="4156075" indent="0">
              <a:buNone/>
              <a:defRPr sz="3635"/>
            </a:lvl6pPr>
            <a:lvl7pPr marL="4987925" indent="0">
              <a:buNone/>
              <a:defRPr sz="3635"/>
            </a:lvl7pPr>
            <a:lvl8pPr marL="5819140" indent="0">
              <a:buNone/>
              <a:defRPr sz="3635"/>
            </a:lvl8pPr>
            <a:lvl9pPr marL="6650355" indent="0">
              <a:buNone/>
              <a:defRPr sz="3635"/>
            </a:lvl9pPr>
          </a:lstStyle>
          <a:p>
            <a:endParaRPr lang="en-US"/>
          </a:p>
        </p:txBody>
      </p:sp>
      <p:sp>
        <p:nvSpPr>
          <p:cNvPr id="4" name="Text Placeholder 3"/>
          <p:cNvSpPr>
            <a:spLocks noGrp="1"/>
          </p:cNvSpPr>
          <p:nvPr>
            <p:ph type="body" sz="half" idx="2"/>
          </p:nvPr>
        </p:nvSpPr>
        <p:spPr>
          <a:xfrm>
            <a:off x="4106436" y="9758796"/>
            <a:ext cx="12570272" cy="1463385"/>
          </a:xfrm>
        </p:spPr>
        <p:txBody>
          <a:bodyPr/>
          <a:lstStyle>
            <a:lvl1pPr marL="0" indent="0">
              <a:buNone/>
              <a:defRPr sz="2545"/>
            </a:lvl1pPr>
            <a:lvl2pPr marL="831215" indent="0">
              <a:buNone/>
              <a:defRPr sz="2180"/>
            </a:lvl2pPr>
            <a:lvl3pPr marL="1662430" indent="0">
              <a:buNone/>
              <a:defRPr sz="1820"/>
            </a:lvl3pPr>
            <a:lvl4pPr marL="2493645" indent="0">
              <a:buNone/>
              <a:defRPr sz="1635"/>
            </a:lvl4pPr>
            <a:lvl5pPr marL="3324860" indent="0">
              <a:buNone/>
              <a:defRPr sz="1635"/>
            </a:lvl5pPr>
            <a:lvl6pPr marL="4156075" indent="0">
              <a:buNone/>
              <a:defRPr sz="1635"/>
            </a:lvl6pPr>
            <a:lvl7pPr marL="4987925" indent="0">
              <a:buNone/>
              <a:defRPr sz="1635"/>
            </a:lvl7pPr>
            <a:lvl8pPr marL="5819140" indent="0">
              <a:buNone/>
              <a:defRPr sz="1635"/>
            </a:lvl8pPr>
            <a:lvl9pPr marL="6650355" indent="0">
              <a:buNone/>
              <a:defRPr sz="1635"/>
            </a:lvl9pPr>
          </a:lstStyle>
          <a:p>
            <a:pPr lvl="0"/>
            <a:r>
              <a:rPr lang="en-US"/>
              <a:t>Click to edit Master text styles</a:t>
            </a:r>
          </a:p>
        </p:txBody>
      </p:sp>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Vertical Text Placeholder 2"/>
          <p:cNvSpPr>
            <a:spLocks noGrp="1"/>
          </p:cNvSpPr>
          <p:nvPr>
            <p:ph type="body" orient="vert" idx="1"/>
          </p:nvPr>
        </p:nvSpPr>
        <p:spPr>
          <a:xfrm>
            <a:off x="1047523" y="2909455"/>
            <a:ext cx="18855408" cy="82290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2"/>
            <a:ext cx="4713852" cy="1063913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47523" y="499342"/>
            <a:ext cx="13792382" cy="106391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0"/>
            <a:ext cx="10972800" cy="4530725"/>
          </a:xfrm>
        </p:spPr>
        <p:txBody>
          <a:bodyPr/>
          <a:lstStyle/>
          <a:p>
            <a:pPr lvl="0"/>
            <a:endParaRPr lang="en-US" noProof="0"/>
          </a:p>
        </p:txBody>
      </p:sp>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4" y="3873500"/>
            <a:ext cx="17807885" cy="2672773"/>
          </a:xfrm>
        </p:spPr>
        <p:txBody>
          <a:bodyPr/>
          <a:lstStyle/>
          <a:p>
            <a:r>
              <a:rPr lang="en-US"/>
              <a:t>Click to edit Master title style</a:t>
            </a:r>
          </a:p>
        </p:txBody>
      </p:sp>
      <p:sp>
        <p:nvSpPr>
          <p:cNvPr id="3" name="Subtitle 2"/>
          <p:cNvSpPr>
            <a:spLocks noGrp="1"/>
          </p:cNvSpPr>
          <p:nvPr>
            <p:ph type="subTitle" idx="1"/>
          </p:nvPr>
        </p:nvSpPr>
        <p:spPr>
          <a:xfrm>
            <a:off x="3142568" y="7065818"/>
            <a:ext cx="14665317" cy="3186545"/>
          </a:xfrm>
        </p:spPr>
        <p:txBody>
          <a:bodyPr/>
          <a:lstStyle>
            <a:lvl1pPr marL="0" indent="0" algn="ctr">
              <a:buNone/>
              <a:defRPr>
                <a:solidFill>
                  <a:schemeClr val="tx1">
                    <a:tint val="75000"/>
                  </a:schemeClr>
                </a:solidFill>
              </a:defRPr>
            </a:lvl1pPr>
            <a:lvl2pPr marL="831215" indent="0" algn="ctr">
              <a:buNone/>
              <a:defRPr>
                <a:solidFill>
                  <a:schemeClr val="tx1">
                    <a:tint val="75000"/>
                  </a:schemeClr>
                </a:solidFill>
              </a:defRPr>
            </a:lvl2pPr>
            <a:lvl3pPr marL="1662430" indent="0" algn="ctr">
              <a:buNone/>
              <a:defRPr>
                <a:solidFill>
                  <a:schemeClr val="tx1">
                    <a:tint val="75000"/>
                  </a:schemeClr>
                </a:solidFill>
              </a:defRPr>
            </a:lvl3pPr>
            <a:lvl4pPr marL="2493645" indent="0" algn="ctr">
              <a:buNone/>
              <a:defRPr>
                <a:solidFill>
                  <a:schemeClr val="tx1">
                    <a:tint val="75000"/>
                  </a:schemeClr>
                </a:solidFill>
              </a:defRPr>
            </a:lvl4pPr>
            <a:lvl5pPr marL="3324860" indent="0" algn="ctr">
              <a:buNone/>
              <a:defRPr>
                <a:solidFill>
                  <a:schemeClr val="tx1">
                    <a:tint val="75000"/>
                  </a:schemeClr>
                </a:solidFill>
              </a:defRPr>
            </a:lvl5pPr>
            <a:lvl6pPr marL="4156075" indent="0" algn="ctr">
              <a:buNone/>
              <a:defRPr>
                <a:solidFill>
                  <a:schemeClr val="tx1">
                    <a:tint val="75000"/>
                  </a:schemeClr>
                </a:solidFill>
              </a:defRPr>
            </a:lvl6pPr>
            <a:lvl7pPr marL="4987925" indent="0" algn="ctr">
              <a:buNone/>
              <a:defRPr>
                <a:solidFill>
                  <a:schemeClr val="tx1">
                    <a:tint val="75000"/>
                  </a:schemeClr>
                </a:solidFill>
              </a:defRPr>
            </a:lvl7pPr>
            <a:lvl8pPr marL="5819140" indent="0" algn="ctr">
              <a:buNone/>
              <a:defRPr>
                <a:solidFill>
                  <a:schemeClr val="tx1">
                    <a:tint val="75000"/>
                  </a:schemeClr>
                </a:solidFill>
              </a:defRPr>
            </a:lvl8pPr>
            <a:lvl9pPr marL="665035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3" y="499342"/>
            <a:ext cx="18855408" cy="2078182"/>
          </a:xfrm>
        </p:spPr>
        <p:txBody>
          <a:bodyPr/>
          <a:lstStyle/>
          <a:p>
            <a:r>
              <a:rPr lang="en-US"/>
              <a:t>Click to edit Master title style</a:t>
            </a:r>
          </a:p>
        </p:txBody>
      </p:sp>
      <p:sp>
        <p:nvSpPr>
          <p:cNvPr id="3" name="Content Placeholder 2"/>
          <p:cNvSpPr>
            <a:spLocks noGrp="1"/>
          </p:cNvSpPr>
          <p:nvPr>
            <p:ph idx="1"/>
          </p:nvPr>
        </p:nvSpPr>
        <p:spPr>
          <a:xfrm>
            <a:off x="1047523" y="2909455"/>
            <a:ext cx="18855408" cy="8229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1" y="8012545"/>
            <a:ext cx="17807885" cy="2476500"/>
          </a:xfrm>
        </p:spPr>
        <p:txBody>
          <a:bodyPr anchor="t"/>
          <a:lstStyle>
            <a:lvl1pPr algn="l">
              <a:defRPr sz="7275" b="1" cap="all"/>
            </a:lvl1pPr>
          </a:lstStyle>
          <a:p>
            <a:r>
              <a:rPr lang="en-US"/>
              <a:t>Click to edit Master title style</a:t>
            </a:r>
          </a:p>
        </p:txBody>
      </p:sp>
      <p:sp>
        <p:nvSpPr>
          <p:cNvPr id="3" name="Text Placeholder 2"/>
          <p:cNvSpPr>
            <a:spLocks noGrp="1"/>
          </p:cNvSpPr>
          <p:nvPr>
            <p:ph type="body" idx="1"/>
          </p:nvPr>
        </p:nvSpPr>
        <p:spPr>
          <a:xfrm>
            <a:off x="1654941" y="5284933"/>
            <a:ext cx="17807885" cy="2727613"/>
          </a:xfrm>
        </p:spPr>
        <p:txBody>
          <a:bodyPr anchor="b"/>
          <a:lstStyle>
            <a:lvl1pPr marL="0" indent="0">
              <a:buNone/>
              <a:defRPr sz="3635">
                <a:solidFill>
                  <a:schemeClr val="tx1">
                    <a:tint val="75000"/>
                  </a:schemeClr>
                </a:solidFill>
              </a:defRPr>
            </a:lvl1pPr>
            <a:lvl2pPr marL="831215" indent="0">
              <a:buNone/>
              <a:defRPr sz="3275">
                <a:solidFill>
                  <a:schemeClr val="tx1">
                    <a:tint val="75000"/>
                  </a:schemeClr>
                </a:solidFill>
              </a:defRPr>
            </a:lvl2pPr>
            <a:lvl3pPr marL="1662430" indent="0">
              <a:buNone/>
              <a:defRPr sz="2910">
                <a:solidFill>
                  <a:schemeClr val="tx1">
                    <a:tint val="75000"/>
                  </a:schemeClr>
                </a:solidFill>
              </a:defRPr>
            </a:lvl3pPr>
            <a:lvl4pPr marL="2493645" indent="0">
              <a:buNone/>
              <a:defRPr sz="2545">
                <a:solidFill>
                  <a:schemeClr val="tx1">
                    <a:tint val="75000"/>
                  </a:schemeClr>
                </a:solidFill>
              </a:defRPr>
            </a:lvl4pPr>
            <a:lvl5pPr marL="3324860" indent="0">
              <a:buNone/>
              <a:defRPr sz="2545">
                <a:solidFill>
                  <a:schemeClr val="tx1">
                    <a:tint val="75000"/>
                  </a:schemeClr>
                </a:solidFill>
              </a:defRPr>
            </a:lvl5pPr>
            <a:lvl6pPr marL="4156075" indent="0">
              <a:buNone/>
              <a:defRPr sz="2545">
                <a:solidFill>
                  <a:schemeClr val="tx1">
                    <a:tint val="75000"/>
                  </a:schemeClr>
                </a:solidFill>
              </a:defRPr>
            </a:lvl6pPr>
            <a:lvl7pPr marL="4987925" indent="0">
              <a:buNone/>
              <a:defRPr sz="2545">
                <a:solidFill>
                  <a:schemeClr val="tx1">
                    <a:tint val="75000"/>
                  </a:schemeClr>
                </a:solidFill>
              </a:defRPr>
            </a:lvl7pPr>
            <a:lvl8pPr marL="5819140" indent="0">
              <a:buNone/>
              <a:defRPr sz="2545">
                <a:solidFill>
                  <a:schemeClr val="tx1">
                    <a:tint val="75000"/>
                  </a:schemeClr>
                </a:solidFill>
              </a:defRPr>
            </a:lvl8pPr>
            <a:lvl9pPr marL="6650355" indent="0">
              <a:buNone/>
              <a:defRPr sz="254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a:xfrm>
            <a:off x="7158072" y="11557000"/>
            <a:ext cx="6634310" cy="663864"/>
          </a:xfrm>
        </p:spPr>
        <p:txBody>
          <a:bodyPr/>
          <a:lstStyle/>
          <a:p>
            <a:endParaRPr lang="en-US"/>
          </a:p>
        </p:txBody>
      </p:sp>
      <p:sp>
        <p:nvSpPr>
          <p:cNvPr id="6" name="Slide Number Placeholder 5"/>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047523" y="11557000"/>
            <a:ext cx="4888439" cy="663864"/>
          </a:xfrm>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a:xfrm>
            <a:off x="7158072" y="11557000"/>
            <a:ext cx="6634310" cy="663864"/>
          </a:xfrm>
        </p:spPr>
        <p:txBody>
          <a:bodyPr/>
          <a:lstStyle/>
          <a:p>
            <a:endParaRPr lang="en-US"/>
          </a:p>
        </p:txBody>
      </p:sp>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pic>
        <p:nvPicPr>
          <p:cNvPr id="8" name="Picture 5"/>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6324600"/>
            <a:ext cx="13049250" cy="1343025"/>
          </a:xfrm>
          <a:prstGeom prst="rect">
            <a:avLst/>
          </a:prstGeom>
        </p:spPr>
      </p:pic>
      <p:pic>
        <p:nvPicPr>
          <p:cNvPr id="9" name="Picture 2"/>
          <p:cNvPicPr>
            <a:picLocks noGrp="1" noChangeAspect="1"/>
          </p:cNvPicPr>
          <p:nvPr>
            <p:ph sz="half"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28600" y="4648200"/>
            <a:ext cx="2786380" cy="2098040"/>
          </a:xfrm>
          <a:prstGeom prst="rect">
            <a:avLst/>
          </a:prstGeom>
        </p:spPr>
      </p:pic>
      <p:pic>
        <p:nvPicPr>
          <p:cNvPr id="10" name="Picture 7"/>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063480" y="152400"/>
            <a:ext cx="2128520" cy="168402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svg"/><Relationship Id="rId2" Type="http://schemas.openxmlformats.org/officeDocument/2006/relationships/slideLayout" Target="../slideLayouts/slideLayout2.xml"/><Relationship Id="rId16" Type="http://schemas.openxmlformats.org/officeDocument/2006/relationships/image" Target="../media/image2.png"/><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image" Target="../media/image6.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18" Type="http://schemas.openxmlformats.org/officeDocument/2006/relationships/image" Target="../media/image3.pn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image" Target="../media/image4.svg"/><Relationship Id="rId2" Type="http://schemas.openxmlformats.org/officeDocument/2006/relationships/slideLayout" Target="../slideLayouts/slideLayout109.xml"/><Relationship Id="rId16" Type="http://schemas.openxmlformats.org/officeDocument/2006/relationships/image" Target="../media/image2.pn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image" Target="../media/image2.svg"/><Relationship Id="rId10" Type="http://schemas.openxmlformats.org/officeDocument/2006/relationships/slideLayout" Target="../slideLayouts/slideLayout117.xml"/><Relationship Id="rId19" Type="http://schemas.openxmlformats.org/officeDocument/2006/relationships/image" Target="../media/image6.svg"/><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1.xml"/><Relationship Id="rId18" Type="http://schemas.openxmlformats.org/officeDocument/2006/relationships/image" Target="../media/image3.png"/><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image" Target="../media/image4.svg"/><Relationship Id="rId2" Type="http://schemas.openxmlformats.org/officeDocument/2006/relationships/slideLayout" Target="../slideLayouts/slideLayout121.xml"/><Relationship Id="rId16" Type="http://schemas.openxmlformats.org/officeDocument/2006/relationships/image" Target="../media/image2.pn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image" Target="../media/image2.svg"/><Relationship Id="rId10" Type="http://schemas.openxmlformats.org/officeDocument/2006/relationships/slideLayout" Target="../slideLayouts/slideLayout129.xml"/><Relationship Id="rId19" Type="http://schemas.openxmlformats.org/officeDocument/2006/relationships/image" Target="../media/image6.svg"/><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18"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4.svg"/><Relationship Id="rId2" Type="http://schemas.openxmlformats.org/officeDocument/2006/relationships/slideLayout" Target="../slideLayouts/slideLayout25.xml"/><Relationship Id="rId16"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svg"/><Relationship Id="rId10" Type="http://schemas.openxmlformats.org/officeDocument/2006/relationships/slideLayout" Target="../slideLayouts/slideLayout33.xml"/><Relationship Id="rId19" Type="http://schemas.openxmlformats.org/officeDocument/2006/relationships/image" Target="../media/image6.sv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18"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image" Target="../media/image4.svg"/><Relationship Id="rId2" Type="http://schemas.openxmlformats.org/officeDocument/2006/relationships/slideLayout" Target="../slideLayouts/slideLayout37.xml"/><Relationship Id="rId16" Type="http://schemas.openxmlformats.org/officeDocument/2006/relationships/image" Target="../media/image2.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svg"/><Relationship Id="rId10" Type="http://schemas.openxmlformats.org/officeDocument/2006/relationships/slideLayout" Target="../slideLayouts/slideLayout45.xml"/><Relationship Id="rId19" Type="http://schemas.openxmlformats.org/officeDocument/2006/relationships/image" Target="../media/image6.sv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18" Type="http://schemas.openxmlformats.org/officeDocument/2006/relationships/image" Target="../media/image3.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image" Target="../media/image4.svg"/><Relationship Id="rId2" Type="http://schemas.openxmlformats.org/officeDocument/2006/relationships/slideLayout" Target="../slideLayouts/slideLayout49.xml"/><Relationship Id="rId16" Type="http://schemas.openxmlformats.org/officeDocument/2006/relationships/image" Target="../media/image2.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2.svg"/><Relationship Id="rId10" Type="http://schemas.openxmlformats.org/officeDocument/2006/relationships/slideLayout" Target="../slideLayouts/slideLayout57.xml"/><Relationship Id="rId19" Type="http://schemas.openxmlformats.org/officeDocument/2006/relationships/image" Target="../media/image6.sv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18" Type="http://schemas.openxmlformats.org/officeDocument/2006/relationships/image" Target="../media/image3.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image" Target="../media/image4.svg"/><Relationship Id="rId2" Type="http://schemas.openxmlformats.org/officeDocument/2006/relationships/slideLayout" Target="../slideLayouts/slideLayout61.xml"/><Relationship Id="rId16" Type="http://schemas.openxmlformats.org/officeDocument/2006/relationships/image" Target="../media/image2.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2.svg"/><Relationship Id="rId10" Type="http://schemas.openxmlformats.org/officeDocument/2006/relationships/slideLayout" Target="../slideLayouts/slideLayout69.xml"/><Relationship Id="rId19" Type="http://schemas.openxmlformats.org/officeDocument/2006/relationships/image" Target="../media/image6.sv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18" Type="http://schemas.openxmlformats.org/officeDocument/2006/relationships/image" Target="../media/image3.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image" Target="../media/image4.svg"/><Relationship Id="rId2" Type="http://schemas.openxmlformats.org/officeDocument/2006/relationships/slideLayout" Target="../slideLayouts/slideLayout73.xml"/><Relationship Id="rId16" Type="http://schemas.openxmlformats.org/officeDocument/2006/relationships/image" Target="../media/image2.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2.svg"/><Relationship Id="rId10" Type="http://schemas.openxmlformats.org/officeDocument/2006/relationships/slideLayout" Target="../slideLayouts/slideLayout81.xml"/><Relationship Id="rId19" Type="http://schemas.openxmlformats.org/officeDocument/2006/relationships/image" Target="../media/image6.svg"/><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18" Type="http://schemas.openxmlformats.org/officeDocument/2006/relationships/image" Target="../media/image3.pn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image" Target="../media/image4.svg"/><Relationship Id="rId2" Type="http://schemas.openxmlformats.org/officeDocument/2006/relationships/slideLayout" Target="../slideLayouts/slideLayout85.xml"/><Relationship Id="rId16" Type="http://schemas.openxmlformats.org/officeDocument/2006/relationships/image" Target="../media/image2.pn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image" Target="../media/image2.svg"/><Relationship Id="rId10" Type="http://schemas.openxmlformats.org/officeDocument/2006/relationships/slideLayout" Target="../slideLayouts/slideLayout93.xml"/><Relationship Id="rId19" Type="http://schemas.openxmlformats.org/officeDocument/2006/relationships/image" Target="../media/image6.svg"/><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18" Type="http://schemas.openxmlformats.org/officeDocument/2006/relationships/image" Target="../media/image3.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image" Target="../media/image4.svg"/><Relationship Id="rId2" Type="http://schemas.openxmlformats.org/officeDocument/2006/relationships/slideLayout" Target="../slideLayouts/slideLayout97.xml"/><Relationship Id="rId16" Type="http://schemas.openxmlformats.org/officeDocument/2006/relationships/image" Target="../media/image2.png"/><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image" Target="../media/image2.svg"/><Relationship Id="rId10" Type="http://schemas.openxmlformats.org/officeDocument/2006/relationships/slideLayout" Target="../slideLayouts/slideLayout105.xml"/><Relationship Id="rId19" Type="http://schemas.openxmlformats.org/officeDocument/2006/relationships/image" Target="../media/image6.svg"/><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pic>
        <p:nvPicPr>
          <p:cNvPr id="13" name="Picture 12" descr="Picture5"/>
          <p:cNvPicPr>
            <a:picLocks noChangeAspect="1"/>
          </p:cNvPicPr>
          <p:nvPr userDrawn="1"/>
        </p:nvPicPr>
        <p:blipFill>
          <a:blip r:embed="rId20">
            <a:clrChange>
              <a:clrFrom>
                <a:srgbClr val="FFFDE8">
                  <a:alpha val="100000"/>
                </a:srgbClr>
              </a:clrFrom>
              <a:clrTo>
                <a:srgbClr val="FFFDE8">
                  <a:alpha val="100000"/>
                  <a:alpha val="0"/>
                </a:srgbClr>
              </a:clrTo>
            </a:clrChange>
          </a:blip>
          <a:stretch>
            <a:fillRect/>
          </a:stretch>
        </p:blipFill>
        <p:spPr>
          <a:xfrm>
            <a:off x="-1981200" y="76200"/>
            <a:ext cx="1306195" cy="130619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5"/>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28600" y="6324600"/>
            <a:ext cx="13049250" cy="1343025"/>
          </a:xfrm>
          <a:prstGeom prst="rect">
            <a:avLst/>
          </a:prstGeom>
        </p:spPr>
      </p:pic>
      <p:pic>
        <p:nvPicPr>
          <p:cNvPr id="11" name="Picture 2"/>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228600" y="4648200"/>
            <a:ext cx="2786380" cy="2098040"/>
          </a:xfrm>
          <a:prstGeom prst="rect">
            <a:avLst/>
          </a:prstGeom>
        </p:spPr>
      </p:pic>
      <p:pic>
        <p:nvPicPr>
          <p:cNvPr id="12" name="Picture 7"/>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0063480" y="152400"/>
            <a:ext cx="2128520" cy="1684020"/>
          </a:xfrm>
          <a:prstGeom prst="rect">
            <a:avLst/>
          </a:prstGeom>
        </p:spPr>
      </p:pic>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11.sv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5.png"/><Relationship Id="rId1" Type="http://schemas.openxmlformats.org/officeDocument/2006/relationships/slideLayout" Target="../slideLayouts/slideLayout97.xml"/><Relationship Id="rId6" Type="http://schemas.openxmlformats.org/officeDocument/2006/relationships/image" Target="../media/image26.png"/><Relationship Id="rId5" Type="http://schemas.openxmlformats.org/officeDocument/2006/relationships/image" Target="../media/image52.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09.xml"/><Relationship Id="rId6" Type="http://schemas.openxmlformats.org/officeDocument/2006/relationships/image" Target="../media/image52.svg"/><Relationship Id="rId5" Type="http://schemas.openxmlformats.org/officeDocument/2006/relationships/image" Target="../media/image27.png"/><Relationship Id="rId4" Type="http://schemas.openxmlformats.org/officeDocument/2006/relationships/image" Target="../media/image44.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1.xml"/><Relationship Id="rId6" Type="http://schemas.openxmlformats.org/officeDocument/2006/relationships/image" Target="../media/image54.svg"/><Relationship Id="rId5" Type="http://schemas.openxmlformats.org/officeDocument/2006/relationships/image" Target="../media/image28.png"/><Relationship Id="rId4" Type="http://schemas.openxmlformats.org/officeDocument/2006/relationships/image" Target="../media/image44.svg"/></Relationships>
</file>

<file path=ppt/slides/_rels/slide13.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25.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1.xml"/><Relationship Id="rId6" Type="http://schemas.openxmlformats.org/officeDocument/2006/relationships/image" Target="../media/image56.svg"/><Relationship Id="rId5" Type="http://schemas.openxmlformats.org/officeDocument/2006/relationships/image" Target="../media/image29.png"/><Relationship Id="rId4" Type="http://schemas.openxmlformats.org/officeDocument/2006/relationships/image" Target="../media/image4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31.png"/><Relationship Id="rId1" Type="http://schemas.openxmlformats.org/officeDocument/2006/relationships/slideLayout" Target="../slideLayouts/slideLayout37.xml"/><Relationship Id="rId5" Type="http://schemas.openxmlformats.org/officeDocument/2006/relationships/image" Target="../media/image23.sv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14.png"/><Relationship Id="rId4" Type="http://schemas.openxmlformats.org/officeDocument/2006/relationships/image" Target="../media/image23.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7.png"/><Relationship Id="rId1" Type="http://schemas.openxmlformats.org/officeDocument/2006/relationships/slideLayout" Target="../slideLayouts/slideLayout30.xml"/><Relationship Id="rId5" Type="http://schemas.openxmlformats.org/officeDocument/2006/relationships/image" Target="../media/image23.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36.sv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5.png"/><Relationship Id="rId1" Type="http://schemas.openxmlformats.org/officeDocument/2006/relationships/slideLayout" Target="../slideLayouts/slideLayout49.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5.png"/><Relationship Id="rId1" Type="http://schemas.openxmlformats.org/officeDocument/2006/relationships/slideLayout" Target="../slideLayouts/slideLayout73.xml"/><Relationship Id="rId6" Type="http://schemas.openxmlformats.org/officeDocument/2006/relationships/image" Target="../media/image26.png"/><Relationship Id="rId5" Type="http://schemas.openxmlformats.org/officeDocument/2006/relationships/image" Target="../media/image52.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5.png"/><Relationship Id="rId1" Type="http://schemas.openxmlformats.org/officeDocument/2006/relationships/slideLayout" Target="../slideLayouts/slideLayout85.xml"/><Relationship Id="rId6" Type="http://schemas.openxmlformats.org/officeDocument/2006/relationships/image" Target="../media/image26.png"/><Relationship Id="rId5" Type="http://schemas.openxmlformats.org/officeDocument/2006/relationships/image" Target="../media/image52.sv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D9"/>
        </a:solidFill>
        <a:effectLst/>
      </p:bgPr>
    </p:bg>
    <p:spTree>
      <p:nvGrpSpPr>
        <p:cNvPr id="1" name=""/>
        <p:cNvGrpSpPr/>
        <p:nvPr/>
      </p:nvGrpSpPr>
      <p:grpSpPr>
        <a:xfrm>
          <a:off x="0" y="0"/>
          <a:ext cx="0" cy="0"/>
          <a:chOff x="0" y="0"/>
          <a:chExt cx="0" cy="0"/>
        </a:xfrm>
      </p:grpSpPr>
      <p:pic>
        <p:nvPicPr>
          <p:cNvPr id="15"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6200" y="361950"/>
            <a:ext cx="3512185" cy="2701290"/>
          </a:xfrm>
          <a:prstGeom prst="rect">
            <a:avLst/>
          </a:prstGeom>
        </p:spPr>
      </p:pic>
      <p:pic>
        <p:nvPicPr>
          <p:cNvPr id="1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81590" y="76503"/>
            <a:ext cx="5350213" cy="4114800"/>
          </a:xfrm>
          <a:prstGeom prst="rect">
            <a:avLst/>
          </a:prstGeom>
        </p:spPr>
      </p:pic>
      <p:pic>
        <p:nvPicPr>
          <p:cNvPr id="18"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34690" y="217805"/>
            <a:ext cx="5588000" cy="1257935"/>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21540"/>
          <a:stretch>
            <a:fillRect/>
          </a:stretch>
        </p:blipFill>
        <p:spPr>
          <a:xfrm>
            <a:off x="349885" y="1450975"/>
            <a:ext cx="11591925" cy="5198745"/>
          </a:xfrm>
          <a:prstGeom prst="rect">
            <a:avLst/>
          </a:prstGeom>
        </p:spPr>
      </p:pic>
      <p:pic>
        <p:nvPicPr>
          <p:cNvPr id="22" name="Picture 21"/>
          <p:cNvPicPr>
            <a:picLocks noChangeAspect="1"/>
          </p:cNvPicPr>
          <p:nvPr/>
        </p:nvPicPr>
        <p:blipFill>
          <a:blip r:embed="rId8"/>
          <a:stretch>
            <a:fillRect/>
          </a:stretch>
        </p:blipFill>
        <p:spPr>
          <a:xfrm>
            <a:off x="457200" y="1611630"/>
            <a:ext cx="11582400" cy="1838325"/>
          </a:xfrm>
          <a:prstGeom prst="rect">
            <a:avLst/>
          </a:prstGeom>
        </p:spPr>
      </p:pic>
      <p:sp>
        <p:nvSpPr>
          <p:cNvPr id="23" name="Rectangles 22"/>
          <p:cNvSpPr/>
          <p:nvPr/>
        </p:nvSpPr>
        <p:spPr>
          <a:xfrm>
            <a:off x="4680091" y="361950"/>
            <a:ext cx="2662908" cy="769441"/>
          </a:xfrm>
          <a:prstGeom prst="rect">
            <a:avLst/>
          </a:prstGeom>
          <a:noFill/>
          <a:ln>
            <a:noFill/>
          </a:ln>
        </p:spPr>
        <p:txBody>
          <a:bodyPr wrap="none" rtlCol="0" anchor="t">
            <a:spAutoFit/>
          </a:bodyPr>
          <a:lstStyle/>
          <a:p>
            <a:pPr algn="ctr"/>
            <a:r>
              <a:rPr lang="en-GB" altLang="en-US" sz="4400" b="1">
                <a:solidFill>
                  <a:schemeClr val="tx2">
                    <a:lumMod val="75000"/>
                  </a:schemeClr>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Tập làm </a:t>
            </a:r>
            <a:r>
              <a:rPr lang="en-GB" altLang="en-US" sz="4400" b="1" smtClean="0">
                <a:solidFill>
                  <a:schemeClr val="tx2">
                    <a:lumMod val="75000"/>
                  </a:schemeClr>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rPr>
              <a:t>văn</a:t>
            </a:r>
            <a:endParaRPr lang="en-GB" altLang="en-US" sz="4400" b="1">
              <a:solidFill>
                <a:schemeClr val="tx2">
                  <a:lumMod val="75000"/>
                </a:schemeClr>
              </a:solidFill>
              <a:effectLst>
                <a:outerShdw blurRad="38100" dist="19050" dir="2700000" algn="tl" rotWithShape="0">
                  <a:schemeClr val="dk1">
                    <a:alpha val="40000"/>
                  </a:schemeClr>
                </a:outerShdw>
              </a:effectLst>
              <a:latin typeface="SVN-Shintia Script" panose="02000804000000020003" charset="0"/>
              <a:cs typeface="SVN-Shintia Script" panose="02000804000000020003" charset="0"/>
            </a:endParaRPr>
          </a:p>
        </p:txBody>
      </p:sp>
    </p:spTree>
  </p:cSld>
  <p:clrMapOvr>
    <a:masterClrMapping/>
  </p:clrMapOvr>
  <mc:AlternateContent xmlns:mc="http://schemas.openxmlformats.org/markup-compatibility/2006" xmlns:p14="http://schemas.microsoft.com/office/powerpoint/2010/main">
    <mc:Choice Requires="p14">
      <p:transition spd="slow" p14:dur="3000" advClick="0">
        <p14:shred/>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1000" y="152400"/>
            <a:ext cx="1287145" cy="108458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09600" y="1828800"/>
            <a:ext cx="2735580" cy="2322195"/>
          </a:xfrm>
          <a:prstGeom prst="rect">
            <a:avLst/>
          </a:prstGeom>
        </p:spPr>
      </p:pic>
      <p:sp>
        <p:nvSpPr>
          <p:cNvPr id="4" name="Rectangles 3"/>
          <p:cNvSpPr/>
          <p:nvPr/>
        </p:nvSpPr>
        <p:spPr>
          <a:xfrm>
            <a:off x="810260" y="2390140"/>
            <a:ext cx="2334260" cy="922020"/>
          </a:xfrm>
          <a:prstGeom prst="rect">
            <a:avLst/>
          </a:prstGeom>
          <a:noFill/>
          <a:ln>
            <a:noFill/>
          </a:ln>
        </p:spPr>
        <p:txBody>
          <a:bodyPr wrap="none" rtlCol="0" anchor="t">
            <a:spAutoFit/>
          </a:bodyPr>
          <a:lstStyle/>
          <a:p>
            <a:pPr algn="ctr" defTabSz="1662430">
              <a:spcBef>
                <a:spcPct val="0"/>
              </a:spcBef>
            </a:pPr>
            <a:r>
              <a:rPr lang="en-GB" altLang="en-US" sz="5400" b="1">
                <a:solidFill>
                  <a:srgbClr val="002060"/>
                </a:solidFill>
                <a:latin typeface="SVN-Shintia Script" panose="02000804000000020003" charset="0"/>
                <a:ea typeface="+mj-ea"/>
              </a:rPr>
              <a:t>Đặt câu</a:t>
            </a:r>
          </a:p>
        </p:txBody>
      </p:sp>
      <p:sp>
        <p:nvSpPr>
          <p:cNvPr id="100" name="Text Box 99"/>
          <p:cNvSpPr txBox="1"/>
          <p:nvPr/>
        </p:nvSpPr>
        <p:spPr>
          <a:xfrm>
            <a:off x="3345180" y="1524000"/>
            <a:ext cx="7950200" cy="5477510"/>
          </a:xfrm>
          <a:prstGeom prst="rect">
            <a:avLst/>
          </a:prstGeom>
          <a:noFill/>
          <a:ln w="9525">
            <a:noFill/>
          </a:ln>
        </p:spPr>
        <p:txBody>
          <a:bodyPr wrap="square">
            <a:spAutoFit/>
          </a:bodyPr>
          <a:lstStyle/>
          <a:p>
            <a:pPr algn="l">
              <a:buClrTx/>
              <a:buSzTx/>
              <a:buFontTx/>
            </a:pPr>
            <a:r>
              <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Sử dụng dấu câu không hợp lí.</a:t>
            </a:r>
          </a:p>
          <a:p>
            <a:pPr algn="l">
              <a:buClrTx/>
              <a:buSzTx/>
              <a:buFontTx/>
            </a:pPr>
            <a:r>
              <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VD: </a:t>
            </a:r>
            <a:r>
              <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Khoảng năm giờ rưỡi. Nhiều người tập thể dục ở công viên.</a:t>
            </a:r>
          </a:p>
          <a:p>
            <a:pPr algn="l">
              <a:buClrTx/>
              <a:buSzTx/>
              <a:buFontTx/>
            </a:pPr>
            <a:r>
              <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(Khoảng năm giờ rưỡi, nhiều người tập thể dục ở công viên.)</a:t>
            </a:r>
          </a:p>
          <a:p>
            <a:pPr algn="l">
              <a:buClrTx/>
              <a:buSzTx/>
              <a:buFontTx/>
            </a:pPr>
            <a:endPar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l">
              <a:buClrTx/>
              <a:buSzTx/>
              <a:buFontTx/>
            </a:pPr>
            <a:r>
              <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Có thể sử dụng linh hoạt các kiểu câu để cho bài viết sinh động hơn (câu kể, câu hỏi, câu cảm thán,...)</a:t>
            </a:r>
          </a:p>
          <a:p>
            <a:pPr algn="l">
              <a:buClrTx/>
              <a:buSzTx/>
              <a:buFontTx/>
            </a:pPr>
            <a:endParaRPr lang="en-GB" altLang="en-US" sz="35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3" name="Content Placeholder 12"/>
          <p:cNvPicPr>
            <a:picLocks noGrp="1" noChangeAspect="1"/>
          </p:cNvPicPr>
          <p:nvPr>
            <p:ph idx="1"/>
          </p:nvPr>
        </p:nvPicPr>
        <p:blipFill>
          <a:blip r:embed="rId6"/>
          <a:stretch>
            <a:fillRect/>
          </a:stretch>
        </p:blipFill>
        <p:spPr>
          <a:xfrm>
            <a:off x="1752600" y="425450"/>
            <a:ext cx="5000625" cy="876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p:cTn id="7" dur="1000" fill="hold"/>
                                        <p:tgtEl>
                                          <p:spTgt spid="100">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0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0">
                                            <p:txEl>
                                              <p:pRg st="1" end="1"/>
                                            </p:txEl>
                                          </p:spTgt>
                                        </p:tgtEl>
                                        <p:attrNameLst>
                                          <p:attrName>style.visibility</p:attrName>
                                        </p:attrNameLst>
                                      </p:cBhvr>
                                      <p:to>
                                        <p:strVal val="visible"/>
                                      </p:to>
                                    </p:set>
                                    <p:anim calcmode="lin" valueType="num">
                                      <p:cBhvr>
                                        <p:cTn id="14" dur="1000" fill="hold"/>
                                        <p:tgtEl>
                                          <p:spTgt spid="100">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0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0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0">
                                            <p:txEl>
                                              <p:pRg st="2" end="2"/>
                                            </p:txEl>
                                          </p:spTgt>
                                        </p:tgtEl>
                                        <p:attrNameLst>
                                          <p:attrName>style.visibility</p:attrName>
                                        </p:attrNameLst>
                                      </p:cBhvr>
                                      <p:to>
                                        <p:strVal val="visible"/>
                                      </p:to>
                                    </p:set>
                                    <p:anim calcmode="lin" valueType="num">
                                      <p:cBhvr>
                                        <p:cTn id="21" dur="1000" fill="hold"/>
                                        <p:tgtEl>
                                          <p:spTgt spid="100">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100">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00">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0">
                                            <p:txEl>
                                              <p:pRg st="4" end="4"/>
                                            </p:txEl>
                                          </p:spTgt>
                                        </p:tgtEl>
                                        <p:attrNameLst>
                                          <p:attrName>style.visibility</p:attrName>
                                        </p:attrNameLst>
                                      </p:cBhvr>
                                      <p:to>
                                        <p:strVal val="visible"/>
                                      </p:to>
                                    </p:set>
                                    <p:anim calcmode="lin" valueType="num">
                                      <p:cBhvr>
                                        <p:cTn id="28" dur="1000" fill="hold"/>
                                        <p:tgtEl>
                                          <p:spTgt spid="100">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100">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1000" y="152400"/>
            <a:ext cx="1287145" cy="108458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09600" y="1828800"/>
            <a:ext cx="2735580" cy="2322195"/>
          </a:xfrm>
          <a:prstGeom prst="rect">
            <a:avLst/>
          </a:prstGeom>
        </p:spPr>
      </p:pic>
      <p:sp>
        <p:nvSpPr>
          <p:cNvPr id="4" name="Rectangles 3"/>
          <p:cNvSpPr/>
          <p:nvPr/>
        </p:nvSpPr>
        <p:spPr>
          <a:xfrm>
            <a:off x="762000" y="2427009"/>
            <a:ext cx="2268570" cy="923330"/>
          </a:xfrm>
          <a:prstGeom prst="rect">
            <a:avLst/>
          </a:prstGeom>
          <a:noFill/>
          <a:ln>
            <a:noFill/>
          </a:ln>
        </p:spPr>
        <p:txBody>
          <a:bodyPr wrap="none" rtlCol="0" anchor="t">
            <a:spAutoFit/>
          </a:bodyPr>
          <a:lstStyle/>
          <a:p>
            <a:pPr algn="ctr" defTabSz="1662430">
              <a:spcBef>
                <a:spcPct val="0"/>
              </a:spcBef>
              <a:defRPr/>
            </a:pPr>
            <a:r>
              <a:rPr lang="en-GB" altLang="en-US" sz="5400" b="1">
                <a:solidFill>
                  <a:srgbClr val="002060"/>
                </a:solidFill>
                <a:latin typeface="SVN-Shintia Script" panose="02000804000000020003" charset="0"/>
                <a:ea typeface="+mj-ea"/>
              </a:rPr>
              <a:t>Chính tả</a:t>
            </a:r>
          </a:p>
        </p:txBody>
      </p:sp>
      <p:sp>
        <p:nvSpPr>
          <p:cNvPr id="2" name="Text Box 1"/>
          <p:cNvSpPr txBox="1"/>
          <p:nvPr/>
        </p:nvSpPr>
        <p:spPr>
          <a:xfrm>
            <a:off x="4038600" y="1676400"/>
            <a:ext cx="3103245" cy="4669155"/>
          </a:xfrm>
          <a:prstGeom prst="rect">
            <a:avLst/>
          </a:prstGeom>
          <a:noFill/>
        </p:spPr>
        <p:txBody>
          <a:bodyPr wrap="square" rtlCol="0" anchor="t">
            <a:spAutoFit/>
          </a:bodyPr>
          <a:lstStyle/>
          <a:p>
            <a:pPr algn="l">
              <a:lnSpc>
                <a:spcPct val="150000"/>
              </a:lnSpc>
              <a:buClrTx/>
              <a:buSzTx/>
              <a:buFontTx/>
            </a:pPr>
            <a:r>
              <a:rPr lang="en-GB" altLang="en-US" sz="3500" b="1" u="sng">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trông</a:t>
            </a:r>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vườn</a:t>
            </a:r>
          </a:p>
          <a:p>
            <a:pPr algn="l">
              <a:lnSpc>
                <a:spcPct val="150000"/>
              </a:lnSpc>
              <a:buClrTx/>
              <a:buSzTx/>
              <a:buFontTx/>
            </a:pPr>
            <a:r>
              <a:rPr lang="en-GB" altLang="en-US" sz="3500" b="1" u="sng">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vức </a:t>
            </a:r>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rác</a:t>
            </a:r>
          </a:p>
          <a:p>
            <a:pPr algn="l">
              <a:lnSpc>
                <a:spcPct val="150000"/>
              </a:lnSpc>
              <a:buClrTx/>
              <a:buSzTx/>
              <a:buFontTx/>
            </a:pPr>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t>
            </a:r>
          </a:p>
          <a:p>
            <a:pPr algn="l">
              <a:lnSpc>
                <a:spcPct val="150000"/>
              </a:lnSpc>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pPr algn="l">
              <a:lnSpc>
                <a:spcPct val="150000"/>
              </a:lnSpc>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l">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Text Box 4"/>
          <p:cNvSpPr txBox="1"/>
          <p:nvPr/>
        </p:nvSpPr>
        <p:spPr>
          <a:xfrm>
            <a:off x="7239000" y="2743200"/>
            <a:ext cx="2540000" cy="629920"/>
          </a:xfrm>
          <a:prstGeom prst="rect">
            <a:avLst/>
          </a:prstGeom>
          <a:noFill/>
        </p:spPr>
        <p:txBody>
          <a:bodyPr wrap="square" rtlCol="0" anchor="t">
            <a:spAutoFit/>
          </a:bodyPr>
          <a:lstStyle/>
          <a:p>
            <a:pPr algn="l">
              <a:buClrTx/>
              <a:buSzTx/>
              <a:buFontTx/>
            </a:pPr>
            <a:r>
              <a:rPr lang="en-GB" altLang="en-US" sz="35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vứt</a:t>
            </a:r>
          </a:p>
        </p:txBody>
      </p:sp>
      <p:sp>
        <p:nvSpPr>
          <p:cNvPr id="6" name="Text Box 5"/>
          <p:cNvSpPr txBox="1"/>
          <p:nvPr/>
        </p:nvSpPr>
        <p:spPr>
          <a:xfrm>
            <a:off x="7141845" y="1676400"/>
            <a:ext cx="2540000" cy="899160"/>
          </a:xfrm>
          <a:prstGeom prst="rect">
            <a:avLst/>
          </a:prstGeom>
          <a:noFill/>
        </p:spPr>
        <p:txBody>
          <a:bodyPr wrap="square" rtlCol="0" anchor="t">
            <a:spAutoFit/>
          </a:bodyPr>
          <a:lstStyle/>
          <a:p>
            <a:pPr algn="l">
              <a:lnSpc>
                <a:spcPct val="150000"/>
              </a:lnSpc>
              <a:buClrTx/>
              <a:buSzTx/>
              <a:buFontTx/>
            </a:pPr>
            <a:r>
              <a:rPr lang="en-GB" altLang="en-US" sz="35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trông</a:t>
            </a:r>
          </a:p>
        </p:txBody>
      </p:sp>
      <p:pic>
        <p:nvPicPr>
          <p:cNvPr id="13" name="Content Placeholder 12"/>
          <p:cNvPicPr>
            <a:picLocks noGrp="1" noChangeAspect="1"/>
          </p:cNvPicPr>
          <p:nvPr>
            <p:ph idx="1"/>
          </p:nvPr>
        </p:nvPicPr>
        <p:blipFill>
          <a:blip r:embed="rId7"/>
          <a:stretch>
            <a:fillRect/>
          </a:stretch>
        </p:blipFill>
        <p:spPr>
          <a:xfrm>
            <a:off x="1752600" y="425450"/>
            <a:ext cx="5000625" cy="876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500"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6" grpId="0"/>
      <p:bldP spid="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1000" y="152400"/>
            <a:ext cx="1287145" cy="108458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217445" y="1676400"/>
            <a:ext cx="5405320" cy="4114800"/>
          </a:xfrm>
          <a:prstGeom prst="rect">
            <a:avLst/>
          </a:prstGeom>
        </p:spPr>
      </p:pic>
      <p:sp>
        <p:nvSpPr>
          <p:cNvPr id="7" name="Rectangles 6"/>
          <p:cNvSpPr/>
          <p:nvPr/>
        </p:nvSpPr>
        <p:spPr>
          <a:xfrm>
            <a:off x="4224020" y="2351405"/>
            <a:ext cx="3392170" cy="2306955"/>
          </a:xfrm>
          <a:prstGeom prst="rect">
            <a:avLst/>
          </a:prstGeom>
          <a:noFill/>
          <a:ln>
            <a:noFill/>
          </a:ln>
        </p:spPr>
        <p:txBody>
          <a:bodyPr wrap="squar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lại bài và sửa lỗi nhé!</a:t>
            </a:r>
          </a:p>
        </p:txBody>
      </p:sp>
      <p:sp>
        <p:nvSpPr>
          <p:cNvPr id="11" name="Rectangle 2"/>
          <p:cNvSpPr>
            <a:spLocks noGrp="1" noChangeArrowheads="1"/>
          </p:cNvSpPr>
          <p:nvPr>
            <p:ph type="title"/>
          </p:nvPr>
        </p:nvSpPr>
        <p:spPr>
          <a:xfrm>
            <a:off x="1676400" y="304800"/>
            <a:ext cx="4999990" cy="835025"/>
          </a:xfrm>
        </p:spPr>
        <p:txBody>
          <a:bodyPr/>
          <a:lstStyle/>
          <a:p>
            <a:pPr algn="l" eaLnBrk="1" hangingPunct="1">
              <a:buClrTx/>
              <a:buSzTx/>
              <a:buFontTx/>
              <a:defRPr/>
            </a:pPr>
            <a:r>
              <a:rPr lang="en-GB" sz="5400" b="1">
                <a:solidFill>
                  <a:schemeClr val="folHlink"/>
                </a:solidFill>
                <a:latin typeface="SVN-Shintia Script" panose="02000804000000020003" charset="0"/>
                <a:cs typeface="SVN-Shintia Script" panose="02000804000000020003" charset="0"/>
              </a:rPr>
              <a:t>Nhìn lại bài viết</a:t>
            </a:r>
          </a:p>
        </p:txBody>
      </p:sp>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9255" y="287020"/>
            <a:ext cx="1287145" cy="1084580"/>
          </a:xfrm>
          <a:prstGeom prst="rect">
            <a:avLst/>
          </a:prstGeom>
        </p:spPr>
      </p:pic>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762528" y="1828800"/>
            <a:ext cx="3533584" cy="4114800"/>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313405" y="1371600"/>
            <a:ext cx="5468173" cy="4114800"/>
          </a:xfrm>
          <a:prstGeom prst="rect">
            <a:avLst/>
          </a:prstGeom>
        </p:spPr>
      </p:pic>
      <p:sp>
        <p:nvSpPr>
          <p:cNvPr id="4" name="Rectangles 3"/>
          <p:cNvSpPr/>
          <p:nvPr/>
        </p:nvSpPr>
        <p:spPr>
          <a:xfrm>
            <a:off x="2018062" y="2133600"/>
            <a:ext cx="4326827" cy="2308324"/>
          </a:xfrm>
          <a:prstGeom prst="rect">
            <a:avLst/>
          </a:prstGeom>
          <a:noFill/>
          <a:ln>
            <a:noFill/>
          </a:ln>
        </p:spPr>
        <p:txBody>
          <a:bodyPr wrap="non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Cùng lắng nghe</a:t>
            </a:r>
          </a:p>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những đoạn </a:t>
            </a:r>
          </a:p>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văn hay nhé!</a:t>
            </a:r>
          </a:p>
        </p:txBody>
      </p:sp>
      <p:sp>
        <p:nvSpPr>
          <p:cNvPr id="9" name="Rectangle 2"/>
          <p:cNvSpPr>
            <a:spLocks noGrp="1" noChangeArrowheads="1"/>
          </p:cNvSpPr>
          <p:nvPr>
            <p:ph type="title"/>
          </p:nvPr>
        </p:nvSpPr>
        <p:spPr>
          <a:xfrm>
            <a:off x="1676400" y="304800"/>
            <a:ext cx="5105178" cy="835025"/>
          </a:xfrm>
        </p:spPr>
        <p:txBody>
          <a:bodyPr/>
          <a:lstStyle/>
          <a:p>
            <a:pPr algn="ctr" eaLnBrk="1" hangingPunct="1">
              <a:buClrTx/>
              <a:buSzTx/>
              <a:buFontTx/>
              <a:defRPr/>
            </a:pPr>
            <a:r>
              <a:rPr lang="en-GB" sz="5400" b="1">
                <a:solidFill>
                  <a:schemeClr val="folHlink"/>
                </a:solidFill>
                <a:latin typeface="SVN-Shintia Script" panose="02000804000000020003" charset="0"/>
                <a:cs typeface="SVN-Shintia Script" panose="02000804000000020003" charset="0"/>
              </a:rPr>
              <a:t>Em là “cây bút trẻ”</a:t>
            </a:r>
          </a:p>
        </p:txBody>
      </p:sp>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s 4"/>
          <p:cNvSpPr/>
          <p:nvPr/>
        </p:nvSpPr>
        <p:spPr>
          <a:xfrm>
            <a:off x="3175" y="0"/>
            <a:ext cx="12167235" cy="67449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4" name="Text Box 3"/>
          <p:cNvSpPr txBox="1"/>
          <p:nvPr/>
        </p:nvSpPr>
        <p:spPr>
          <a:xfrm>
            <a:off x="533400" y="533400"/>
            <a:ext cx="10889615" cy="6287770"/>
          </a:xfrm>
          <a:prstGeom prst="rect">
            <a:avLst/>
          </a:prstGeom>
          <a:noFill/>
        </p:spPr>
        <p:txBody>
          <a:bodyPr wrap="square" rtlCol="0" anchor="t">
            <a:spAutoFit/>
          </a:bodyPr>
          <a:lstStyle/>
          <a:p>
            <a:pPr algn="just">
              <a:lnSpc>
                <a:spcPct val="90000"/>
              </a:lnSpc>
            </a:pPr>
            <a:r>
              <a:rPr lang="en-GB" altLang="en-US" sz="2800">
                <a:latin typeface="Times New Roman" panose="02020603050405020304" pitchFamily="18" charset="0"/>
                <a:cs typeface="Times New Roman" panose="02020603050405020304" pitchFamily="18" charset="0"/>
              </a:rPr>
              <a:t>       Mặt trời dần dần hiện lên sau mấy dãy nhà cao tầng và bắt đầu chiếu ánh nắng dịu nhẹ của buổi sớm mai. Cả một khoảng không rộng lớn đang từ từ chuyển sắc. Thay thế cho màn đêm mờ ảo là ánh sáng hồng tươi đang lan tràn khắp không gian. Nó trở nên nhẹ, trong, mát rượi, kích thích vào từng thớ thịt, khiến con người ta cảm thấy khoan khọái lạ thường. Bên dưới kia, hàng cây xanh cũng vừa tỉnh giấc, đang khẽ rùng mình. Trên những chiếc lá ướt đẫm hơi sương là những chú sâu còn ngái ngủ, khẽ cuộn tròn người trong lá chưa chịu chào đón bình minh. Những chú chim chăm chỉ hơn đã dậy từ khi nào và đang cất lên những khúc ca đón </a:t>
            </a:r>
            <a:r>
              <a:rPr lang="en-GB" altLang="en-US" sz="2800">
                <a:latin typeface="Times New Roman" panose="02020603050405020304" pitchFamily="18" charset="0"/>
                <a:cs typeface="Times New Roman" panose="02020603050405020304" pitchFamily="18" charset="0"/>
                <a:sym typeface="+mn-ea"/>
              </a:rPr>
              <a:t>chào </a:t>
            </a:r>
            <a:r>
              <a:rPr lang="en-GB" altLang="en-US" sz="2800">
                <a:latin typeface="Times New Roman" panose="02020603050405020304" pitchFamily="18" charset="0"/>
                <a:cs typeface="Times New Roman" panose="02020603050405020304" pitchFamily="18" charset="0"/>
              </a:rPr>
              <a:t>ngày mới. Theo tiếng chim ca, những tia nắng vàng tươi cũng bắt đầu nhảy múa hát ca trên nhũng con đường. Không gian không còn yên tĩnh mà chuyển dần sang huyên náo rộn ràng. Đó là tiếng nói cười rộn rã của những cô cậu học trò đang rảo bước tới trường, là tiếng động cơ xe máy và tiếng còi tàu buổi sớm. Tất cả dường như đã bừng tỉnh để bắt đầu một ngày mới rộn ràng.</a:t>
            </a:r>
          </a:p>
          <a:p>
            <a:pPr algn="just">
              <a:lnSpc>
                <a:spcPct val="90000"/>
              </a:lnSpc>
            </a:pPr>
            <a:r>
              <a:rPr lang="en-GB" altLang="en-US" sz="2800" b="1">
                <a:latin typeface="Times New Roman" panose="02020603050405020304" pitchFamily="18" charset="0"/>
                <a:cs typeface="Times New Roman" panose="02020603050405020304" pitchFamily="18" charset="0"/>
              </a:rPr>
              <a:t>                                                                                    (Sưu tầm)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33400" y="457200"/>
            <a:ext cx="4965065" cy="4335145"/>
          </a:xfrm>
          <a:prstGeom prst="rect">
            <a:avLst/>
          </a:prstGeom>
        </p:spPr>
      </p:pic>
      <p:sp>
        <p:nvSpPr>
          <p:cNvPr id="6" name="Rectangles 5"/>
          <p:cNvSpPr/>
          <p:nvPr/>
        </p:nvSpPr>
        <p:spPr>
          <a:xfrm>
            <a:off x="533400" y="1524000"/>
            <a:ext cx="5046345" cy="1568450"/>
          </a:xfrm>
          <a:prstGeom prst="rect">
            <a:avLst/>
          </a:prstGeom>
          <a:noFill/>
          <a:ln>
            <a:noFill/>
          </a:ln>
        </p:spPr>
        <p:txBody>
          <a:bodyPr wrap="squar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Viết lại đoạn văn chưa đạt nhé!</a:t>
            </a: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45250"/>
          <a:stretch>
            <a:fillRect/>
          </a:stretch>
        </p:blipFill>
        <p:spPr>
          <a:xfrm>
            <a:off x="6324600" y="1447800"/>
            <a:ext cx="5297170" cy="53835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66800" y="838200"/>
            <a:ext cx="9491345" cy="4221480"/>
          </a:xfrm>
          <a:prstGeom prst="rect">
            <a:avLst/>
          </a:prstGeom>
        </p:spPr>
      </p:pic>
      <p:pic>
        <p:nvPicPr>
          <p:cNvPr id="4" name="Picture 3"/>
          <p:cNvPicPr>
            <a:picLocks noChangeAspect="1"/>
          </p:cNvPicPr>
          <p:nvPr/>
        </p:nvPicPr>
        <p:blipFill>
          <a:blip r:embed="rId4"/>
          <a:stretch>
            <a:fillRect/>
          </a:stretch>
        </p:blipFill>
        <p:spPr>
          <a:xfrm>
            <a:off x="2743200" y="1524000"/>
            <a:ext cx="7105650" cy="4191000"/>
          </a:xfrm>
          <a:prstGeom prst="rect">
            <a:avLst/>
          </a:prstGeom>
        </p:spPr>
      </p:pic>
      <p:sp>
        <p:nvSpPr>
          <p:cNvPr id="7" name="Rectangle 2"/>
          <p:cNvSpPr>
            <a:spLocks noGrp="1" noChangeArrowheads="1"/>
          </p:cNvSpPr>
          <p:nvPr>
            <p:ph type="title"/>
          </p:nvPr>
        </p:nvSpPr>
        <p:spPr>
          <a:xfrm>
            <a:off x="685800" y="305435"/>
            <a:ext cx="2530475" cy="1115695"/>
          </a:xfrm>
        </p:spPr>
        <p:txBody>
          <a:bodyPr/>
          <a:lstStyle/>
          <a:p>
            <a:pPr algn="l" eaLnBrk="1" hangingPunct="1">
              <a:buClrTx/>
              <a:buSzTx/>
              <a:buFontTx/>
              <a:defRPr/>
            </a:pPr>
            <a:r>
              <a:rPr lang="en-GB" sz="5400" b="1">
                <a:solidFill>
                  <a:schemeClr val="folHlink"/>
                </a:solidFill>
                <a:latin typeface="SVN-Shintia Script" panose="02000804000000020003" charset="0"/>
                <a:cs typeface="SVN-Shintia Script" panose="02000804000000020003" charset="0"/>
              </a:rPr>
              <a:t>Dặn dò</a:t>
            </a: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500"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 y="-45535"/>
            <a:ext cx="12192000" cy="6903535"/>
          </a:xfrm>
          <a:prstGeom prst="rect">
            <a:avLst/>
          </a:prstGeom>
          <a:noFill/>
          <a:ln>
            <a:noFill/>
          </a:ln>
        </p:spPr>
      </p:pic>
      <p:pic>
        <p:nvPicPr>
          <p:cNvPr id="4" name="Picture 3"/>
          <p:cNvPicPr>
            <a:picLocks noChangeAspect="1"/>
          </p:cNvPicPr>
          <p:nvPr/>
        </p:nvPicPr>
        <p:blipFill>
          <a:blip r:embed="rId4"/>
          <a:stretch>
            <a:fillRect/>
          </a:stretch>
        </p:blipFill>
        <p:spPr>
          <a:xfrm>
            <a:off x="1371600" y="1981200"/>
            <a:ext cx="9925050" cy="15716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advClick="0" advTm="3000">
        <p14:glitter pattern="hexagon"/>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直接连接符 66"/>
          <p:cNvCxnSpPr/>
          <p:nvPr/>
        </p:nvCxnSpPr>
        <p:spPr>
          <a:xfrm>
            <a:off x="672922" y="1447897"/>
            <a:ext cx="10815311" cy="0"/>
          </a:xfrm>
          <a:prstGeom prst="line">
            <a:avLst/>
          </a:prstGeom>
          <a:noFill/>
          <a:ln w="12700" cap="flat" cmpd="sng" algn="ctr">
            <a:solidFill>
              <a:sysClr val="windowText" lastClr="000000"/>
            </a:solidFill>
            <a:prstDash val="dash"/>
          </a:ln>
          <a:effectLst/>
        </p:spPr>
      </p:cxnSp>
      <p:sp>
        <p:nvSpPr>
          <p:cNvPr id="3" name="Text Box 2"/>
          <p:cNvSpPr txBox="1"/>
          <p:nvPr/>
        </p:nvSpPr>
        <p:spPr>
          <a:xfrm>
            <a:off x="1447800" y="1728470"/>
            <a:ext cx="10041255" cy="1322070"/>
          </a:xfrm>
          <a:prstGeom prst="rect">
            <a:avLst/>
          </a:prstGeom>
          <a:noFill/>
        </p:spPr>
        <p:txBody>
          <a:bodyPr wrap="square" rtlCol="0" anchor="t">
            <a:spAutoFit/>
          </a:bodyPr>
          <a:lstStyle/>
          <a:p>
            <a:r>
              <a:rPr lang="en-GB" altLang="en-US" sz="4000">
                <a:latin typeface="SVN-Shintia Script" panose="02000804000000020003" charset="0"/>
                <a:cs typeface="SVN-Shintia Script" panose="02000804000000020003" charset="0"/>
              </a:rPr>
              <a:t>Biết rút kinh nghiệm khi viết bài văn tả cảnh </a:t>
            </a:r>
          </a:p>
          <a:p>
            <a:r>
              <a:rPr lang="en-GB" altLang="en-US" sz="4000">
                <a:latin typeface="SVN-Shintia Script" panose="02000804000000020003" charset="0"/>
                <a:cs typeface="SVN-Shintia Script" panose="02000804000000020003" charset="0"/>
              </a:rPr>
              <a:t>(về ý, bố cục, dùng từ, đặt câu…). </a:t>
            </a:r>
          </a:p>
        </p:txBody>
      </p:sp>
      <p:pic>
        <p:nvPicPr>
          <p:cNvPr id="6" name="Picture 4"/>
          <p:cNvPicPr>
            <a:picLocks noGrp="1" noChangeAspect="1"/>
          </p:cNvPicPr>
          <p:nvPr>
            <p:ph sz="half" idx="2"/>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7200" y="1828800"/>
            <a:ext cx="904875" cy="819785"/>
          </a:xfrm>
          <a:prstGeom prst="rect">
            <a:avLst/>
          </a:prstGeom>
        </p:spPr>
      </p:pic>
      <p:pic>
        <p:nvPicPr>
          <p:cNvPr id="8"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600200" y="3429000"/>
            <a:ext cx="904875" cy="819785"/>
          </a:xfrm>
          <a:prstGeom prst="rect">
            <a:avLst/>
          </a:prstGeom>
        </p:spPr>
      </p:pic>
      <p:pic>
        <p:nvPicPr>
          <p:cNvPr id="9" name="Picture 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505200" y="4648200"/>
            <a:ext cx="904875" cy="819785"/>
          </a:xfrm>
          <a:prstGeom prst="rect">
            <a:avLst/>
          </a:prstGeom>
        </p:spPr>
      </p:pic>
      <p:sp>
        <p:nvSpPr>
          <p:cNvPr id="10" name="Text Box 9"/>
          <p:cNvSpPr txBox="1"/>
          <p:nvPr/>
        </p:nvSpPr>
        <p:spPr>
          <a:xfrm>
            <a:off x="1752600" y="3426460"/>
            <a:ext cx="10041255" cy="706755"/>
          </a:xfrm>
          <a:prstGeom prst="rect">
            <a:avLst/>
          </a:prstGeom>
          <a:noFill/>
        </p:spPr>
        <p:txBody>
          <a:bodyPr wrap="square" rtlCol="0" anchor="t">
            <a:spAutoFit/>
          </a:bodyPr>
          <a:lstStyle/>
          <a:p>
            <a:r>
              <a:rPr lang="en-GB" altLang="en-US" sz="4000">
                <a:latin typeface="SVN-Shintia Script" panose="02000804000000020003" charset="0"/>
                <a:cs typeface="SVN-Shintia Script" panose="02000804000000020003" charset="0"/>
              </a:rPr>
              <a:t>          Nhận biết được lỗi trong bài và tự sửa được lỗi.</a:t>
            </a:r>
          </a:p>
        </p:txBody>
      </p:sp>
      <p:sp>
        <p:nvSpPr>
          <p:cNvPr id="11" name="Text Box 10"/>
          <p:cNvSpPr txBox="1"/>
          <p:nvPr/>
        </p:nvSpPr>
        <p:spPr>
          <a:xfrm>
            <a:off x="3352800" y="4761230"/>
            <a:ext cx="6987540" cy="706755"/>
          </a:xfrm>
          <a:prstGeom prst="rect">
            <a:avLst/>
          </a:prstGeom>
          <a:noFill/>
        </p:spPr>
        <p:txBody>
          <a:bodyPr wrap="square" rtlCol="0" anchor="t">
            <a:spAutoFit/>
          </a:bodyPr>
          <a:lstStyle/>
          <a:p>
            <a:r>
              <a:rPr lang="en-GB" altLang="en-US" sz="4000">
                <a:latin typeface="SVN-Shintia Script" panose="02000804000000020003" charset="0"/>
                <a:cs typeface="SVN-Shintia Script" panose="02000804000000020003" charset="0"/>
              </a:rPr>
              <a:t>         Yêu quý cảnh đẹp quê hương.</a:t>
            </a:r>
          </a:p>
        </p:txBody>
      </p:sp>
      <p:pic>
        <p:nvPicPr>
          <p:cNvPr id="12" name="Picture 11"/>
          <p:cNvPicPr>
            <a:picLocks noChangeAspect="1"/>
          </p:cNvPicPr>
          <p:nvPr/>
        </p:nvPicPr>
        <p:blipFill>
          <a:blip r:embed="rId5"/>
          <a:stretch>
            <a:fillRect/>
          </a:stretch>
        </p:blipFill>
        <p:spPr>
          <a:xfrm>
            <a:off x="1143000" y="304800"/>
            <a:ext cx="3371850" cy="1019175"/>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500"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500"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p:bldP spid="10" grpId="1"/>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95400" y="1447800"/>
            <a:ext cx="10288270" cy="3370580"/>
          </a:xfrm>
          <a:prstGeom prst="rect">
            <a:avLst/>
          </a:prstGeom>
        </p:spPr>
      </p:pic>
      <p:pic>
        <p:nvPicPr>
          <p:cNvPr id="5" name="Picture 4"/>
          <p:cNvPicPr>
            <a:picLocks noChangeAspect="1"/>
          </p:cNvPicPr>
          <p:nvPr/>
        </p:nvPicPr>
        <p:blipFill>
          <a:blip r:embed="rId5"/>
          <a:stretch>
            <a:fillRect/>
          </a:stretch>
        </p:blipFill>
        <p:spPr>
          <a:xfrm>
            <a:off x="1623695" y="1975802"/>
            <a:ext cx="8943975" cy="2314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b="45250"/>
          <a:stretch>
            <a:fillRect/>
          </a:stretch>
        </p:blipFill>
        <p:spPr>
          <a:xfrm>
            <a:off x="6324600" y="1447800"/>
            <a:ext cx="5297170" cy="5383530"/>
          </a:xfrm>
          <a:prstGeom prst="rect">
            <a:avLst/>
          </a:prstGeom>
        </p:spPr>
      </p:pic>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66800" y="76200"/>
            <a:ext cx="5576570" cy="497967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267200" y="4648200"/>
            <a:ext cx="2164080" cy="2245360"/>
          </a:xfrm>
          <a:prstGeom prst="rect">
            <a:avLst/>
          </a:prstGeom>
        </p:spPr>
      </p:pic>
      <p:pic>
        <p:nvPicPr>
          <p:cNvPr id="3" name="Picture 2"/>
          <p:cNvPicPr>
            <a:picLocks noChangeAspect="1"/>
          </p:cNvPicPr>
          <p:nvPr/>
        </p:nvPicPr>
        <p:blipFill>
          <a:blip r:embed="rId9"/>
          <a:stretch>
            <a:fillRect/>
          </a:stretch>
        </p:blipFill>
        <p:spPr>
          <a:xfrm>
            <a:off x="1828800" y="1143000"/>
            <a:ext cx="4371975" cy="25622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04800" y="533400"/>
            <a:ext cx="7335520" cy="646493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45250"/>
          <a:stretch>
            <a:fillRect/>
          </a:stretch>
        </p:blipFill>
        <p:spPr>
          <a:xfrm>
            <a:off x="6324600" y="1447800"/>
            <a:ext cx="5297170" cy="5383530"/>
          </a:xfrm>
          <a:prstGeom prst="rect">
            <a:avLst/>
          </a:prstGeom>
        </p:spPr>
      </p:pic>
      <p:sp>
        <p:nvSpPr>
          <p:cNvPr id="2" name="Rectangles 1"/>
          <p:cNvSpPr/>
          <p:nvPr/>
        </p:nvSpPr>
        <p:spPr>
          <a:xfrm>
            <a:off x="742950" y="1752600"/>
            <a:ext cx="4935220" cy="3415030"/>
          </a:xfrm>
          <a:prstGeom prst="rect">
            <a:avLst/>
          </a:prstGeom>
          <a:noFill/>
          <a:ln>
            <a:noFill/>
          </a:ln>
        </p:spPr>
        <p:txBody>
          <a:bodyPr wrap="square" rtlCol="0" anchor="t">
            <a:spAutoFit/>
            <a:scene3d>
              <a:camera prst="orthographicFront"/>
              <a:lightRig rig="threePt" dir="t"/>
            </a:scene3d>
          </a:bodyPr>
          <a:lstStyle/>
          <a:p>
            <a:pPr algn="ctr"/>
            <a:r>
              <a:rPr lang="en-GB" altLang="en-US" sz="36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 các bài viết </a:t>
            </a:r>
          </a:p>
          <a:p>
            <a:pPr algn="ctr"/>
            <a:r>
              <a:rPr lang="en-GB" altLang="en-US" sz="36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tả cảnh vừa rồi, các em đã đưa cô đến mọi miền xinh đẹp của tổ quốc. </a:t>
            </a:r>
          </a:p>
          <a:p>
            <a:pPr algn="ctr"/>
            <a:r>
              <a:rPr lang="en-GB" altLang="en-US" sz="36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Cô mời cả lớp </a:t>
            </a:r>
          </a:p>
          <a:p>
            <a:pPr algn="ctr"/>
            <a:r>
              <a:rPr lang="en-GB" altLang="en-US" sz="36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cùng nhìn lại với cô!</a:t>
            </a:r>
          </a:p>
        </p:txBody>
      </p:sp>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00000">
            <a:off x="2879725" y="365125"/>
            <a:ext cx="1216025" cy="1216025"/>
          </a:xfrm>
          <a:prstGeom prst="rect">
            <a:avLst/>
          </a:prstGeom>
        </p:spPr>
      </p:pic>
      <p:pic>
        <p:nvPicPr>
          <p:cNvPr id="22"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0000">
            <a:off x="774700" y="996315"/>
            <a:ext cx="2150110" cy="443230"/>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43000" y="1371600"/>
            <a:ext cx="1951990" cy="180086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220200" y="3124200"/>
            <a:ext cx="2595245" cy="356870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58000" y="2971800"/>
            <a:ext cx="1612900" cy="2136775"/>
          </a:xfrm>
          <a:prstGeom prst="rect">
            <a:avLst/>
          </a:prstGeom>
        </p:spPr>
      </p:pic>
      <p:pic>
        <p:nvPicPr>
          <p:cNvPr id="8" name="Picture 7"/>
          <p:cNvPicPr>
            <a:picLocks noChangeAspect="1"/>
          </p:cNvPicPr>
          <p:nvPr/>
        </p:nvPicPr>
        <p:blipFill>
          <a:blip r:embed="rId10"/>
          <a:stretch>
            <a:fillRect/>
          </a:stretch>
        </p:blipFill>
        <p:spPr>
          <a:xfrm>
            <a:off x="3048000" y="1524635"/>
            <a:ext cx="6848475" cy="4933950"/>
          </a:xfrm>
          <a:prstGeom prst="rect">
            <a:avLst/>
          </a:prstGeom>
        </p:spPr>
      </p:pic>
      <p:pic>
        <p:nvPicPr>
          <p:cNvPr id="12" name="Picture 11"/>
          <p:cNvPicPr>
            <a:picLocks noChangeAspect="1"/>
          </p:cNvPicPr>
          <p:nvPr/>
        </p:nvPicPr>
        <p:blipFill>
          <a:blip r:embed="rId11"/>
          <a:stretch>
            <a:fillRect/>
          </a:stretch>
        </p:blipFill>
        <p:spPr>
          <a:xfrm>
            <a:off x="762000" y="152400"/>
            <a:ext cx="2676525" cy="1143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500"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26560" y="300205"/>
            <a:ext cx="1287145" cy="1084580"/>
          </a:xfrm>
          <a:prstGeom prst="rect">
            <a:avLst/>
          </a:prstGeom>
        </p:spPr>
      </p:pic>
      <p:grpSp>
        <p:nvGrpSpPr>
          <p:cNvPr id="5" name="组合 3"/>
          <p:cNvGrpSpPr/>
          <p:nvPr/>
        </p:nvGrpSpPr>
        <p:grpSpPr>
          <a:xfrm>
            <a:off x="2104754" y="1515070"/>
            <a:ext cx="7804875" cy="4745870"/>
            <a:chOff x="2054721" y="1419434"/>
            <a:chExt cx="7804875" cy="4745870"/>
          </a:xfrm>
        </p:grpSpPr>
        <p:sp>
          <p:nvSpPr>
            <p:cNvPr id="39" name="Oval 18"/>
            <p:cNvSpPr/>
            <p:nvPr/>
          </p:nvSpPr>
          <p:spPr>
            <a:xfrm>
              <a:off x="2054721" y="1891972"/>
              <a:ext cx="3350987" cy="3350987"/>
            </a:xfrm>
            <a:prstGeom prst="ellipse">
              <a:avLst/>
            </a:prstGeom>
            <a:solidFill>
              <a:srgbClr val="00B050"/>
            </a:solidFill>
            <a:ln w="76200" cmpd="sng">
              <a:solidFill>
                <a:schemeClr val="bg1"/>
              </a:solidFill>
            </a:ln>
            <a:effectLst>
              <a:outerShdw blurRad="1270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bg1"/>
                </a:solidFill>
                <a:effectLst/>
                <a:uLnTx/>
                <a:uFillTx/>
                <a:cs typeface="+mn-ea"/>
                <a:sym typeface="+mn-lt"/>
              </a:endParaRPr>
            </a:p>
          </p:txBody>
        </p:sp>
        <p:sp>
          <p:nvSpPr>
            <p:cNvPr id="44" name="Oval 16"/>
            <p:cNvSpPr/>
            <p:nvPr/>
          </p:nvSpPr>
          <p:spPr>
            <a:xfrm>
              <a:off x="6696077" y="3001785"/>
              <a:ext cx="3163519" cy="3163519"/>
            </a:xfrm>
            <a:prstGeom prst="ellipse">
              <a:avLst/>
            </a:prstGeom>
            <a:solidFill>
              <a:schemeClr val="tx2">
                <a:lumMod val="40000"/>
                <a:lumOff val="60000"/>
              </a:schemeClr>
            </a:solidFill>
            <a:ln w="76200" cmpd="sng">
              <a:solidFill>
                <a:schemeClr val="bg1"/>
              </a:solidFill>
            </a:ln>
            <a:effectLst>
              <a:outerShdw blurRad="1270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chemeClr val="bg1"/>
                </a:solidFill>
                <a:effectLst/>
                <a:uLnTx/>
                <a:uFillTx/>
                <a:cs typeface="+mn-ea"/>
                <a:sym typeface="+mn-lt"/>
              </a:endParaRPr>
            </a:p>
          </p:txBody>
        </p:sp>
        <p:sp>
          <p:nvSpPr>
            <p:cNvPr id="49" name="Oval 14"/>
            <p:cNvSpPr/>
            <p:nvPr/>
          </p:nvSpPr>
          <p:spPr>
            <a:xfrm>
              <a:off x="4824490" y="1419434"/>
              <a:ext cx="2712720" cy="2712720"/>
            </a:xfrm>
            <a:prstGeom prst="ellipse">
              <a:avLst/>
            </a:prstGeom>
            <a:solidFill>
              <a:srgbClr val="FC3E7D"/>
            </a:solidFill>
            <a:ln w="76200" cmpd="sng">
              <a:solidFill>
                <a:schemeClr val="bg1"/>
              </a:solidFill>
            </a:ln>
            <a:effectLst>
              <a:outerShdw blurRad="1270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bg1"/>
                </a:solidFill>
                <a:effectLst/>
                <a:uLnTx/>
                <a:uFillTx/>
                <a:cs typeface="+mn-ea"/>
                <a:sym typeface="+mn-lt"/>
              </a:endParaRPr>
            </a:p>
          </p:txBody>
        </p:sp>
        <p:sp>
          <p:nvSpPr>
            <p:cNvPr id="54" name="Oval 17"/>
            <p:cNvSpPr/>
            <p:nvPr/>
          </p:nvSpPr>
          <p:spPr>
            <a:xfrm>
              <a:off x="4870455" y="3691333"/>
              <a:ext cx="2218109" cy="2218109"/>
            </a:xfrm>
            <a:prstGeom prst="ellipse">
              <a:avLst/>
            </a:prstGeom>
            <a:solidFill>
              <a:srgbClr val="FFC000"/>
            </a:solidFill>
            <a:ln w="76200" cmpd="sng">
              <a:solidFill>
                <a:schemeClr val="bg1"/>
              </a:solidFill>
            </a:ln>
            <a:effectLst>
              <a:outerShdw blurRad="1270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21899" tIns="60949" rIns="121899" bIns="60949"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bg1"/>
                </a:solidFill>
                <a:effectLst/>
                <a:uLnTx/>
                <a:uFillTx/>
                <a:cs typeface="+mn-ea"/>
                <a:sym typeface="+mn-lt"/>
              </a:endParaRPr>
            </a:p>
          </p:txBody>
        </p:sp>
      </p:grpSp>
      <p:sp>
        <p:nvSpPr>
          <p:cNvPr id="6" name="Text Box 5"/>
          <p:cNvSpPr txBox="1"/>
          <p:nvPr/>
        </p:nvSpPr>
        <p:spPr>
          <a:xfrm>
            <a:off x="5084504" y="4419600"/>
            <a:ext cx="1845377" cy="923330"/>
          </a:xfrm>
          <a:prstGeom prst="rect">
            <a:avLst/>
          </a:prstGeom>
          <a:noFill/>
        </p:spPr>
        <p:txBody>
          <a:bodyPr wrap="none" rtlCol="0" anchor="t">
            <a:spAutoFit/>
          </a:bodyPr>
          <a:lstStyle/>
          <a:p>
            <a:pPr algn="ctr" defTabSz="1662430">
              <a:spcBef>
                <a:spcPct val="0"/>
              </a:spcBef>
            </a:pPr>
            <a:r>
              <a:rPr lang="en-US" sz="5400" b="1">
                <a:solidFill>
                  <a:schemeClr val="bg1"/>
                </a:solidFill>
                <a:latin typeface="SVN-Shintia Script" panose="02000804000000020003" charset="0"/>
                <a:ea typeface="+mj-ea"/>
                <a:sym typeface="+mn-ea"/>
              </a:rPr>
              <a:t>Bố cục</a:t>
            </a:r>
            <a:endParaRPr lang="en-US" altLang="en-US" sz="5400" b="1">
              <a:solidFill>
                <a:schemeClr val="bg1"/>
              </a:solidFill>
              <a:latin typeface="SVN-Shintia Script" panose="02000804000000020003" charset="0"/>
              <a:ea typeface="+mj-ea"/>
              <a:sym typeface="+mn-ea"/>
            </a:endParaRPr>
          </a:p>
        </p:txBody>
      </p:sp>
      <p:sp>
        <p:nvSpPr>
          <p:cNvPr id="7" name="Text Box 6"/>
          <p:cNvSpPr txBox="1"/>
          <p:nvPr/>
        </p:nvSpPr>
        <p:spPr>
          <a:xfrm>
            <a:off x="5074920" y="2362200"/>
            <a:ext cx="2274982" cy="923330"/>
          </a:xfrm>
          <a:prstGeom prst="rect">
            <a:avLst/>
          </a:prstGeom>
          <a:noFill/>
        </p:spPr>
        <p:txBody>
          <a:bodyPr wrap="none" rtlCol="0" anchor="t">
            <a:spAutoFit/>
          </a:bodyPr>
          <a:lstStyle/>
          <a:p>
            <a:pPr algn="ctr" defTabSz="1662430">
              <a:spcBef>
                <a:spcPct val="0"/>
              </a:spcBef>
            </a:pPr>
            <a:r>
              <a:rPr lang="en-GB" altLang="en-US" sz="5400" b="1">
                <a:solidFill>
                  <a:schemeClr val="bg1"/>
                </a:solidFill>
                <a:latin typeface="SVN-Shintia Script" panose="02000804000000020003" charset="0"/>
                <a:ea typeface="+mj-ea"/>
                <a:sym typeface="+mn-ea"/>
              </a:rPr>
              <a:t>Chính tả</a:t>
            </a:r>
          </a:p>
        </p:txBody>
      </p:sp>
      <p:sp>
        <p:nvSpPr>
          <p:cNvPr id="8" name="Text Box 7"/>
          <p:cNvSpPr txBox="1"/>
          <p:nvPr/>
        </p:nvSpPr>
        <p:spPr>
          <a:xfrm>
            <a:off x="2514600" y="3200400"/>
            <a:ext cx="2194560" cy="923330"/>
          </a:xfrm>
          <a:prstGeom prst="rect">
            <a:avLst/>
          </a:prstGeom>
          <a:noFill/>
        </p:spPr>
        <p:txBody>
          <a:bodyPr wrap="square" rtlCol="0" anchor="t">
            <a:spAutoFit/>
          </a:bodyPr>
          <a:lstStyle/>
          <a:p>
            <a:pPr algn="ctr" defTabSz="1662430">
              <a:spcBef>
                <a:spcPct val="0"/>
              </a:spcBef>
            </a:pPr>
            <a:r>
              <a:rPr lang="en-GB" altLang="en-US" sz="5400" b="1">
                <a:solidFill>
                  <a:schemeClr val="bg1"/>
                </a:solidFill>
                <a:latin typeface="SVN-Shintia Script" panose="02000804000000020003" charset="0"/>
                <a:ea typeface="+mj-ea"/>
                <a:sym typeface="+mn-ea"/>
              </a:rPr>
              <a:t>Dùng từ</a:t>
            </a:r>
          </a:p>
        </p:txBody>
      </p:sp>
      <p:sp>
        <p:nvSpPr>
          <p:cNvPr id="11" name="Text Box 10"/>
          <p:cNvSpPr txBox="1"/>
          <p:nvPr/>
        </p:nvSpPr>
        <p:spPr>
          <a:xfrm>
            <a:off x="7249795" y="4114800"/>
            <a:ext cx="2122697" cy="923330"/>
          </a:xfrm>
          <a:prstGeom prst="rect">
            <a:avLst/>
          </a:prstGeom>
          <a:noFill/>
        </p:spPr>
        <p:txBody>
          <a:bodyPr wrap="none" rtlCol="0" anchor="t">
            <a:spAutoFit/>
          </a:bodyPr>
          <a:lstStyle/>
          <a:p>
            <a:pPr algn="ctr" defTabSz="1662430">
              <a:spcBef>
                <a:spcPct val="0"/>
              </a:spcBef>
            </a:pPr>
            <a:r>
              <a:rPr lang="en-GB" altLang="en-US" sz="5400" b="1">
                <a:solidFill>
                  <a:schemeClr val="bg1"/>
                </a:solidFill>
                <a:latin typeface="SVN-Shintia Script" panose="02000804000000020003" charset="0"/>
                <a:ea typeface="+mj-ea"/>
                <a:sym typeface="+mn-ea"/>
              </a:rPr>
              <a:t>Đặt câu</a:t>
            </a:r>
          </a:p>
        </p:txBody>
      </p:sp>
      <p:pic>
        <p:nvPicPr>
          <p:cNvPr id="13" name="Content Placeholder 12"/>
          <p:cNvPicPr>
            <a:picLocks noGrp="1" noChangeAspect="1"/>
          </p:cNvPicPr>
          <p:nvPr>
            <p:ph idx="1"/>
          </p:nvPr>
        </p:nvPicPr>
        <p:blipFill>
          <a:blip r:embed="rId4"/>
          <a:stretch>
            <a:fillRect/>
          </a:stretch>
        </p:blipFill>
        <p:spPr>
          <a:xfrm>
            <a:off x="1923036" y="300205"/>
            <a:ext cx="5000625" cy="858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1000" y="152400"/>
            <a:ext cx="1287145" cy="108458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09600" y="1828800"/>
            <a:ext cx="2735580" cy="2322195"/>
          </a:xfrm>
          <a:prstGeom prst="rect">
            <a:avLst/>
          </a:prstGeom>
        </p:spPr>
      </p:pic>
      <p:sp>
        <p:nvSpPr>
          <p:cNvPr id="4" name="Rectangles 3"/>
          <p:cNvSpPr/>
          <p:nvPr/>
        </p:nvSpPr>
        <p:spPr>
          <a:xfrm>
            <a:off x="1053098" y="2390140"/>
            <a:ext cx="1848583" cy="923330"/>
          </a:xfrm>
          <a:prstGeom prst="rect">
            <a:avLst/>
          </a:prstGeom>
          <a:noFill/>
          <a:ln>
            <a:noFill/>
          </a:ln>
        </p:spPr>
        <p:txBody>
          <a:bodyPr wrap="none" rtlCol="0" anchor="t">
            <a:spAutoFit/>
          </a:bodyPr>
          <a:lstStyle/>
          <a:p>
            <a:pPr algn="ctr" defTabSz="1662430">
              <a:spcBef>
                <a:spcPct val="0"/>
              </a:spcBef>
            </a:pPr>
            <a:r>
              <a:rPr lang="en-GB" altLang="en-US" sz="5400" b="1">
                <a:solidFill>
                  <a:srgbClr val="002060"/>
                </a:solidFill>
                <a:latin typeface="SVN-Shintia Script" panose="02000804000000020003" charset="0"/>
                <a:ea typeface="+mj-ea"/>
              </a:rPr>
              <a:t>Bố cục</a:t>
            </a:r>
          </a:p>
        </p:txBody>
      </p:sp>
      <p:sp>
        <p:nvSpPr>
          <p:cNvPr id="2" name="Rectangles 1"/>
          <p:cNvSpPr/>
          <p:nvPr/>
        </p:nvSpPr>
        <p:spPr>
          <a:xfrm>
            <a:off x="3429000" y="1676400"/>
            <a:ext cx="7689850" cy="629920"/>
          </a:xfrm>
          <a:prstGeom prst="rect">
            <a:avLst/>
          </a:prstGeom>
          <a:noFill/>
          <a:ln>
            <a:noFill/>
          </a:ln>
        </p:spPr>
        <p:txBody>
          <a:bodyPr wrap="square" rtlCol="0" anchor="t">
            <a:spAutoFit/>
          </a:bodyPr>
          <a:lstStyle/>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Đủ 3 phần: Mở bài, thân bài, kết bài.</a:t>
            </a:r>
          </a:p>
        </p:txBody>
      </p:sp>
      <p:sp>
        <p:nvSpPr>
          <p:cNvPr id="3" name="Rectangles 2"/>
          <p:cNvSpPr/>
          <p:nvPr/>
        </p:nvSpPr>
        <p:spPr>
          <a:xfrm>
            <a:off x="3429000" y="2664460"/>
            <a:ext cx="8247380" cy="1168400"/>
          </a:xfrm>
          <a:prstGeom prst="rect">
            <a:avLst/>
          </a:prstGeom>
          <a:noFill/>
          <a:ln>
            <a:noFill/>
          </a:ln>
        </p:spPr>
        <p:txBody>
          <a:bodyPr wrap="square" rtlCol="0" anchor="t">
            <a:spAutoFit/>
          </a:bodyPr>
          <a:lstStyle/>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Cân đối giữa ba phần, trong đó phần thân bài dài nhất.</a:t>
            </a:r>
          </a:p>
        </p:txBody>
      </p:sp>
      <p:sp>
        <p:nvSpPr>
          <p:cNvPr id="5" name="Rectangles 4"/>
          <p:cNvSpPr/>
          <p:nvPr/>
        </p:nvSpPr>
        <p:spPr>
          <a:xfrm>
            <a:off x="3429000" y="4191000"/>
            <a:ext cx="8247380" cy="1706880"/>
          </a:xfrm>
          <a:prstGeom prst="rect">
            <a:avLst/>
          </a:prstGeom>
          <a:noFill/>
          <a:ln>
            <a:noFill/>
          </a:ln>
        </p:spPr>
        <p:txBody>
          <a:bodyPr wrap="square" rtlCol="0" anchor="t">
            <a:spAutoFit/>
          </a:bodyPr>
          <a:lstStyle/>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Phần thân bài có thể chia thành những đoạn nhỏ, biểu đạt một nội dung trọn vẹn.</a:t>
            </a:r>
          </a:p>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VD: Trước, trong và sau cơn mưa.</a:t>
            </a:r>
          </a:p>
        </p:txBody>
      </p:sp>
      <p:pic>
        <p:nvPicPr>
          <p:cNvPr id="13" name="Content Placeholder 12"/>
          <p:cNvPicPr>
            <a:picLocks noGrp="1" noChangeAspect="1"/>
          </p:cNvPicPr>
          <p:nvPr>
            <p:ph idx="1"/>
          </p:nvPr>
        </p:nvPicPr>
        <p:blipFill>
          <a:blip r:embed="rId6"/>
          <a:stretch>
            <a:fillRect/>
          </a:stretch>
        </p:blipFill>
        <p:spPr>
          <a:xfrm>
            <a:off x="1752600" y="425450"/>
            <a:ext cx="5000625" cy="876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000" fill="hold">
                                          <p:stCondLst>
                                            <p:cond delay="0"/>
                                          </p:stCondLst>
                                        </p:cTn>
                                        <p:tgtEl>
                                          <p:spTgt spid="3"/>
                                        </p:tgtEl>
                                        <p:attrNameLst>
                                          <p:attrName>style.visibility</p:attrName>
                                        </p:attrNameLst>
                                      </p:cBhvr>
                                      <p:to>
                                        <p:strVal val="visible"/>
                                      </p:to>
                                    </p:set>
                                    <p:anim calcmode="lin" valueType="num">
                                      <p:cBhvr additive="base">
                                        <p:cTn id="13" dur="1000" fill="hold"/>
                                        <p:tgtEl>
                                          <p:spTgt spid="3"/>
                                        </p:tgtEl>
                                        <p:attrNameLst>
                                          <p:attrName>ppt_x</p:attrName>
                                        </p:attrNameLst>
                                      </p:cBhvr>
                                      <p:tavLst>
                                        <p:tav tm="0">
                                          <p:val>
                                            <p:strVal val="#ppt_x"/>
                                          </p:val>
                                        </p:tav>
                                        <p:tav tm="100000">
                                          <p:val>
                                            <p:strVal val="#ppt_x"/>
                                          </p:val>
                                        </p:tav>
                                      </p:tavLst>
                                    </p:anim>
                                    <p:anim calcmode="lin" valueType="num">
                                      <p:cBhvr additive="base">
                                        <p:cTn id="14"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000"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1000" y="152400"/>
            <a:ext cx="1287145" cy="108458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09600" y="1828800"/>
            <a:ext cx="2735580" cy="2322195"/>
          </a:xfrm>
          <a:prstGeom prst="rect">
            <a:avLst/>
          </a:prstGeom>
        </p:spPr>
      </p:pic>
      <p:sp>
        <p:nvSpPr>
          <p:cNvPr id="4" name="Rectangles 3"/>
          <p:cNvSpPr/>
          <p:nvPr/>
        </p:nvSpPr>
        <p:spPr>
          <a:xfrm>
            <a:off x="924056" y="2390140"/>
            <a:ext cx="2106667" cy="923330"/>
          </a:xfrm>
          <a:prstGeom prst="rect">
            <a:avLst/>
          </a:prstGeom>
          <a:noFill/>
          <a:ln>
            <a:noFill/>
          </a:ln>
        </p:spPr>
        <p:txBody>
          <a:bodyPr wrap="none" rtlCol="0" anchor="t">
            <a:spAutoFit/>
          </a:bodyPr>
          <a:lstStyle/>
          <a:p>
            <a:pPr algn="ctr" defTabSz="1662430">
              <a:spcBef>
                <a:spcPct val="0"/>
              </a:spcBef>
            </a:pPr>
            <a:r>
              <a:rPr lang="en-GB" altLang="en-US" sz="5400" b="1">
                <a:solidFill>
                  <a:srgbClr val="002060"/>
                </a:solidFill>
                <a:latin typeface="SVN-Shintia Script" panose="02000804000000020003" charset="0"/>
                <a:ea typeface="+mj-ea"/>
              </a:rPr>
              <a:t>Dùng từ</a:t>
            </a:r>
          </a:p>
        </p:txBody>
      </p:sp>
      <p:sp>
        <p:nvSpPr>
          <p:cNvPr id="2" name="Rectangles 1"/>
          <p:cNvSpPr/>
          <p:nvPr/>
        </p:nvSpPr>
        <p:spPr>
          <a:xfrm>
            <a:off x="3429000" y="1447800"/>
            <a:ext cx="7689850" cy="2784475"/>
          </a:xfrm>
          <a:prstGeom prst="rect">
            <a:avLst/>
          </a:prstGeom>
          <a:noFill/>
          <a:ln>
            <a:noFill/>
          </a:ln>
        </p:spPr>
        <p:txBody>
          <a:bodyPr wrap="square" rtlCol="0" anchor="t">
            <a:spAutoFit/>
          </a:bodyPr>
          <a:lstStyle/>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Dùng thừa từ:</a:t>
            </a:r>
          </a:p>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VD: Quê hương em có rất nhiều </a:t>
            </a:r>
            <a:r>
              <a:rPr lang="en-GB" altLang="en-US" sz="3500" b="1" u="sng">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thắng</a:t>
            </a:r>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cảnh đẹp.</a:t>
            </a:r>
          </a:p>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(Từ Hán Việt: thắng cảnh = cảnh đẹp)</a:t>
            </a: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l"/>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s 2"/>
          <p:cNvSpPr/>
          <p:nvPr/>
        </p:nvSpPr>
        <p:spPr>
          <a:xfrm>
            <a:off x="3352800" y="3810000"/>
            <a:ext cx="7689850" cy="1706880"/>
          </a:xfrm>
          <a:prstGeom prst="rect">
            <a:avLst/>
          </a:prstGeom>
          <a:noFill/>
          <a:ln>
            <a:noFill/>
          </a:ln>
        </p:spPr>
        <p:txBody>
          <a:bodyPr wrap="square" rtlCol="0" anchor="t">
            <a:spAutoFit/>
          </a:bodyPr>
          <a:lstStyle/>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Dùng sai từ:</a:t>
            </a:r>
          </a:p>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VD: Tiếng mưa rơi </a:t>
            </a:r>
            <a:r>
              <a:rPr lang="en-GB" altLang="en-US" sz="3500" b="1" u="sng">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rả rích</a:t>
            </a:r>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trên mái tôn.</a:t>
            </a:r>
          </a:p>
          <a:p>
            <a:pPr algn="l"/>
            <a:r>
              <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(thay bằng từ lộp độp)</a:t>
            </a:r>
          </a:p>
        </p:txBody>
      </p:sp>
      <p:pic>
        <p:nvPicPr>
          <p:cNvPr id="13" name="Content Placeholder 12"/>
          <p:cNvPicPr>
            <a:picLocks noGrp="1" noChangeAspect="1"/>
          </p:cNvPicPr>
          <p:nvPr>
            <p:ph idx="1"/>
          </p:nvPr>
        </p:nvPicPr>
        <p:blipFill>
          <a:blip r:embed="rId6"/>
          <a:stretch>
            <a:fillRect/>
          </a:stretch>
        </p:blipFill>
        <p:spPr>
          <a:xfrm>
            <a:off x="1752600" y="425450"/>
            <a:ext cx="5000625" cy="876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diamond(in)">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18</TotalTime>
  <Words>635</Words>
  <Application>Microsoft Office PowerPoint</Application>
  <PresentationFormat>Custom</PresentationFormat>
  <Paragraphs>55</Paragraphs>
  <Slides>17</Slides>
  <Notes>7</Notes>
  <HiddenSlides>0</HiddenSlides>
  <MMClips>0</MMClips>
  <ScaleCrop>false</ScaleCrop>
  <HeadingPairs>
    <vt:vector size="6" baseType="variant">
      <vt:variant>
        <vt:lpstr>Fonts Used</vt:lpstr>
      </vt:variant>
      <vt:variant>
        <vt:i4>5</vt:i4>
      </vt:variant>
      <vt:variant>
        <vt:lpstr>Theme</vt:lpstr>
      </vt:variant>
      <vt:variant>
        <vt:i4>11</vt:i4>
      </vt:variant>
      <vt:variant>
        <vt:lpstr>Slide Titles</vt:lpstr>
      </vt:variant>
      <vt:variant>
        <vt:i4>17</vt:i4>
      </vt:variant>
    </vt:vector>
  </HeadingPairs>
  <TitlesOfParts>
    <vt:vector size="33" baseType="lpstr">
      <vt:lpstr>Arial</vt:lpstr>
      <vt:lpstr>Times New Roman</vt:lpstr>
      <vt:lpstr>Calibri</vt:lpstr>
      <vt:lpstr>SVN-Shintia Script</vt:lpstr>
      <vt:lpstr>宋体</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Nhìn lại bài viết</vt:lpstr>
      <vt:lpstr>Em là “cây bút trẻ”</vt:lpstr>
      <vt:lpstr>PowerPoint Presentation</vt:lpstr>
      <vt:lpstr>PowerPoint Presentation</vt:lpstr>
      <vt:lpstr>Dặn dò</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Nhạt Vàng và Cam Du lịch Trích dẫn Bưu thiếp</dc:title>
  <dc:subject>9Slide.vn</dc:subject>
  <dc:creator>HP</dc:creator>
  <dc:description>9Slide.vn</dc:description>
  <cp:lastModifiedBy>Trà My</cp:lastModifiedBy>
  <cp:revision>16</cp:revision>
  <dcterms:created xsi:type="dcterms:W3CDTF">2006-08-16T00:00:00Z</dcterms:created>
  <dcterms:modified xsi:type="dcterms:W3CDTF">2023-07-20T03:45:12Z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572EF2CB4EC349B6A393F6239D44ECDB</vt:lpwstr>
  </property>
  <property fmtid="{D5CDD505-2E9C-101B-9397-08002B2CF9AE}" pid="3" name="KSOProductBuildVer">
    <vt:lpwstr>2057-11.2.0.10323</vt:lpwstr>
  </property>
</Properties>
</file>