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9" r:id="rId12"/>
    <p:sldId id="270" r:id="rId13"/>
    <p:sldId id="268" r:id="rId14"/>
  </p:sldIdLst>
  <p:sldSz cx="12192000" cy="6858000"/>
  <p:notesSz cx="6858000" cy="9144000"/>
  <p:embeddedFontLst>
    <p:embeddedFont>
      <p:font typeface="等线" panose="02010600030101010101" pitchFamily="2" charset="-122"/>
      <p:regular r:id="rId16"/>
      <p:bold r:id="rId17"/>
    </p:embeddedFont>
    <p:embeddedFont>
      <p:font typeface="#9Slide07 Altus" panose="020B0604020202020204" charset="0"/>
      <p:regular r:id="rId18"/>
    </p:embeddedFont>
    <p:embeddedFont>
      <p:font typeface="#9Slide07 HoneyCream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UTM Cookies" panose="02040603050506020204" pitchFamily="18" charset="0"/>
      <p:regular r:id="rId24"/>
    </p:embeddedFont>
    <p:embeddedFont>
      <p:font typeface="UTM Showcard" panose="02040603050506020204" pitchFamily="18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2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9E22E-0B44-45F3-A6BB-AFC7915F2DA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21181D-F6AA-4F1C-8470-64741EFAF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13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8577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7535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71412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20032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218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241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488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576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553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883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374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7465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5915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026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CEC2D24-F915-4DD9-A561-83059B9D33B3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AAE5">
              <a:alpha val="40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88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7845AC3-9ECC-4260-898A-0AA8646424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0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1219170">
              <a:defRPr/>
            </a:pPr>
            <a:fld id="{4933A2E2-F15C-42CE-A047-EF5B4B89E53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2022/10/11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121917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1219170">
              <a:defRPr/>
            </a:pPr>
            <a:fld id="{FF4BE304-5B00-45CC-86CA-819C7745569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29303" y="-20051487"/>
            <a:ext cx="1190663" cy="20247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925" y="-20051488"/>
            <a:ext cx="1190663" cy="20247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38640" y="24906513"/>
            <a:ext cx="1190663" cy="20247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5588" y="24906512"/>
            <a:ext cx="1190663" cy="2024743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9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36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15.png"/><Relationship Id="rId5" Type="http://schemas.openxmlformats.org/officeDocument/2006/relationships/image" Target="../media/image4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Relationship Id="rId1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0.png"/><Relationship Id="rId7" Type="http://schemas.openxmlformats.org/officeDocument/2006/relationships/image" Target="../media/image36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15.png"/><Relationship Id="rId5" Type="http://schemas.openxmlformats.org/officeDocument/2006/relationships/image" Target="../media/image4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0.png"/><Relationship Id="rId7" Type="http://schemas.openxmlformats.org/officeDocument/2006/relationships/image" Target="../media/image36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15.png"/><Relationship Id="rId5" Type="http://schemas.openxmlformats.org/officeDocument/2006/relationships/image" Target="../media/image4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8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image" Target="../media/image11.png"/><Relationship Id="rId4" Type="http://schemas.openxmlformats.org/officeDocument/2006/relationships/image" Target="../media/image19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9.jpg"/><Relationship Id="rId3" Type="http://schemas.openxmlformats.org/officeDocument/2006/relationships/image" Target="../media/image21.png"/><Relationship Id="rId7" Type="http://schemas.openxmlformats.org/officeDocument/2006/relationships/image" Target="../media/image14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34.jpg"/><Relationship Id="rId4" Type="http://schemas.openxmlformats.org/officeDocument/2006/relationships/image" Target="../media/image21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1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5FB8F193-6019-4884-9664-8B39994C8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1046" y="3932540"/>
            <a:ext cx="10481815" cy="174564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93B8F90-7060-4FAA-BB6E-913CF13466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9419" y="3865487"/>
            <a:ext cx="10481041" cy="174112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39E90F7-EF2A-41EE-8CB6-93942322CE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6420" y="240474"/>
            <a:ext cx="1965985" cy="5863464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75C979CE-849B-4CAC-B125-650507AB33A3}"/>
              </a:ext>
            </a:extLst>
          </p:cNvPr>
          <p:cNvGrpSpPr/>
          <p:nvPr/>
        </p:nvGrpSpPr>
        <p:grpSpPr>
          <a:xfrm>
            <a:off x="-1035322" y="-829139"/>
            <a:ext cx="2478651" cy="2478651"/>
            <a:chOff x="14658975" y="-3295650"/>
            <a:chExt cx="3200400" cy="3200400"/>
          </a:xfrm>
        </p:grpSpPr>
        <p:sp>
          <p:nvSpPr>
            <p:cNvPr id="8" name="星形: 十二角 19">
              <a:extLst>
                <a:ext uri="{FF2B5EF4-FFF2-40B4-BE49-F238E27FC236}">
                  <a16:creationId xmlns:a16="http://schemas.microsoft.com/office/drawing/2014/main" id="{2AA2F5DD-640F-4CF8-8AAD-E771F7B36125}"/>
                </a:ext>
              </a:extLst>
            </p:cNvPr>
            <p:cNvSpPr/>
            <p:nvPr/>
          </p:nvSpPr>
          <p:spPr>
            <a:xfrm>
              <a:off x="14658975" y="-3295650"/>
              <a:ext cx="3200400" cy="3200400"/>
            </a:xfrm>
            <a:custGeom>
              <a:avLst/>
              <a:gdLst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00400" h="3200400">
                  <a:moveTo>
                    <a:pt x="0" y="1600200"/>
                  </a:moveTo>
                  <a:cubicBezTo>
                    <a:pt x="149434" y="1436357"/>
                    <a:pt x="260768" y="1356333"/>
                    <a:pt x="448302" y="1291550"/>
                  </a:cubicBezTo>
                  <a:cubicBezTo>
                    <a:pt x="294130" y="1112493"/>
                    <a:pt x="254258" y="1024877"/>
                    <a:pt x="214386" y="800100"/>
                  </a:cubicBezTo>
                  <a:cubicBezTo>
                    <a:pt x="395241" y="724757"/>
                    <a:pt x="537997" y="740855"/>
                    <a:pt x="756952" y="756952"/>
                  </a:cubicBezTo>
                  <a:cubicBezTo>
                    <a:pt x="756095" y="576097"/>
                    <a:pt x="739997" y="418101"/>
                    <a:pt x="800100" y="214386"/>
                  </a:cubicBezTo>
                  <a:cubicBezTo>
                    <a:pt x="1032497" y="292358"/>
                    <a:pt x="1127733" y="332230"/>
                    <a:pt x="1291550" y="448302"/>
                  </a:cubicBezTo>
                  <a:cubicBezTo>
                    <a:pt x="1394433" y="253148"/>
                    <a:pt x="1451597" y="157054"/>
                    <a:pt x="1600200" y="0"/>
                  </a:cubicBezTo>
                  <a:cubicBezTo>
                    <a:pt x="1741183" y="157054"/>
                    <a:pt x="1821207" y="230288"/>
                    <a:pt x="1908850" y="448302"/>
                  </a:cubicBezTo>
                  <a:cubicBezTo>
                    <a:pt x="2103147" y="309370"/>
                    <a:pt x="2152663" y="269498"/>
                    <a:pt x="2400300" y="214386"/>
                  </a:cubicBezTo>
                  <a:cubicBezTo>
                    <a:pt x="2460403" y="433341"/>
                    <a:pt x="2482405" y="522757"/>
                    <a:pt x="2443448" y="756952"/>
                  </a:cubicBezTo>
                  <a:cubicBezTo>
                    <a:pt x="2685263" y="725615"/>
                    <a:pt x="2767059" y="717137"/>
                    <a:pt x="2986014" y="800100"/>
                  </a:cubicBezTo>
                  <a:cubicBezTo>
                    <a:pt x="2930902" y="1017257"/>
                    <a:pt x="2913890" y="1104873"/>
                    <a:pt x="2752098" y="1291550"/>
                  </a:cubicBezTo>
                  <a:cubicBezTo>
                    <a:pt x="2985352" y="1371573"/>
                    <a:pt x="3058586" y="1451597"/>
                    <a:pt x="3200400" y="1600200"/>
                  </a:cubicBezTo>
                  <a:cubicBezTo>
                    <a:pt x="3058586" y="1771663"/>
                    <a:pt x="2947252" y="1828827"/>
                    <a:pt x="2752098" y="1908850"/>
                  </a:cubicBezTo>
                  <a:cubicBezTo>
                    <a:pt x="2883410" y="2103147"/>
                    <a:pt x="2953762" y="2198383"/>
                    <a:pt x="2986014" y="2400300"/>
                  </a:cubicBezTo>
                  <a:cubicBezTo>
                    <a:pt x="2774679" y="2483263"/>
                    <a:pt x="2631923" y="2467165"/>
                    <a:pt x="2443448" y="2443448"/>
                  </a:cubicBezTo>
                  <a:cubicBezTo>
                    <a:pt x="2474785" y="2692883"/>
                    <a:pt x="2475643" y="2751819"/>
                    <a:pt x="2400300" y="2986014"/>
                  </a:cubicBezTo>
                  <a:cubicBezTo>
                    <a:pt x="2160283" y="2938522"/>
                    <a:pt x="2087907" y="2898650"/>
                    <a:pt x="1908850" y="2752098"/>
                  </a:cubicBezTo>
                  <a:cubicBezTo>
                    <a:pt x="1851687" y="2962492"/>
                    <a:pt x="1771663" y="3035726"/>
                    <a:pt x="1600200" y="3200400"/>
                  </a:cubicBezTo>
                  <a:cubicBezTo>
                    <a:pt x="1436357" y="3058586"/>
                    <a:pt x="1371573" y="2939632"/>
                    <a:pt x="1291550" y="2752098"/>
                  </a:cubicBezTo>
                  <a:cubicBezTo>
                    <a:pt x="1120113" y="2906270"/>
                    <a:pt x="1002017" y="2938522"/>
                    <a:pt x="800100" y="2986014"/>
                  </a:cubicBezTo>
                  <a:cubicBezTo>
                    <a:pt x="732377" y="2759439"/>
                    <a:pt x="748475" y="2647163"/>
                    <a:pt x="756952" y="2443448"/>
                  </a:cubicBezTo>
                  <a:cubicBezTo>
                    <a:pt x="530377" y="2467165"/>
                    <a:pt x="425721" y="2475643"/>
                    <a:pt x="214386" y="2400300"/>
                  </a:cubicBezTo>
                  <a:cubicBezTo>
                    <a:pt x="254258" y="2183143"/>
                    <a:pt x="324610" y="2072667"/>
                    <a:pt x="448302" y="1908850"/>
                  </a:cubicBezTo>
                  <a:cubicBezTo>
                    <a:pt x="222668" y="1813587"/>
                    <a:pt x="126574" y="1733563"/>
                    <a:pt x="0" y="1600200"/>
                  </a:cubicBezTo>
                  <a:close/>
                </a:path>
              </a:pathLst>
            </a:custGeom>
            <a:solidFill>
              <a:srgbClr val="FBA31E"/>
            </a:solidFill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B931F284-F319-4FE2-AE4E-E15788D4E89A}"/>
                </a:ext>
              </a:extLst>
            </p:cNvPr>
            <p:cNvSpPr/>
            <p:nvPr/>
          </p:nvSpPr>
          <p:spPr>
            <a:xfrm>
              <a:off x="15089505" y="-2865120"/>
              <a:ext cx="2339340" cy="2339340"/>
            </a:xfrm>
            <a:prstGeom prst="ellipse">
              <a:avLst/>
            </a:prstGeom>
            <a:solidFill>
              <a:srgbClr val="F9CC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A29C05DC-26C6-46C2-B350-467250309B49}"/>
              </a:ext>
            </a:extLst>
          </p:cNvPr>
          <p:cNvGrpSpPr/>
          <p:nvPr/>
        </p:nvGrpSpPr>
        <p:grpSpPr>
          <a:xfrm>
            <a:off x="5483112" y="-4397789"/>
            <a:ext cx="1891723" cy="2976378"/>
            <a:chOff x="9142970" y="-1812924"/>
            <a:chExt cx="2408862" cy="4390233"/>
          </a:xfrm>
        </p:grpSpPr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A8A66654-EFC2-4245-96CE-DEA99195B3D0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A78311D1-222B-498D-A4C5-241F271A01B2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F2C3882-7369-409A-A4BD-D4F9AA5A4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sp>
        <p:nvSpPr>
          <p:cNvPr id="28" name="文本框 15"/>
          <p:cNvSpPr txBox="1"/>
          <p:nvPr/>
        </p:nvSpPr>
        <p:spPr>
          <a:xfrm>
            <a:off x="1730895" y="2013443"/>
            <a:ext cx="9450642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F0F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Kể chuyện</a:t>
            </a:r>
            <a:r>
              <a:rPr kumimoji="0" lang="vi-VN" altLang="zh-CN" sz="7200" b="0" i="0" u="none" strike="noStrike" kern="1200" cap="none" spc="0" normalizeH="0" noProof="0" dirty="0">
                <a:ln>
                  <a:noFill/>
                </a:ln>
                <a:solidFill>
                  <a:srgbClr val="F0F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đã nghe, đã đọc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Showcard" panose="02040603050506020204" pitchFamily="18" charset="0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sp>
        <p:nvSpPr>
          <p:cNvPr id="29" name="文本框 15"/>
          <p:cNvSpPr txBox="1"/>
          <p:nvPr/>
        </p:nvSpPr>
        <p:spPr>
          <a:xfrm>
            <a:off x="1686051" y="1990968"/>
            <a:ext cx="9730939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FBA31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Kể</a:t>
            </a:r>
            <a:r>
              <a:rPr kumimoji="0" lang="vi-VN" altLang="zh-CN" sz="7200" b="0" i="0" u="none" strike="noStrike" kern="1200" cap="none" spc="0" normalizeH="0" noProof="0" dirty="0">
                <a:ln>
                  <a:noFill/>
                </a:ln>
                <a:solidFill>
                  <a:srgbClr val="FBA31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chuyện đã nghe, đã đọc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FBA31E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pic>
        <p:nvPicPr>
          <p:cNvPr id="30" name="图片 1">
            <a:extLst>
              <a:ext uri="{FF2B5EF4-FFF2-40B4-BE49-F238E27FC236}">
                <a16:creationId xmlns:a16="http://schemas.microsoft.com/office/drawing/2014/main" id="{36D5FC79-D773-424E-AD54-D5CE2FCF04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323" y="2255652"/>
            <a:ext cx="3928360" cy="3967063"/>
          </a:xfrm>
          <a:prstGeom prst="rect">
            <a:avLst/>
          </a:prstGeom>
        </p:spPr>
      </p:pic>
      <p:sp>
        <p:nvSpPr>
          <p:cNvPr id="31" name="任意多边形: 形状 2">
            <a:extLst>
              <a:ext uri="{FF2B5EF4-FFF2-40B4-BE49-F238E27FC236}">
                <a16:creationId xmlns:a16="http://schemas.microsoft.com/office/drawing/2014/main" id="{2194ED35-BBCA-42F1-8297-E0648C2F79FD}"/>
              </a:ext>
            </a:extLst>
          </p:cNvPr>
          <p:cNvSpPr/>
          <p:nvPr/>
        </p:nvSpPr>
        <p:spPr>
          <a:xfrm>
            <a:off x="0" y="5349876"/>
            <a:ext cx="12192000" cy="1508125"/>
          </a:xfrm>
          <a:custGeom>
            <a:avLst/>
            <a:gdLst>
              <a:gd name="connsiteX0" fmla="*/ 7810500 w 12192000"/>
              <a:gd name="connsiteY0" fmla="*/ 36 h 1508125"/>
              <a:gd name="connsiteX1" fmla="*/ 8153401 w 12192000"/>
              <a:gd name="connsiteY1" fmla="*/ 209586 h 1508125"/>
              <a:gd name="connsiteX2" fmla="*/ 8458200 w 12192000"/>
              <a:gd name="connsiteY2" fmla="*/ 57186 h 1508125"/>
              <a:gd name="connsiteX3" fmla="*/ 8839200 w 12192000"/>
              <a:gd name="connsiteY3" fmla="*/ 247686 h 1508125"/>
              <a:gd name="connsiteX4" fmla="*/ 9124950 w 12192000"/>
              <a:gd name="connsiteY4" fmla="*/ 57186 h 1508125"/>
              <a:gd name="connsiteX5" fmla="*/ 9467850 w 12192000"/>
              <a:gd name="connsiteY5" fmla="*/ 190536 h 1508125"/>
              <a:gd name="connsiteX6" fmla="*/ 9772650 w 12192000"/>
              <a:gd name="connsiteY6" fmla="*/ 57186 h 1508125"/>
              <a:gd name="connsiteX7" fmla="*/ 10153650 w 12192000"/>
              <a:gd name="connsiteY7" fmla="*/ 228636 h 1508125"/>
              <a:gd name="connsiteX8" fmla="*/ 10420350 w 12192000"/>
              <a:gd name="connsiteY8" fmla="*/ 76236 h 1508125"/>
              <a:gd name="connsiteX9" fmla="*/ 10820400 w 12192000"/>
              <a:gd name="connsiteY9" fmla="*/ 228636 h 1508125"/>
              <a:gd name="connsiteX10" fmla="*/ 11106150 w 12192000"/>
              <a:gd name="connsiteY10" fmla="*/ 38136 h 1508125"/>
              <a:gd name="connsiteX11" fmla="*/ 11487150 w 12192000"/>
              <a:gd name="connsiteY11" fmla="*/ 209586 h 1508125"/>
              <a:gd name="connsiteX12" fmla="*/ 11734800 w 12192000"/>
              <a:gd name="connsiteY12" fmla="*/ 57186 h 1508125"/>
              <a:gd name="connsiteX13" fmla="*/ 12190326 w 12192000"/>
              <a:gd name="connsiteY13" fmla="*/ 197047 h 1508125"/>
              <a:gd name="connsiteX14" fmla="*/ 12192000 w 12192000"/>
              <a:gd name="connsiteY14" fmla="*/ 199031 h 1508125"/>
              <a:gd name="connsiteX15" fmla="*/ 12192000 w 12192000"/>
              <a:gd name="connsiteY15" fmla="*/ 1508125 h 1508125"/>
              <a:gd name="connsiteX16" fmla="*/ 0 w 12192000"/>
              <a:gd name="connsiteY16" fmla="*/ 1508125 h 1508125"/>
              <a:gd name="connsiteX17" fmla="*/ 0 w 12192000"/>
              <a:gd name="connsiteY17" fmla="*/ 61356 h 1508125"/>
              <a:gd name="connsiteX18" fmla="*/ 18604 w 12192000"/>
              <a:gd name="connsiteY18" fmla="*/ 65428 h 1508125"/>
              <a:gd name="connsiteX19" fmla="*/ 323850 w 12192000"/>
              <a:gd name="connsiteY19" fmla="*/ 209586 h 1508125"/>
              <a:gd name="connsiteX20" fmla="*/ 628650 w 12192000"/>
              <a:gd name="connsiteY20" fmla="*/ 76236 h 1508125"/>
              <a:gd name="connsiteX21" fmla="*/ 1028700 w 12192000"/>
              <a:gd name="connsiteY21" fmla="*/ 209586 h 1508125"/>
              <a:gd name="connsiteX22" fmla="*/ 1295400 w 12192000"/>
              <a:gd name="connsiteY22" fmla="*/ 38136 h 1508125"/>
              <a:gd name="connsiteX23" fmla="*/ 1638300 w 12192000"/>
              <a:gd name="connsiteY23" fmla="*/ 247686 h 1508125"/>
              <a:gd name="connsiteX24" fmla="*/ 1943100 w 12192000"/>
              <a:gd name="connsiteY24" fmla="*/ 57186 h 1508125"/>
              <a:gd name="connsiteX25" fmla="*/ 2305051 w 12192000"/>
              <a:gd name="connsiteY25" fmla="*/ 266736 h 1508125"/>
              <a:gd name="connsiteX26" fmla="*/ 2571750 w 12192000"/>
              <a:gd name="connsiteY26" fmla="*/ 76236 h 1508125"/>
              <a:gd name="connsiteX27" fmla="*/ 2933700 w 12192000"/>
              <a:gd name="connsiteY27" fmla="*/ 266736 h 1508125"/>
              <a:gd name="connsiteX28" fmla="*/ 3257550 w 12192000"/>
              <a:gd name="connsiteY28" fmla="*/ 95286 h 1508125"/>
              <a:gd name="connsiteX29" fmla="*/ 3619500 w 12192000"/>
              <a:gd name="connsiteY29" fmla="*/ 247686 h 1508125"/>
              <a:gd name="connsiteX30" fmla="*/ 3886200 w 12192000"/>
              <a:gd name="connsiteY30" fmla="*/ 38136 h 1508125"/>
              <a:gd name="connsiteX31" fmla="*/ 4267201 w 12192000"/>
              <a:gd name="connsiteY31" fmla="*/ 190536 h 1508125"/>
              <a:gd name="connsiteX32" fmla="*/ 4533902 w 12192000"/>
              <a:gd name="connsiteY32" fmla="*/ 38136 h 1508125"/>
              <a:gd name="connsiteX33" fmla="*/ 4876801 w 12192000"/>
              <a:gd name="connsiteY33" fmla="*/ 209586 h 1508125"/>
              <a:gd name="connsiteX34" fmla="*/ 5200652 w 12192000"/>
              <a:gd name="connsiteY34" fmla="*/ 38136 h 1508125"/>
              <a:gd name="connsiteX35" fmla="*/ 5467352 w 12192000"/>
              <a:gd name="connsiteY35" fmla="*/ 228636 h 1508125"/>
              <a:gd name="connsiteX36" fmla="*/ 5867402 w 12192000"/>
              <a:gd name="connsiteY36" fmla="*/ 57186 h 1508125"/>
              <a:gd name="connsiteX37" fmla="*/ 6153151 w 12192000"/>
              <a:gd name="connsiteY37" fmla="*/ 209586 h 1508125"/>
              <a:gd name="connsiteX38" fmla="*/ 6515101 w 12192000"/>
              <a:gd name="connsiteY38" fmla="*/ 19086 h 1508125"/>
              <a:gd name="connsiteX39" fmla="*/ 6858000 w 12192000"/>
              <a:gd name="connsiteY39" fmla="*/ 209586 h 1508125"/>
              <a:gd name="connsiteX40" fmla="*/ 7162800 w 12192000"/>
              <a:gd name="connsiteY40" fmla="*/ 19086 h 1508125"/>
              <a:gd name="connsiteX41" fmla="*/ 7524750 w 12192000"/>
              <a:gd name="connsiteY41" fmla="*/ 228636 h 1508125"/>
              <a:gd name="connsiteX42" fmla="*/ 7810500 w 12192000"/>
              <a:gd name="connsiteY42" fmla="*/ 36 h 150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1508125">
                <a:moveTo>
                  <a:pt x="7810500" y="36"/>
                </a:moveTo>
                <a:cubicBezTo>
                  <a:pt x="7915276" y="-3139"/>
                  <a:pt x="8045450" y="200061"/>
                  <a:pt x="8153401" y="209586"/>
                </a:cubicBezTo>
                <a:cubicBezTo>
                  <a:pt x="8261350" y="219111"/>
                  <a:pt x="8343900" y="50836"/>
                  <a:pt x="8458200" y="57186"/>
                </a:cubicBezTo>
                <a:cubicBezTo>
                  <a:pt x="8572500" y="63536"/>
                  <a:pt x="8728075" y="247686"/>
                  <a:pt x="8839200" y="247686"/>
                </a:cubicBezTo>
                <a:cubicBezTo>
                  <a:pt x="8950325" y="247686"/>
                  <a:pt x="9020175" y="66711"/>
                  <a:pt x="9124950" y="57186"/>
                </a:cubicBezTo>
                <a:cubicBezTo>
                  <a:pt x="9229725" y="47661"/>
                  <a:pt x="9359900" y="190536"/>
                  <a:pt x="9467850" y="190536"/>
                </a:cubicBezTo>
                <a:cubicBezTo>
                  <a:pt x="9575800" y="190536"/>
                  <a:pt x="9658350" y="50836"/>
                  <a:pt x="9772650" y="57186"/>
                </a:cubicBezTo>
                <a:cubicBezTo>
                  <a:pt x="9886950" y="63536"/>
                  <a:pt x="10045700" y="225461"/>
                  <a:pt x="10153650" y="228636"/>
                </a:cubicBezTo>
                <a:cubicBezTo>
                  <a:pt x="10261600" y="231811"/>
                  <a:pt x="10309225" y="76236"/>
                  <a:pt x="10420350" y="76236"/>
                </a:cubicBezTo>
                <a:cubicBezTo>
                  <a:pt x="10531475" y="76236"/>
                  <a:pt x="10706100" y="234986"/>
                  <a:pt x="10820400" y="228636"/>
                </a:cubicBezTo>
                <a:cubicBezTo>
                  <a:pt x="10934700" y="222286"/>
                  <a:pt x="10995025" y="41311"/>
                  <a:pt x="11106150" y="38136"/>
                </a:cubicBezTo>
                <a:cubicBezTo>
                  <a:pt x="11217275" y="34961"/>
                  <a:pt x="11382375" y="206411"/>
                  <a:pt x="11487150" y="209586"/>
                </a:cubicBezTo>
                <a:cubicBezTo>
                  <a:pt x="11591925" y="212761"/>
                  <a:pt x="11607800" y="47661"/>
                  <a:pt x="11734800" y="57186"/>
                </a:cubicBezTo>
                <a:cubicBezTo>
                  <a:pt x="11845925" y="65521"/>
                  <a:pt x="12044561" y="56839"/>
                  <a:pt x="12190326" y="197047"/>
                </a:cubicBezTo>
                <a:lnTo>
                  <a:pt x="12192000" y="199031"/>
                </a:lnTo>
                <a:lnTo>
                  <a:pt x="12192000" y="1508125"/>
                </a:lnTo>
                <a:lnTo>
                  <a:pt x="0" y="1508125"/>
                </a:lnTo>
                <a:lnTo>
                  <a:pt x="0" y="61356"/>
                </a:lnTo>
                <a:lnTo>
                  <a:pt x="18604" y="65428"/>
                </a:lnTo>
                <a:cubicBezTo>
                  <a:pt x="110629" y="97072"/>
                  <a:pt x="229394" y="206808"/>
                  <a:pt x="323850" y="209586"/>
                </a:cubicBezTo>
                <a:cubicBezTo>
                  <a:pt x="431800" y="212761"/>
                  <a:pt x="511175" y="76236"/>
                  <a:pt x="628650" y="76236"/>
                </a:cubicBezTo>
                <a:cubicBezTo>
                  <a:pt x="746125" y="76236"/>
                  <a:pt x="917575" y="215936"/>
                  <a:pt x="1028700" y="209586"/>
                </a:cubicBezTo>
                <a:cubicBezTo>
                  <a:pt x="1139825" y="203236"/>
                  <a:pt x="1193800" y="31786"/>
                  <a:pt x="1295400" y="38136"/>
                </a:cubicBezTo>
                <a:cubicBezTo>
                  <a:pt x="1397000" y="44486"/>
                  <a:pt x="1530350" y="244511"/>
                  <a:pt x="1638300" y="247686"/>
                </a:cubicBezTo>
                <a:cubicBezTo>
                  <a:pt x="1746250" y="250861"/>
                  <a:pt x="1831976" y="54011"/>
                  <a:pt x="1943100" y="57186"/>
                </a:cubicBezTo>
                <a:cubicBezTo>
                  <a:pt x="2054225" y="60361"/>
                  <a:pt x="2200276" y="263561"/>
                  <a:pt x="2305051" y="266736"/>
                </a:cubicBezTo>
                <a:cubicBezTo>
                  <a:pt x="2409825" y="269911"/>
                  <a:pt x="2466976" y="76236"/>
                  <a:pt x="2571750" y="76236"/>
                </a:cubicBezTo>
                <a:cubicBezTo>
                  <a:pt x="2676525" y="76236"/>
                  <a:pt x="2819401" y="263561"/>
                  <a:pt x="2933700" y="266736"/>
                </a:cubicBezTo>
                <a:cubicBezTo>
                  <a:pt x="3048000" y="269911"/>
                  <a:pt x="3143251" y="98461"/>
                  <a:pt x="3257550" y="95286"/>
                </a:cubicBezTo>
                <a:cubicBezTo>
                  <a:pt x="3371850" y="92111"/>
                  <a:pt x="3514726" y="257211"/>
                  <a:pt x="3619500" y="247686"/>
                </a:cubicBezTo>
                <a:cubicBezTo>
                  <a:pt x="3724275" y="238161"/>
                  <a:pt x="3778252" y="47661"/>
                  <a:pt x="3886200" y="38136"/>
                </a:cubicBezTo>
                <a:cubicBezTo>
                  <a:pt x="3994150" y="28611"/>
                  <a:pt x="4159251" y="190536"/>
                  <a:pt x="4267201" y="190536"/>
                </a:cubicBezTo>
                <a:cubicBezTo>
                  <a:pt x="4375153" y="190536"/>
                  <a:pt x="4432302" y="34961"/>
                  <a:pt x="4533902" y="38136"/>
                </a:cubicBezTo>
                <a:cubicBezTo>
                  <a:pt x="4635501" y="41311"/>
                  <a:pt x="4765676" y="209586"/>
                  <a:pt x="4876801" y="209586"/>
                </a:cubicBezTo>
                <a:cubicBezTo>
                  <a:pt x="4987926" y="209586"/>
                  <a:pt x="5102227" y="34961"/>
                  <a:pt x="5200652" y="38136"/>
                </a:cubicBezTo>
                <a:cubicBezTo>
                  <a:pt x="5299077" y="41311"/>
                  <a:pt x="5356226" y="225461"/>
                  <a:pt x="5467352" y="228636"/>
                </a:cubicBezTo>
                <a:cubicBezTo>
                  <a:pt x="5578476" y="231811"/>
                  <a:pt x="5753102" y="60361"/>
                  <a:pt x="5867402" y="57186"/>
                </a:cubicBezTo>
                <a:cubicBezTo>
                  <a:pt x="5981700" y="54011"/>
                  <a:pt x="6045200" y="215936"/>
                  <a:pt x="6153151" y="209586"/>
                </a:cubicBezTo>
                <a:cubicBezTo>
                  <a:pt x="6261101" y="203236"/>
                  <a:pt x="6397625" y="19086"/>
                  <a:pt x="6515101" y="19086"/>
                </a:cubicBezTo>
                <a:cubicBezTo>
                  <a:pt x="6632576" y="19086"/>
                  <a:pt x="6750051" y="209586"/>
                  <a:pt x="6858000" y="209586"/>
                </a:cubicBezTo>
                <a:cubicBezTo>
                  <a:pt x="6965951" y="209586"/>
                  <a:pt x="7051675" y="15911"/>
                  <a:pt x="7162800" y="19086"/>
                </a:cubicBezTo>
                <a:cubicBezTo>
                  <a:pt x="7273926" y="22261"/>
                  <a:pt x="7416800" y="231811"/>
                  <a:pt x="7524750" y="228636"/>
                </a:cubicBezTo>
                <a:cubicBezTo>
                  <a:pt x="7632701" y="225461"/>
                  <a:pt x="7705726" y="3211"/>
                  <a:pt x="7810500" y="36"/>
                </a:cubicBezTo>
                <a:close/>
              </a:path>
            </a:pathLst>
          </a:custGeom>
          <a:solidFill>
            <a:srgbClr val="CAEFFB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2" name="任意多边形: 形状 3">
            <a:extLst>
              <a:ext uri="{FF2B5EF4-FFF2-40B4-BE49-F238E27FC236}">
                <a16:creationId xmlns:a16="http://schemas.microsoft.com/office/drawing/2014/main" id="{07520E4D-2FC0-4D68-8123-FBBB2C5C0E97}"/>
              </a:ext>
            </a:extLst>
          </p:cNvPr>
          <p:cNvSpPr/>
          <p:nvPr/>
        </p:nvSpPr>
        <p:spPr>
          <a:xfrm>
            <a:off x="0" y="5616576"/>
            <a:ext cx="12192000" cy="1241425"/>
          </a:xfrm>
          <a:custGeom>
            <a:avLst/>
            <a:gdLst>
              <a:gd name="connsiteX0" fmla="*/ 8096251 w 12192000"/>
              <a:gd name="connsiteY0" fmla="*/ 36 h 1241425"/>
              <a:gd name="connsiteX1" fmla="*/ 8439150 w 12192000"/>
              <a:gd name="connsiteY1" fmla="*/ 209586 h 1241425"/>
              <a:gd name="connsiteX2" fmla="*/ 8743950 w 12192000"/>
              <a:gd name="connsiteY2" fmla="*/ 57186 h 1241425"/>
              <a:gd name="connsiteX3" fmla="*/ 9124950 w 12192000"/>
              <a:gd name="connsiteY3" fmla="*/ 247686 h 1241425"/>
              <a:gd name="connsiteX4" fmla="*/ 9410700 w 12192000"/>
              <a:gd name="connsiteY4" fmla="*/ 57186 h 1241425"/>
              <a:gd name="connsiteX5" fmla="*/ 9753600 w 12192000"/>
              <a:gd name="connsiteY5" fmla="*/ 190536 h 1241425"/>
              <a:gd name="connsiteX6" fmla="*/ 10058400 w 12192000"/>
              <a:gd name="connsiteY6" fmla="*/ 57186 h 1241425"/>
              <a:gd name="connsiteX7" fmla="*/ 10439400 w 12192000"/>
              <a:gd name="connsiteY7" fmla="*/ 228636 h 1241425"/>
              <a:gd name="connsiteX8" fmla="*/ 10706100 w 12192000"/>
              <a:gd name="connsiteY8" fmla="*/ 76236 h 1241425"/>
              <a:gd name="connsiteX9" fmla="*/ 11106150 w 12192000"/>
              <a:gd name="connsiteY9" fmla="*/ 228636 h 1241425"/>
              <a:gd name="connsiteX10" fmla="*/ 11391900 w 12192000"/>
              <a:gd name="connsiteY10" fmla="*/ 38136 h 1241425"/>
              <a:gd name="connsiteX11" fmla="*/ 11772900 w 12192000"/>
              <a:gd name="connsiteY11" fmla="*/ 209586 h 1241425"/>
              <a:gd name="connsiteX12" fmla="*/ 12020550 w 12192000"/>
              <a:gd name="connsiteY12" fmla="*/ 57186 h 1241425"/>
              <a:gd name="connsiteX13" fmla="*/ 12133957 w 12192000"/>
              <a:gd name="connsiteY13" fmla="*/ 64032 h 1241425"/>
              <a:gd name="connsiteX14" fmla="*/ 12192000 w 12192000"/>
              <a:gd name="connsiteY14" fmla="*/ 70611 h 1241425"/>
              <a:gd name="connsiteX15" fmla="*/ 12192000 w 12192000"/>
              <a:gd name="connsiteY15" fmla="*/ 1241425 h 1241425"/>
              <a:gd name="connsiteX16" fmla="*/ 0 w 12192000"/>
              <a:gd name="connsiteY16" fmla="*/ 1241425 h 1241425"/>
              <a:gd name="connsiteX17" fmla="*/ 0 w 12192000"/>
              <a:gd name="connsiteY17" fmla="*/ 191021 h 1241425"/>
              <a:gd name="connsiteX18" fmla="*/ 38100 w 12192000"/>
              <a:gd name="connsiteY18" fmla="*/ 171486 h 1241425"/>
              <a:gd name="connsiteX19" fmla="*/ 266700 w 12192000"/>
              <a:gd name="connsiteY19" fmla="*/ 57186 h 1241425"/>
              <a:gd name="connsiteX20" fmla="*/ 609600 w 12192000"/>
              <a:gd name="connsiteY20" fmla="*/ 209586 h 1241425"/>
              <a:gd name="connsiteX21" fmla="*/ 914400 w 12192000"/>
              <a:gd name="connsiteY21" fmla="*/ 76236 h 1241425"/>
              <a:gd name="connsiteX22" fmla="*/ 1314450 w 12192000"/>
              <a:gd name="connsiteY22" fmla="*/ 209586 h 1241425"/>
              <a:gd name="connsiteX23" fmla="*/ 1581150 w 12192000"/>
              <a:gd name="connsiteY23" fmla="*/ 38136 h 1241425"/>
              <a:gd name="connsiteX24" fmla="*/ 1924050 w 12192000"/>
              <a:gd name="connsiteY24" fmla="*/ 247686 h 1241425"/>
              <a:gd name="connsiteX25" fmla="*/ 2228850 w 12192000"/>
              <a:gd name="connsiteY25" fmla="*/ 57186 h 1241425"/>
              <a:gd name="connsiteX26" fmla="*/ 2590800 w 12192000"/>
              <a:gd name="connsiteY26" fmla="*/ 266736 h 1241425"/>
              <a:gd name="connsiteX27" fmla="*/ 2857501 w 12192000"/>
              <a:gd name="connsiteY27" fmla="*/ 76236 h 1241425"/>
              <a:gd name="connsiteX28" fmla="*/ 3219450 w 12192000"/>
              <a:gd name="connsiteY28" fmla="*/ 266736 h 1241425"/>
              <a:gd name="connsiteX29" fmla="*/ 3543300 w 12192000"/>
              <a:gd name="connsiteY29" fmla="*/ 95286 h 1241425"/>
              <a:gd name="connsiteX30" fmla="*/ 3905250 w 12192000"/>
              <a:gd name="connsiteY30" fmla="*/ 247686 h 1241425"/>
              <a:gd name="connsiteX31" fmla="*/ 4171951 w 12192000"/>
              <a:gd name="connsiteY31" fmla="*/ 38136 h 1241425"/>
              <a:gd name="connsiteX32" fmla="*/ 4552951 w 12192000"/>
              <a:gd name="connsiteY32" fmla="*/ 190536 h 1241425"/>
              <a:gd name="connsiteX33" fmla="*/ 4819651 w 12192000"/>
              <a:gd name="connsiteY33" fmla="*/ 38136 h 1241425"/>
              <a:gd name="connsiteX34" fmla="*/ 5162552 w 12192000"/>
              <a:gd name="connsiteY34" fmla="*/ 209586 h 1241425"/>
              <a:gd name="connsiteX35" fmla="*/ 5486401 w 12192000"/>
              <a:gd name="connsiteY35" fmla="*/ 38136 h 1241425"/>
              <a:gd name="connsiteX36" fmla="*/ 5753102 w 12192000"/>
              <a:gd name="connsiteY36" fmla="*/ 228636 h 1241425"/>
              <a:gd name="connsiteX37" fmla="*/ 6153151 w 12192000"/>
              <a:gd name="connsiteY37" fmla="*/ 57186 h 1241425"/>
              <a:gd name="connsiteX38" fmla="*/ 6438900 w 12192000"/>
              <a:gd name="connsiteY38" fmla="*/ 209586 h 1241425"/>
              <a:gd name="connsiteX39" fmla="*/ 6800850 w 12192000"/>
              <a:gd name="connsiteY39" fmla="*/ 19086 h 1241425"/>
              <a:gd name="connsiteX40" fmla="*/ 7143750 w 12192000"/>
              <a:gd name="connsiteY40" fmla="*/ 209586 h 1241425"/>
              <a:gd name="connsiteX41" fmla="*/ 7448550 w 12192000"/>
              <a:gd name="connsiteY41" fmla="*/ 19086 h 1241425"/>
              <a:gd name="connsiteX42" fmla="*/ 7810500 w 12192000"/>
              <a:gd name="connsiteY42" fmla="*/ 228636 h 1241425"/>
              <a:gd name="connsiteX43" fmla="*/ 8096251 w 12192000"/>
              <a:gd name="connsiteY43" fmla="*/ 36 h 124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2000" h="1241425">
                <a:moveTo>
                  <a:pt x="8096251" y="36"/>
                </a:moveTo>
                <a:cubicBezTo>
                  <a:pt x="8201025" y="-3139"/>
                  <a:pt x="8331200" y="200061"/>
                  <a:pt x="8439150" y="209586"/>
                </a:cubicBezTo>
                <a:cubicBezTo>
                  <a:pt x="8547100" y="219111"/>
                  <a:pt x="8629650" y="50836"/>
                  <a:pt x="8743950" y="57186"/>
                </a:cubicBezTo>
                <a:cubicBezTo>
                  <a:pt x="8858250" y="63536"/>
                  <a:pt x="9013825" y="247686"/>
                  <a:pt x="9124950" y="247686"/>
                </a:cubicBezTo>
                <a:cubicBezTo>
                  <a:pt x="9236075" y="247686"/>
                  <a:pt x="9305925" y="66711"/>
                  <a:pt x="9410700" y="57186"/>
                </a:cubicBezTo>
                <a:cubicBezTo>
                  <a:pt x="9515475" y="47661"/>
                  <a:pt x="9645650" y="190536"/>
                  <a:pt x="9753600" y="190536"/>
                </a:cubicBezTo>
                <a:cubicBezTo>
                  <a:pt x="9861550" y="190536"/>
                  <a:pt x="9944100" y="50836"/>
                  <a:pt x="10058400" y="57186"/>
                </a:cubicBezTo>
                <a:cubicBezTo>
                  <a:pt x="10172700" y="63536"/>
                  <a:pt x="10331450" y="225461"/>
                  <a:pt x="10439400" y="228636"/>
                </a:cubicBezTo>
                <a:cubicBezTo>
                  <a:pt x="10547350" y="231811"/>
                  <a:pt x="10594975" y="76236"/>
                  <a:pt x="10706100" y="76236"/>
                </a:cubicBezTo>
                <a:cubicBezTo>
                  <a:pt x="10817225" y="76236"/>
                  <a:pt x="10991850" y="234986"/>
                  <a:pt x="11106150" y="228636"/>
                </a:cubicBezTo>
                <a:cubicBezTo>
                  <a:pt x="11220450" y="222286"/>
                  <a:pt x="11280775" y="41311"/>
                  <a:pt x="11391900" y="38136"/>
                </a:cubicBezTo>
                <a:cubicBezTo>
                  <a:pt x="11503025" y="34961"/>
                  <a:pt x="11668125" y="206411"/>
                  <a:pt x="11772900" y="209586"/>
                </a:cubicBezTo>
                <a:cubicBezTo>
                  <a:pt x="11877675" y="212761"/>
                  <a:pt x="11893550" y="47661"/>
                  <a:pt x="12020550" y="57186"/>
                </a:cubicBezTo>
                <a:cubicBezTo>
                  <a:pt x="12052300" y="59568"/>
                  <a:pt x="12091194" y="60560"/>
                  <a:pt x="12133957" y="64032"/>
                </a:cubicBezTo>
                <a:lnTo>
                  <a:pt x="12192000" y="70611"/>
                </a:lnTo>
                <a:lnTo>
                  <a:pt x="12192000" y="1241425"/>
                </a:lnTo>
                <a:lnTo>
                  <a:pt x="0" y="1241425"/>
                </a:lnTo>
                <a:lnTo>
                  <a:pt x="0" y="191021"/>
                </a:lnTo>
                <a:lnTo>
                  <a:pt x="38100" y="171486"/>
                </a:lnTo>
                <a:cubicBezTo>
                  <a:pt x="168275" y="104811"/>
                  <a:pt x="171450" y="50836"/>
                  <a:pt x="266700" y="57186"/>
                </a:cubicBezTo>
                <a:cubicBezTo>
                  <a:pt x="361950" y="63536"/>
                  <a:pt x="501650" y="206411"/>
                  <a:pt x="609600" y="209586"/>
                </a:cubicBezTo>
                <a:cubicBezTo>
                  <a:pt x="717550" y="212761"/>
                  <a:pt x="796925" y="76236"/>
                  <a:pt x="914400" y="76236"/>
                </a:cubicBezTo>
                <a:cubicBezTo>
                  <a:pt x="1031875" y="76236"/>
                  <a:pt x="1203325" y="215936"/>
                  <a:pt x="1314450" y="209586"/>
                </a:cubicBezTo>
                <a:cubicBezTo>
                  <a:pt x="1425575" y="203236"/>
                  <a:pt x="1479551" y="31786"/>
                  <a:pt x="1581150" y="38136"/>
                </a:cubicBezTo>
                <a:cubicBezTo>
                  <a:pt x="1682750" y="44486"/>
                  <a:pt x="1816101" y="244511"/>
                  <a:pt x="1924050" y="247686"/>
                </a:cubicBezTo>
                <a:cubicBezTo>
                  <a:pt x="2032000" y="250861"/>
                  <a:pt x="2117725" y="54011"/>
                  <a:pt x="2228850" y="57186"/>
                </a:cubicBezTo>
                <a:cubicBezTo>
                  <a:pt x="2339975" y="60361"/>
                  <a:pt x="2486026" y="263561"/>
                  <a:pt x="2590800" y="266736"/>
                </a:cubicBezTo>
                <a:cubicBezTo>
                  <a:pt x="2695575" y="269911"/>
                  <a:pt x="2752725" y="76236"/>
                  <a:pt x="2857501" y="76236"/>
                </a:cubicBezTo>
                <a:cubicBezTo>
                  <a:pt x="2962275" y="76236"/>
                  <a:pt x="3105150" y="263561"/>
                  <a:pt x="3219450" y="266736"/>
                </a:cubicBezTo>
                <a:cubicBezTo>
                  <a:pt x="3333750" y="269911"/>
                  <a:pt x="3429000" y="98461"/>
                  <a:pt x="3543300" y="95286"/>
                </a:cubicBezTo>
                <a:cubicBezTo>
                  <a:pt x="3657600" y="92111"/>
                  <a:pt x="3800476" y="257211"/>
                  <a:pt x="3905250" y="247686"/>
                </a:cubicBezTo>
                <a:cubicBezTo>
                  <a:pt x="4010025" y="238161"/>
                  <a:pt x="4064000" y="47661"/>
                  <a:pt x="4171951" y="38136"/>
                </a:cubicBezTo>
                <a:cubicBezTo>
                  <a:pt x="4279902" y="28611"/>
                  <a:pt x="4445002" y="190536"/>
                  <a:pt x="4552951" y="190536"/>
                </a:cubicBezTo>
                <a:cubicBezTo>
                  <a:pt x="4660901" y="190536"/>
                  <a:pt x="4718051" y="34961"/>
                  <a:pt x="4819651" y="38136"/>
                </a:cubicBezTo>
                <a:cubicBezTo>
                  <a:pt x="4921252" y="41311"/>
                  <a:pt x="5051426" y="209586"/>
                  <a:pt x="5162552" y="209586"/>
                </a:cubicBezTo>
                <a:cubicBezTo>
                  <a:pt x="5273676" y="209586"/>
                  <a:pt x="5387976" y="34961"/>
                  <a:pt x="5486401" y="38136"/>
                </a:cubicBezTo>
                <a:cubicBezTo>
                  <a:pt x="5584826" y="41311"/>
                  <a:pt x="5641975" y="225461"/>
                  <a:pt x="5753102" y="228636"/>
                </a:cubicBezTo>
                <a:cubicBezTo>
                  <a:pt x="5864227" y="231811"/>
                  <a:pt x="6038850" y="60361"/>
                  <a:pt x="6153151" y="57186"/>
                </a:cubicBezTo>
                <a:cubicBezTo>
                  <a:pt x="6267451" y="54011"/>
                  <a:pt x="6330951" y="215936"/>
                  <a:pt x="6438900" y="209586"/>
                </a:cubicBezTo>
                <a:cubicBezTo>
                  <a:pt x="6546851" y="203236"/>
                  <a:pt x="6683375" y="19086"/>
                  <a:pt x="6800850" y="19086"/>
                </a:cubicBezTo>
                <a:cubicBezTo>
                  <a:pt x="6918325" y="19086"/>
                  <a:pt x="7035801" y="209586"/>
                  <a:pt x="7143750" y="209586"/>
                </a:cubicBezTo>
                <a:cubicBezTo>
                  <a:pt x="7251700" y="209586"/>
                  <a:pt x="7337426" y="15911"/>
                  <a:pt x="7448550" y="19086"/>
                </a:cubicBezTo>
                <a:cubicBezTo>
                  <a:pt x="7559675" y="22261"/>
                  <a:pt x="7702551" y="231811"/>
                  <a:pt x="7810500" y="228636"/>
                </a:cubicBezTo>
                <a:cubicBezTo>
                  <a:pt x="7918451" y="225461"/>
                  <a:pt x="7991475" y="3211"/>
                  <a:pt x="8096251" y="36"/>
                </a:cubicBezTo>
                <a:close/>
              </a:path>
            </a:pathLst>
          </a:custGeom>
          <a:solidFill>
            <a:srgbClr val="00AAE5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3" name="任意多边形: 形状 4">
            <a:extLst>
              <a:ext uri="{FF2B5EF4-FFF2-40B4-BE49-F238E27FC236}">
                <a16:creationId xmlns:a16="http://schemas.microsoft.com/office/drawing/2014/main" id="{00B6F760-F036-4EFE-BE9D-4CCCAA3460F4}"/>
              </a:ext>
            </a:extLst>
          </p:cNvPr>
          <p:cNvSpPr/>
          <p:nvPr/>
        </p:nvSpPr>
        <p:spPr>
          <a:xfrm>
            <a:off x="0" y="5959476"/>
            <a:ext cx="12192000" cy="898525"/>
          </a:xfrm>
          <a:custGeom>
            <a:avLst/>
            <a:gdLst>
              <a:gd name="connsiteX0" fmla="*/ 7810500 w 12192000"/>
              <a:gd name="connsiteY0" fmla="*/ 36 h 898525"/>
              <a:gd name="connsiteX1" fmla="*/ 8153401 w 12192000"/>
              <a:gd name="connsiteY1" fmla="*/ 209586 h 898525"/>
              <a:gd name="connsiteX2" fmla="*/ 8458200 w 12192000"/>
              <a:gd name="connsiteY2" fmla="*/ 57186 h 898525"/>
              <a:gd name="connsiteX3" fmla="*/ 8839200 w 12192000"/>
              <a:gd name="connsiteY3" fmla="*/ 247686 h 898525"/>
              <a:gd name="connsiteX4" fmla="*/ 9124950 w 12192000"/>
              <a:gd name="connsiteY4" fmla="*/ 57186 h 898525"/>
              <a:gd name="connsiteX5" fmla="*/ 9467850 w 12192000"/>
              <a:gd name="connsiteY5" fmla="*/ 190536 h 898525"/>
              <a:gd name="connsiteX6" fmla="*/ 9772650 w 12192000"/>
              <a:gd name="connsiteY6" fmla="*/ 57186 h 898525"/>
              <a:gd name="connsiteX7" fmla="*/ 10153650 w 12192000"/>
              <a:gd name="connsiteY7" fmla="*/ 228636 h 898525"/>
              <a:gd name="connsiteX8" fmla="*/ 10420350 w 12192000"/>
              <a:gd name="connsiteY8" fmla="*/ 76236 h 898525"/>
              <a:gd name="connsiteX9" fmla="*/ 10820400 w 12192000"/>
              <a:gd name="connsiteY9" fmla="*/ 228636 h 898525"/>
              <a:gd name="connsiteX10" fmla="*/ 11106150 w 12192000"/>
              <a:gd name="connsiteY10" fmla="*/ 38136 h 898525"/>
              <a:gd name="connsiteX11" fmla="*/ 11487150 w 12192000"/>
              <a:gd name="connsiteY11" fmla="*/ 209586 h 898525"/>
              <a:gd name="connsiteX12" fmla="*/ 11734800 w 12192000"/>
              <a:gd name="connsiteY12" fmla="*/ 57186 h 898525"/>
              <a:gd name="connsiteX13" fmla="*/ 12190326 w 12192000"/>
              <a:gd name="connsiteY13" fmla="*/ 197047 h 898525"/>
              <a:gd name="connsiteX14" fmla="*/ 12192000 w 12192000"/>
              <a:gd name="connsiteY14" fmla="*/ 199031 h 898525"/>
              <a:gd name="connsiteX15" fmla="*/ 12192000 w 12192000"/>
              <a:gd name="connsiteY15" fmla="*/ 898525 h 898525"/>
              <a:gd name="connsiteX16" fmla="*/ 0 w 12192000"/>
              <a:gd name="connsiteY16" fmla="*/ 898525 h 898525"/>
              <a:gd name="connsiteX17" fmla="*/ 0 w 12192000"/>
              <a:gd name="connsiteY17" fmla="*/ 61356 h 898525"/>
              <a:gd name="connsiteX18" fmla="*/ 18604 w 12192000"/>
              <a:gd name="connsiteY18" fmla="*/ 65428 h 898525"/>
              <a:gd name="connsiteX19" fmla="*/ 323850 w 12192000"/>
              <a:gd name="connsiteY19" fmla="*/ 209586 h 898525"/>
              <a:gd name="connsiteX20" fmla="*/ 628650 w 12192000"/>
              <a:gd name="connsiteY20" fmla="*/ 76236 h 898525"/>
              <a:gd name="connsiteX21" fmla="*/ 1028700 w 12192000"/>
              <a:gd name="connsiteY21" fmla="*/ 209586 h 898525"/>
              <a:gd name="connsiteX22" fmla="*/ 1295400 w 12192000"/>
              <a:gd name="connsiteY22" fmla="*/ 38136 h 898525"/>
              <a:gd name="connsiteX23" fmla="*/ 1638300 w 12192000"/>
              <a:gd name="connsiteY23" fmla="*/ 247686 h 898525"/>
              <a:gd name="connsiteX24" fmla="*/ 1943100 w 12192000"/>
              <a:gd name="connsiteY24" fmla="*/ 57186 h 898525"/>
              <a:gd name="connsiteX25" fmla="*/ 2305051 w 12192000"/>
              <a:gd name="connsiteY25" fmla="*/ 266736 h 898525"/>
              <a:gd name="connsiteX26" fmla="*/ 2571750 w 12192000"/>
              <a:gd name="connsiteY26" fmla="*/ 76236 h 898525"/>
              <a:gd name="connsiteX27" fmla="*/ 2933700 w 12192000"/>
              <a:gd name="connsiteY27" fmla="*/ 266736 h 898525"/>
              <a:gd name="connsiteX28" fmla="*/ 3257550 w 12192000"/>
              <a:gd name="connsiteY28" fmla="*/ 95286 h 898525"/>
              <a:gd name="connsiteX29" fmla="*/ 3619500 w 12192000"/>
              <a:gd name="connsiteY29" fmla="*/ 247686 h 898525"/>
              <a:gd name="connsiteX30" fmla="*/ 3886200 w 12192000"/>
              <a:gd name="connsiteY30" fmla="*/ 38136 h 898525"/>
              <a:gd name="connsiteX31" fmla="*/ 4267201 w 12192000"/>
              <a:gd name="connsiteY31" fmla="*/ 190536 h 898525"/>
              <a:gd name="connsiteX32" fmla="*/ 4533902 w 12192000"/>
              <a:gd name="connsiteY32" fmla="*/ 38136 h 898525"/>
              <a:gd name="connsiteX33" fmla="*/ 4876801 w 12192000"/>
              <a:gd name="connsiteY33" fmla="*/ 209586 h 898525"/>
              <a:gd name="connsiteX34" fmla="*/ 5200652 w 12192000"/>
              <a:gd name="connsiteY34" fmla="*/ 38136 h 898525"/>
              <a:gd name="connsiteX35" fmla="*/ 5467352 w 12192000"/>
              <a:gd name="connsiteY35" fmla="*/ 228636 h 898525"/>
              <a:gd name="connsiteX36" fmla="*/ 5867402 w 12192000"/>
              <a:gd name="connsiteY36" fmla="*/ 57186 h 898525"/>
              <a:gd name="connsiteX37" fmla="*/ 6153151 w 12192000"/>
              <a:gd name="connsiteY37" fmla="*/ 209586 h 898525"/>
              <a:gd name="connsiteX38" fmla="*/ 6515101 w 12192000"/>
              <a:gd name="connsiteY38" fmla="*/ 19086 h 898525"/>
              <a:gd name="connsiteX39" fmla="*/ 6858000 w 12192000"/>
              <a:gd name="connsiteY39" fmla="*/ 209586 h 898525"/>
              <a:gd name="connsiteX40" fmla="*/ 7162800 w 12192000"/>
              <a:gd name="connsiteY40" fmla="*/ 19086 h 898525"/>
              <a:gd name="connsiteX41" fmla="*/ 7524750 w 12192000"/>
              <a:gd name="connsiteY41" fmla="*/ 228636 h 898525"/>
              <a:gd name="connsiteX42" fmla="*/ 7810500 w 12192000"/>
              <a:gd name="connsiteY42" fmla="*/ 36 h 89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898525">
                <a:moveTo>
                  <a:pt x="7810500" y="36"/>
                </a:moveTo>
                <a:cubicBezTo>
                  <a:pt x="7915276" y="-3139"/>
                  <a:pt x="8045450" y="200061"/>
                  <a:pt x="8153401" y="209586"/>
                </a:cubicBezTo>
                <a:cubicBezTo>
                  <a:pt x="8261350" y="219111"/>
                  <a:pt x="8343900" y="50836"/>
                  <a:pt x="8458200" y="57186"/>
                </a:cubicBezTo>
                <a:cubicBezTo>
                  <a:pt x="8572500" y="63536"/>
                  <a:pt x="8728075" y="247686"/>
                  <a:pt x="8839200" y="247686"/>
                </a:cubicBezTo>
                <a:cubicBezTo>
                  <a:pt x="8950325" y="247686"/>
                  <a:pt x="9020175" y="66711"/>
                  <a:pt x="9124950" y="57186"/>
                </a:cubicBezTo>
                <a:cubicBezTo>
                  <a:pt x="9229725" y="47661"/>
                  <a:pt x="9359900" y="190536"/>
                  <a:pt x="9467850" y="190536"/>
                </a:cubicBezTo>
                <a:cubicBezTo>
                  <a:pt x="9575800" y="190536"/>
                  <a:pt x="9658350" y="50836"/>
                  <a:pt x="9772650" y="57186"/>
                </a:cubicBezTo>
                <a:cubicBezTo>
                  <a:pt x="9886950" y="63536"/>
                  <a:pt x="10045700" y="225461"/>
                  <a:pt x="10153650" y="228636"/>
                </a:cubicBezTo>
                <a:cubicBezTo>
                  <a:pt x="10261600" y="231811"/>
                  <a:pt x="10309225" y="76236"/>
                  <a:pt x="10420350" y="76236"/>
                </a:cubicBezTo>
                <a:cubicBezTo>
                  <a:pt x="10531475" y="76236"/>
                  <a:pt x="10706100" y="234986"/>
                  <a:pt x="10820400" y="228636"/>
                </a:cubicBezTo>
                <a:cubicBezTo>
                  <a:pt x="10934700" y="222286"/>
                  <a:pt x="10995025" y="41311"/>
                  <a:pt x="11106150" y="38136"/>
                </a:cubicBezTo>
                <a:cubicBezTo>
                  <a:pt x="11217275" y="34961"/>
                  <a:pt x="11382375" y="206411"/>
                  <a:pt x="11487150" y="209586"/>
                </a:cubicBezTo>
                <a:cubicBezTo>
                  <a:pt x="11591925" y="212761"/>
                  <a:pt x="11607800" y="47661"/>
                  <a:pt x="11734800" y="57186"/>
                </a:cubicBezTo>
                <a:cubicBezTo>
                  <a:pt x="11845925" y="65521"/>
                  <a:pt x="12044561" y="56839"/>
                  <a:pt x="12190326" y="197047"/>
                </a:cubicBezTo>
                <a:lnTo>
                  <a:pt x="12192000" y="199031"/>
                </a:lnTo>
                <a:lnTo>
                  <a:pt x="12192000" y="898525"/>
                </a:lnTo>
                <a:lnTo>
                  <a:pt x="0" y="898525"/>
                </a:lnTo>
                <a:lnTo>
                  <a:pt x="0" y="61356"/>
                </a:lnTo>
                <a:lnTo>
                  <a:pt x="18604" y="65428"/>
                </a:lnTo>
                <a:cubicBezTo>
                  <a:pt x="110629" y="97072"/>
                  <a:pt x="229394" y="206808"/>
                  <a:pt x="323850" y="209586"/>
                </a:cubicBezTo>
                <a:cubicBezTo>
                  <a:pt x="431800" y="212761"/>
                  <a:pt x="511175" y="76236"/>
                  <a:pt x="628650" y="76236"/>
                </a:cubicBezTo>
                <a:cubicBezTo>
                  <a:pt x="746125" y="76236"/>
                  <a:pt x="917575" y="215936"/>
                  <a:pt x="1028700" y="209586"/>
                </a:cubicBezTo>
                <a:cubicBezTo>
                  <a:pt x="1139825" y="203236"/>
                  <a:pt x="1193800" y="31786"/>
                  <a:pt x="1295400" y="38136"/>
                </a:cubicBezTo>
                <a:cubicBezTo>
                  <a:pt x="1397000" y="44486"/>
                  <a:pt x="1530350" y="244511"/>
                  <a:pt x="1638300" y="247686"/>
                </a:cubicBezTo>
                <a:cubicBezTo>
                  <a:pt x="1746250" y="250861"/>
                  <a:pt x="1831976" y="54011"/>
                  <a:pt x="1943100" y="57186"/>
                </a:cubicBezTo>
                <a:cubicBezTo>
                  <a:pt x="2054225" y="60361"/>
                  <a:pt x="2200276" y="263561"/>
                  <a:pt x="2305051" y="266736"/>
                </a:cubicBezTo>
                <a:cubicBezTo>
                  <a:pt x="2409825" y="269911"/>
                  <a:pt x="2466976" y="76236"/>
                  <a:pt x="2571750" y="76236"/>
                </a:cubicBezTo>
                <a:cubicBezTo>
                  <a:pt x="2676525" y="76236"/>
                  <a:pt x="2819401" y="263561"/>
                  <a:pt x="2933700" y="266736"/>
                </a:cubicBezTo>
                <a:cubicBezTo>
                  <a:pt x="3048000" y="269911"/>
                  <a:pt x="3143251" y="98461"/>
                  <a:pt x="3257550" y="95286"/>
                </a:cubicBezTo>
                <a:cubicBezTo>
                  <a:pt x="3371850" y="92111"/>
                  <a:pt x="3514726" y="257211"/>
                  <a:pt x="3619500" y="247686"/>
                </a:cubicBezTo>
                <a:cubicBezTo>
                  <a:pt x="3724275" y="238161"/>
                  <a:pt x="3778252" y="47661"/>
                  <a:pt x="3886200" y="38136"/>
                </a:cubicBezTo>
                <a:cubicBezTo>
                  <a:pt x="3994150" y="28611"/>
                  <a:pt x="4159251" y="190536"/>
                  <a:pt x="4267201" y="190536"/>
                </a:cubicBezTo>
                <a:cubicBezTo>
                  <a:pt x="4375153" y="190536"/>
                  <a:pt x="4432302" y="34961"/>
                  <a:pt x="4533902" y="38136"/>
                </a:cubicBezTo>
                <a:cubicBezTo>
                  <a:pt x="4635501" y="41311"/>
                  <a:pt x="4765676" y="209586"/>
                  <a:pt x="4876801" y="209586"/>
                </a:cubicBezTo>
                <a:cubicBezTo>
                  <a:pt x="4987926" y="209586"/>
                  <a:pt x="5102227" y="34961"/>
                  <a:pt x="5200652" y="38136"/>
                </a:cubicBezTo>
                <a:cubicBezTo>
                  <a:pt x="5299077" y="41311"/>
                  <a:pt x="5356226" y="225461"/>
                  <a:pt x="5467352" y="228636"/>
                </a:cubicBezTo>
                <a:cubicBezTo>
                  <a:pt x="5578476" y="231811"/>
                  <a:pt x="5753102" y="60361"/>
                  <a:pt x="5867402" y="57186"/>
                </a:cubicBezTo>
                <a:cubicBezTo>
                  <a:pt x="5981700" y="54011"/>
                  <a:pt x="6045200" y="215936"/>
                  <a:pt x="6153151" y="209586"/>
                </a:cubicBezTo>
                <a:cubicBezTo>
                  <a:pt x="6261101" y="203236"/>
                  <a:pt x="6397625" y="19086"/>
                  <a:pt x="6515101" y="19086"/>
                </a:cubicBezTo>
                <a:cubicBezTo>
                  <a:pt x="6632576" y="19086"/>
                  <a:pt x="6750051" y="209586"/>
                  <a:pt x="6858000" y="209586"/>
                </a:cubicBezTo>
                <a:cubicBezTo>
                  <a:pt x="6965951" y="209586"/>
                  <a:pt x="7051675" y="15911"/>
                  <a:pt x="7162800" y="19086"/>
                </a:cubicBezTo>
                <a:cubicBezTo>
                  <a:pt x="7273926" y="22261"/>
                  <a:pt x="7416800" y="231811"/>
                  <a:pt x="7524750" y="228636"/>
                </a:cubicBezTo>
                <a:cubicBezTo>
                  <a:pt x="7632701" y="225461"/>
                  <a:pt x="7705726" y="3211"/>
                  <a:pt x="7810500" y="36"/>
                </a:cubicBezTo>
                <a:close/>
              </a:path>
            </a:pathLst>
          </a:custGeom>
          <a:solidFill>
            <a:srgbClr val="CAEFFB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4" name="任意多边形: 形状 5">
            <a:extLst>
              <a:ext uri="{FF2B5EF4-FFF2-40B4-BE49-F238E27FC236}">
                <a16:creationId xmlns:a16="http://schemas.microsoft.com/office/drawing/2014/main" id="{0F449F8D-2319-4E77-AAB1-758FFFFEDB7F}"/>
              </a:ext>
            </a:extLst>
          </p:cNvPr>
          <p:cNvSpPr/>
          <p:nvPr/>
        </p:nvSpPr>
        <p:spPr>
          <a:xfrm>
            <a:off x="0" y="6289676"/>
            <a:ext cx="12192000" cy="568325"/>
          </a:xfrm>
          <a:custGeom>
            <a:avLst/>
            <a:gdLst>
              <a:gd name="connsiteX0" fmla="*/ 8096251 w 12192000"/>
              <a:gd name="connsiteY0" fmla="*/ 36 h 568325"/>
              <a:gd name="connsiteX1" fmla="*/ 8439150 w 12192000"/>
              <a:gd name="connsiteY1" fmla="*/ 209586 h 568325"/>
              <a:gd name="connsiteX2" fmla="*/ 8743950 w 12192000"/>
              <a:gd name="connsiteY2" fmla="*/ 57186 h 568325"/>
              <a:gd name="connsiteX3" fmla="*/ 9124950 w 12192000"/>
              <a:gd name="connsiteY3" fmla="*/ 247686 h 568325"/>
              <a:gd name="connsiteX4" fmla="*/ 9410700 w 12192000"/>
              <a:gd name="connsiteY4" fmla="*/ 57186 h 568325"/>
              <a:gd name="connsiteX5" fmla="*/ 9753600 w 12192000"/>
              <a:gd name="connsiteY5" fmla="*/ 190536 h 568325"/>
              <a:gd name="connsiteX6" fmla="*/ 10058400 w 12192000"/>
              <a:gd name="connsiteY6" fmla="*/ 57186 h 568325"/>
              <a:gd name="connsiteX7" fmla="*/ 10439400 w 12192000"/>
              <a:gd name="connsiteY7" fmla="*/ 228636 h 568325"/>
              <a:gd name="connsiteX8" fmla="*/ 10706100 w 12192000"/>
              <a:gd name="connsiteY8" fmla="*/ 76236 h 568325"/>
              <a:gd name="connsiteX9" fmla="*/ 11106150 w 12192000"/>
              <a:gd name="connsiteY9" fmla="*/ 228636 h 568325"/>
              <a:gd name="connsiteX10" fmla="*/ 11391900 w 12192000"/>
              <a:gd name="connsiteY10" fmla="*/ 38136 h 568325"/>
              <a:gd name="connsiteX11" fmla="*/ 11772900 w 12192000"/>
              <a:gd name="connsiteY11" fmla="*/ 209586 h 568325"/>
              <a:gd name="connsiteX12" fmla="*/ 12020550 w 12192000"/>
              <a:gd name="connsiteY12" fmla="*/ 57186 h 568325"/>
              <a:gd name="connsiteX13" fmla="*/ 12133957 w 12192000"/>
              <a:gd name="connsiteY13" fmla="*/ 64032 h 568325"/>
              <a:gd name="connsiteX14" fmla="*/ 12192000 w 12192000"/>
              <a:gd name="connsiteY14" fmla="*/ 70611 h 568325"/>
              <a:gd name="connsiteX15" fmla="*/ 12192000 w 12192000"/>
              <a:gd name="connsiteY15" fmla="*/ 568325 h 568325"/>
              <a:gd name="connsiteX16" fmla="*/ 0 w 12192000"/>
              <a:gd name="connsiteY16" fmla="*/ 568325 h 568325"/>
              <a:gd name="connsiteX17" fmla="*/ 0 w 12192000"/>
              <a:gd name="connsiteY17" fmla="*/ 191031 h 568325"/>
              <a:gd name="connsiteX18" fmla="*/ 38100 w 12192000"/>
              <a:gd name="connsiteY18" fmla="*/ 171486 h 568325"/>
              <a:gd name="connsiteX19" fmla="*/ 266700 w 12192000"/>
              <a:gd name="connsiteY19" fmla="*/ 57186 h 568325"/>
              <a:gd name="connsiteX20" fmla="*/ 609600 w 12192000"/>
              <a:gd name="connsiteY20" fmla="*/ 209586 h 568325"/>
              <a:gd name="connsiteX21" fmla="*/ 914400 w 12192000"/>
              <a:gd name="connsiteY21" fmla="*/ 76236 h 568325"/>
              <a:gd name="connsiteX22" fmla="*/ 1314450 w 12192000"/>
              <a:gd name="connsiteY22" fmla="*/ 209586 h 568325"/>
              <a:gd name="connsiteX23" fmla="*/ 1581150 w 12192000"/>
              <a:gd name="connsiteY23" fmla="*/ 38136 h 568325"/>
              <a:gd name="connsiteX24" fmla="*/ 1924050 w 12192000"/>
              <a:gd name="connsiteY24" fmla="*/ 247686 h 568325"/>
              <a:gd name="connsiteX25" fmla="*/ 2228850 w 12192000"/>
              <a:gd name="connsiteY25" fmla="*/ 57186 h 568325"/>
              <a:gd name="connsiteX26" fmla="*/ 2590800 w 12192000"/>
              <a:gd name="connsiteY26" fmla="*/ 266736 h 568325"/>
              <a:gd name="connsiteX27" fmla="*/ 2857501 w 12192000"/>
              <a:gd name="connsiteY27" fmla="*/ 76236 h 568325"/>
              <a:gd name="connsiteX28" fmla="*/ 3219450 w 12192000"/>
              <a:gd name="connsiteY28" fmla="*/ 266736 h 568325"/>
              <a:gd name="connsiteX29" fmla="*/ 3543301 w 12192000"/>
              <a:gd name="connsiteY29" fmla="*/ 95286 h 568325"/>
              <a:gd name="connsiteX30" fmla="*/ 3905250 w 12192000"/>
              <a:gd name="connsiteY30" fmla="*/ 247686 h 568325"/>
              <a:gd name="connsiteX31" fmla="*/ 4171951 w 12192000"/>
              <a:gd name="connsiteY31" fmla="*/ 38136 h 568325"/>
              <a:gd name="connsiteX32" fmla="*/ 4552951 w 12192000"/>
              <a:gd name="connsiteY32" fmla="*/ 190536 h 568325"/>
              <a:gd name="connsiteX33" fmla="*/ 4819651 w 12192000"/>
              <a:gd name="connsiteY33" fmla="*/ 38136 h 568325"/>
              <a:gd name="connsiteX34" fmla="*/ 5162552 w 12192000"/>
              <a:gd name="connsiteY34" fmla="*/ 209586 h 568325"/>
              <a:gd name="connsiteX35" fmla="*/ 5486401 w 12192000"/>
              <a:gd name="connsiteY35" fmla="*/ 38136 h 568325"/>
              <a:gd name="connsiteX36" fmla="*/ 5753102 w 12192000"/>
              <a:gd name="connsiteY36" fmla="*/ 228636 h 568325"/>
              <a:gd name="connsiteX37" fmla="*/ 6153151 w 12192000"/>
              <a:gd name="connsiteY37" fmla="*/ 57186 h 568325"/>
              <a:gd name="connsiteX38" fmla="*/ 6438900 w 12192000"/>
              <a:gd name="connsiteY38" fmla="*/ 209586 h 568325"/>
              <a:gd name="connsiteX39" fmla="*/ 6800850 w 12192000"/>
              <a:gd name="connsiteY39" fmla="*/ 19086 h 568325"/>
              <a:gd name="connsiteX40" fmla="*/ 7143750 w 12192000"/>
              <a:gd name="connsiteY40" fmla="*/ 209586 h 568325"/>
              <a:gd name="connsiteX41" fmla="*/ 7448550 w 12192000"/>
              <a:gd name="connsiteY41" fmla="*/ 19086 h 568325"/>
              <a:gd name="connsiteX42" fmla="*/ 7810500 w 12192000"/>
              <a:gd name="connsiteY42" fmla="*/ 228636 h 568325"/>
              <a:gd name="connsiteX43" fmla="*/ 8096251 w 12192000"/>
              <a:gd name="connsiteY43" fmla="*/ 36 h 56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2000" h="568325">
                <a:moveTo>
                  <a:pt x="8096251" y="36"/>
                </a:moveTo>
                <a:cubicBezTo>
                  <a:pt x="8201025" y="-3139"/>
                  <a:pt x="8331200" y="200061"/>
                  <a:pt x="8439150" y="209586"/>
                </a:cubicBezTo>
                <a:cubicBezTo>
                  <a:pt x="8547100" y="219111"/>
                  <a:pt x="8629650" y="50836"/>
                  <a:pt x="8743950" y="57186"/>
                </a:cubicBezTo>
                <a:cubicBezTo>
                  <a:pt x="8858250" y="63536"/>
                  <a:pt x="9013825" y="247686"/>
                  <a:pt x="9124950" y="247686"/>
                </a:cubicBezTo>
                <a:cubicBezTo>
                  <a:pt x="9236075" y="247686"/>
                  <a:pt x="9305925" y="66711"/>
                  <a:pt x="9410700" y="57186"/>
                </a:cubicBezTo>
                <a:cubicBezTo>
                  <a:pt x="9515475" y="47661"/>
                  <a:pt x="9645650" y="190536"/>
                  <a:pt x="9753600" y="190536"/>
                </a:cubicBezTo>
                <a:cubicBezTo>
                  <a:pt x="9861550" y="190536"/>
                  <a:pt x="9944100" y="50836"/>
                  <a:pt x="10058400" y="57186"/>
                </a:cubicBezTo>
                <a:cubicBezTo>
                  <a:pt x="10172700" y="63536"/>
                  <a:pt x="10331450" y="225461"/>
                  <a:pt x="10439400" y="228636"/>
                </a:cubicBezTo>
                <a:cubicBezTo>
                  <a:pt x="10547350" y="231811"/>
                  <a:pt x="10594975" y="76236"/>
                  <a:pt x="10706100" y="76236"/>
                </a:cubicBezTo>
                <a:cubicBezTo>
                  <a:pt x="10817225" y="76236"/>
                  <a:pt x="10991850" y="234986"/>
                  <a:pt x="11106150" y="228636"/>
                </a:cubicBezTo>
                <a:cubicBezTo>
                  <a:pt x="11220450" y="222286"/>
                  <a:pt x="11280775" y="41311"/>
                  <a:pt x="11391900" y="38136"/>
                </a:cubicBezTo>
                <a:cubicBezTo>
                  <a:pt x="11503025" y="34961"/>
                  <a:pt x="11668125" y="206411"/>
                  <a:pt x="11772900" y="209586"/>
                </a:cubicBezTo>
                <a:cubicBezTo>
                  <a:pt x="11877675" y="212761"/>
                  <a:pt x="11893550" y="47661"/>
                  <a:pt x="12020550" y="57186"/>
                </a:cubicBezTo>
                <a:cubicBezTo>
                  <a:pt x="12052300" y="59568"/>
                  <a:pt x="12091194" y="60560"/>
                  <a:pt x="12133957" y="64032"/>
                </a:cubicBezTo>
                <a:lnTo>
                  <a:pt x="12192000" y="70611"/>
                </a:lnTo>
                <a:lnTo>
                  <a:pt x="12192000" y="568325"/>
                </a:lnTo>
                <a:lnTo>
                  <a:pt x="0" y="568325"/>
                </a:lnTo>
                <a:lnTo>
                  <a:pt x="0" y="191031"/>
                </a:lnTo>
                <a:lnTo>
                  <a:pt x="38100" y="171486"/>
                </a:lnTo>
                <a:cubicBezTo>
                  <a:pt x="168275" y="104811"/>
                  <a:pt x="171450" y="50836"/>
                  <a:pt x="266700" y="57186"/>
                </a:cubicBezTo>
                <a:cubicBezTo>
                  <a:pt x="361950" y="63536"/>
                  <a:pt x="501650" y="206411"/>
                  <a:pt x="609600" y="209586"/>
                </a:cubicBezTo>
                <a:cubicBezTo>
                  <a:pt x="717550" y="212761"/>
                  <a:pt x="796925" y="76236"/>
                  <a:pt x="914400" y="76236"/>
                </a:cubicBezTo>
                <a:cubicBezTo>
                  <a:pt x="1031875" y="76236"/>
                  <a:pt x="1203325" y="215936"/>
                  <a:pt x="1314450" y="209586"/>
                </a:cubicBezTo>
                <a:cubicBezTo>
                  <a:pt x="1425575" y="203236"/>
                  <a:pt x="1479551" y="31786"/>
                  <a:pt x="1581150" y="38136"/>
                </a:cubicBezTo>
                <a:cubicBezTo>
                  <a:pt x="1682750" y="44486"/>
                  <a:pt x="1816101" y="244511"/>
                  <a:pt x="1924050" y="247686"/>
                </a:cubicBezTo>
                <a:cubicBezTo>
                  <a:pt x="2032000" y="250861"/>
                  <a:pt x="2117725" y="54011"/>
                  <a:pt x="2228850" y="57186"/>
                </a:cubicBezTo>
                <a:cubicBezTo>
                  <a:pt x="2339975" y="60361"/>
                  <a:pt x="2486026" y="263561"/>
                  <a:pt x="2590800" y="266736"/>
                </a:cubicBezTo>
                <a:cubicBezTo>
                  <a:pt x="2695575" y="269911"/>
                  <a:pt x="2752725" y="76236"/>
                  <a:pt x="2857501" y="76236"/>
                </a:cubicBezTo>
                <a:cubicBezTo>
                  <a:pt x="2962275" y="76236"/>
                  <a:pt x="3105150" y="263561"/>
                  <a:pt x="3219450" y="266736"/>
                </a:cubicBezTo>
                <a:cubicBezTo>
                  <a:pt x="3333750" y="269911"/>
                  <a:pt x="3429000" y="98461"/>
                  <a:pt x="3543301" y="95286"/>
                </a:cubicBezTo>
                <a:cubicBezTo>
                  <a:pt x="3657600" y="92111"/>
                  <a:pt x="3800476" y="257211"/>
                  <a:pt x="3905250" y="247686"/>
                </a:cubicBezTo>
                <a:cubicBezTo>
                  <a:pt x="4010025" y="238161"/>
                  <a:pt x="4064000" y="47661"/>
                  <a:pt x="4171951" y="38136"/>
                </a:cubicBezTo>
                <a:cubicBezTo>
                  <a:pt x="4279902" y="28611"/>
                  <a:pt x="4445002" y="190536"/>
                  <a:pt x="4552951" y="190536"/>
                </a:cubicBezTo>
                <a:cubicBezTo>
                  <a:pt x="4660901" y="190536"/>
                  <a:pt x="4718051" y="34961"/>
                  <a:pt x="4819651" y="38136"/>
                </a:cubicBezTo>
                <a:cubicBezTo>
                  <a:pt x="4921252" y="41311"/>
                  <a:pt x="5051426" y="209586"/>
                  <a:pt x="5162552" y="209586"/>
                </a:cubicBezTo>
                <a:cubicBezTo>
                  <a:pt x="5273676" y="209586"/>
                  <a:pt x="5387976" y="34961"/>
                  <a:pt x="5486401" y="38136"/>
                </a:cubicBezTo>
                <a:cubicBezTo>
                  <a:pt x="5584826" y="41311"/>
                  <a:pt x="5641975" y="225461"/>
                  <a:pt x="5753102" y="228636"/>
                </a:cubicBezTo>
                <a:cubicBezTo>
                  <a:pt x="5864227" y="231811"/>
                  <a:pt x="6038850" y="60361"/>
                  <a:pt x="6153151" y="57186"/>
                </a:cubicBezTo>
                <a:cubicBezTo>
                  <a:pt x="6267451" y="54011"/>
                  <a:pt x="6330951" y="215936"/>
                  <a:pt x="6438900" y="209586"/>
                </a:cubicBezTo>
                <a:cubicBezTo>
                  <a:pt x="6546851" y="203236"/>
                  <a:pt x="6683375" y="19086"/>
                  <a:pt x="6800850" y="19086"/>
                </a:cubicBezTo>
                <a:cubicBezTo>
                  <a:pt x="6918325" y="19086"/>
                  <a:pt x="7035801" y="209586"/>
                  <a:pt x="7143750" y="209586"/>
                </a:cubicBezTo>
                <a:cubicBezTo>
                  <a:pt x="7251700" y="209586"/>
                  <a:pt x="7337426" y="15911"/>
                  <a:pt x="7448550" y="19086"/>
                </a:cubicBezTo>
                <a:cubicBezTo>
                  <a:pt x="7559675" y="22261"/>
                  <a:pt x="7702551" y="231811"/>
                  <a:pt x="7810500" y="228636"/>
                </a:cubicBezTo>
                <a:cubicBezTo>
                  <a:pt x="7918451" y="225461"/>
                  <a:pt x="7991475" y="3211"/>
                  <a:pt x="8096251" y="36"/>
                </a:cubicBezTo>
                <a:close/>
              </a:path>
            </a:pathLst>
          </a:custGeom>
          <a:solidFill>
            <a:srgbClr val="00AAE5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32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9F2A696B-CC8E-4476-90F1-BFC7B55A6682}"/>
              </a:ext>
            </a:extLst>
          </p:cNvPr>
          <p:cNvSpPr/>
          <p:nvPr/>
        </p:nvSpPr>
        <p:spPr>
          <a:xfrm flipH="1">
            <a:off x="0" y="5650192"/>
            <a:ext cx="12192000" cy="1207808"/>
          </a:xfrm>
          <a:custGeom>
            <a:avLst/>
            <a:gdLst>
              <a:gd name="connsiteX0" fmla="*/ 705297 w 12192000"/>
              <a:gd name="connsiteY0" fmla="*/ 663 h 1207808"/>
              <a:gd name="connsiteX1" fmla="*/ 2876551 w 12192000"/>
              <a:gd name="connsiteY1" fmla="*/ 160058 h 1207808"/>
              <a:gd name="connsiteX2" fmla="*/ 6762751 w 12192000"/>
              <a:gd name="connsiteY2" fmla="*/ 388658 h 1207808"/>
              <a:gd name="connsiteX3" fmla="*/ 11125200 w 12192000"/>
              <a:gd name="connsiteY3" fmla="*/ 160058 h 1207808"/>
              <a:gd name="connsiteX4" fmla="*/ 12027266 w 12192000"/>
              <a:gd name="connsiteY4" fmla="*/ 68920 h 1207808"/>
              <a:gd name="connsiteX5" fmla="*/ 12192000 w 12192000"/>
              <a:gd name="connsiteY5" fmla="*/ 46460 h 1207808"/>
              <a:gd name="connsiteX6" fmla="*/ 12192000 w 12192000"/>
              <a:gd name="connsiteY6" fmla="*/ 1207808 h 1207808"/>
              <a:gd name="connsiteX7" fmla="*/ 0 w 12192000"/>
              <a:gd name="connsiteY7" fmla="*/ 1207808 h 1207808"/>
              <a:gd name="connsiteX8" fmla="*/ 0 w 12192000"/>
              <a:gd name="connsiteY8" fmla="*/ 39643 h 1207808"/>
              <a:gd name="connsiteX9" fmla="*/ 107127 w 12192000"/>
              <a:gd name="connsiteY9" fmla="*/ 22450 h 1207808"/>
              <a:gd name="connsiteX10" fmla="*/ 705297 w 12192000"/>
              <a:gd name="connsiteY10" fmla="*/ 663 h 120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1207808">
                <a:moveTo>
                  <a:pt x="705297" y="663"/>
                </a:moveTo>
                <a:cubicBezTo>
                  <a:pt x="1621036" y="11826"/>
                  <a:pt x="2876551" y="160058"/>
                  <a:pt x="2876551" y="160058"/>
                </a:cubicBezTo>
                <a:cubicBezTo>
                  <a:pt x="4010025" y="217208"/>
                  <a:pt x="5387976" y="388658"/>
                  <a:pt x="6762751" y="388658"/>
                </a:cubicBezTo>
                <a:cubicBezTo>
                  <a:pt x="8137525" y="388658"/>
                  <a:pt x="10109200" y="201333"/>
                  <a:pt x="11125200" y="160058"/>
                </a:cubicBezTo>
                <a:cubicBezTo>
                  <a:pt x="11506200" y="144580"/>
                  <a:pt x="11795671" y="102313"/>
                  <a:pt x="12027266" y="68920"/>
                </a:cubicBezTo>
                <a:lnTo>
                  <a:pt x="12192000" y="46460"/>
                </a:lnTo>
                <a:lnTo>
                  <a:pt x="12192000" y="1207808"/>
                </a:lnTo>
                <a:lnTo>
                  <a:pt x="0" y="1207808"/>
                </a:lnTo>
                <a:lnTo>
                  <a:pt x="0" y="39643"/>
                </a:lnTo>
                <a:lnTo>
                  <a:pt x="107127" y="22450"/>
                </a:lnTo>
                <a:cubicBezTo>
                  <a:pt x="268663" y="3649"/>
                  <a:pt x="476362" y="-2128"/>
                  <a:pt x="705297" y="663"/>
                </a:cubicBezTo>
                <a:close/>
              </a:path>
            </a:pathLst>
          </a:custGeom>
          <a:solidFill>
            <a:srgbClr val="8CC63D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EA3750D4-3563-4D62-B8D4-3512D9326125}"/>
              </a:ext>
            </a:extLst>
          </p:cNvPr>
          <p:cNvGrpSpPr/>
          <p:nvPr/>
        </p:nvGrpSpPr>
        <p:grpSpPr>
          <a:xfrm>
            <a:off x="1753464" y="-1248931"/>
            <a:ext cx="1720180" cy="3135086"/>
            <a:chOff x="9142970" y="-1812924"/>
            <a:chExt cx="2408862" cy="4390233"/>
          </a:xfrm>
        </p:grpSpPr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A0F08617-0E18-4B59-8277-521387D16CC5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131D3B1A-FA6D-44D8-9774-766A05DAFD6A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28C5B446-A551-4395-8DA8-15B3E19CF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4EAD64A-ED64-4355-AD03-BFA9646EF1CC}"/>
              </a:ext>
            </a:extLst>
          </p:cNvPr>
          <p:cNvGrpSpPr/>
          <p:nvPr/>
        </p:nvGrpSpPr>
        <p:grpSpPr>
          <a:xfrm>
            <a:off x="6961774" y="-2209341"/>
            <a:ext cx="2408862" cy="4390233"/>
            <a:chOff x="9142970" y="-1812924"/>
            <a:chExt cx="2408862" cy="4390233"/>
          </a:xfrm>
        </p:grpSpPr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12C2270D-5E29-42AA-838F-3693CC8A35A4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48BB9A44-859F-4463-BC22-89ADFBFA7BE0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2F617444-A5AF-4102-82EF-6F8C79638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646E6818-C111-44E0-B1BE-2610A22C34A6}"/>
              </a:ext>
            </a:extLst>
          </p:cNvPr>
          <p:cNvGrpSpPr/>
          <p:nvPr/>
        </p:nvGrpSpPr>
        <p:grpSpPr>
          <a:xfrm>
            <a:off x="9744707" y="-1175117"/>
            <a:ext cx="1447383" cy="2637904"/>
            <a:chOff x="9142970" y="-1812924"/>
            <a:chExt cx="2408862" cy="4390233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6F96FE69-9158-4056-9889-2B61F2A53027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05981E09-ECF7-459F-9431-F2729D86D2F2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61C73CD-8EBD-4310-BA3A-7EAC497FE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4672BC0D-C24C-4A9C-A2AE-A83EC4997F86}"/>
              </a:ext>
            </a:extLst>
          </p:cNvPr>
          <p:cNvGrpSpPr/>
          <p:nvPr/>
        </p:nvGrpSpPr>
        <p:grpSpPr>
          <a:xfrm>
            <a:off x="-2610367" y="1603565"/>
            <a:ext cx="6780362" cy="4482669"/>
            <a:chOff x="4555342" y="2356080"/>
            <a:chExt cx="6780362" cy="4482669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ED315520-4DA1-4075-8D0C-B732EC7D9C10}"/>
                </a:ext>
              </a:extLst>
            </p:cNvPr>
            <p:cNvGrpSpPr/>
            <p:nvPr/>
          </p:nvGrpSpPr>
          <p:grpSpPr>
            <a:xfrm>
              <a:off x="6229559" y="2356080"/>
              <a:ext cx="3431929" cy="4067880"/>
              <a:chOff x="3151515" y="-122220"/>
              <a:chExt cx="5888968" cy="6980220"/>
            </a:xfrm>
          </p:grpSpPr>
          <p:pic>
            <p:nvPicPr>
              <p:cNvPr id="26" name="图片 25">
                <a:extLst>
                  <a:ext uri="{FF2B5EF4-FFF2-40B4-BE49-F238E27FC236}">
                    <a16:creationId xmlns:a16="http://schemas.microsoft.com/office/drawing/2014/main" id="{C800822D-8F60-4678-863F-FF86B3C112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63358" y="0"/>
                <a:ext cx="5465283" cy="6858000"/>
              </a:xfrm>
              <a:prstGeom prst="rect">
                <a:avLst/>
              </a:prstGeom>
            </p:spPr>
          </p:pic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1BE7598A-CCBA-48DA-9A46-5DAA9AC050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51515" y="-122220"/>
                <a:ext cx="5888968" cy="5791226"/>
              </a:xfrm>
              <a:prstGeom prst="rect">
                <a:avLst/>
              </a:prstGeom>
            </p:spPr>
          </p:pic>
        </p:grp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BF94B0B0-D63D-41FB-B435-99DE55F82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55342" y="4623344"/>
              <a:ext cx="6780362" cy="2215405"/>
            </a:xfrm>
            <a:prstGeom prst="rect">
              <a:avLst/>
            </a:prstGeom>
          </p:spPr>
        </p:pic>
      </p:grp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F7890144-EC81-45DD-8FAF-AB146E3E63A4}"/>
              </a:ext>
            </a:extLst>
          </p:cNvPr>
          <p:cNvSpPr/>
          <p:nvPr/>
        </p:nvSpPr>
        <p:spPr>
          <a:xfrm flipH="1">
            <a:off x="0" y="6178008"/>
            <a:ext cx="12192000" cy="679992"/>
          </a:xfrm>
          <a:custGeom>
            <a:avLst/>
            <a:gdLst>
              <a:gd name="connsiteX0" fmla="*/ 12192000 w 12192000"/>
              <a:gd name="connsiteY0" fmla="*/ 0 h 1441991"/>
              <a:gd name="connsiteX1" fmla="*/ 12192000 w 12192000"/>
              <a:gd name="connsiteY1" fmla="*/ 1441991 h 1441991"/>
              <a:gd name="connsiteX2" fmla="*/ 0 w 12192000"/>
              <a:gd name="connsiteY2" fmla="*/ 1441991 h 1441991"/>
              <a:gd name="connsiteX3" fmla="*/ 0 w 12192000"/>
              <a:gd name="connsiteY3" fmla="*/ 218117 h 1441991"/>
              <a:gd name="connsiteX4" fmla="*/ 19050 w 12192000"/>
              <a:gd name="connsiteY4" fmla="*/ 222791 h 1441991"/>
              <a:gd name="connsiteX5" fmla="*/ 4095751 w 12192000"/>
              <a:gd name="connsiteY5" fmla="*/ 1251491 h 1441991"/>
              <a:gd name="connsiteX6" fmla="*/ 5962651 w 12192000"/>
              <a:gd name="connsiteY6" fmla="*/ 1327691 h 1441991"/>
              <a:gd name="connsiteX7" fmla="*/ 8743950 w 12192000"/>
              <a:gd name="connsiteY7" fmla="*/ 584741 h 1441991"/>
              <a:gd name="connsiteX8" fmla="*/ 10953750 w 12192000"/>
              <a:gd name="connsiteY8" fmla="*/ 127541 h 1441991"/>
              <a:gd name="connsiteX9" fmla="*/ 12011667 w 12192000"/>
              <a:gd name="connsiteY9" fmla="*/ 4375 h 144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441991">
                <a:moveTo>
                  <a:pt x="12192000" y="0"/>
                </a:moveTo>
                <a:lnTo>
                  <a:pt x="12192000" y="1441991"/>
                </a:lnTo>
                <a:lnTo>
                  <a:pt x="0" y="1441991"/>
                </a:lnTo>
                <a:lnTo>
                  <a:pt x="0" y="218117"/>
                </a:lnTo>
                <a:lnTo>
                  <a:pt x="19050" y="222791"/>
                </a:lnTo>
                <a:cubicBezTo>
                  <a:pt x="873125" y="406941"/>
                  <a:pt x="3105150" y="1067341"/>
                  <a:pt x="4095751" y="1251491"/>
                </a:cubicBezTo>
                <a:cubicBezTo>
                  <a:pt x="5086351" y="1435641"/>
                  <a:pt x="5187951" y="1438816"/>
                  <a:pt x="5962651" y="1327691"/>
                </a:cubicBezTo>
                <a:cubicBezTo>
                  <a:pt x="6737350" y="1216566"/>
                  <a:pt x="7912101" y="784766"/>
                  <a:pt x="8743950" y="584741"/>
                </a:cubicBezTo>
                <a:cubicBezTo>
                  <a:pt x="9575800" y="384716"/>
                  <a:pt x="10293350" y="219616"/>
                  <a:pt x="10953750" y="127541"/>
                </a:cubicBezTo>
                <a:cubicBezTo>
                  <a:pt x="11325225" y="75749"/>
                  <a:pt x="11684645" y="23957"/>
                  <a:pt x="12011667" y="4375"/>
                </a:cubicBezTo>
                <a:close/>
              </a:path>
            </a:pathLst>
          </a:custGeom>
          <a:solidFill>
            <a:srgbClr val="A6D767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9B0575DB-48EC-4732-97ED-E03770BDAECE}"/>
              </a:ext>
            </a:extLst>
          </p:cNvPr>
          <p:cNvGrpSpPr/>
          <p:nvPr/>
        </p:nvGrpSpPr>
        <p:grpSpPr>
          <a:xfrm>
            <a:off x="836686" y="5977271"/>
            <a:ext cx="1660711" cy="807868"/>
            <a:chOff x="2579649" y="5529206"/>
            <a:chExt cx="2452912" cy="1193242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AF6BB4-FEDB-449A-9F48-F39650F8A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45614" y="5529206"/>
              <a:ext cx="2386947" cy="1057689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80B58A14-C712-4DEB-9C52-0C7D35364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9632" y="6211330"/>
              <a:ext cx="1269277" cy="511118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63945768-7E5C-4CDA-9A12-A0CAB11BE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9649" y="6281904"/>
              <a:ext cx="1094018" cy="440544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A8960E5B-99CF-4AFE-9DC5-6CA448F5429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9995" y="6063713"/>
            <a:ext cx="550926" cy="5529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4B30629-B707-41DC-9B50-424D0A520A0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9012" y="6308726"/>
            <a:ext cx="403927" cy="4054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pic>
        <p:nvPicPr>
          <p:cNvPr id="37" name="图片 33">
            <a:extLst>
              <a:ext uri="{FF2B5EF4-FFF2-40B4-BE49-F238E27FC236}">
                <a16:creationId xmlns:a16="http://schemas.microsoft.com/office/drawing/2014/main" id="{98651DC6-787D-4940-B259-783ADD0D391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9735" y="4174633"/>
            <a:ext cx="2288302" cy="2592387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0" y="1469325"/>
            <a:ext cx="3925433" cy="2580313"/>
            <a:chOff x="0" y="1469325"/>
            <a:chExt cx="3925433" cy="2580313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275" y="1724444"/>
              <a:ext cx="3645158" cy="2325194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0" y="1469325"/>
              <a:ext cx="1883827" cy="1883827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1258342" y="2411239"/>
              <a:ext cx="1636987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400" b="1">
                  <a:ln w="0"/>
                  <a:solidFill>
                    <a:srgbClr val="777C7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Lưu ý</a:t>
              </a:r>
            </a:p>
          </p:txBody>
        </p:sp>
      </p:grpSp>
      <p:sp>
        <p:nvSpPr>
          <p:cNvPr id="44" name="文本框 11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7F2F1B62-0D22-43D6-81F6-AAB593B10E34}"/>
              </a:ext>
            </a:extLst>
          </p:cNvPr>
          <p:cNvSpPr txBox="1"/>
          <p:nvPr/>
        </p:nvSpPr>
        <p:spPr>
          <a:xfrm rot="21302938">
            <a:off x="3196789" y="747074"/>
            <a:ext cx="7272488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{"/>
              <a:defRPr/>
            </a:pPr>
            <a:r>
              <a:rPr lang="vi-VN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Trước khi kể</a:t>
            </a:r>
            <a:r>
              <a:rPr lang="en-US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,</a:t>
            </a:r>
            <a:r>
              <a:rPr lang="vi-VN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giới thiệu </a:t>
            </a:r>
            <a:r>
              <a:rPr lang="en-US" altLang="zh-CN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câu</a:t>
            </a:r>
            <a:r>
              <a:rPr lang="en-US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ch</a:t>
            </a:r>
            <a:r>
              <a:rPr lang="vi-VN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uyện</a:t>
            </a:r>
            <a:r>
              <a:rPr lang="en-US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{"/>
              <a:defRPr/>
            </a:pPr>
            <a:r>
              <a:rPr lang="vi-VN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Kể chuyện có mở đầu, diễn biến và </a:t>
            </a:r>
            <a:br>
              <a:rPr lang="en-US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</a:br>
            <a:r>
              <a:rPr lang="vi-VN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kết thúc</a:t>
            </a:r>
            <a:r>
              <a:rPr lang="en-US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.</a:t>
            </a: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{"/>
              <a:defRPr/>
            </a:pPr>
            <a:r>
              <a:rPr lang="vi-VN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Nếu </a:t>
            </a:r>
            <a:r>
              <a:rPr lang="en-US" altLang="zh-CN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câu</a:t>
            </a:r>
            <a:r>
              <a:rPr lang="en-US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ch</a:t>
            </a:r>
            <a:r>
              <a:rPr lang="vi-VN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uyện dài, chọn 1-2 đoạn để kể</a:t>
            </a:r>
            <a:r>
              <a:rPr lang="en-US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.</a:t>
            </a:r>
            <a:endParaRPr lang="vi-VN" altLang="zh-CN" sz="3000" b="1" dirty="0">
              <a:solidFill>
                <a:srgbClr val="002060"/>
              </a:solidFill>
              <a:latin typeface="Times New Roman" panose="02020603050405020304" pitchFamily="18" charset="0"/>
              <a:ea typeface="汉仪跳跳体简" panose="00020600040101010101" pitchFamily="18" charset="-122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{"/>
              <a:defRPr/>
            </a:pPr>
            <a:r>
              <a:rPr lang="vi-VN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Chú ý giọng điệu, cử chỉ khi kể chuyện</a:t>
            </a:r>
            <a:r>
              <a:rPr lang="en-US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{"/>
              <a:defRPr/>
            </a:pPr>
            <a:r>
              <a:rPr lang="vi-VN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Sau khi kể, trao đổi với bạn về ý nghĩa </a:t>
            </a:r>
            <a:endParaRPr lang="en-US" altLang="zh-CN" sz="3000" b="1" dirty="0">
              <a:solidFill>
                <a:srgbClr val="002060"/>
              </a:solidFill>
              <a:latin typeface="Times New Roman" panose="02020603050405020304" pitchFamily="18" charset="0"/>
              <a:ea typeface="汉仪跳跳体简" panose="00020600040101010101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    </a:t>
            </a:r>
            <a:r>
              <a:rPr lang="vi-VN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câu chuyện</a:t>
            </a:r>
            <a:r>
              <a:rPr lang="en-US" altLang="zh-C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.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汉仪跳跳体简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38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900" decel="100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7" presetID="50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6" dur="500"/>
                                            <p:tgtEl>
                                              <p:spTgt spid="4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1" dur="500"/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6" dur="500"/>
                                            <p:tgtEl>
                                              <p:spTgt spid="4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1" dur="500"/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6" dur="500"/>
                                            <p:tgtEl>
                                              <p:spTgt spid="4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9" dur="500"/>
                                            <p:tgtEl>
                                              <p:spTgt spid="4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900" decel="100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7" presetID="50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6" dur="500"/>
                                            <p:tgtEl>
                                              <p:spTgt spid="4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1" dur="500"/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6" dur="500"/>
                                            <p:tgtEl>
                                              <p:spTgt spid="4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1" dur="500"/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6" dur="500"/>
                                            <p:tgtEl>
                                              <p:spTgt spid="4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9" dur="500"/>
                                            <p:tgtEl>
                                              <p:spTgt spid="4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9F2A696B-CC8E-4476-90F1-BFC7B55A6682}"/>
              </a:ext>
            </a:extLst>
          </p:cNvPr>
          <p:cNvSpPr/>
          <p:nvPr/>
        </p:nvSpPr>
        <p:spPr>
          <a:xfrm flipH="1">
            <a:off x="0" y="5650192"/>
            <a:ext cx="12192000" cy="1207808"/>
          </a:xfrm>
          <a:custGeom>
            <a:avLst/>
            <a:gdLst>
              <a:gd name="connsiteX0" fmla="*/ 705297 w 12192000"/>
              <a:gd name="connsiteY0" fmla="*/ 663 h 1207808"/>
              <a:gd name="connsiteX1" fmla="*/ 2876551 w 12192000"/>
              <a:gd name="connsiteY1" fmla="*/ 160058 h 1207808"/>
              <a:gd name="connsiteX2" fmla="*/ 6762751 w 12192000"/>
              <a:gd name="connsiteY2" fmla="*/ 388658 h 1207808"/>
              <a:gd name="connsiteX3" fmla="*/ 11125200 w 12192000"/>
              <a:gd name="connsiteY3" fmla="*/ 160058 h 1207808"/>
              <a:gd name="connsiteX4" fmla="*/ 12027266 w 12192000"/>
              <a:gd name="connsiteY4" fmla="*/ 68920 h 1207808"/>
              <a:gd name="connsiteX5" fmla="*/ 12192000 w 12192000"/>
              <a:gd name="connsiteY5" fmla="*/ 46460 h 1207808"/>
              <a:gd name="connsiteX6" fmla="*/ 12192000 w 12192000"/>
              <a:gd name="connsiteY6" fmla="*/ 1207808 h 1207808"/>
              <a:gd name="connsiteX7" fmla="*/ 0 w 12192000"/>
              <a:gd name="connsiteY7" fmla="*/ 1207808 h 1207808"/>
              <a:gd name="connsiteX8" fmla="*/ 0 w 12192000"/>
              <a:gd name="connsiteY8" fmla="*/ 39643 h 1207808"/>
              <a:gd name="connsiteX9" fmla="*/ 107127 w 12192000"/>
              <a:gd name="connsiteY9" fmla="*/ 22450 h 1207808"/>
              <a:gd name="connsiteX10" fmla="*/ 705297 w 12192000"/>
              <a:gd name="connsiteY10" fmla="*/ 663 h 120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1207808">
                <a:moveTo>
                  <a:pt x="705297" y="663"/>
                </a:moveTo>
                <a:cubicBezTo>
                  <a:pt x="1621036" y="11826"/>
                  <a:pt x="2876551" y="160058"/>
                  <a:pt x="2876551" y="160058"/>
                </a:cubicBezTo>
                <a:cubicBezTo>
                  <a:pt x="4010025" y="217208"/>
                  <a:pt x="5387976" y="388658"/>
                  <a:pt x="6762751" y="388658"/>
                </a:cubicBezTo>
                <a:cubicBezTo>
                  <a:pt x="8137525" y="388658"/>
                  <a:pt x="10109200" y="201333"/>
                  <a:pt x="11125200" y="160058"/>
                </a:cubicBezTo>
                <a:cubicBezTo>
                  <a:pt x="11506200" y="144580"/>
                  <a:pt x="11795671" y="102313"/>
                  <a:pt x="12027266" y="68920"/>
                </a:cubicBezTo>
                <a:lnTo>
                  <a:pt x="12192000" y="46460"/>
                </a:lnTo>
                <a:lnTo>
                  <a:pt x="12192000" y="1207808"/>
                </a:lnTo>
                <a:lnTo>
                  <a:pt x="0" y="1207808"/>
                </a:lnTo>
                <a:lnTo>
                  <a:pt x="0" y="39643"/>
                </a:lnTo>
                <a:lnTo>
                  <a:pt x="107127" y="22450"/>
                </a:lnTo>
                <a:cubicBezTo>
                  <a:pt x="268663" y="3649"/>
                  <a:pt x="476362" y="-2128"/>
                  <a:pt x="705297" y="663"/>
                </a:cubicBezTo>
                <a:close/>
              </a:path>
            </a:pathLst>
          </a:custGeom>
          <a:solidFill>
            <a:srgbClr val="8CC63D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EA3750D4-3563-4D62-B8D4-3512D9326125}"/>
              </a:ext>
            </a:extLst>
          </p:cNvPr>
          <p:cNvGrpSpPr/>
          <p:nvPr/>
        </p:nvGrpSpPr>
        <p:grpSpPr>
          <a:xfrm>
            <a:off x="1753464" y="-1248931"/>
            <a:ext cx="1720180" cy="3135086"/>
            <a:chOff x="9142970" y="-1812924"/>
            <a:chExt cx="2408862" cy="4390233"/>
          </a:xfrm>
        </p:grpSpPr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A0F08617-0E18-4B59-8277-521387D16CC5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131D3B1A-FA6D-44D8-9774-766A05DAFD6A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28C5B446-A551-4395-8DA8-15B3E19CF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4EAD64A-ED64-4355-AD03-BFA9646EF1CC}"/>
              </a:ext>
            </a:extLst>
          </p:cNvPr>
          <p:cNvGrpSpPr/>
          <p:nvPr/>
        </p:nvGrpSpPr>
        <p:grpSpPr>
          <a:xfrm>
            <a:off x="6961774" y="-2209341"/>
            <a:ext cx="2408862" cy="4390233"/>
            <a:chOff x="9142970" y="-1812924"/>
            <a:chExt cx="2408862" cy="4390233"/>
          </a:xfrm>
        </p:grpSpPr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12C2270D-5E29-42AA-838F-3693CC8A35A4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48BB9A44-859F-4463-BC22-89ADFBFA7BE0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2F617444-A5AF-4102-82EF-6F8C79638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646E6818-C111-44E0-B1BE-2610A22C34A6}"/>
              </a:ext>
            </a:extLst>
          </p:cNvPr>
          <p:cNvGrpSpPr/>
          <p:nvPr/>
        </p:nvGrpSpPr>
        <p:grpSpPr>
          <a:xfrm>
            <a:off x="9744707" y="-1175117"/>
            <a:ext cx="1447383" cy="2637904"/>
            <a:chOff x="9142970" y="-1812924"/>
            <a:chExt cx="2408862" cy="4390233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6F96FE69-9158-4056-9889-2B61F2A53027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05981E09-ECF7-459F-9431-F2729D86D2F2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61C73CD-8EBD-4310-BA3A-7EAC497FE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4672BC0D-C24C-4A9C-A2AE-A83EC4997F86}"/>
              </a:ext>
            </a:extLst>
          </p:cNvPr>
          <p:cNvGrpSpPr/>
          <p:nvPr/>
        </p:nvGrpSpPr>
        <p:grpSpPr>
          <a:xfrm>
            <a:off x="-2610367" y="1603565"/>
            <a:ext cx="6780362" cy="4482669"/>
            <a:chOff x="4555342" y="2356080"/>
            <a:chExt cx="6780362" cy="4482669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ED315520-4DA1-4075-8D0C-B732EC7D9C10}"/>
                </a:ext>
              </a:extLst>
            </p:cNvPr>
            <p:cNvGrpSpPr/>
            <p:nvPr/>
          </p:nvGrpSpPr>
          <p:grpSpPr>
            <a:xfrm>
              <a:off x="6229559" y="2356080"/>
              <a:ext cx="3431929" cy="4067880"/>
              <a:chOff x="3151515" y="-122220"/>
              <a:chExt cx="5888968" cy="6980220"/>
            </a:xfrm>
          </p:grpSpPr>
          <p:pic>
            <p:nvPicPr>
              <p:cNvPr id="26" name="图片 25">
                <a:extLst>
                  <a:ext uri="{FF2B5EF4-FFF2-40B4-BE49-F238E27FC236}">
                    <a16:creationId xmlns:a16="http://schemas.microsoft.com/office/drawing/2014/main" id="{C800822D-8F60-4678-863F-FF86B3C112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63358" y="0"/>
                <a:ext cx="5465283" cy="6858000"/>
              </a:xfrm>
              <a:prstGeom prst="rect">
                <a:avLst/>
              </a:prstGeom>
            </p:spPr>
          </p:pic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1BE7598A-CCBA-48DA-9A46-5DAA9AC050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51515" y="-122220"/>
                <a:ext cx="5888968" cy="5791226"/>
              </a:xfrm>
              <a:prstGeom prst="rect">
                <a:avLst/>
              </a:prstGeom>
            </p:spPr>
          </p:pic>
        </p:grp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BF94B0B0-D63D-41FB-B435-99DE55F82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55342" y="4623344"/>
              <a:ext cx="6780362" cy="2215405"/>
            </a:xfrm>
            <a:prstGeom prst="rect">
              <a:avLst/>
            </a:prstGeom>
          </p:spPr>
        </p:pic>
      </p:grp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F7890144-EC81-45DD-8FAF-AB146E3E63A4}"/>
              </a:ext>
            </a:extLst>
          </p:cNvPr>
          <p:cNvSpPr/>
          <p:nvPr/>
        </p:nvSpPr>
        <p:spPr>
          <a:xfrm flipH="1">
            <a:off x="0" y="6178008"/>
            <a:ext cx="12192000" cy="679992"/>
          </a:xfrm>
          <a:custGeom>
            <a:avLst/>
            <a:gdLst>
              <a:gd name="connsiteX0" fmla="*/ 12192000 w 12192000"/>
              <a:gd name="connsiteY0" fmla="*/ 0 h 1441991"/>
              <a:gd name="connsiteX1" fmla="*/ 12192000 w 12192000"/>
              <a:gd name="connsiteY1" fmla="*/ 1441991 h 1441991"/>
              <a:gd name="connsiteX2" fmla="*/ 0 w 12192000"/>
              <a:gd name="connsiteY2" fmla="*/ 1441991 h 1441991"/>
              <a:gd name="connsiteX3" fmla="*/ 0 w 12192000"/>
              <a:gd name="connsiteY3" fmla="*/ 218117 h 1441991"/>
              <a:gd name="connsiteX4" fmla="*/ 19050 w 12192000"/>
              <a:gd name="connsiteY4" fmla="*/ 222791 h 1441991"/>
              <a:gd name="connsiteX5" fmla="*/ 4095751 w 12192000"/>
              <a:gd name="connsiteY5" fmla="*/ 1251491 h 1441991"/>
              <a:gd name="connsiteX6" fmla="*/ 5962651 w 12192000"/>
              <a:gd name="connsiteY6" fmla="*/ 1327691 h 1441991"/>
              <a:gd name="connsiteX7" fmla="*/ 8743950 w 12192000"/>
              <a:gd name="connsiteY7" fmla="*/ 584741 h 1441991"/>
              <a:gd name="connsiteX8" fmla="*/ 10953750 w 12192000"/>
              <a:gd name="connsiteY8" fmla="*/ 127541 h 1441991"/>
              <a:gd name="connsiteX9" fmla="*/ 12011667 w 12192000"/>
              <a:gd name="connsiteY9" fmla="*/ 4375 h 144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441991">
                <a:moveTo>
                  <a:pt x="12192000" y="0"/>
                </a:moveTo>
                <a:lnTo>
                  <a:pt x="12192000" y="1441991"/>
                </a:lnTo>
                <a:lnTo>
                  <a:pt x="0" y="1441991"/>
                </a:lnTo>
                <a:lnTo>
                  <a:pt x="0" y="218117"/>
                </a:lnTo>
                <a:lnTo>
                  <a:pt x="19050" y="222791"/>
                </a:lnTo>
                <a:cubicBezTo>
                  <a:pt x="873125" y="406941"/>
                  <a:pt x="3105150" y="1067341"/>
                  <a:pt x="4095751" y="1251491"/>
                </a:cubicBezTo>
                <a:cubicBezTo>
                  <a:pt x="5086351" y="1435641"/>
                  <a:pt x="5187951" y="1438816"/>
                  <a:pt x="5962651" y="1327691"/>
                </a:cubicBezTo>
                <a:cubicBezTo>
                  <a:pt x="6737350" y="1216566"/>
                  <a:pt x="7912101" y="784766"/>
                  <a:pt x="8743950" y="584741"/>
                </a:cubicBezTo>
                <a:cubicBezTo>
                  <a:pt x="9575800" y="384716"/>
                  <a:pt x="10293350" y="219616"/>
                  <a:pt x="10953750" y="127541"/>
                </a:cubicBezTo>
                <a:cubicBezTo>
                  <a:pt x="11325225" y="75749"/>
                  <a:pt x="11684645" y="23957"/>
                  <a:pt x="12011667" y="4375"/>
                </a:cubicBezTo>
                <a:close/>
              </a:path>
            </a:pathLst>
          </a:custGeom>
          <a:solidFill>
            <a:srgbClr val="A6D767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9B0575DB-48EC-4732-97ED-E03770BDAECE}"/>
              </a:ext>
            </a:extLst>
          </p:cNvPr>
          <p:cNvGrpSpPr/>
          <p:nvPr/>
        </p:nvGrpSpPr>
        <p:grpSpPr>
          <a:xfrm>
            <a:off x="836686" y="5977271"/>
            <a:ext cx="1660711" cy="807868"/>
            <a:chOff x="2579649" y="5529206"/>
            <a:chExt cx="2452912" cy="1193242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AF6BB4-FEDB-449A-9F48-F39650F8A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45614" y="5529206"/>
              <a:ext cx="2386947" cy="1057689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80B58A14-C712-4DEB-9C52-0C7D35364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9632" y="6211330"/>
              <a:ext cx="1269277" cy="511118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63945768-7E5C-4CDA-9A12-A0CAB11BE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9649" y="6281904"/>
              <a:ext cx="1094018" cy="440544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A8960E5B-99CF-4AFE-9DC5-6CA448F5429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9995" y="6063713"/>
            <a:ext cx="550926" cy="5529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4B30629-B707-41DC-9B50-424D0A520A0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9012" y="6308726"/>
            <a:ext cx="403927" cy="4054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pic>
        <p:nvPicPr>
          <p:cNvPr id="37" name="图片 33">
            <a:extLst>
              <a:ext uri="{FF2B5EF4-FFF2-40B4-BE49-F238E27FC236}">
                <a16:creationId xmlns:a16="http://schemas.microsoft.com/office/drawing/2014/main" id="{98651DC6-787D-4940-B259-783ADD0D391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9735" y="4174633"/>
            <a:ext cx="2288302" cy="2592387"/>
          </a:xfrm>
          <a:prstGeom prst="rect">
            <a:avLst/>
          </a:prstGeom>
        </p:spPr>
      </p:pic>
      <p:sp>
        <p:nvSpPr>
          <p:cNvPr id="30" name="矩形 1">
            <a:extLst>
              <a:ext uri="{FF2B5EF4-FFF2-40B4-BE49-F238E27FC236}">
                <a16:creationId xmlns:a16="http://schemas.microsoft.com/office/drawing/2014/main" id="{DB72F78A-5A37-45A6-A9FA-4F30A2367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527" y="2635639"/>
            <a:ext cx="686449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9600" b="1" dirty="0">
                <a:solidFill>
                  <a:schemeClr val="bg1"/>
                </a:solidFill>
                <a:latin typeface="UTM Cookies" panose="02040603050506020204" pitchFamily="18" charset="0"/>
                <a:ea typeface="汉仪小康美术体简" panose="02020600000000000000" pitchFamily="18" charset="-122"/>
              </a:rPr>
              <a:t>KỂ CHUYỆN</a:t>
            </a:r>
            <a:endParaRPr lang="zh-CN" altLang="en-US" sz="16600" b="1" dirty="0">
              <a:solidFill>
                <a:schemeClr val="bg1"/>
              </a:solidFill>
              <a:latin typeface="UTM Cookies" panose="02040603050506020204" pitchFamily="18" charset="0"/>
              <a:ea typeface="汉仪小康美术体简" panose="020206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0485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900" decel="100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4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5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6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7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8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9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0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1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900" decel="100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4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5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6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7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8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9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0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1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9F2A696B-CC8E-4476-90F1-BFC7B55A6682}"/>
              </a:ext>
            </a:extLst>
          </p:cNvPr>
          <p:cNvSpPr/>
          <p:nvPr/>
        </p:nvSpPr>
        <p:spPr>
          <a:xfrm flipH="1">
            <a:off x="0" y="5650192"/>
            <a:ext cx="12192000" cy="1207808"/>
          </a:xfrm>
          <a:custGeom>
            <a:avLst/>
            <a:gdLst>
              <a:gd name="connsiteX0" fmla="*/ 705297 w 12192000"/>
              <a:gd name="connsiteY0" fmla="*/ 663 h 1207808"/>
              <a:gd name="connsiteX1" fmla="*/ 2876551 w 12192000"/>
              <a:gd name="connsiteY1" fmla="*/ 160058 h 1207808"/>
              <a:gd name="connsiteX2" fmla="*/ 6762751 w 12192000"/>
              <a:gd name="connsiteY2" fmla="*/ 388658 h 1207808"/>
              <a:gd name="connsiteX3" fmla="*/ 11125200 w 12192000"/>
              <a:gd name="connsiteY3" fmla="*/ 160058 h 1207808"/>
              <a:gd name="connsiteX4" fmla="*/ 12027266 w 12192000"/>
              <a:gd name="connsiteY4" fmla="*/ 68920 h 1207808"/>
              <a:gd name="connsiteX5" fmla="*/ 12192000 w 12192000"/>
              <a:gd name="connsiteY5" fmla="*/ 46460 h 1207808"/>
              <a:gd name="connsiteX6" fmla="*/ 12192000 w 12192000"/>
              <a:gd name="connsiteY6" fmla="*/ 1207808 h 1207808"/>
              <a:gd name="connsiteX7" fmla="*/ 0 w 12192000"/>
              <a:gd name="connsiteY7" fmla="*/ 1207808 h 1207808"/>
              <a:gd name="connsiteX8" fmla="*/ 0 w 12192000"/>
              <a:gd name="connsiteY8" fmla="*/ 39643 h 1207808"/>
              <a:gd name="connsiteX9" fmla="*/ 107127 w 12192000"/>
              <a:gd name="connsiteY9" fmla="*/ 22450 h 1207808"/>
              <a:gd name="connsiteX10" fmla="*/ 705297 w 12192000"/>
              <a:gd name="connsiteY10" fmla="*/ 663 h 120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1207808">
                <a:moveTo>
                  <a:pt x="705297" y="663"/>
                </a:moveTo>
                <a:cubicBezTo>
                  <a:pt x="1621036" y="11826"/>
                  <a:pt x="2876551" y="160058"/>
                  <a:pt x="2876551" y="160058"/>
                </a:cubicBezTo>
                <a:cubicBezTo>
                  <a:pt x="4010025" y="217208"/>
                  <a:pt x="5387976" y="388658"/>
                  <a:pt x="6762751" y="388658"/>
                </a:cubicBezTo>
                <a:cubicBezTo>
                  <a:pt x="8137525" y="388658"/>
                  <a:pt x="10109200" y="201333"/>
                  <a:pt x="11125200" y="160058"/>
                </a:cubicBezTo>
                <a:cubicBezTo>
                  <a:pt x="11506200" y="144580"/>
                  <a:pt x="11795671" y="102313"/>
                  <a:pt x="12027266" y="68920"/>
                </a:cubicBezTo>
                <a:lnTo>
                  <a:pt x="12192000" y="46460"/>
                </a:lnTo>
                <a:lnTo>
                  <a:pt x="12192000" y="1207808"/>
                </a:lnTo>
                <a:lnTo>
                  <a:pt x="0" y="1207808"/>
                </a:lnTo>
                <a:lnTo>
                  <a:pt x="0" y="39643"/>
                </a:lnTo>
                <a:lnTo>
                  <a:pt x="107127" y="22450"/>
                </a:lnTo>
                <a:cubicBezTo>
                  <a:pt x="268663" y="3649"/>
                  <a:pt x="476362" y="-2128"/>
                  <a:pt x="705297" y="663"/>
                </a:cubicBezTo>
                <a:close/>
              </a:path>
            </a:pathLst>
          </a:custGeom>
          <a:solidFill>
            <a:srgbClr val="8CC63D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EA3750D4-3563-4D62-B8D4-3512D9326125}"/>
              </a:ext>
            </a:extLst>
          </p:cNvPr>
          <p:cNvGrpSpPr/>
          <p:nvPr/>
        </p:nvGrpSpPr>
        <p:grpSpPr>
          <a:xfrm>
            <a:off x="1753464" y="-1248931"/>
            <a:ext cx="1720180" cy="3135086"/>
            <a:chOff x="9142970" y="-1812924"/>
            <a:chExt cx="2408862" cy="4390233"/>
          </a:xfrm>
        </p:grpSpPr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A0F08617-0E18-4B59-8277-521387D16CC5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131D3B1A-FA6D-44D8-9774-766A05DAFD6A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28C5B446-A551-4395-8DA8-15B3E19CF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4EAD64A-ED64-4355-AD03-BFA9646EF1CC}"/>
              </a:ext>
            </a:extLst>
          </p:cNvPr>
          <p:cNvGrpSpPr/>
          <p:nvPr/>
        </p:nvGrpSpPr>
        <p:grpSpPr>
          <a:xfrm>
            <a:off x="6961774" y="-2209341"/>
            <a:ext cx="2408862" cy="4390233"/>
            <a:chOff x="9142970" y="-1812924"/>
            <a:chExt cx="2408862" cy="4390233"/>
          </a:xfrm>
        </p:grpSpPr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12C2270D-5E29-42AA-838F-3693CC8A35A4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48BB9A44-859F-4463-BC22-89ADFBFA7BE0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2F617444-A5AF-4102-82EF-6F8C79638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646E6818-C111-44E0-B1BE-2610A22C34A6}"/>
              </a:ext>
            </a:extLst>
          </p:cNvPr>
          <p:cNvGrpSpPr/>
          <p:nvPr/>
        </p:nvGrpSpPr>
        <p:grpSpPr>
          <a:xfrm>
            <a:off x="9744707" y="-1175117"/>
            <a:ext cx="1447383" cy="2637904"/>
            <a:chOff x="9142970" y="-1812924"/>
            <a:chExt cx="2408862" cy="4390233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6F96FE69-9158-4056-9889-2B61F2A53027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05981E09-ECF7-459F-9431-F2729D86D2F2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61C73CD-8EBD-4310-BA3A-7EAC497FE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4672BC0D-C24C-4A9C-A2AE-A83EC4997F86}"/>
              </a:ext>
            </a:extLst>
          </p:cNvPr>
          <p:cNvGrpSpPr/>
          <p:nvPr/>
        </p:nvGrpSpPr>
        <p:grpSpPr>
          <a:xfrm>
            <a:off x="-2610367" y="1603565"/>
            <a:ext cx="6780362" cy="4482669"/>
            <a:chOff x="4555342" y="2356080"/>
            <a:chExt cx="6780362" cy="4482669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ED315520-4DA1-4075-8D0C-B732EC7D9C10}"/>
                </a:ext>
              </a:extLst>
            </p:cNvPr>
            <p:cNvGrpSpPr/>
            <p:nvPr/>
          </p:nvGrpSpPr>
          <p:grpSpPr>
            <a:xfrm>
              <a:off x="6229559" y="2356080"/>
              <a:ext cx="3431929" cy="4067880"/>
              <a:chOff x="3151515" y="-122220"/>
              <a:chExt cx="5888968" cy="6980220"/>
            </a:xfrm>
          </p:grpSpPr>
          <p:pic>
            <p:nvPicPr>
              <p:cNvPr id="26" name="图片 25">
                <a:extLst>
                  <a:ext uri="{FF2B5EF4-FFF2-40B4-BE49-F238E27FC236}">
                    <a16:creationId xmlns:a16="http://schemas.microsoft.com/office/drawing/2014/main" id="{C800822D-8F60-4678-863F-FF86B3C112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63358" y="0"/>
                <a:ext cx="5465283" cy="6858000"/>
              </a:xfrm>
              <a:prstGeom prst="rect">
                <a:avLst/>
              </a:prstGeom>
            </p:spPr>
          </p:pic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1BE7598A-CCBA-48DA-9A46-5DAA9AC050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51515" y="-122220"/>
                <a:ext cx="5888968" cy="5791226"/>
              </a:xfrm>
              <a:prstGeom prst="rect">
                <a:avLst/>
              </a:prstGeom>
            </p:spPr>
          </p:pic>
        </p:grp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BF94B0B0-D63D-41FB-B435-99DE55F82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55342" y="4623344"/>
              <a:ext cx="6780362" cy="2215405"/>
            </a:xfrm>
            <a:prstGeom prst="rect">
              <a:avLst/>
            </a:prstGeom>
          </p:spPr>
        </p:pic>
      </p:grp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F7890144-EC81-45DD-8FAF-AB146E3E63A4}"/>
              </a:ext>
            </a:extLst>
          </p:cNvPr>
          <p:cNvSpPr/>
          <p:nvPr/>
        </p:nvSpPr>
        <p:spPr>
          <a:xfrm flipH="1">
            <a:off x="0" y="6178008"/>
            <a:ext cx="12192000" cy="679992"/>
          </a:xfrm>
          <a:custGeom>
            <a:avLst/>
            <a:gdLst>
              <a:gd name="connsiteX0" fmla="*/ 12192000 w 12192000"/>
              <a:gd name="connsiteY0" fmla="*/ 0 h 1441991"/>
              <a:gd name="connsiteX1" fmla="*/ 12192000 w 12192000"/>
              <a:gd name="connsiteY1" fmla="*/ 1441991 h 1441991"/>
              <a:gd name="connsiteX2" fmla="*/ 0 w 12192000"/>
              <a:gd name="connsiteY2" fmla="*/ 1441991 h 1441991"/>
              <a:gd name="connsiteX3" fmla="*/ 0 w 12192000"/>
              <a:gd name="connsiteY3" fmla="*/ 218117 h 1441991"/>
              <a:gd name="connsiteX4" fmla="*/ 19050 w 12192000"/>
              <a:gd name="connsiteY4" fmla="*/ 222791 h 1441991"/>
              <a:gd name="connsiteX5" fmla="*/ 4095751 w 12192000"/>
              <a:gd name="connsiteY5" fmla="*/ 1251491 h 1441991"/>
              <a:gd name="connsiteX6" fmla="*/ 5962651 w 12192000"/>
              <a:gd name="connsiteY6" fmla="*/ 1327691 h 1441991"/>
              <a:gd name="connsiteX7" fmla="*/ 8743950 w 12192000"/>
              <a:gd name="connsiteY7" fmla="*/ 584741 h 1441991"/>
              <a:gd name="connsiteX8" fmla="*/ 10953750 w 12192000"/>
              <a:gd name="connsiteY8" fmla="*/ 127541 h 1441991"/>
              <a:gd name="connsiteX9" fmla="*/ 12011667 w 12192000"/>
              <a:gd name="connsiteY9" fmla="*/ 4375 h 144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441991">
                <a:moveTo>
                  <a:pt x="12192000" y="0"/>
                </a:moveTo>
                <a:lnTo>
                  <a:pt x="12192000" y="1441991"/>
                </a:lnTo>
                <a:lnTo>
                  <a:pt x="0" y="1441991"/>
                </a:lnTo>
                <a:lnTo>
                  <a:pt x="0" y="218117"/>
                </a:lnTo>
                <a:lnTo>
                  <a:pt x="19050" y="222791"/>
                </a:lnTo>
                <a:cubicBezTo>
                  <a:pt x="873125" y="406941"/>
                  <a:pt x="3105150" y="1067341"/>
                  <a:pt x="4095751" y="1251491"/>
                </a:cubicBezTo>
                <a:cubicBezTo>
                  <a:pt x="5086351" y="1435641"/>
                  <a:pt x="5187951" y="1438816"/>
                  <a:pt x="5962651" y="1327691"/>
                </a:cubicBezTo>
                <a:cubicBezTo>
                  <a:pt x="6737350" y="1216566"/>
                  <a:pt x="7912101" y="784766"/>
                  <a:pt x="8743950" y="584741"/>
                </a:cubicBezTo>
                <a:cubicBezTo>
                  <a:pt x="9575800" y="384716"/>
                  <a:pt x="10293350" y="219616"/>
                  <a:pt x="10953750" y="127541"/>
                </a:cubicBezTo>
                <a:cubicBezTo>
                  <a:pt x="11325225" y="75749"/>
                  <a:pt x="11684645" y="23957"/>
                  <a:pt x="12011667" y="4375"/>
                </a:cubicBezTo>
                <a:close/>
              </a:path>
            </a:pathLst>
          </a:custGeom>
          <a:solidFill>
            <a:srgbClr val="A6D767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9B0575DB-48EC-4732-97ED-E03770BDAECE}"/>
              </a:ext>
            </a:extLst>
          </p:cNvPr>
          <p:cNvGrpSpPr/>
          <p:nvPr/>
        </p:nvGrpSpPr>
        <p:grpSpPr>
          <a:xfrm>
            <a:off x="836686" y="5977271"/>
            <a:ext cx="1660711" cy="807868"/>
            <a:chOff x="2579649" y="5529206"/>
            <a:chExt cx="2452912" cy="1193242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AF6BB4-FEDB-449A-9F48-F39650F8A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45614" y="5529206"/>
              <a:ext cx="2386947" cy="1057689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80B58A14-C712-4DEB-9C52-0C7D35364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9632" y="6211330"/>
              <a:ext cx="1269277" cy="511118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63945768-7E5C-4CDA-9A12-A0CAB11BE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9649" y="6281904"/>
              <a:ext cx="1094018" cy="440544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A8960E5B-99CF-4AFE-9DC5-6CA448F5429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9995" y="6063713"/>
            <a:ext cx="550926" cy="5529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4B30629-B707-41DC-9B50-424D0A520A0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9012" y="6308726"/>
            <a:ext cx="403927" cy="4054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pic>
        <p:nvPicPr>
          <p:cNvPr id="37" name="图片 33">
            <a:extLst>
              <a:ext uri="{FF2B5EF4-FFF2-40B4-BE49-F238E27FC236}">
                <a16:creationId xmlns:a16="http://schemas.microsoft.com/office/drawing/2014/main" id="{98651DC6-787D-4940-B259-783ADD0D391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9735" y="4174633"/>
            <a:ext cx="2288302" cy="2592387"/>
          </a:xfrm>
          <a:prstGeom prst="rect">
            <a:avLst/>
          </a:prstGeom>
        </p:spPr>
      </p:pic>
      <p:sp>
        <p:nvSpPr>
          <p:cNvPr id="30" name="矩形 1">
            <a:extLst>
              <a:ext uri="{FF2B5EF4-FFF2-40B4-BE49-F238E27FC236}">
                <a16:creationId xmlns:a16="http://schemas.microsoft.com/office/drawing/2014/main" id="{DB72F78A-5A37-45A6-A9FA-4F30A2367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0746" y="1876308"/>
            <a:ext cx="686449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vi-VN" altLang="zh-CN" sz="9600" b="1" dirty="0">
                <a:solidFill>
                  <a:schemeClr val="bg1"/>
                </a:solidFill>
                <a:latin typeface="UTM Cookies" panose="02040603050506020204" pitchFamily="18" charset="0"/>
                <a:ea typeface="汉仪小康美术体简" panose="02020600000000000000" pitchFamily="18" charset="-122"/>
              </a:rPr>
              <a:t>NHẬN XÉT</a:t>
            </a:r>
          </a:p>
          <a:p>
            <a:pPr algn="ctr"/>
            <a:r>
              <a:rPr lang="en-US" altLang="zh-CN" sz="9600" b="1" dirty="0">
                <a:solidFill>
                  <a:schemeClr val="bg1"/>
                </a:solidFill>
                <a:latin typeface="UTM Cookies" panose="02040603050506020204" pitchFamily="18" charset="0"/>
                <a:ea typeface="汉仪小康美术体简" panose="02020600000000000000" pitchFamily="18" charset="-122"/>
              </a:rPr>
              <a:t>KỂ CHUYỆN</a:t>
            </a:r>
            <a:endParaRPr lang="zh-CN" altLang="en-US" sz="16600" b="1" dirty="0">
              <a:solidFill>
                <a:schemeClr val="bg1"/>
              </a:solidFill>
              <a:latin typeface="UTM Cookies" panose="02040603050506020204" pitchFamily="18" charset="0"/>
              <a:ea typeface="汉仪小康美术体简" panose="020206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573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900" decel="100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4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5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6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7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8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9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0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1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900" decel="100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4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5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6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7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8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9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0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1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5FB8F193-6019-4884-9664-8B39994C8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1046" y="3932540"/>
            <a:ext cx="10481815" cy="174564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93B8F90-7060-4FAA-BB6E-913CF13466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9419" y="3865487"/>
            <a:ext cx="10481041" cy="174112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39E90F7-EF2A-41EE-8CB6-93942322CE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6420" y="240474"/>
            <a:ext cx="1965985" cy="5863464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75C979CE-849B-4CAC-B125-650507AB33A3}"/>
              </a:ext>
            </a:extLst>
          </p:cNvPr>
          <p:cNvGrpSpPr/>
          <p:nvPr/>
        </p:nvGrpSpPr>
        <p:grpSpPr>
          <a:xfrm>
            <a:off x="-1035322" y="-829139"/>
            <a:ext cx="2478651" cy="2478651"/>
            <a:chOff x="14658975" y="-3295650"/>
            <a:chExt cx="3200400" cy="3200400"/>
          </a:xfrm>
        </p:grpSpPr>
        <p:sp>
          <p:nvSpPr>
            <p:cNvPr id="8" name="星形: 十二角 19">
              <a:extLst>
                <a:ext uri="{FF2B5EF4-FFF2-40B4-BE49-F238E27FC236}">
                  <a16:creationId xmlns:a16="http://schemas.microsoft.com/office/drawing/2014/main" id="{2AA2F5DD-640F-4CF8-8AAD-E771F7B36125}"/>
                </a:ext>
              </a:extLst>
            </p:cNvPr>
            <p:cNvSpPr/>
            <p:nvPr/>
          </p:nvSpPr>
          <p:spPr>
            <a:xfrm>
              <a:off x="14658975" y="-3295650"/>
              <a:ext cx="3200400" cy="3200400"/>
            </a:xfrm>
            <a:custGeom>
              <a:avLst/>
              <a:gdLst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00400" h="3200400">
                  <a:moveTo>
                    <a:pt x="0" y="1600200"/>
                  </a:moveTo>
                  <a:cubicBezTo>
                    <a:pt x="149434" y="1436357"/>
                    <a:pt x="260768" y="1356333"/>
                    <a:pt x="448302" y="1291550"/>
                  </a:cubicBezTo>
                  <a:cubicBezTo>
                    <a:pt x="294130" y="1112493"/>
                    <a:pt x="254258" y="1024877"/>
                    <a:pt x="214386" y="800100"/>
                  </a:cubicBezTo>
                  <a:cubicBezTo>
                    <a:pt x="395241" y="724757"/>
                    <a:pt x="537997" y="740855"/>
                    <a:pt x="756952" y="756952"/>
                  </a:cubicBezTo>
                  <a:cubicBezTo>
                    <a:pt x="756095" y="576097"/>
                    <a:pt x="739997" y="418101"/>
                    <a:pt x="800100" y="214386"/>
                  </a:cubicBezTo>
                  <a:cubicBezTo>
                    <a:pt x="1032497" y="292358"/>
                    <a:pt x="1127733" y="332230"/>
                    <a:pt x="1291550" y="448302"/>
                  </a:cubicBezTo>
                  <a:cubicBezTo>
                    <a:pt x="1394433" y="253148"/>
                    <a:pt x="1451597" y="157054"/>
                    <a:pt x="1600200" y="0"/>
                  </a:cubicBezTo>
                  <a:cubicBezTo>
                    <a:pt x="1741183" y="157054"/>
                    <a:pt x="1821207" y="230288"/>
                    <a:pt x="1908850" y="448302"/>
                  </a:cubicBezTo>
                  <a:cubicBezTo>
                    <a:pt x="2103147" y="309370"/>
                    <a:pt x="2152663" y="269498"/>
                    <a:pt x="2400300" y="214386"/>
                  </a:cubicBezTo>
                  <a:cubicBezTo>
                    <a:pt x="2460403" y="433341"/>
                    <a:pt x="2482405" y="522757"/>
                    <a:pt x="2443448" y="756952"/>
                  </a:cubicBezTo>
                  <a:cubicBezTo>
                    <a:pt x="2685263" y="725615"/>
                    <a:pt x="2767059" y="717137"/>
                    <a:pt x="2986014" y="800100"/>
                  </a:cubicBezTo>
                  <a:cubicBezTo>
                    <a:pt x="2930902" y="1017257"/>
                    <a:pt x="2913890" y="1104873"/>
                    <a:pt x="2752098" y="1291550"/>
                  </a:cubicBezTo>
                  <a:cubicBezTo>
                    <a:pt x="2985352" y="1371573"/>
                    <a:pt x="3058586" y="1451597"/>
                    <a:pt x="3200400" y="1600200"/>
                  </a:cubicBezTo>
                  <a:cubicBezTo>
                    <a:pt x="3058586" y="1771663"/>
                    <a:pt x="2947252" y="1828827"/>
                    <a:pt x="2752098" y="1908850"/>
                  </a:cubicBezTo>
                  <a:cubicBezTo>
                    <a:pt x="2883410" y="2103147"/>
                    <a:pt x="2953762" y="2198383"/>
                    <a:pt x="2986014" y="2400300"/>
                  </a:cubicBezTo>
                  <a:cubicBezTo>
                    <a:pt x="2774679" y="2483263"/>
                    <a:pt x="2631923" y="2467165"/>
                    <a:pt x="2443448" y="2443448"/>
                  </a:cubicBezTo>
                  <a:cubicBezTo>
                    <a:pt x="2474785" y="2692883"/>
                    <a:pt x="2475643" y="2751819"/>
                    <a:pt x="2400300" y="2986014"/>
                  </a:cubicBezTo>
                  <a:cubicBezTo>
                    <a:pt x="2160283" y="2938522"/>
                    <a:pt x="2087907" y="2898650"/>
                    <a:pt x="1908850" y="2752098"/>
                  </a:cubicBezTo>
                  <a:cubicBezTo>
                    <a:pt x="1851687" y="2962492"/>
                    <a:pt x="1771663" y="3035726"/>
                    <a:pt x="1600200" y="3200400"/>
                  </a:cubicBezTo>
                  <a:cubicBezTo>
                    <a:pt x="1436357" y="3058586"/>
                    <a:pt x="1371573" y="2939632"/>
                    <a:pt x="1291550" y="2752098"/>
                  </a:cubicBezTo>
                  <a:cubicBezTo>
                    <a:pt x="1120113" y="2906270"/>
                    <a:pt x="1002017" y="2938522"/>
                    <a:pt x="800100" y="2986014"/>
                  </a:cubicBezTo>
                  <a:cubicBezTo>
                    <a:pt x="732377" y="2759439"/>
                    <a:pt x="748475" y="2647163"/>
                    <a:pt x="756952" y="2443448"/>
                  </a:cubicBezTo>
                  <a:cubicBezTo>
                    <a:pt x="530377" y="2467165"/>
                    <a:pt x="425721" y="2475643"/>
                    <a:pt x="214386" y="2400300"/>
                  </a:cubicBezTo>
                  <a:cubicBezTo>
                    <a:pt x="254258" y="2183143"/>
                    <a:pt x="324610" y="2072667"/>
                    <a:pt x="448302" y="1908850"/>
                  </a:cubicBezTo>
                  <a:cubicBezTo>
                    <a:pt x="222668" y="1813587"/>
                    <a:pt x="126574" y="1733563"/>
                    <a:pt x="0" y="1600200"/>
                  </a:cubicBezTo>
                  <a:close/>
                </a:path>
              </a:pathLst>
            </a:custGeom>
            <a:solidFill>
              <a:srgbClr val="FBA31E"/>
            </a:solidFill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B931F284-F319-4FE2-AE4E-E15788D4E89A}"/>
                </a:ext>
              </a:extLst>
            </p:cNvPr>
            <p:cNvSpPr/>
            <p:nvPr/>
          </p:nvSpPr>
          <p:spPr>
            <a:xfrm>
              <a:off x="15089505" y="-2865120"/>
              <a:ext cx="2339340" cy="2339340"/>
            </a:xfrm>
            <a:prstGeom prst="ellipse">
              <a:avLst/>
            </a:prstGeom>
            <a:solidFill>
              <a:srgbClr val="F9CC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A29C05DC-26C6-46C2-B350-467250309B49}"/>
              </a:ext>
            </a:extLst>
          </p:cNvPr>
          <p:cNvGrpSpPr/>
          <p:nvPr/>
        </p:nvGrpSpPr>
        <p:grpSpPr>
          <a:xfrm>
            <a:off x="5483112" y="-4397789"/>
            <a:ext cx="1891723" cy="2976378"/>
            <a:chOff x="9142970" y="-1812924"/>
            <a:chExt cx="2408862" cy="4390233"/>
          </a:xfrm>
        </p:grpSpPr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A8A66654-EFC2-4245-96CE-DEA99195B3D0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A78311D1-222B-498D-A4C5-241F271A01B2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F2C3882-7369-409A-A4BD-D4F9AA5A4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sp>
        <p:nvSpPr>
          <p:cNvPr id="28" name="文本框 15"/>
          <p:cNvSpPr txBox="1"/>
          <p:nvPr/>
        </p:nvSpPr>
        <p:spPr>
          <a:xfrm>
            <a:off x="2945415" y="2059940"/>
            <a:ext cx="6143028" cy="230832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Chúc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các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em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học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tốt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0064D2">
                  <a:lumMod val="50000"/>
                </a:srgb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sp>
        <p:nvSpPr>
          <p:cNvPr id="29" name="文本框 15"/>
          <p:cNvSpPr txBox="1"/>
          <p:nvPr/>
        </p:nvSpPr>
        <p:spPr>
          <a:xfrm>
            <a:off x="3027188" y="2027717"/>
            <a:ext cx="6143028" cy="230832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BA31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Chúc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FBA31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BA31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các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FBA31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BA31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em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FBA31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FBA31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BA31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học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FBA31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BA31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tốt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FBA31E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pic>
        <p:nvPicPr>
          <p:cNvPr id="30" name="图片 1">
            <a:extLst>
              <a:ext uri="{FF2B5EF4-FFF2-40B4-BE49-F238E27FC236}">
                <a16:creationId xmlns:a16="http://schemas.microsoft.com/office/drawing/2014/main" id="{36D5FC79-D773-424E-AD54-D5CE2FCF04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6662" y="2270225"/>
            <a:ext cx="3928360" cy="3967063"/>
          </a:xfrm>
          <a:prstGeom prst="rect">
            <a:avLst/>
          </a:prstGeom>
        </p:spPr>
      </p:pic>
      <p:sp>
        <p:nvSpPr>
          <p:cNvPr id="31" name="任意多边形: 形状 2">
            <a:extLst>
              <a:ext uri="{FF2B5EF4-FFF2-40B4-BE49-F238E27FC236}">
                <a16:creationId xmlns:a16="http://schemas.microsoft.com/office/drawing/2014/main" id="{2194ED35-BBCA-42F1-8297-E0648C2F79FD}"/>
              </a:ext>
            </a:extLst>
          </p:cNvPr>
          <p:cNvSpPr/>
          <p:nvPr/>
        </p:nvSpPr>
        <p:spPr>
          <a:xfrm>
            <a:off x="0" y="5349876"/>
            <a:ext cx="12192000" cy="1508125"/>
          </a:xfrm>
          <a:custGeom>
            <a:avLst/>
            <a:gdLst>
              <a:gd name="connsiteX0" fmla="*/ 7810500 w 12192000"/>
              <a:gd name="connsiteY0" fmla="*/ 36 h 1508125"/>
              <a:gd name="connsiteX1" fmla="*/ 8153401 w 12192000"/>
              <a:gd name="connsiteY1" fmla="*/ 209586 h 1508125"/>
              <a:gd name="connsiteX2" fmla="*/ 8458200 w 12192000"/>
              <a:gd name="connsiteY2" fmla="*/ 57186 h 1508125"/>
              <a:gd name="connsiteX3" fmla="*/ 8839200 w 12192000"/>
              <a:gd name="connsiteY3" fmla="*/ 247686 h 1508125"/>
              <a:gd name="connsiteX4" fmla="*/ 9124950 w 12192000"/>
              <a:gd name="connsiteY4" fmla="*/ 57186 h 1508125"/>
              <a:gd name="connsiteX5" fmla="*/ 9467850 w 12192000"/>
              <a:gd name="connsiteY5" fmla="*/ 190536 h 1508125"/>
              <a:gd name="connsiteX6" fmla="*/ 9772650 w 12192000"/>
              <a:gd name="connsiteY6" fmla="*/ 57186 h 1508125"/>
              <a:gd name="connsiteX7" fmla="*/ 10153650 w 12192000"/>
              <a:gd name="connsiteY7" fmla="*/ 228636 h 1508125"/>
              <a:gd name="connsiteX8" fmla="*/ 10420350 w 12192000"/>
              <a:gd name="connsiteY8" fmla="*/ 76236 h 1508125"/>
              <a:gd name="connsiteX9" fmla="*/ 10820400 w 12192000"/>
              <a:gd name="connsiteY9" fmla="*/ 228636 h 1508125"/>
              <a:gd name="connsiteX10" fmla="*/ 11106150 w 12192000"/>
              <a:gd name="connsiteY10" fmla="*/ 38136 h 1508125"/>
              <a:gd name="connsiteX11" fmla="*/ 11487150 w 12192000"/>
              <a:gd name="connsiteY11" fmla="*/ 209586 h 1508125"/>
              <a:gd name="connsiteX12" fmla="*/ 11734800 w 12192000"/>
              <a:gd name="connsiteY12" fmla="*/ 57186 h 1508125"/>
              <a:gd name="connsiteX13" fmla="*/ 12190326 w 12192000"/>
              <a:gd name="connsiteY13" fmla="*/ 197047 h 1508125"/>
              <a:gd name="connsiteX14" fmla="*/ 12192000 w 12192000"/>
              <a:gd name="connsiteY14" fmla="*/ 199031 h 1508125"/>
              <a:gd name="connsiteX15" fmla="*/ 12192000 w 12192000"/>
              <a:gd name="connsiteY15" fmla="*/ 1508125 h 1508125"/>
              <a:gd name="connsiteX16" fmla="*/ 0 w 12192000"/>
              <a:gd name="connsiteY16" fmla="*/ 1508125 h 1508125"/>
              <a:gd name="connsiteX17" fmla="*/ 0 w 12192000"/>
              <a:gd name="connsiteY17" fmla="*/ 61356 h 1508125"/>
              <a:gd name="connsiteX18" fmla="*/ 18604 w 12192000"/>
              <a:gd name="connsiteY18" fmla="*/ 65428 h 1508125"/>
              <a:gd name="connsiteX19" fmla="*/ 323850 w 12192000"/>
              <a:gd name="connsiteY19" fmla="*/ 209586 h 1508125"/>
              <a:gd name="connsiteX20" fmla="*/ 628650 w 12192000"/>
              <a:gd name="connsiteY20" fmla="*/ 76236 h 1508125"/>
              <a:gd name="connsiteX21" fmla="*/ 1028700 w 12192000"/>
              <a:gd name="connsiteY21" fmla="*/ 209586 h 1508125"/>
              <a:gd name="connsiteX22" fmla="*/ 1295400 w 12192000"/>
              <a:gd name="connsiteY22" fmla="*/ 38136 h 1508125"/>
              <a:gd name="connsiteX23" fmla="*/ 1638300 w 12192000"/>
              <a:gd name="connsiteY23" fmla="*/ 247686 h 1508125"/>
              <a:gd name="connsiteX24" fmla="*/ 1943100 w 12192000"/>
              <a:gd name="connsiteY24" fmla="*/ 57186 h 1508125"/>
              <a:gd name="connsiteX25" fmla="*/ 2305051 w 12192000"/>
              <a:gd name="connsiteY25" fmla="*/ 266736 h 1508125"/>
              <a:gd name="connsiteX26" fmla="*/ 2571750 w 12192000"/>
              <a:gd name="connsiteY26" fmla="*/ 76236 h 1508125"/>
              <a:gd name="connsiteX27" fmla="*/ 2933700 w 12192000"/>
              <a:gd name="connsiteY27" fmla="*/ 266736 h 1508125"/>
              <a:gd name="connsiteX28" fmla="*/ 3257550 w 12192000"/>
              <a:gd name="connsiteY28" fmla="*/ 95286 h 1508125"/>
              <a:gd name="connsiteX29" fmla="*/ 3619500 w 12192000"/>
              <a:gd name="connsiteY29" fmla="*/ 247686 h 1508125"/>
              <a:gd name="connsiteX30" fmla="*/ 3886200 w 12192000"/>
              <a:gd name="connsiteY30" fmla="*/ 38136 h 1508125"/>
              <a:gd name="connsiteX31" fmla="*/ 4267201 w 12192000"/>
              <a:gd name="connsiteY31" fmla="*/ 190536 h 1508125"/>
              <a:gd name="connsiteX32" fmla="*/ 4533902 w 12192000"/>
              <a:gd name="connsiteY32" fmla="*/ 38136 h 1508125"/>
              <a:gd name="connsiteX33" fmla="*/ 4876801 w 12192000"/>
              <a:gd name="connsiteY33" fmla="*/ 209586 h 1508125"/>
              <a:gd name="connsiteX34" fmla="*/ 5200652 w 12192000"/>
              <a:gd name="connsiteY34" fmla="*/ 38136 h 1508125"/>
              <a:gd name="connsiteX35" fmla="*/ 5467352 w 12192000"/>
              <a:gd name="connsiteY35" fmla="*/ 228636 h 1508125"/>
              <a:gd name="connsiteX36" fmla="*/ 5867402 w 12192000"/>
              <a:gd name="connsiteY36" fmla="*/ 57186 h 1508125"/>
              <a:gd name="connsiteX37" fmla="*/ 6153151 w 12192000"/>
              <a:gd name="connsiteY37" fmla="*/ 209586 h 1508125"/>
              <a:gd name="connsiteX38" fmla="*/ 6515101 w 12192000"/>
              <a:gd name="connsiteY38" fmla="*/ 19086 h 1508125"/>
              <a:gd name="connsiteX39" fmla="*/ 6858000 w 12192000"/>
              <a:gd name="connsiteY39" fmla="*/ 209586 h 1508125"/>
              <a:gd name="connsiteX40" fmla="*/ 7162800 w 12192000"/>
              <a:gd name="connsiteY40" fmla="*/ 19086 h 1508125"/>
              <a:gd name="connsiteX41" fmla="*/ 7524750 w 12192000"/>
              <a:gd name="connsiteY41" fmla="*/ 228636 h 1508125"/>
              <a:gd name="connsiteX42" fmla="*/ 7810500 w 12192000"/>
              <a:gd name="connsiteY42" fmla="*/ 36 h 150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1508125">
                <a:moveTo>
                  <a:pt x="7810500" y="36"/>
                </a:moveTo>
                <a:cubicBezTo>
                  <a:pt x="7915276" y="-3139"/>
                  <a:pt x="8045450" y="200061"/>
                  <a:pt x="8153401" y="209586"/>
                </a:cubicBezTo>
                <a:cubicBezTo>
                  <a:pt x="8261350" y="219111"/>
                  <a:pt x="8343900" y="50836"/>
                  <a:pt x="8458200" y="57186"/>
                </a:cubicBezTo>
                <a:cubicBezTo>
                  <a:pt x="8572500" y="63536"/>
                  <a:pt x="8728075" y="247686"/>
                  <a:pt x="8839200" y="247686"/>
                </a:cubicBezTo>
                <a:cubicBezTo>
                  <a:pt x="8950325" y="247686"/>
                  <a:pt x="9020175" y="66711"/>
                  <a:pt x="9124950" y="57186"/>
                </a:cubicBezTo>
                <a:cubicBezTo>
                  <a:pt x="9229725" y="47661"/>
                  <a:pt x="9359900" y="190536"/>
                  <a:pt x="9467850" y="190536"/>
                </a:cubicBezTo>
                <a:cubicBezTo>
                  <a:pt x="9575800" y="190536"/>
                  <a:pt x="9658350" y="50836"/>
                  <a:pt x="9772650" y="57186"/>
                </a:cubicBezTo>
                <a:cubicBezTo>
                  <a:pt x="9886950" y="63536"/>
                  <a:pt x="10045700" y="225461"/>
                  <a:pt x="10153650" y="228636"/>
                </a:cubicBezTo>
                <a:cubicBezTo>
                  <a:pt x="10261600" y="231811"/>
                  <a:pt x="10309225" y="76236"/>
                  <a:pt x="10420350" y="76236"/>
                </a:cubicBezTo>
                <a:cubicBezTo>
                  <a:pt x="10531475" y="76236"/>
                  <a:pt x="10706100" y="234986"/>
                  <a:pt x="10820400" y="228636"/>
                </a:cubicBezTo>
                <a:cubicBezTo>
                  <a:pt x="10934700" y="222286"/>
                  <a:pt x="10995025" y="41311"/>
                  <a:pt x="11106150" y="38136"/>
                </a:cubicBezTo>
                <a:cubicBezTo>
                  <a:pt x="11217275" y="34961"/>
                  <a:pt x="11382375" y="206411"/>
                  <a:pt x="11487150" y="209586"/>
                </a:cubicBezTo>
                <a:cubicBezTo>
                  <a:pt x="11591925" y="212761"/>
                  <a:pt x="11607800" y="47661"/>
                  <a:pt x="11734800" y="57186"/>
                </a:cubicBezTo>
                <a:cubicBezTo>
                  <a:pt x="11845925" y="65521"/>
                  <a:pt x="12044561" y="56839"/>
                  <a:pt x="12190326" y="197047"/>
                </a:cubicBezTo>
                <a:lnTo>
                  <a:pt x="12192000" y="199031"/>
                </a:lnTo>
                <a:lnTo>
                  <a:pt x="12192000" y="1508125"/>
                </a:lnTo>
                <a:lnTo>
                  <a:pt x="0" y="1508125"/>
                </a:lnTo>
                <a:lnTo>
                  <a:pt x="0" y="61356"/>
                </a:lnTo>
                <a:lnTo>
                  <a:pt x="18604" y="65428"/>
                </a:lnTo>
                <a:cubicBezTo>
                  <a:pt x="110629" y="97072"/>
                  <a:pt x="229394" y="206808"/>
                  <a:pt x="323850" y="209586"/>
                </a:cubicBezTo>
                <a:cubicBezTo>
                  <a:pt x="431800" y="212761"/>
                  <a:pt x="511175" y="76236"/>
                  <a:pt x="628650" y="76236"/>
                </a:cubicBezTo>
                <a:cubicBezTo>
                  <a:pt x="746125" y="76236"/>
                  <a:pt x="917575" y="215936"/>
                  <a:pt x="1028700" y="209586"/>
                </a:cubicBezTo>
                <a:cubicBezTo>
                  <a:pt x="1139825" y="203236"/>
                  <a:pt x="1193800" y="31786"/>
                  <a:pt x="1295400" y="38136"/>
                </a:cubicBezTo>
                <a:cubicBezTo>
                  <a:pt x="1397000" y="44486"/>
                  <a:pt x="1530350" y="244511"/>
                  <a:pt x="1638300" y="247686"/>
                </a:cubicBezTo>
                <a:cubicBezTo>
                  <a:pt x="1746250" y="250861"/>
                  <a:pt x="1831976" y="54011"/>
                  <a:pt x="1943100" y="57186"/>
                </a:cubicBezTo>
                <a:cubicBezTo>
                  <a:pt x="2054225" y="60361"/>
                  <a:pt x="2200276" y="263561"/>
                  <a:pt x="2305051" y="266736"/>
                </a:cubicBezTo>
                <a:cubicBezTo>
                  <a:pt x="2409825" y="269911"/>
                  <a:pt x="2466976" y="76236"/>
                  <a:pt x="2571750" y="76236"/>
                </a:cubicBezTo>
                <a:cubicBezTo>
                  <a:pt x="2676525" y="76236"/>
                  <a:pt x="2819401" y="263561"/>
                  <a:pt x="2933700" y="266736"/>
                </a:cubicBezTo>
                <a:cubicBezTo>
                  <a:pt x="3048000" y="269911"/>
                  <a:pt x="3143251" y="98461"/>
                  <a:pt x="3257550" y="95286"/>
                </a:cubicBezTo>
                <a:cubicBezTo>
                  <a:pt x="3371850" y="92111"/>
                  <a:pt x="3514726" y="257211"/>
                  <a:pt x="3619500" y="247686"/>
                </a:cubicBezTo>
                <a:cubicBezTo>
                  <a:pt x="3724275" y="238161"/>
                  <a:pt x="3778252" y="47661"/>
                  <a:pt x="3886200" y="38136"/>
                </a:cubicBezTo>
                <a:cubicBezTo>
                  <a:pt x="3994150" y="28611"/>
                  <a:pt x="4159251" y="190536"/>
                  <a:pt x="4267201" y="190536"/>
                </a:cubicBezTo>
                <a:cubicBezTo>
                  <a:pt x="4375153" y="190536"/>
                  <a:pt x="4432302" y="34961"/>
                  <a:pt x="4533902" y="38136"/>
                </a:cubicBezTo>
                <a:cubicBezTo>
                  <a:pt x="4635501" y="41311"/>
                  <a:pt x="4765676" y="209586"/>
                  <a:pt x="4876801" y="209586"/>
                </a:cubicBezTo>
                <a:cubicBezTo>
                  <a:pt x="4987926" y="209586"/>
                  <a:pt x="5102227" y="34961"/>
                  <a:pt x="5200652" y="38136"/>
                </a:cubicBezTo>
                <a:cubicBezTo>
                  <a:pt x="5299077" y="41311"/>
                  <a:pt x="5356226" y="225461"/>
                  <a:pt x="5467352" y="228636"/>
                </a:cubicBezTo>
                <a:cubicBezTo>
                  <a:pt x="5578476" y="231811"/>
                  <a:pt x="5753102" y="60361"/>
                  <a:pt x="5867402" y="57186"/>
                </a:cubicBezTo>
                <a:cubicBezTo>
                  <a:pt x="5981700" y="54011"/>
                  <a:pt x="6045200" y="215936"/>
                  <a:pt x="6153151" y="209586"/>
                </a:cubicBezTo>
                <a:cubicBezTo>
                  <a:pt x="6261101" y="203236"/>
                  <a:pt x="6397625" y="19086"/>
                  <a:pt x="6515101" y="19086"/>
                </a:cubicBezTo>
                <a:cubicBezTo>
                  <a:pt x="6632576" y="19086"/>
                  <a:pt x="6750051" y="209586"/>
                  <a:pt x="6858000" y="209586"/>
                </a:cubicBezTo>
                <a:cubicBezTo>
                  <a:pt x="6965951" y="209586"/>
                  <a:pt x="7051675" y="15911"/>
                  <a:pt x="7162800" y="19086"/>
                </a:cubicBezTo>
                <a:cubicBezTo>
                  <a:pt x="7273926" y="22261"/>
                  <a:pt x="7416800" y="231811"/>
                  <a:pt x="7524750" y="228636"/>
                </a:cubicBezTo>
                <a:cubicBezTo>
                  <a:pt x="7632701" y="225461"/>
                  <a:pt x="7705726" y="3211"/>
                  <a:pt x="7810500" y="36"/>
                </a:cubicBezTo>
                <a:close/>
              </a:path>
            </a:pathLst>
          </a:custGeom>
          <a:solidFill>
            <a:srgbClr val="CAEFFB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2" name="任意多边形: 形状 3">
            <a:extLst>
              <a:ext uri="{FF2B5EF4-FFF2-40B4-BE49-F238E27FC236}">
                <a16:creationId xmlns:a16="http://schemas.microsoft.com/office/drawing/2014/main" id="{07520E4D-2FC0-4D68-8123-FBBB2C5C0E97}"/>
              </a:ext>
            </a:extLst>
          </p:cNvPr>
          <p:cNvSpPr/>
          <p:nvPr/>
        </p:nvSpPr>
        <p:spPr>
          <a:xfrm>
            <a:off x="0" y="5616576"/>
            <a:ext cx="12192000" cy="1241425"/>
          </a:xfrm>
          <a:custGeom>
            <a:avLst/>
            <a:gdLst>
              <a:gd name="connsiteX0" fmla="*/ 8096251 w 12192000"/>
              <a:gd name="connsiteY0" fmla="*/ 36 h 1241425"/>
              <a:gd name="connsiteX1" fmla="*/ 8439150 w 12192000"/>
              <a:gd name="connsiteY1" fmla="*/ 209586 h 1241425"/>
              <a:gd name="connsiteX2" fmla="*/ 8743950 w 12192000"/>
              <a:gd name="connsiteY2" fmla="*/ 57186 h 1241425"/>
              <a:gd name="connsiteX3" fmla="*/ 9124950 w 12192000"/>
              <a:gd name="connsiteY3" fmla="*/ 247686 h 1241425"/>
              <a:gd name="connsiteX4" fmla="*/ 9410700 w 12192000"/>
              <a:gd name="connsiteY4" fmla="*/ 57186 h 1241425"/>
              <a:gd name="connsiteX5" fmla="*/ 9753600 w 12192000"/>
              <a:gd name="connsiteY5" fmla="*/ 190536 h 1241425"/>
              <a:gd name="connsiteX6" fmla="*/ 10058400 w 12192000"/>
              <a:gd name="connsiteY6" fmla="*/ 57186 h 1241425"/>
              <a:gd name="connsiteX7" fmla="*/ 10439400 w 12192000"/>
              <a:gd name="connsiteY7" fmla="*/ 228636 h 1241425"/>
              <a:gd name="connsiteX8" fmla="*/ 10706100 w 12192000"/>
              <a:gd name="connsiteY8" fmla="*/ 76236 h 1241425"/>
              <a:gd name="connsiteX9" fmla="*/ 11106150 w 12192000"/>
              <a:gd name="connsiteY9" fmla="*/ 228636 h 1241425"/>
              <a:gd name="connsiteX10" fmla="*/ 11391900 w 12192000"/>
              <a:gd name="connsiteY10" fmla="*/ 38136 h 1241425"/>
              <a:gd name="connsiteX11" fmla="*/ 11772900 w 12192000"/>
              <a:gd name="connsiteY11" fmla="*/ 209586 h 1241425"/>
              <a:gd name="connsiteX12" fmla="*/ 12020550 w 12192000"/>
              <a:gd name="connsiteY12" fmla="*/ 57186 h 1241425"/>
              <a:gd name="connsiteX13" fmla="*/ 12133957 w 12192000"/>
              <a:gd name="connsiteY13" fmla="*/ 64032 h 1241425"/>
              <a:gd name="connsiteX14" fmla="*/ 12192000 w 12192000"/>
              <a:gd name="connsiteY14" fmla="*/ 70611 h 1241425"/>
              <a:gd name="connsiteX15" fmla="*/ 12192000 w 12192000"/>
              <a:gd name="connsiteY15" fmla="*/ 1241425 h 1241425"/>
              <a:gd name="connsiteX16" fmla="*/ 0 w 12192000"/>
              <a:gd name="connsiteY16" fmla="*/ 1241425 h 1241425"/>
              <a:gd name="connsiteX17" fmla="*/ 0 w 12192000"/>
              <a:gd name="connsiteY17" fmla="*/ 191021 h 1241425"/>
              <a:gd name="connsiteX18" fmla="*/ 38100 w 12192000"/>
              <a:gd name="connsiteY18" fmla="*/ 171486 h 1241425"/>
              <a:gd name="connsiteX19" fmla="*/ 266700 w 12192000"/>
              <a:gd name="connsiteY19" fmla="*/ 57186 h 1241425"/>
              <a:gd name="connsiteX20" fmla="*/ 609600 w 12192000"/>
              <a:gd name="connsiteY20" fmla="*/ 209586 h 1241425"/>
              <a:gd name="connsiteX21" fmla="*/ 914400 w 12192000"/>
              <a:gd name="connsiteY21" fmla="*/ 76236 h 1241425"/>
              <a:gd name="connsiteX22" fmla="*/ 1314450 w 12192000"/>
              <a:gd name="connsiteY22" fmla="*/ 209586 h 1241425"/>
              <a:gd name="connsiteX23" fmla="*/ 1581150 w 12192000"/>
              <a:gd name="connsiteY23" fmla="*/ 38136 h 1241425"/>
              <a:gd name="connsiteX24" fmla="*/ 1924050 w 12192000"/>
              <a:gd name="connsiteY24" fmla="*/ 247686 h 1241425"/>
              <a:gd name="connsiteX25" fmla="*/ 2228850 w 12192000"/>
              <a:gd name="connsiteY25" fmla="*/ 57186 h 1241425"/>
              <a:gd name="connsiteX26" fmla="*/ 2590800 w 12192000"/>
              <a:gd name="connsiteY26" fmla="*/ 266736 h 1241425"/>
              <a:gd name="connsiteX27" fmla="*/ 2857501 w 12192000"/>
              <a:gd name="connsiteY27" fmla="*/ 76236 h 1241425"/>
              <a:gd name="connsiteX28" fmla="*/ 3219450 w 12192000"/>
              <a:gd name="connsiteY28" fmla="*/ 266736 h 1241425"/>
              <a:gd name="connsiteX29" fmla="*/ 3543300 w 12192000"/>
              <a:gd name="connsiteY29" fmla="*/ 95286 h 1241425"/>
              <a:gd name="connsiteX30" fmla="*/ 3905250 w 12192000"/>
              <a:gd name="connsiteY30" fmla="*/ 247686 h 1241425"/>
              <a:gd name="connsiteX31" fmla="*/ 4171951 w 12192000"/>
              <a:gd name="connsiteY31" fmla="*/ 38136 h 1241425"/>
              <a:gd name="connsiteX32" fmla="*/ 4552951 w 12192000"/>
              <a:gd name="connsiteY32" fmla="*/ 190536 h 1241425"/>
              <a:gd name="connsiteX33" fmla="*/ 4819651 w 12192000"/>
              <a:gd name="connsiteY33" fmla="*/ 38136 h 1241425"/>
              <a:gd name="connsiteX34" fmla="*/ 5162552 w 12192000"/>
              <a:gd name="connsiteY34" fmla="*/ 209586 h 1241425"/>
              <a:gd name="connsiteX35" fmla="*/ 5486401 w 12192000"/>
              <a:gd name="connsiteY35" fmla="*/ 38136 h 1241425"/>
              <a:gd name="connsiteX36" fmla="*/ 5753102 w 12192000"/>
              <a:gd name="connsiteY36" fmla="*/ 228636 h 1241425"/>
              <a:gd name="connsiteX37" fmla="*/ 6153151 w 12192000"/>
              <a:gd name="connsiteY37" fmla="*/ 57186 h 1241425"/>
              <a:gd name="connsiteX38" fmla="*/ 6438900 w 12192000"/>
              <a:gd name="connsiteY38" fmla="*/ 209586 h 1241425"/>
              <a:gd name="connsiteX39" fmla="*/ 6800850 w 12192000"/>
              <a:gd name="connsiteY39" fmla="*/ 19086 h 1241425"/>
              <a:gd name="connsiteX40" fmla="*/ 7143750 w 12192000"/>
              <a:gd name="connsiteY40" fmla="*/ 209586 h 1241425"/>
              <a:gd name="connsiteX41" fmla="*/ 7448550 w 12192000"/>
              <a:gd name="connsiteY41" fmla="*/ 19086 h 1241425"/>
              <a:gd name="connsiteX42" fmla="*/ 7810500 w 12192000"/>
              <a:gd name="connsiteY42" fmla="*/ 228636 h 1241425"/>
              <a:gd name="connsiteX43" fmla="*/ 8096251 w 12192000"/>
              <a:gd name="connsiteY43" fmla="*/ 36 h 124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2000" h="1241425">
                <a:moveTo>
                  <a:pt x="8096251" y="36"/>
                </a:moveTo>
                <a:cubicBezTo>
                  <a:pt x="8201025" y="-3139"/>
                  <a:pt x="8331200" y="200061"/>
                  <a:pt x="8439150" y="209586"/>
                </a:cubicBezTo>
                <a:cubicBezTo>
                  <a:pt x="8547100" y="219111"/>
                  <a:pt x="8629650" y="50836"/>
                  <a:pt x="8743950" y="57186"/>
                </a:cubicBezTo>
                <a:cubicBezTo>
                  <a:pt x="8858250" y="63536"/>
                  <a:pt x="9013825" y="247686"/>
                  <a:pt x="9124950" y="247686"/>
                </a:cubicBezTo>
                <a:cubicBezTo>
                  <a:pt x="9236075" y="247686"/>
                  <a:pt x="9305925" y="66711"/>
                  <a:pt x="9410700" y="57186"/>
                </a:cubicBezTo>
                <a:cubicBezTo>
                  <a:pt x="9515475" y="47661"/>
                  <a:pt x="9645650" y="190536"/>
                  <a:pt x="9753600" y="190536"/>
                </a:cubicBezTo>
                <a:cubicBezTo>
                  <a:pt x="9861550" y="190536"/>
                  <a:pt x="9944100" y="50836"/>
                  <a:pt x="10058400" y="57186"/>
                </a:cubicBezTo>
                <a:cubicBezTo>
                  <a:pt x="10172700" y="63536"/>
                  <a:pt x="10331450" y="225461"/>
                  <a:pt x="10439400" y="228636"/>
                </a:cubicBezTo>
                <a:cubicBezTo>
                  <a:pt x="10547350" y="231811"/>
                  <a:pt x="10594975" y="76236"/>
                  <a:pt x="10706100" y="76236"/>
                </a:cubicBezTo>
                <a:cubicBezTo>
                  <a:pt x="10817225" y="76236"/>
                  <a:pt x="10991850" y="234986"/>
                  <a:pt x="11106150" y="228636"/>
                </a:cubicBezTo>
                <a:cubicBezTo>
                  <a:pt x="11220450" y="222286"/>
                  <a:pt x="11280775" y="41311"/>
                  <a:pt x="11391900" y="38136"/>
                </a:cubicBezTo>
                <a:cubicBezTo>
                  <a:pt x="11503025" y="34961"/>
                  <a:pt x="11668125" y="206411"/>
                  <a:pt x="11772900" y="209586"/>
                </a:cubicBezTo>
                <a:cubicBezTo>
                  <a:pt x="11877675" y="212761"/>
                  <a:pt x="11893550" y="47661"/>
                  <a:pt x="12020550" y="57186"/>
                </a:cubicBezTo>
                <a:cubicBezTo>
                  <a:pt x="12052300" y="59568"/>
                  <a:pt x="12091194" y="60560"/>
                  <a:pt x="12133957" y="64032"/>
                </a:cubicBezTo>
                <a:lnTo>
                  <a:pt x="12192000" y="70611"/>
                </a:lnTo>
                <a:lnTo>
                  <a:pt x="12192000" y="1241425"/>
                </a:lnTo>
                <a:lnTo>
                  <a:pt x="0" y="1241425"/>
                </a:lnTo>
                <a:lnTo>
                  <a:pt x="0" y="191021"/>
                </a:lnTo>
                <a:lnTo>
                  <a:pt x="38100" y="171486"/>
                </a:lnTo>
                <a:cubicBezTo>
                  <a:pt x="168275" y="104811"/>
                  <a:pt x="171450" y="50836"/>
                  <a:pt x="266700" y="57186"/>
                </a:cubicBezTo>
                <a:cubicBezTo>
                  <a:pt x="361950" y="63536"/>
                  <a:pt x="501650" y="206411"/>
                  <a:pt x="609600" y="209586"/>
                </a:cubicBezTo>
                <a:cubicBezTo>
                  <a:pt x="717550" y="212761"/>
                  <a:pt x="796925" y="76236"/>
                  <a:pt x="914400" y="76236"/>
                </a:cubicBezTo>
                <a:cubicBezTo>
                  <a:pt x="1031875" y="76236"/>
                  <a:pt x="1203325" y="215936"/>
                  <a:pt x="1314450" y="209586"/>
                </a:cubicBezTo>
                <a:cubicBezTo>
                  <a:pt x="1425575" y="203236"/>
                  <a:pt x="1479551" y="31786"/>
                  <a:pt x="1581150" y="38136"/>
                </a:cubicBezTo>
                <a:cubicBezTo>
                  <a:pt x="1682750" y="44486"/>
                  <a:pt x="1816101" y="244511"/>
                  <a:pt x="1924050" y="247686"/>
                </a:cubicBezTo>
                <a:cubicBezTo>
                  <a:pt x="2032000" y="250861"/>
                  <a:pt x="2117725" y="54011"/>
                  <a:pt x="2228850" y="57186"/>
                </a:cubicBezTo>
                <a:cubicBezTo>
                  <a:pt x="2339975" y="60361"/>
                  <a:pt x="2486026" y="263561"/>
                  <a:pt x="2590800" y="266736"/>
                </a:cubicBezTo>
                <a:cubicBezTo>
                  <a:pt x="2695575" y="269911"/>
                  <a:pt x="2752725" y="76236"/>
                  <a:pt x="2857501" y="76236"/>
                </a:cubicBezTo>
                <a:cubicBezTo>
                  <a:pt x="2962275" y="76236"/>
                  <a:pt x="3105150" y="263561"/>
                  <a:pt x="3219450" y="266736"/>
                </a:cubicBezTo>
                <a:cubicBezTo>
                  <a:pt x="3333750" y="269911"/>
                  <a:pt x="3429000" y="98461"/>
                  <a:pt x="3543300" y="95286"/>
                </a:cubicBezTo>
                <a:cubicBezTo>
                  <a:pt x="3657600" y="92111"/>
                  <a:pt x="3800476" y="257211"/>
                  <a:pt x="3905250" y="247686"/>
                </a:cubicBezTo>
                <a:cubicBezTo>
                  <a:pt x="4010025" y="238161"/>
                  <a:pt x="4064000" y="47661"/>
                  <a:pt x="4171951" y="38136"/>
                </a:cubicBezTo>
                <a:cubicBezTo>
                  <a:pt x="4279902" y="28611"/>
                  <a:pt x="4445002" y="190536"/>
                  <a:pt x="4552951" y="190536"/>
                </a:cubicBezTo>
                <a:cubicBezTo>
                  <a:pt x="4660901" y="190536"/>
                  <a:pt x="4718051" y="34961"/>
                  <a:pt x="4819651" y="38136"/>
                </a:cubicBezTo>
                <a:cubicBezTo>
                  <a:pt x="4921252" y="41311"/>
                  <a:pt x="5051426" y="209586"/>
                  <a:pt x="5162552" y="209586"/>
                </a:cubicBezTo>
                <a:cubicBezTo>
                  <a:pt x="5273676" y="209586"/>
                  <a:pt x="5387976" y="34961"/>
                  <a:pt x="5486401" y="38136"/>
                </a:cubicBezTo>
                <a:cubicBezTo>
                  <a:pt x="5584826" y="41311"/>
                  <a:pt x="5641975" y="225461"/>
                  <a:pt x="5753102" y="228636"/>
                </a:cubicBezTo>
                <a:cubicBezTo>
                  <a:pt x="5864227" y="231811"/>
                  <a:pt x="6038850" y="60361"/>
                  <a:pt x="6153151" y="57186"/>
                </a:cubicBezTo>
                <a:cubicBezTo>
                  <a:pt x="6267451" y="54011"/>
                  <a:pt x="6330951" y="215936"/>
                  <a:pt x="6438900" y="209586"/>
                </a:cubicBezTo>
                <a:cubicBezTo>
                  <a:pt x="6546851" y="203236"/>
                  <a:pt x="6683375" y="19086"/>
                  <a:pt x="6800850" y="19086"/>
                </a:cubicBezTo>
                <a:cubicBezTo>
                  <a:pt x="6918325" y="19086"/>
                  <a:pt x="7035801" y="209586"/>
                  <a:pt x="7143750" y="209586"/>
                </a:cubicBezTo>
                <a:cubicBezTo>
                  <a:pt x="7251700" y="209586"/>
                  <a:pt x="7337426" y="15911"/>
                  <a:pt x="7448550" y="19086"/>
                </a:cubicBezTo>
                <a:cubicBezTo>
                  <a:pt x="7559675" y="22261"/>
                  <a:pt x="7702551" y="231811"/>
                  <a:pt x="7810500" y="228636"/>
                </a:cubicBezTo>
                <a:cubicBezTo>
                  <a:pt x="7918451" y="225461"/>
                  <a:pt x="7991475" y="3211"/>
                  <a:pt x="8096251" y="36"/>
                </a:cubicBezTo>
                <a:close/>
              </a:path>
            </a:pathLst>
          </a:custGeom>
          <a:solidFill>
            <a:srgbClr val="00AAE5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3" name="任意多边形: 形状 4">
            <a:extLst>
              <a:ext uri="{FF2B5EF4-FFF2-40B4-BE49-F238E27FC236}">
                <a16:creationId xmlns:a16="http://schemas.microsoft.com/office/drawing/2014/main" id="{00B6F760-F036-4EFE-BE9D-4CCCAA3460F4}"/>
              </a:ext>
            </a:extLst>
          </p:cNvPr>
          <p:cNvSpPr/>
          <p:nvPr/>
        </p:nvSpPr>
        <p:spPr>
          <a:xfrm>
            <a:off x="0" y="5959476"/>
            <a:ext cx="12192000" cy="898525"/>
          </a:xfrm>
          <a:custGeom>
            <a:avLst/>
            <a:gdLst>
              <a:gd name="connsiteX0" fmla="*/ 7810500 w 12192000"/>
              <a:gd name="connsiteY0" fmla="*/ 36 h 898525"/>
              <a:gd name="connsiteX1" fmla="*/ 8153401 w 12192000"/>
              <a:gd name="connsiteY1" fmla="*/ 209586 h 898525"/>
              <a:gd name="connsiteX2" fmla="*/ 8458200 w 12192000"/>
              <a:gd name="connsiteY2" fmla="*/ 57186 h 898525"/>
              <a:gd name="connsiteX3" fmla="*/ 8839200 w 12192000"/>
              <a:gd name="connsiteY3" fmla="*/ 247686 h 898525"/>
              <a:gd name="connsiteX4" fmla="*/ 9124950 w 12192000"/>
              <a:gd name="connsiteY4" fmla="*/ 57186 h 898525"/>
              <a:gd name="connsiteX5" fmla="*/ 9467850 w 12192000"/>
              <a:gd name="connsiteY5" fmla="*/ 190536 h 898525"/>
              <a:gd name="connsiteX6" fmla="*/ 9772650 w 12192000"/>
              <a:gd name="connsiteY6" fmla="*/ 57186 h 898525"/>
              <a:gd name="connsiteX7" fmla="*/ 10153650 w 12192000"/>
              <a:gd name="connsiteY7" fmla="*/ 228636 h 898525"/>
              <a:gd name="connsiteX8" fmla="*/ 10420350 w 12192000"/>
              <a:gd name="connsiteY8" fmla="*/ 76236 h 898525"/>
              <a:gd name="connsiteX9" fmla="*/ 10820400 w 12192000"/>
              <a:gd name="connsiteY9" fmla="*/ 228636 h 898525"/>
              <a:gd name="connsiteX10" fmla="*/ 11106150 w 12192000"/>
              <a:gd name="connsiteY10" fmla="*/ 38136 h 898525"/>
              <a:gd name="connsiteX11" fmla="*/ 11487150 w 12192000"/>
              <a:gd name="connsiteY11" fmla="*/ 209586 h 898525"/>
              <a:gd name="connsiteX12" fmla="*/ 11734800 w 12192000"/>
              <a:gd name="connsiteY12" fmla="*/ 57186 h 898525"/>
              <a:gd name="connsiteX13" fmla="*/ 12190326 w 12192000"/>
              <a:gd name="connsiteY13" fmla="*/ 197047 h 898525"/>
              <a:gd name="connsiteX14" fmla="*/ 12192000 w 12192000"/>
              <a:gd name="connsiteY14" fmla="*/ 199031 h 898525"/>
              <a:gd name="connsiteX15" fmla="*/ 12192000 w 12192000"/>
              <a:gd name="connsiteY15" fmla="*/ 898525 h 898525"/>
              <a:gd name="connsiteX16" fmla="*/ 0 w 12192000"/>
              <a:gd name="connsiteY16" fmla="*/ 898525 h 898525"/>
              <a:gd name="connsiteX17" fmla="*/ 0 w 12192000"/>
              <a:gd name="connsiteY17" fmla="*/ 61356 h 898525"/>
              <a:gd name="connsiteX18" fmla="*/ 18604 w 12192000"/>
              <a:gd name="connsiteY18" fmla="*/ 65428 h 898525"/>
              <a:gd name="connsiteX19" fmla="*/ 323850 w 12192000"/>
              <a:gd name="connsiteY19" fmla="*/ 209586 h 898525"/>
              <a:gd name="connsiteX20" fmla="*/ 628650 w 12192000"/>
              <a:gd name="connsiteY20" fmla="*/ 76236 h 898525"/>
              <a:gd name="connsiteX21" fmla="*/ 1028700 w 12192000"/>
              <a:gd name="connsiteY21" fmla="*/ 209586 h 898525"/>
              <a:gd name="connsiteX22" fmla="*/ 1295400 w 12192000"/>
              <a:gd name="connsiteY22" fmla="*/ 38136 h 898525"/>
              <a:gd name="connsiteX23" fmla="*/ 1638300 w 12192000"/>
              <a:gd name="connsiteY23" fmla="*/ 247686 h 898525"/>
              <a:gd name="connsiteX24" fmla="*/ 1943100 w 12192000"/>
              <a:gd name="connsiteY24" fmla="*/ 57186 h 898525"/>
              <a:gd name="connsiteX25" fmla="*/ 2305051 w 12192000"/>
              <a:gd name="connsiteY25" fmla="*/ 266736 h 898525"/>
              <a:gd name="connsiteX26" fmla="*/ 2571750 w 12192000"/>
              <a:gd name="connsiteY26" fmla="*/ 76236 h 898525"/>
              <a:gd name="connsiteX27" fmla="*/ 2933700 w 12192000"/>
              <a:gd name="connsiteY27" fmla="*/ 266736 h 898525"/>
              <a:gd name="connsiteX28" fmla="*/ 3257550 w 12192000"/>
              <a:gd name="connsiteY28" fmla="*/ 95286 h 898525"/>
              <a:gd name="connsiteX29" fmla="*/ 3619500 w 12192000"/>
              <a:gd name="connsiteY29" fmla="*/ 247686 h 898525"/>
              <a:gd name="connsiteX30" fmla="*/ 3886200 w 12192000"/>
              <a:gd name="connsiteY30" fmla="*/ 38136 h 898525"/>
              <a:gd name="connsiteX31" fmla="*/ 4267201 w 12192000"/>
              <a:gd name="connsiteY31" fmla="*/ 190536 h 898525"/>
              <a:gd name="connsiteX32" fmla="*/ 4533902 w 12192000"/>
              <a:gd name="connsiteY32" fmla="*/ 38136 h 898525"/>
              <a:gd name="connsiteX33" fmla="*/ 4876801 w 12192000"/>
              <a:gd name="connsiteY33" fmla="*/ 209586 h 898525"/>
              <a:gd name="connsiteX34" fmla="*/ 5200652 w 12192000"/>
              <a:gd name="connsiteY34" fmla="*/ 38136 h 898525"/>
              <a:gd name="connsiteX35" fmla="*/ 5467352 w 12192000"/>
              <a:gd name="connsiteY35" fmla="*/ 228636 h 898525"/>
              <a:gd name="connsiteX36" fmla="*/ 5867402 w 12192000"/>
              <a:gd name="connsiteY36" fmla="*/ 57186 h 898525"/>
              <a:gd name="connsiteX37" fmla="*/ 6153151 w 12192000"/>
              <a:gd name="connsiteY37" fmla="*/ 209586 h 898525"/>
              <a:gd name="connsiteX38" fmla="*/ 6515101 w 12192000"/>
              <a:gd name="connsiteY38" fmla="*/ 19086 h 898525"/>
              <a:gd name="connsiteX39" fmla="*/ 6858000 w 12192000"/>
              <a:gd name="connsiteY39" fmla="*/ 209586 h 898525"/>
              <a:gd name="connsiteX40" fmla="*/ 7162800 w 12192000"/>
              <a:gd name="connsiteY40" fmla="*/ 19086 h 898525"/>
              <a:gd name="connsiteX41" fmla="*/ 7524750 w 12192000"/>
              <a:gd name="connsiteY41" fmla="*/ 228636 h 898525"/>
              <a:gd name="connsiteX42" fmla="*/ 7810500 w 12192000"/>
              <a:gd name="connsiteY42" fmla="*/ 36 h 89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898525">
                <a:moveTo>
                  <a:pt x="7810500" y="36"/>
                </a:moveTo>
                <a:cubicBezTo>
                  <a:pt x="7915276" y="-3139"/>
                  <a:pt x="8045450" y="200061"/>
                  <a:pt x="8153401" y="209586"/>
                </a:cubicBezTo>
                <a:cubicBezTo>
                  <a:pt x="8261350" y="219111"/>
                  <a:pt x="8343900" y="50836"/>
                  <a:pt x="8458200" y="57186"/>
                </a:cubicBezTo>
                <a:cubicBezTo>
                  <a:pt x="8572500" y="63536"/>
                  <a:pt x="8728075" y="247686"/>
                  <a:pt x="8839200" y="247686"/>
                </a:cubicBezTo>
                <a:cubicBezTo>
                  <a:pt x="8950325" y="247686"/>
                  <a:pt x="9020175" y="66711"/>
                  <a:pt x="9124950" y="57186"/>
                </a:cubicBezTo>
                <a:cubicBezTo>
                  <a:pt x="9229725" y="47661"/>
                  <a:pt x="9359900" y="190536"/>
                  <a:pt x="9467850" y="190536"/>
                </a:cubicBezTo>
                <a:cubicBezTo>
                  <a:pt x="9575800" y="190536"/>
                  <a:pt x="9658350" y="50836"/>
                  <a:pt x="9772650" y="57186"/>
                </a:cubicBezTo>
                <a:cubicBezTo>
                  <a:pt x="9886950" y="63536"/>
                  <a:pt x="10045700" y="225461"/>
                  <a:pt x="10153650" y="228636"/>
                </a:cubicBezTo>
                <a:cubicBezTo>
                  <a:pt x="10261600" y="231811"/>
                  <a:pt x="10309225" y="76236"/>
                  <a:pt x="10420350" y="76236"/>
                </a:cubicBezTo>
                <a:cubicBezTo>
                  <a:pt x="10531475" y="76236"/>
                  <a:pt x="10706100" y="234986"/>
                  <a:pt x="10820400" y="228636"/>
                </a:cubicBezTo>
                <a:cubicBezTo>
                  <a:pt x="10934700" y="222286"/>
                  <a:pt x="10995025" y="41311"/>
                  <a:pt x="11106150" y="38136"/>
                </a:cubicBezTo>
                <a:cubicBezTo>
                  <a:pt x="11217275" y="34961"/>
                  <a:pt x="11382375" y="206411"/>
                  <a:pt x="11487150" y="209586"/>
                </a:cubicBezTo>
                <a:cubicBezTo>
                  <a:pt x="11591925" y="212761"/>
                  <a:pt x="11607800" y="47661"/>
                  <a:pt x="11734800" y="57186"/>
                </a:cubicBezTo>
                <a:cubicBezTo>
                  <a:pt x="11845925" y="65521"/>
                  <a:pt x="12044561" y="56839"/>
                  <a:pt x="12190326" y="197047"/>
                </a:cubicBezTo>
                <a:lnTo>
                  <a:pt x="12192000" y="199031"/>
                </a:lnTo>
                <a:lnTo>
                  <a:pt x="12192000" y="898525"/>
                </a:lnTo>
                <a:lnTo>
                  <a:pt x="0" y="898525"/>
                </a:lnTo>
                <a:lnTo>
                  <a:pt x="0" y="61356"/>
                </a:lnTo>
                <a:lnTo>
                  <a:pt x="18604" y="65428"/>
                </a:lnTo>
                <a:cubicBezTo>
                  <a:pt x="110629" y="97072"/>
                  <a:pt x="229394" y="206808"/>
                  <a:pt x="323850" y="209586"/>
                </a:cubicBezTo>
                <a:cubicBezTo>
                  <a:pt x="431800" y="212761"/>
                  <a:pt x="511175" y="76236"/>
                  <a:pt x="628650" y="76236"/>
                </a:cubicBezTo>
                <a:cubicBezTo>
                  <a:pt x="746125" y="76236"/>
                  <a:pt x="917575" y="215936"/>
                  <a:pt x="1028700" y="209586"/>
                </a:cubicBezTo>
                <a:cubicBezTo>
                  <a:pt x="1139825" y="203236"/>
                  <a:pt x="1193800" y="31786"/>
                  <a:pt x="1295400" y="38136"/>
                </a:cubicBezTo>
                <a:cubicBezTo>
                  <a:pt x="1397000" y="44486"/>
                  <a:pt x="1530350" y="244511"/>
                  <a:pt x="1638300" y="247686"/>
                </a:cubicBezTo>
                <a:cubicBezTo>
                  <a:pt x="1746250" y="250861"/>
                  <a:pt x="1831976" y="54011"/>
                  <a:pt x="1943100" y="57186"/>
                </a:cubicBezTo>
                <a:cubicBezTo>
                  <a:pt x="2054225" y="60361"/>
                  <a:pt x="2200276" y="263561"/>
                  <a:pt x="2305051" y="266736"/>
                </a:cubicBezTo>
                <a:cubicBezTo>
                  <a:pt x="2409825" y="269911"/>
                  <a:pt x="2466976" y="76236"/>
                  <a:pt x="2571750" y="76236"/>
                </a:cubicBezTo>
                <a:cubicBezTo>
                  <a:pt x="2676525" y="76236"/>
                  <a:pt x="2819401" y="263561"/>
                  <a:pt x="2933700" y="266736"/>
                </a:cubicBezTo>
                <a:cubicBezTo>
                  <a:pt x="3048000" y="269911"/>
                  <a:pt x="3143251" y="98461"/>
                  <a:pt x="3257550" y="95286"/>
                </a:cubicBezTo>
                <a:cubicBezTo>
                  <a:pt x="3371850" y="92111"/>
                  <a:pt x="3514726" y="257211"/>
                  <a:pt x="3619500" y="247686"/>
                </a:cubicBezTo>
                <a:cubicBezTo>
                  <a:pt x="3724275" y="238161"/>
                  <a:pt x="3778252" y="47661"/>
                  <a:pt x="3886200" y="38136"/>
                </a:cubicBezTo>
                <a:cubicBezTo>
                  <a:pt x="3994150" y="28611"/>
                  <a:pt x="4159251" y="190536"/>
                  <a:pt x="4267201" y="190536"/>
                </a:cubicBezTo>
                <a:cubicBezTo>
                  <a:pt x="4375153" y="190536"/>
                  <a:pt x="4432302" y="34961"/>
                  <a:pt x="4533902" y="38136"/>
                </a:cubicBezTo>
                <a:cubicBezTo>
                  <a:pt x="4635501" y="41311"/>
                  <a:pt x="4765676" y="209586"/>
                  <a:pt x="4876801" y="209586"/>
                </a:cubicBezTo>
                <a:cubicBezTo>
                  <a:pt x="4987926" y="209586"/>
                  <a:pt x="5102227" y="34961"/>
                  <a:pt x="5200652" y="38136"/>
                </a:cubicBezTo>
                <a:cubicBezTo>
                  <a:pt x="5299077" y="41311"/>
                  <a:pt x="5356226" y="225461"/>
                  <a:pt x="5467352" y="228636"/>
                </a:cubicBezTo>
                <a:cubicBezTo>
                  <a:pt x="5578476" y="231811"/>
                  <a:pt x="5753102" y="60361"/>
                  <a:pt x="5867402" y="57186"/>
                </a:cubicBezTo>
                <a:cubicBezTo>
                  <a:pt x="5981700" y="54011"/>
                  <a:pt x="6045200" y="215936"/>
                  <a:pt x="6153151" y="209586"/>
                </a:cubicBezTo>
                <a:cubicBezTo>
                  <a:pt x="6261101" y="203236"/>
                  <a:pt x="6397625" y="19086"/>
                  <a:pt x="6515101" y="19086"/>
                </a:cubicBezTo>
                <a:cubicBezTo>
                  <a:pt x="6632576" y="19086"/>
                  <a:pt x="6750051" y="209586"/>
                  <a:pt x="6858000" y="209586"/>
                </a:cubicBezTo>
                <a:cubicBezTo>
                  <a:pt x="6965951" y="209586"/>
                  <a:pt x="7051675" y="15911"/>
                  <a:pt x="7162800" y="19086"/>
                </a:cubicBezTo>
                <a:cubicBezTo>
                  <a:pt x="7273926" y="22261"/>
                  <a:pt x="7416800" y="231811"/>
                  <a:pt x="7524750" y="228636"/>
                </a:cubicBezTo>
                <a:cubicBezTo>
                  <a:pt x="7632701" y="225461"/>
                  <a:pt x="7705726" y="3211"/>
                  <a:pt x="7810500" y="36"/>
                </a:cubicBezTo>
                <a:close/>
              </a:path>
            </a:pathLst>
          </a:custGeom>
          <a:solidFill>
            <a:srgbClr val="CAEFFB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4" name="任意多边形: 形状 5">
            <a:extLst>
              <a:ext uri="{FF2B5EF4-FFF2-40B4-BE49-F238E27FC236}">
                <a16:creationId xmlns:a16="http://schemas.microsoft.com/office/drawing/2014/main" id="{0F449F8D-2319-4E77-AAB1-758FFFFEDB7F}"/>
              </a:ext>
            </a:extLst>
          </p:cNvPr>
          <p:cNvSpPr/>
          <p:nvPr/>
        </p:nvSpPr>
        <p:spPr>
          <a:xfrm>
            <a:off x="0" y="6289676"/>
            <a:ext cx="12192000" cy="568325"/>
          </a:xfrm>
          <a:custGeom>
            <a:avLst/>
            <a:gdLst>
              <a:gd name="connsiteX0" fmla="*/ 8096251 w 12192000"/>
              <a:gd name="connsiteY0" fmla="*/ 36 h 568325"/>
              <a:gd name="connsiteX1" fmla="*/ 8439150 w 12192000"/>
              <a:gd name="connsiteY1" fmla="*/ 209586 h 568325"/>
              <a:gd name="connsiteX2" fmla="*/ 8743950 w 12192000"/>
              <a:gd name="connsiteY2" fmla="*/ 57186 h 568325"/>
              <a:gd name="connsiteX3" fmla="*/ 9124950 w 12192000"/>
              <a:gd name="connsiteY3" fmla="*/ 247686 h 568325"/>
              <a:gd name="connsiteX4" fmla="*/ 9410700 w 12192000"/>
              <a:gd name="connsiteY4" fmla="*/ 57186 h 568325"/>
              <a:gd name="connsiteX5" fmla="*/ 9753600 w 12192000"/>
              <a:gd name="connsiteY5" fmla="*/ 190536 h 568325"/>
              <a:gd name="connsiteX6" fmla="*/ 10058400 w 12192000"/>
              <a:gd name="connsiteY6" fmla="*/ 57186 h 568325"/>
              <a:gd name="connsiteX7" fmla="*/ 10439400 w 12192000"/>
              <a:gd name="connsiteY7" fmla="*/ 228636 h 568325"/>
              <a:gd name="connsiteX8" fmla="*/ 10706100 w 12192000"/>
              <a:gd name="connsiteY8" fmla="*/ 76236 h 568325"/>
              <a:gd name="connsiteX9" fmla="*/ 11106150 w 12192000"/>
              <a:gd name="connsiteY9" fmla="*/ 228636 h 568325"/>
              <a:gd name="connsiteX10" fmla="*/ 11391900 w 12192000"/>
              <a:gd name="connsiteY10" fmla="*/ 38136 h 568325"/>
              <a:gd name="connsiteX11" fmla="*/ 11772900 w 12192000"/>
              <a:gd name="connsiteY11" fmla="*/ 209586 h 568325"/>
              <a:gd name="connsiteX12" fmla="*/ 12020550 w 12192000"/>
              <a:gd name="connsiteY12" fmla="*/ 57186 h 568325"/>
              <a:gd name="connsiteX13" fmla="*/ 12133957 w 12192000"/>
              <a:gd name="connsiteY13" fmla="*/ 64032 h 568325"/>
              <a:gd name="connsiteX14" fmla="*/ 12192000 w 12192000"/>
              <a:gd name="connsiteY14" fmla="*/ 70611 h 568325"/>
              <a:gd name="connsiteX15" fmla="*/ 12192000 w 12192000"/>
              <a:gd name="connsiteY15" fmla="*/ 568325 h 568325"/>
              <a:gd name="connsiteX16" fmla="*/ 0 w 12192000"/>
              <a:gd name="connsiteY16" fmla="*/ 568325 h 568325"/>
              <a:gd name="connsiteX17" fmla="*/ 0 w 12192000"/>
              <a:gd name="connsiteY17" fmla="*/ 191031 h 568325"/>
              <a:gd name="connsiteX18" fmla="*/ 38100 w 12192000"/>
              <a:gd name="connsiteY18" fmla="*/ 171486 h 568325"/>
              <a:gd name="connsiteX19" fmla="*/ 266700 w 12192000"/>
              <a:gd name="connsiteY19" fmla="*/ 57186 h 568325"/>
              <a:gd name="connsiteX20" fmla="*/ 609600 w 12192000"/>
              <a:gd name="connsiteY20" fmla="*/ 209586 h 568325"/>
              <a:gd name="connsiteX21" fmla="*/ 914400 w 12192000"/>
              <a:gd name="connsiteY21" fmla="*/ 76236 h 568325"/>
              <a:gd name="connsiteX22" fmla="*/ 1314450 w 12192000"/>
              <a:gd name="connsiteY22" fmla="*/ 209586 h 568325"/>
              <a:gd name="connsiteX23" fmla="*/ 1581150 w 12192000"/>
              <a:gd name="connsiteY23" fmla="*/ 38136 h 568325"/>
              <a:gd name="connsiteX24" fmla="*/ 1924050 w 12192000"/>
              <a:gd name="connsiteY24" fmla="*/ 247686 h 568325"/>
              <a:gd name="connsiteX25" fmla="*/ 2228850 w 12192000"/>
              <a:gd name="connsiteY25" fmla="*/ 57186 h 568325"/>
              <a:gd name="connsiteX26" fmla="*/ 2590800 w 12192000"/>
              <a:gd name="connsiteY26" fmla="*/ 266736 h 568325"/>
              <a:gd name="connsiteX27" fmla="*/ 2857501 w 12192000"/>
              <a:gd name="connsiteY27" fmla="*/ 76236 h 568325"/>
              <a:gd name="connsiteX28" fmla="*/ 3219450 w 12192000"/>
              <a:gd name="connsiteY28" fmla="*/ 266736 h 568325"/>
              <a:gd name="connsiteX29" fmla="*/ 3543301 w 12192000"/>
              <a:gd name="connsiteY29" fmla="*/ 95286 h 568325"/>
              <a:gd name="connsiteX30" fmla="*/ 3905250 w 12192000"/>
              <a:gd name="connsiteY30" fmla="*/ 247686 h 568325"/>
              <a:gd name="connsiteX31" fmla="*/ 4171951 w 12192000"/>
              <a:gd name="connsiteY31" fmla="*/ 38136 h 568325"/>
              <a:gd name="connsiteX32" fmla="*/ 4552951 w 12192000"/>
              <a:gd name="connsiteY32" fmla="*/ 190536 h 568325"/>
              <a:gd name="connsiteX33" fmla="*/ 4819651 w 12192000"/>
              <a:gd name="connsiteY33" fmla="*/ 38136 h 568325"/>
              <a:gd name="connsiteX34" fmla="*/ 5162552 w 12192000"/>
              <a:gd name="connsiteY34" fmla="*/ 209586 h 568325"/>
              <a:gd name="connsiteX35" fmla="*/ 5486401 w 12192000"/>
              <a:gd name="connsiteY35" fmla="*/ 38136 h 568325"/>
              <a:gd name="connsiteX36" fmla="*/ 5753102 w 12192000"/>
              <a:gd name="connsiteY36" fmla="*/ 228636 h 568325"/>
              <a:gd name="connsiteX37" fmla="*/ 6153151 w 12192000"/>
              <a:gd name="connsiteY37" fmla="*/ 57186 h 568325"/>
              <a:gd name="connsiteX38" fmla="*/ 6438900 w 12192000"/>
              <a:gd name="connsiteY38" fmla="*/ 209586 h 568325"/>
              <a:gd name="connsiteX39" fmla="*/ 6800850 w 12192000"/>
              <a:gd name="connsiteY39" fmla="*/ 19086 h 568325"/>
              <a:gd name="connsiteX40" fmla="*/ 7143750 w 12192000"/>
              <a:gd name="connsiteY40" fmla="*/ 209586 h 568325"/>
              <a:gd name="connsiteX41" fmla="*/ 7448550 w 12192000"/>
              <a:gd name="connsiteY41" fmla="*/ 19086 h 568325"/>
              <a:gd name="connsiteX42" fmla="*/ 7810500 w 12192000"/>
              <a:gd name="connsiteY42" fmla="*/ 228636 h 568325"/>
              <a:gd name="connsiteX43" fmla="*/ 8096251 w 12192000"/>
              <a:gd name="connsiteY43" fmla="*/ 36 h 56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2000" h="568325">
                <a:moveTo>
                  <a:pt x="8096251" y="36"/>
                </a:moveTo>
                <a:cubicBezTo>
                  <a:pt x="8201025" y="-3139"/>
                  <a:pt x="8331200" y="200061"/>
                  <a:pt x="8439150" y="209586"/>
                </a:cubicBezTo>
                <a:cubicBezTo>
                  <a:pt x="8547100" y="219111"/>
                  <a:pt x="8629650" y="50836"/>
                  <a:pt x="8743950" y="57186"/>
                </a:cubicBezTo>
                <a:cubicBezTo>
                  <a:pt x="8858250" y="63536"/>
                  <a:pt x="9013825" y="247686"/>
                  <a:pt x="9124950" y="247686"/>
                </a:cubicBezTo>
                <a:cubicBezTo>
                  <a:pt x="9236075" y="247686"/>
                  <a:pt x="9305925" y="66711"/>
                  <a:pt x="9410700" y="57186"/>
                </a:cubicBezTo>
                <a:cubicBezTo>
                  <a:pt x="9515475" y="47661"/>
                  <a:pt x="9645650" y="190536"/>
                  <a:pt x="9753600" y="190536"/>
                </a:cubicBezTo>
                <a:cubicBezTo>
                  <a:pt x="9861550" y="190536"/>
                  <a:pt x="9944100" y="50836"/>
                  <a:pt x="10058400" y="57186"/>
                </a:cubicBezTo>
                <a:cubicBezTo>
                  <a:pt x="10172700" y="63536"/>
                  <a:pt x="10331450" y="225461"/>
                  <a:pt x="10439400" y="228636"/>
                </a:cubicBezTo>
                <a:cubicBezTo>
                  <a:pt x="10547350" y="231811"/>
                  <a:pt x="10594975" y="76236"/>
                  <a:pt x="10706100" y="76236"/>
                </a:cubicBezTo>
                <a:cubicBezTo>
                  <a:pt x="10817225" y="76236"/>
                  <a:pt x="10991850" y="234986"/>
                  <a:pt x="11106150" y="228636"/>
                </a:cubicBezTo>
                <a:cubicBezTo>
                  <a:pt x="11220450" y="222286"/>
                  <a:pt x="11280775" y="41311"/>
                  <a:pt x="11391900" y="38136"/>
                </a:cubicBezTo>
                <a:cubicBezTo>
                  <a:pt x="11503025" y="34961"/>
                  <a:pt x="11668125" y="206411"/>
                  <a:pt x="11772900" y="209586"/>
                </a:cubicBezTo>
                <a:cubicBezTo>
                  <a:pt x="11877675" y="212761"/>
                  <a:pt x="11893550" y="47661"/>
                  <a:pt x="12020550" y="57186"/>
                </a:cubicBezTo>
                <a:cubicBezTo>
                  <a:pt x="12052300" y="59568"/>
                  <a:pt x="12091194" y="60560"/>
                  <a:pt x="12133957" y="64032"/>
                </a:cubicBezTo>
                <a:lnTo>
                  <a:pt x="12192000" y="70611"/>
                </a:lnTo>
                <a:lnTo>
                  <a:pt x="12192000" y="568325"/>
                </a:lnTo>
                <a:lnTo>
                  <a:pt x="0" y="568325"/>
                </a:lnTo>
                <a:lnTo>
                  <a:pt x="0" y="191031"/>
                </a:lnTo>
                <a:lnTo>
                  <a:pt x="38100" y="171486"/>
                </a:lnTo>
                <a:cubicBezTo>
                  <a:pt x="168275" y="104811"/>
                  <a:pt x="171450" y="50836"/>
                  <a:pt x="266700" y="57186"/>
                </a:cubicBezTo>
                <a:cubicBezTo>
                  <a:pt x="361950" y="63536"/>
                  <a:pt x="501650" y="206411"/>
                  <a:pt x="609600" y="209586"/>
                </a:cubicBezTo>
                <a:cubicBezTo>
                  <a:pt x="717550" y="212761"/>
                  <a:pt x="796925" y="76236"/>
                  <a:pt x="914400" y="76236"/>
                </a:cubicBezTo>
                <a:cubicBezTo>
                  <a:pt x="1031875" y="76236"/>
                  <a:pt x="1203325" y="215936"/>
                  <a:pt x="1314450" y="209586"/>
                </a:cubicBezTo>
                <a:cubicBezTo>
                  <a:pt x="1425575" y="203236"/>
                  <a:pt x="1479551" y="31786"/>
                  <a:pt x="1581150" y="38136"/>
                </a:cubicBezTo>
                <a:cubicBezTo>
                  <a:pt x="1682750" y="44486"/>
                  <a:pt x="1816101" y="244511"/>
                  <a:pt x="1924050" y="247686"/>
                </a:cubicBezTo>
                <a:cubicBezTo>
                  <a:pt x="2032000" y="250861"/>
                  <a:pt x="2117725" y="54011"/>
                  <a:pt x="2228850" y="57186"/>
                </a:cubicBezTo>
                <a:cubicBezTo>
                  <a:pt x="2339975" y="60361"/>
                  <a:pt x="2486026" y="263561"/>
                  <a:pt x="2590800" y="266736"/>
                </a:cubicBezTo>
                <a:cubicBezTo>
                  <a:pt x="2695575" y="269911"/>
                  <a:pt x="2752725" y="76236"/>
                  <a:pt x="2857501" y="76236"/>
                </a:cubicBezTo>
                <a:cubicBezTo>
                  <a:pt x="2962275" y="76236"/>
                  <a:pt x="3105150" y="263561"/>
                  <a:pt x="3219450" y="266736"/>
                </a:cubicBezTo>
                <a:cubicBezTo>
                  <a:pt x="3333750" y="269911"/>
                  <a:pt x="3429000" y="98461"/>
                  <a:pt x="3543301" y="95286"/>
                </a:cubicBezTo>
                <a:cubicBezTo>
                  <a:pt x="3657600" y="92111"/>
                  <a:pt x="3800476" y="257211"/>
                  <a:pt x="3905250" y="247686"/>
                </a:cubicBezTo>
                <a:cubicBezTo>
                  <a:pt x="4010025" y="238161"/>
                  <a:pt x="4064000" y="47661"/>
                  <a:pt x="4171951" y="38136"/>
                </a:cubicBezTo>
                <a:cubicBezTo>
                  <a:pt x="4279902" y="28611"/>
                  <a:pt x="4445002" y="190536"/>
                  <a:pt x="4552951" y="190536"/>
                </a:cubicBezTo>
                <a:cubicBezTo>
                  <a:pt x="4660901" y="190536"/>
                  <a:pt x="4718051" y="34961"/>
                  <a:pt x="4819651" y="38136"/>
                </a:cubicBezTo>
                <a:cubicBezTo>
                  <a:pt x="4921252" y="41311"/>
                  <a:pt x="5051426" y="209586"/>
                  <a:pt x="5162552" y="209586"/>
                </a:cubicBezTo>
                <a:cubicBezTo>
                  <a:pt x="5273676" y="209586"/>
                  <a:pt x="5387976" y="34961"/>
                  <a:pt x="5486401" y="38136"/>
                </a:cubicBezTo>
                <a:cubicBezTo>
                  <a:pt x="5584826" y="41311"/>
                  <a:pt x="5641975" y="225461"/>
                  <a:pt x="5753102" y="228636"/>
                </a:cubicBezTo>
                <a:cubicBezTo>
                  <a:pt x="5864227" y="231811"/>
                  <a:pt x="6038850" y="60361"/>
                  <a:pt x="6153151" y="57186"/>
                </a:cubicBezTo>
                <a:cubicBezTo>
                  <a:pt x="6267451" y="54011"/>
                  <a:pt x="6330951" y="215936"/>
                  <a:pt x="6438900" y="209586"/>
                </a:cubicBezTo>
                <a:cubicBezTo>
                  <a:pt x="6546851" y="203236"/>
                  <a:pt x="6683375" y="19086"/>
                  <a:pt x="6800850" y="19086"/>
                </a:cubicBezTo>
                <a:cubicBezTo>
                  <a:pt x="6918325" y="19086"/>
                  <a:pt x="7035801" y="209586"/>
                  <a:pt x="7143750" y="209586"/>
                </a:cubicBezTo>
                <a:cubicBezTo>
                  <a:pt x="7251700" y="209586"/>
                  <a:pt x="7337426" y="15911"/>
                  <a:pt x="7448550" y="19086"/>
                </a:cubicBezTo>
                <a:cubicBezTo>
                  <a:pt x="7559675" y="22261"/>
                  <a:pt x="7702551" y="231811"/>
                  <a:pt x="7810500" y="228636"/>
                </a:cubicBezTo>
                <a:cubicBezTo>
                  <a:pt x="7918451" y="225461"/>
                  <a:pt x="7991475" y="3211"/>
                  <a:pt x="8096251" y="36"/>
                </a:cubicBezTo>
                <a:close/>
              </a:path>
            </a:pathLst>
          </a:custGeom>
          <a:solidFill>
            <a:srgbClr val="00AAE5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93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CE0C8103-6FAF-4F1C-B794-AEA4D497E6A7}"/>
              </a:ext>
            </a:extLst>
          </p:cNvPr>
          <p:cNvSpPr/>
          <p:nvPr/>
        </p:nvSpPr>
        <p:spPr>
          <a:xfrm>
            <a:off x="-2624640" y="2852738"/>
            <a:ext cx="11325613" cy="4005263"/>
          </a:xfrm>
          <a:custGeom>
            <a:avLst/>
            <a:gdLst>
              <a:gd name="connsiteX0" fmla="*/ 4824066 w 8973643"/>
              <a:gd name="connsiteY0" fmla="*/ 1 h 3173497"/>
              <a:gd name="connsiteX1" fmla="*/ 5351752 w 8973643"/>
              <a:gd name="connsiteY1" fmla="*/ 636773 h 3173497"/>
              <a:gd name="connsiteX2" fmla="*/ 6354642 w 8973643"/>
              <a:gd name="connsiteY2" fmla="*/ 2524567 h 3173497"/>
              <a:gd name="connsiteX3" fmla="*/ 7180551 w 8973643"/>
              <a:gd name="connsiteY3" fmla="*/ 1521677 h 3173497"/>
              <a:gd name="connsiteX4" fmla="*/ 7858979 w 8973643"/>
              <a:gd name="connsiteY4" fmla="*/ 2023122 h 3173497"/>
              <a:gd name="connsiteX5" fmla="*/ 8065455 w 8973643"/>
              <a:gd name="connsiteY5" fmla="*/ 1521677 h 3173497"/>
              <a:gd name="connsiteX6" fmla="*/ 8950359 w 8973643"/>
              <a:gd name="connsiteY6" fmla="*/ 3114503 h 3173497"/>
              <a:gd name="connsiteX7" fmla="*/ 8973643 w 8973643"/>
              <a:gd name="connsiteY7" fmla="*/ 3173497 h 3173497"/>
              <a:gd name="connsiteX8" fmla="*/ 0 w 8973643"/>
              <a:gd name="connsiteY8" fmla="*/ 3173497 h 3173497"/>
              <a:gd name="connsiteX9" fmla="*/ 11281 w 8973643"/>
              <a:gd name="connsiteY9" fmla="*/ 3160303 h 3173497"/>
              <a:gd name="connsiteX10" fmla="*/ 868242 w 8973643"/>
              <a:gd name="connsiteY10" fmla="*/ 2406580 h 3173497"/>
              <a:gd name="connsiteX11" fmla="*/ 1605662 w 8973643"/>
              <a:gd name="connsiteY11" fmla="*/ 1403690 h 3173497"/>
              <a:gd name="connsiteX12" fmla="*/ 1812139 w 8973643"/>
              <a:gd name="connsiteY12" fmla="*/ 1669161 h 3173497"/>
              <a:gd name="connsiteX13" fmla="*/ 2490565 w 8973643"/>
              <a:gd name="connsiteY13" fmla="*/ 872748 h 3173497"/>
              <a:gd name="connsiteX14" fmla="*/ 2903520 w 8973643"/>
              <a:gd name="connsiteY14" fmla="*/ 1256206 h 3173497"/>
              <a:gd name="connsiteX15" fmla="*/ 3493455 w 8973643"/>
              <a:gd name="connsiteY15" fmla="*/ 843251 h 3173497"/>
              <a:gd name="connsiteX16" fmla="*/ 3758926 w 8973643"/>
              <a:gd name="connsiteY16" fmla="*/ 1197212 h 3173497"/>
              <a:gd name="connsiteX17" fmla="*/ 4732320 w 8973643"/>
              <a:gd name="connsiteY17" fmla="*/ 17341 h 3173497"/>
              <a:gd name="connsiteX18" fmla="*/ 4824066 w 8973643"/>
              <a:gd name="connsiteY18" fmla="*/ 1 h 3173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973643" h="3173497">
                <a:moveTo>
                  <a:pt x="4824066" y="1"/>
                </a:moveTo>
                <a:cubicBezTo>
                  <a:pt x="5021603" y="-403"/>
                  <a:pt x="5115163" y="271136"/>
                  <a:pt x="5351752" y="636773"/>
                </a:cubicBezTo>
                <a:cubicBezTo>
                  <a:pt x="5622139" y="1054644"/>
                  <a:pt x="6049842" y="2377083"/>
                  <a:pt x="6354642" y="2524567"/>
                </a:cubicBezTo>
                <a:cubicBezTo>
                  <a:pt x="6659442" y="2672051"/>
                  <a:pt x="6929829" y="1605251"/>
                  <a:pt x="7180551" y="1521677"/>
                </a:cubicBezTo>
                <a:cubicBezTo>
                  <a:pt x="7431275" y="1438103"/>
                  <a:pt x="7711495" y="2023122"/>
                  <a:pt x="7858979" y="2023122"/>
                </a:cubicBezTo>
                <a:cubicBezTo>
                  <a:pt x="8006463" y="2023122"/>
                  <a:pt x="7883559" y="1339780"/>
                  <a:pt x="8065455" y="1521677"/>
                </a:cubicBezTo>
                <a:cubicBezTo>
                  <a:pt x="8247351" y="1703574"/>
                  <a:pt x="8812707" y="2662219"/>
                  <a:pt x="8950359" y="3114503"/>
                </a:cubicBezTo>
                <a:lnTo>
                  <a:pt x="8973643" y="3173497"/>
                </a:lnTo>
                <a:lnTo>
                  <a:pt x="0" y="3173497"/>
                </a:lnTo>
                <a:lnTo>
                  <a:pt x="11281" y="3160303"/>
                </a:lnTo>
                <a:cubicBezTo>
                  <a:pt x="238594" y="2922236"/>
                  <a:pt x="623051" y="2677582"/>
                  <a:pt x="868242" y="2406580"/>
                </a:cubicBezTo>
                <a:cubicBezTo>
                  <a:pt x="1148461" y="2096864"/>
                  <a:pt x="1448346" y="1526593"/>
                  <a:pt x="1605662" y="1403690"/>
                </a:cubicBezTo>
                <a:cubicBezTo>
                  <a:pt x="1762978" y="1280787"/>
                  <a:pt x="1664655" y="1757651"/>
                  <a:pt x="1812139" y="1669161"/>
                </a:cubicBezTo>
                <a:cubicBezTo>
                  <a:pt x="1959623" y="1580671"/>
                  <a:pt x="2308668" y="941574"/>
                  <a:pt x="2490565" y="872748"/>
                </a:cubicBezTo>
                <a:cubicBezTo>
                  <a:pt x="2672462" y="803922"/>
                  <a:pt x="2736372" y="1261122"/>
                  <a:pt x="2903520" y="1256206"/>
                </a:cubicBezTo>
                <a:cubicBezTo>
                  <a:pt x="3070668" y="1251290"/>
                  <a:pt x="3350887" y="853083"/>
                  <a:pt x="3493455" y="843251"/>
                </a:cubicBezTo>
                <a:cubicBezTo>
                  <a:pt x="3636023" y="833419"/>
                  <a:pt x="3552449" y="1334864"/>
                  <a:pt x="3758926" y="1197212"/>
                </a:cubicBezTo>
                <a:cubicBezTo>
                  <a:pt x="3965403" y="1059560"/>
                  <a:pt x="4466849" y="110747"/>
                  <a:pt x="4732320" y="17341"/>
                </a:cubicBezTo>
                <a:cubicBezTo>
                  <a:pt x="4765504" y="5666"/>
                  <a:pt x="4795846" y="58"/>
                  <a:pt x="4824066" y="1"/>
                </a:cubicBezTo>
                <a:close/>
              </a:path>
            </a:pathLst>
          </a:custGeom>
          <a:solidFill>
            <a:srgbClr val="7AB8B7"/>
          </a:solidFill>
          <a:ln>
            <a:noFill/>
          </a:ln>
          <a:effectLst>
            <a:outerShdw blurRad="152400" dist="38100" dir="16200000" rotWithShape="0">
              <a:prstClr val="black">
                <a:alpha val="5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50B4C98-C2C4-44CA-A4C4-BC35A9BA46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314" y="3158842"/>
            <a:ext cx="4543809" cy="3563741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853961AF-A299-4032-956D-B72727AB40D0}"/>
              </a:ext>
            </a:extLst>
          </p:cNvPr>
          <p:cNvGrpSpPr/>
          <p:nvPr/>
        </p:nvGrpSpPr>
        <p:grpSpPr>
          <a:xfrm>
            <a:off x="648007" y="-347662"/>
            <a:ext cx="2478651" cy="2478651"/>
            <a:chOff x="14658975" y="-3295650"/>
            <a:chExt cx="3200400" cy="3200400"/>
          </a:xfrm>
        </p:grpSpPr>
        <p:sp>
          <p:nvSpPr>
            <p:cNvPr id="5" name="星形: 十二角 19">
              <a:extLst>
                <a:ext uri="{FF2B5EF4-FFF2-40B4-BE49-F238E27FC236}">
                  <a16:creationId xmlns:a16="http://schemas.microsoft.com/office/drawing/2014/main" id="{9B03A272-86EB-4A59-BEC2-19E5CE7A8739}"/>
                </a:ext>
              </a:extLst>
            </p:cNvPr>
            <p:cNvSpPr/>
            <p:nvPr/>
          </p:nvSpPr>
          <p:spPr>
            <a:xfrm>
              <a:off x="14658975" y="-3295650"/>
              <a:ext cx="3200400" cy="3200400"/>
            </a:xfrm>
            <a:custGeom>
              <a:avLst/>
              <a:gdLst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00400" h="3200400">
                  <a:moveTo>
                    <a:pt x="0" y="1600200"/>
                  </a:moveTo>
                  <a:cubicBezTo>
                    <a:pt x="149434" y="1436357"/>
                    <a:pt x="260768" y="1356333"/>
                    <a:pt x="448302" y="1291550"/>
                  </a:cubicBezTo>
                  <a:cubicBezTo>
                    <a:pt x="294130" y="1112493"/>
                    <a:pt x="254258" y="1024877"/>
                    <a:pt x="214386" y="800100"/>
                  </a:cubicBezTo>
                  <a:cubicBezTo>
                    <a:pt x="395241" y="724757"/>
                    <a:pt x="537997" y="740855"/>
                    <a:pt x="756952" y="756952"/>
                  </a:cubicBezTo>
                  <a:cubicBezTo>
                    <a:pt x="756095" y="576097"/>
                    <a:pt x="739997" y="418101"/>
                    <a:pt x="800100" y="214386"/>
                  </a:cubicBezTo>
                  <a:cubicBezTo>
                    <a:pt x="1032497" y="292358"/>
                    <a:pt x="1127733" y="332230"/>
                    <a:pt x="1291550" y="448302"/>
                  </a:cubicBezTo>
                  <a:cubicBezTo>
                    <a:pt x="1394433" y="253148"/>
                    <a:pt x="1451597" y="157054"/>
                    <a:pt x="1600200" y="0"/>
                  </a:cubicBezTo>
                  <a:cubicBezTo>
                    <a:pt x="1741183" y="157054"/>
                    <a:pt x="1821207" y="230288"/>
                    <a:pt x="1908850" y="448302"/>
                  </a:cubicBezTo>
                  <a:cubicBezTo>
                    <a:pt x="2103147" y="309370"/>
                    <a:pt x="2152663" y="269498"/>
                    <a:pt x="2400300" y="214386"/>
                  </a:cubicBezTo>
                  <a:cubicBezTo>
                    <a:pt x="2460403" y="433341"/>
                    <a:pt x="2482405" y="522757"/>
                    <a:pt x="2443448" y="756952"/>
                  </a:cubicBezTo>
                  <a:cubicBezTo>
                    <a:pt x="2685263" y="725615"/>
                    <a:pt x="2767059" y="717137"/>
                    <a:pt x="2986014" y="800100"/>
                  </a:cubicBezTo>
                  <a:cubicBezTo>
                    <a:pt x="2930902" y="1017257"/>
                    <a:pt x="2913890" y="1104873"/>
                    <a:pt x="2752098" y="1291550"/>
                  </a:cubicBezTo>
                  <a:cubicBezTo>
                    <a:pt x="2985352" y="1371573"/>
                    <a:pt x="3058586" y="1451597"/>
                    <a:pt x="3200400" y="1600200"/>
                  </a:cubicBezTo>
                  <a:cubicBezTo>
                    <a:pt x="3058586" y="1771663"/>
                    <a:pt x="2947252" y="1828827"/>
                    <a:pt x="2752098" y="1908850"/>
                  </a:cubicBezTo>
                  <a:cubicBezTo>
                    <a:pt x="2883410" y="2103147"/>
                    <a:pt x="2953762" y="2198383"/>
                    <a:pt x="2986014" y="2400300"/>
                  </a:cubicBezTo>
                  <a:cubicBezTo>
                    <a:pt x="2774679" y="2483263"/>
                    <a:pt x="2631923" y="2467165"/>
                    <a:pt x="2443448" y="2443448"/>
                  </a:cubicBezTo>
                  <a:cubicBezTo>
                    <a:pt x="2474785" y="2692883"/>
                    <a:pt x="2475643" y="2751819"/>
                    <a:pt x="2400300" y="2986014"/>
                  </a:cubicBezTo>
                  <a:cubicBezTo>
                    <a:pt x="2160283" y="2938522"/>
                    <a:pt x="2087907" y="2898650"/>
                    <a:pt x="1908850" y="2752098"/>
                  </a:cubicBezTo>
                  <a:cubicBezTo>
                    <a:pt x="1851687" y="2962492"/>
                    <a:pt x="1771663" y="3035726"/>
                    <a:pt x="1600200" y="3200400"/>
                  </a:cubicBezTo>
                  <a:cubicBezTo>
                    <a:pt x="1436357" y="3058586"/>
                    <a:pt x="1371573" y="2939632"/>
                    <a:pt x="1291550" y="2752098"/>
                  </a:cubicBezTo>
                  <a:cubicBezTo>
                    <a:pt x="1120113" y="2906270"/>
                    <a:pt x="1002017" y="2938522"/>
                    <a:pt x="800100" y="2986014"/>
                  </a:cubicBezTo>
                  <a:cubicBezTo>
                    <a:pt x="732377" y="2759439"/>
                    <a:pt x="748475" y="2647163"/>
                    <a:pt x="756952" y="2443448"/>
                  </a:cubicBezTo>
                  <a:cubicBezTo>
                    <a:pt x="530377" y="2467165"/>
                    <a:pt x="425721" y="2475643"/>
                    <a:pt x="214386" y="2400300"/>
                  </a:cubicBezTo>
                  <a:cubicBezTo>
                    <a:pt x="254258" y="2183143"/>
                    <a:pt x="324610" y="2072667"/>
                    <a:pt x="448302" y="1908850"/>
                  </a:cubicBezTo>
                  <a:cubicBezTo>
                    <a:pt x="222668" y="1813587"/>
                    <a:pt x="126574" y="1733563"/>
                    <a:pt x="0" y="1600200"/>
                  </a:cubicBezTo>
                  <a:close/>
                </a:path>
              </a:pathLst>
            </a:custGeom>
            <a:solidFill>
              <a:srgbClr val="FBA31E"/>
            </a:solidFill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8676D8EA-88A3-41EA-BA2F-FE30A66B943E}"/>
                </a:ext>
              </a:extLst>
            </p:cNvPr>
            <p:cNvSpPr/>
            <p:nvPr/>
          </p:nvSpPr>
          <p:spPr>
            <a:xfrm>
              <a:off x="15089505" y="-2865120"/>
              <a:ext cx="2339340" cy="2339340"/>
            </a:xfrm>
            <a:prstGeom prst="ellipse">
              <a:avLst/>
            </a:prstGeom>
            <a:solidFill>
              <a:srgbClr val="F9CC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DE439304-1B4F-457E-B635-2FA6DA259893}"/>
              </a:ext>
            </a:extLst>
          </p:cNvPr>
          <p:cNvGrpSpPr/>
          <p:nvPr/>
        </p:nvGrpSpPr>
        <p:grpSpPr>
          <a:xfrm>
            <a:off x="1698753" y="-559437"/>
            <a:ext cx="1398369" cy="2548575"/>
            <a:chOff x="9142970" y="-1812924"/>
            <a:chExt cx="2408862" cy="4390233"/>
          </a:xfrm>
        </p:grpSpPr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9AB10296-6148-41EE-825C-E7E529169B21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95DD63A5-39E6-45AF-A9BA-2CEA87E7572D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2B4CB9AA-FED3-4E33-8209-E3226F2E3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A7D545AE-F673-49ED-B962-06B7290B27C4}"/>
              </a:ext>
            </a:extLst>
          </p:cNvPr>
          <p:cNvSpPr/>
          <p:nvPr/>
        </p:nvSpPr>
        <p:spPr>
          <a:xfrm flipH="1">
            <a:off x="0" y="5445125"/>
            <a:ext cx="12192000" cy="1412876"/>
          </a:xfrm>
          <a:custGeom>
            <a:avLst/>
            <a:gdLst>
              <a:gd name="connsiteX0" fmla="*/ 12192000 w 12192000"/>
              <a:gd name="connsiteY0" fmla="*/ 0 h 1441991"/>
              <a:gd name="connsiteX1" fmla="*/ 12192000 w 12192000"/>
              <a:gd name="connsiteY1" fmla="*/ 1441991 h 1441991"/>
              <a:gd name="connsiteX2" fmla="*/ 0 w 12192000"/>
              <a:gd name="connsiteY2" fmla="*/ 1441991 h 1441991"/>
              <a:gd name="connsiteX3" fmla="*/ 0 w 12192000"/>
              <a:gd name="connsiteY3" fmla="*/ 218117 h 1441991"/>
              <a:gd name="connsiteX4" fmla="*/ 19050 w 12192000"/>
              <a:gd name="connsiteY4" fmla="*/ 222791 h 1441991"/>
              <a:gd name="connsiteX5" fmla="*/ 4095751 w 12192000"/>
              <a:gd name="connsiteY5" fmla="*/ 1251491 h 1441991"/>
              <a:gd name="connsiteX6" fmla="*/ 5962651 w 12192000"/>
              <a:gd name="connsiteY6" fmla="*/ 1327691 h 1441991"/>
              <a:gd name="connsiteX7" fmla="*/ 8743950 w 12192000"/>
              <a:gd name="connsiteY7" fmla="*/ 584741 h 1441991"/>
              <a:gd name="connsiteX8" fmla="*/ 10953750 w 12192000"/>
              <a:gd name="connsiteY8" fmla="*/ 127541 h 1441991"/>
              <a:gd name="connsiteX9" fmla="*/ 12011667 w 12192000"/>
              <a:gd name="connsiteY9" fmla="*/ 4375 h 144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441991">
                <a:moveTo>
                  <a:pt x="12192000" y="0"/>
                </a:moveTo>
                <a:lnTo>
                  <a:pt x="12192000" y="1441991"/>
                </a:lnTo>
                <a:lnTo>
                  <a:pt x="0" y="1441991"/>
                </a:lnTo>
                <a:lnTo>
                  <a:pt x="0" y="218117"/>
                </a:lnTo>
                <a:lnTo>
                  <a:pt x="19050" y="222791"/>
                </a:lnTo>
                <a:cubicBezTo>
                  <a:pt x="873125" y="406941"/>
                  <a:pt x="3105150" y="1067341"/>
                  <a:pt x="4095751" y="1251491"/>
                </a:cubicBezTo>
                <a:cubicBezTo>
                  <a:pt x="5086351" y="1435641"/>
                  <a:pt x="5187951" y="1438816"/>
                  <a:pt x="5962651" y="1327691"/>
                </a:cubicBezTo>
                <a:cubicBezTo>
                  <a:pt x="6737350" y="1216566"/>
                  <a:pt x="7912101" y="784766"/>
                  <a:pt x="8743950" y="584741"/>
                </a:cubicBezTo>
                <a:cubicBezTo>
                  <a:pt x="9575800" y="384716"/>
                  <a:pt x="10293350" y="219616"/>
                  <a:pt x="10953750" y="127541"/>
                </a:cubicBezTo>
                <a:cubicBezTo>
                  <a:pt x="11325225" y="75749"/>
                  <a:pt x="11684645" y="23957"/>
                  <a:pt x="12011667" y="4375"/>
                </a:cubicBezTo>
                <a:close/>
              </a:path>
            </a:pathLst>
          </a:custGeom>
          <a:solidFill>
            <a:srgbClr val="8CC63D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871E0641-0B84-45C1-B13B-AC6C293E6B73}"/>
              </a:ext>
            </a:extLst>
          </p:cNvPr>
          <p:cNvSpPr/>
          <p:nvPr/>
        </p:nvSpPr>
        <p:spPr>
          <a:xfrm>
            <a:off x="0" y="6178008"/>
            <a:ext cx="12192000" cy="679992"/>
          </a:xfrm>
          <a:custGeom>
            <a:avLst/>
            <a:gdLst>
              <a:gd name="connsiteX0" fmla="*/ 12192000 w 12192000"/>
              <a:gd name="connsiteY0" fmla="*/ 0 h 1441991"/>
              <a:gd name="connsiteX1" fmla="*/ 12192000 w 12192000"/>
              <a:gd name="connsiteY1" fmla="*/ 1441991 h 1441991"/>
              <a:gd name="connsiteX2" fmla="*/ 0 w 12192000"/>
              <a:gd name="connsiteY2" fmla="*/ 1441991 h 1441991"/>
              <a:gd name="connsiteX3" fmla="*/ 0 w 12192000"/>
              <a:gd name="connsiteY3" fmla="*/ 218117 h 1441991"/>
              <a:gd name="connsiteX4" fmla="*/ 19050 w 12192000"/>
              <a:gd name="connsiteY4" fmla="*/ 222791 h 1441991"/>
              <a:gd name="connsiteX5" fmla="*/ 4095751 w 12192000"/>
              <a:gd name="connsiteY5" fmla="*/ 1251491 h 1441991"/>
              <a:gd name="connsiteX6" fmla="*/ 5962651 w 12192000"/>
              <a:gd name="connsiteY6" fmla="*/ 1327691 h 1441991"/>
              <a:gd name="connsiteX7" fmla="*/ 8743950 w 12192000"/>
              <a:gd name="connsiteY7" fmla="*/ 584741 h 1441991"/>
              <a:gd name="connsiteX8" fmla="*/ 10953750 w 12192000"/>
              <a:gd name="connsiteY8" fmla="*/ 127541 h 1441991"/>
              <a:gd name="connsiteX9" fmla="*/ 12011667 w 12192000"/>
              <a:gd name="connsiteY9" fmla="*/ 4375 h 144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441991">
                <a:moveTo>
                  <a:pt x="12192000" y="0"/>
                </a:moveTo>
                <a:lnTo>
                  <a:pt x="12192000" y="1441991"/>
                </a:lnTo>
                <a:lnTo>
                  <a:pt x="0" y="1441991"/>
                </a:lnTo>
                <a:lnTo>
                  <a:pt x="0" y="218117"/>
                </a:lnTo>
                <a:lnTo>
                  <a:pt x="19050" y="222791"/>
                </a:lnTo>
                <a:cubicBezTo>
                  <a:pt x="873125" y="406941"/>
                  <a:pt x="3105150" y="1067341"/>
                  <a:pt x="4095751" y="1251491"/>
                </a:cubicBezTo>
                <a:cubicBezTo>
                  <a:pt x="5086351" y="1435641"/>
                  <a:pt x="5187951" y="1438816"/>
                  <a:pt x="5962651" y="1327691"/>
                </a:cubicBezTo>
                <a:cubicBezTo>
                  <a:pt x="6737350" y="1216566"/>
                  <a:pt x="7912101" y="784766"/>
                  <a:pt x="8743950" y="584741"/>
                </a:cubicBezTo>
                <a:cubicBezTo>
                  <a:pt x="9575800" y="384716"/>
                  <a:pt x="10293350" y="219616"/>
                  <a:pt x="10953750" y="127541"/>
                </a:cubicBezTo>
                <a:cubicBezTo>
                  <a:pt x="11325225" y="75749"/>
                  <a:pt x="11684645" y="23957"/>
                  <a:pt x="12011667" y="4375"/>
                </a:cubicBezTo>
                <a:close/>
              </a:path>
            </a:pathLst>
          </a:custGeom>
          <a:solidFill>
            <a:srgbClr val="A6D767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57731E8A-AF3E-4920-B2FE-A6CC761EFE01}"/>
              </a:ext>
            </a:extLst>
          </p:cNvPr>
          <p:cNvGrpSpPr/>
          <p:nvPr/>
        </p:nvGrpSpPr>
        <p:grpSpPr>
          <a:xfrm>
            <a:off x="9224481" y="-2085773"/>
            <a:ext cx="2408862" cy="4390233"/>
            <a:chOff x="9142970" y="-1812924"/>
            <a:chExt cx="2408862" cy="4390233"/>
          </a:xfrm>
        </p:grpSpPr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96AFD0D8-839B-4DF7-9B08-B6A91452EAE1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CDC340D5-365F-46C2-B968-7AD5A609A0AC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B77916C8-175E-4C4C-B743-27400449D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sp>
        <p:nvSpPr>
          <p:cNvPr id="47" name="Rectangle 46"/>
          <p:cNvSpPr/>
          <p:nvPr/>
        </p:nvSpPr>
        <p:spPr>
          <a:xfrm>
            <a:off x="5751298" y="1837562"/>
            <a:ext cx="5741266" cy="4340445"/>
          </a:xfrm>
          <a:prstGeom prst="rect">
            <a:avLst/>
          </a:prstGeom>
          <a:solidFill>
            <a:schemeClr val="bg1"/>
          </a:solidFill>
          <a:ln w="79375" cmpd="thickThin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48" name="图片 36">
            <a:extLst>
              <a:ext uri="{FF2B5EF4-FFF2-40B4-BE49-F238E27FC236}">
                <a16:creationId xmlns:a16="http://schemas.microsoft.com/office/drawing/2014/main" id="{5F93A287-3EE4-44E4-861D-DAB3E6D81F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6112" y="-1455883"/>
            <a:ext cx="2894936" cy="3429868"/>
          </a:xfrm>
          <a:prstGeom prst="rect">
            <a:avLst/>
          </a:prstGeom>
        </p:spPr>
      </p:pic>
      <p:pic>
        <p:nvPicPr>
          <p:cNvPr id="52" name="图片 13">
            <a:extLst>
              <a:ext uri="{FF2B5EF4-FFF2-40B4-BE49-F238E27FC236}">
                <a16:creationId xmlns:a16="http://schemas.microsoft.com/office/drawing/2014/main" id="{8A4016FE-07BD-43EA-B7B0-72EE7610DC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4338" y="5546516"/>
            <a:ext cx="2367815" cy="1176067"/>
          </a:xfrm>
          <a:prstGeom prst="rect">
            <a:avLst/>
          </a:prstGeom>
        </p:spPr>
      </p:pic>
      <p:grpSp>
        <p:nvGrpSpPr>
          <p:cNvPr id="53" name="组合 17">
            <a:extLst>
              <a:ext uri="{FF2B5EF4-FFF2-40B4-BE49-F238E27FC236}">
                <a16:creationId xmlns:a16="http://schemas.microsoft.com/office/drawing/2014/main" id="{B52301A0-6BA1-4332-8728-DDBF879B3ABA}"/>
              </a:ext>
            </a:extLst>
          </p:cNvPr>
          <p:cNvGrpSpPr/>
          <p:nvPr/>
        </p:nvGrpSpPr>
        <p:grpSpPr>
          <a:xfrm>
            <a:off x="563837" y="5895665"/>
            <a:ext cx="1660711" cy="807868"/>
            <a:chOff x="2579649" y="5529206"/>
            <a:chExt cx="2452912" cy="1193242"/>
          </a:xfrm>
        </p:grpSpPr>
        <p:pic>
          <p:nvPicPr>
            <p:cNvPr id="54" name="图片 14">
              <a:extLst>
                <a:ext uri="{FF2B5EF4-FFF2-40B4-BE49-F238E27FC236}">
                  <a16:creationId xmlns:a16="http://schemas.microsoft.com/office/drawing/2014/main" id="{ADF556F2-64B8-4F86-A360-EB87404C7E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45614" y="5529206"/>
              <a:ext cx="2386947" cy="1057689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55" name="图片 15">
              <a:extLst>
                <a:ext uri="{FF2B5EF4-FFF2-40B4-BE49-F238E27FC236}">
                  <a16:creationId xmlns:a16="http://schemas.microsoft.com/office/drawing/2014/main" id="{D3A01FBE-1359-48D1-9130-35FB9BA6D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9632" y="6211330"/>
              <a:ext cx="1269277" cy="511118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6" name="图片 16">
              <a:extLst>
                <a:ext uri="{FF2B5EF4-FFF2-40B4-BE49-F238E27FC236}">
                  <a16:creationId xmlns:a16="http://schemas.microsoft.com/office/drawing/2014/main" id="{AA22A950-97BB-4CCF-9666-1D96DC752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9649" y="6281904"/>
              <a:ext cx="1094018" cy="440544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57" name="图片 18">
            <a:extLst>
              <a:ext uri="{FF2B5EF4-FFF2-40B4-BE49-F238E27FC236}">
                <a16:creationId xmlns:a16="http://schemas.microsoft.com/office/drawing/2014/main" id="{03AC793D-FE0B-4EE6-B86F-5889A897D79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8789" y="6063713"/>
            <a:ext cx="550926" cy="5529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pic>
        <p:nvPicPr>
          <p:cNvPr id="58" name="图片 19">
            <a:extLst>
              <a:ext uri="{FF2B5EF4-FFF2-40B4-BE49-F238E27FC236}">
                <a16:creationId xmlns:a16="http://schemas.microsoft.com/office/drawing/2014/main" id="{40C49FDC-1E82-499C-9917-2792CA0BD7F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808" y="6372494"/>
            <a:ext cx="340396" cy="3416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sp>
        <p:nvSpPr>
          <p:cNvPr id="30" name="Oval Callout 29"/>
          <p:cNvSpPr/>
          <p:nvPr/>
        </p:nvSpPr>
        <p:spPr>
          <a:xfrm>
            <a:off x="1115515" y="1117607"/>
            <a:ext cx="2811901" cy="2466915"/>
          </a:xfrm>
          <a:prstGeom prst="wedgeEllipseCallout">
            <a:avLst>
              <a:gd name="adj1" fmla="val 613"/>
              <a:gd name="adj2" fmla="val 62500"/>
            </a:avLst>
          </a:prstGeom>
          <a:solidFill>
            <a:srgbClr val="F7C7A7"/>
          </a:solidFill>
          <a:ln w="28575">
            <a:solidFill>
              <a:schemeClr val="bg1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4A180E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Đề</a:t>
            </a:r>
            <a:r>
              <a:rPr lang="en-US" altLang="zh-CN" sz="5400" b="1" dirty="0">
                <a:solidFill>
                  <a:srgbClr val="4A180E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4A180E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bài</a:t>
            </a:r>
            <a:r>
              <a:rPr lang="en-US" altLang="zh-CN" sz="5400" b="1" dirty="0">
                <a:solidFill>
                  <a:srgbClr val="4A180E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</a:t>
            </a:r>
            <a:endParaRPr lang="en-US" sz="5400" b="1" dirty="0">
              <a:solidFill>
                <a:srgbClr val="4A180E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7762048" y="2550136"/>
            <a:ext cx="2829965" cy="6404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881483" y="4594832"/>
            <a:ext cx="2731876" cy="50530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8700973" y="4618436"/>
            <a:ext cx="2731876" cy="50530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/>
        </p:nvCxnSpPr>
        <p:spPr>
          <a:xfrm>
            <a:off x="5810133" y="4110402"/>
            <a:ext cx="3040166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文本框 4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86165F70-857F-4BA9-824B-C692C6FBE725}"/>
              </a:ext>
            </a:extLst>
          </p:cNvPr>
          <p:cNvSpPr txBox="1"/>
          <p:nvPr/>
        </p:nvSpPr>
        <p:spPr>
          <a:xfrm>
            <a:off x="5005229" y="2210895"/>
            <a:ext cx="715662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400" b="1">
                <a:solidFill>
                  <a:srgbClr val="066184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Kể một câu chuyện về </a:t>
            </a:r>
            <a:br>
              <a:rPr lang="en-US" altLang="zh-CN" sz="4400" b="1">
                <a:solidFill>
                  <a:srgbClr val="066184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</a:br>
            <a:r>
              <a:rPr lang="en-US" altLang="zh-CN" sz="4400" b="1">
                <a:solidFill>
                  <a:srgbClr val="066184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lòng tự trọng mà em đã </a:t>
            </a:r>
            <a:br>
              <a:rPr lang="en-US" altLang="zh-CN" sz="4400" b="1">
                <a:solidFill>
                  <a:srgbClr val="066184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</a:br>
            <a:r>
              <a:rPr lang="en-US" altLang="zh-CN" sz="4400" b="1">
                <a:solidFill>
                  <a:srgbClr val="066184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được nghe, được đọc.</a:t>
            </a:r>
            <a:endParaRPr lang="zh-CN" altLang="en-US" sz="4400" b="1" dirty="0">
              <a:solidFill>
                <a:srgbClr val="066184"/>
              </a:solidFill>
              <a:latin typeface="Times New Roman" panose="02020603050405020304" pitchFamily="18" charset="0"/>
              <a:ea typeface="汉仪跳跳体简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74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0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grpId="1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animRot by="120000">
                                          <p:cBhvr>
                                            <p:cTn id="2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4" presetID="3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800" decel="100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7" dur="800" decel="100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800" decel="100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800" decel="100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55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5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 animBg="1"/>
          <p:bldP spid="30" grpId="1" animBg="1"/>
          <p:bldP spid="31" grpId="0" animBg="1"/>
          <p:bldP spid="32" grpId="0" animBg="1"/>
          <p:bldP spid="33" grpId="0" animBg="1"/>
          <p:bldP spid="3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0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grpId="1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animRot by="120000">
                                          <p:cBhvr>
                                            <p:cTn id="2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4" presetID="3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800" decel="100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7" dur="800" decel="100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800" decel="100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800" decel="100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55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5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 animBg="1"/>
          <p:bldP spid="30" grpId="1" animBg="1"/>
          <p:bldP spid="31" grpId="0" animBg="1"/>
          <p:bldP spid="32" grpId="0" animBg="1"/>
          <p:bldP spid="33" grpId="0" animBg="1"/>
          <p:bldP spid="35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DA6A5A3-2A89-471F-BF9E-3CA96DB64C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461" y="1446336"/>
            <a:ext cx="4536827" cy="4581525"/>
          </a:xfrm>
          <a:prstGeom prst="rect">
            <a:avLst/>
          </a:prstGeom>
        </p:spPr>
      </p:pic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62FA6821-5C12-4059-8DA3-696093089187}"/>
              </a:ext>
            </a:extLst>
          </p:cNvPr>
          <p:cNvSpPr/>
          <p:nvPr/>
        </p:nvSpPr>
        <p:spPr>
          <a:xfrm>
            <a:off x="0" y="5349876"/>
            <a:ext cx="12192000" cy="1508125"/>
          </a:xfrm>
          <a:custGeom>
            <a:avLst/>
            <a:gdLst>
              <a:gd name="connsiteX0" fmla="*/ 7810500 w 12192000"/>
              <a:gd name="connsiteY0" fmla="*/ 36 h 1508125"/>
              <a:gd name="connsiteX1" fmla="*/ 8153401 w 12192000"/>
              <a:gd name="connsiteY1" fmla="*/ 209586 h 1508125"/>
              <a:gd name="connsiteX2" fmla="*/ 8458200 w 12192000"/>
              <a:gd name="connsiteY2" fmla="*/ 57186 h 1508125"/>
              <a:gd name="connsiteX3" fmla="*/ 8839200 w 12192000"/>
              <a:gd name="connsiteY3" fmla="*/ 247686 h 1508125"/>
              <a:gd name="connsiteX4" fmla="*/ 9124950 w 12192000"/>
              <a:gd name="connsiteY4" fmla="*/ 57186 h 1508125"/>
              <a:gd name="connsiteX5" fmla="*/ 9467850 w 12192000"/>
              <a:gd name="connsiteY5" fmla="*/ 190536 h 1508125"/>
              <a:gd name="connsiteX6" fmla="*/ 9772650 w 12192000"/>
              <a:gd name="connsiteY6" fmla="*/ 57186 h 1508125"/>
              <a:gd name="connsiteX7" fmla="*/ 10153650 w 12192000"/>
              <a:gd name="connsiteY7" fmla="*/ 228636 h 1508125"/>
              <a:gd name="connsiteX8" fmla="*/ 10420350 w 12192000"/>
              <a:gd name="connsiteY8" fmla="*/ 76236 h 1508125"/>
              <a:gd name="connsiteX9" fmla="*/ 10820400 w 12192000"/>
              <a:gd name="connsiteY9" fmla="*/ 228636 h 1508125"/>
              <a:gd name="connsiteX10" fmla="*/ 11106150 w 12192000"/>
              <a:gd name="connsiteY10" fmla="*/ 38136 h 1508125"/>
              <a:gd name="connsiteX11" fmla="*/ 11487150 w 12192000"/>
              <a:gd name="connsiteY11" fmla="*/ 209586 h 1508125"/>
              <a:gd name="connsiteX12" fmla="*/ 11734800 w 12192000"/>
              <a:gd name="connsiteY12" fmla="*/ 57186 h 1508125"/>
              <a:gd name="connsiteX13" fmla="*/ 12190326 w 12192000"/>
              <a:gd name="connsiteY13" fmla="*/ 197047 h 1508125"/>
              <a:gd name="connsiteX14" fmla="*/ 12192000 w 12192000"/>
              <a:gd name="connsiteY14" fmla="*/ 199031 h 1508125"/>
              <a:gd name="connsiteX15" fmla="*/ 12192000 w 12192000"/>
              <a:gd name="connsiteY15" fmla="*/ 1508125 h 1508125"/>
              <a:gd name="connsiteX16" fmla="*/ 0 w 12192000"/>
              <a:gd name="connsiteY16" fmla="*/ 1508125 h 1508125"/>
              <a:gd name="connsiteX17" fmla="*/ 0 w 12192000"/>
              <a:gd name="connsiteY17" fmla="*/ 61356 h 1508125"/>
              <a:gd name="connsiteX18" fmla="*/ 18604 w 12192000"/>
              <a:gd name="connsiteY18" fmla="*/ 65428 h 1508125"/>
              <a:gd name="connsiteX19" fmla="*/ 323850 w 12192000"/>
              <a:gd name="connsiteY19" fmla="*/ 209586 h 1508125"/>
              <a:gd name="connsiteX20" fmla="*/ 628650 w 12192000"/>
              <a:gd name="connsiteY20" fmla="*/ 76236 h 1508125"/>
              <a:gd name="connsiteX21" fmla="*/ 1028700 w 12192000"/>
              <a:gd name="connsiteY21" fmla="*/ 209586 h 1508125"/>
              <a:gd name="connsiteX22" fmla="*/ 1295400 w 12192000"/>
              <a:gd name="connsiteY22" fmla="*/ 38136 h 1508125"/>
              <a:gd name="connsiteX23" fmla="*/ 1638300 w 12192000"/>
              <a:gd name="connsiteY23" fmla="*/ 247686 h 1508125"/>
              <a:gd name="connsiteX24" fmla="*/ 1943100 w 12192000"/>
              <a:gd name="connsiteY24" fmla="*/ 57186 h 1508125"/>
              <a:gd name="connsiteX25" fmla="*/ 2305051 w 12192000"/>
              <a:gd name="connsiteY25" fmla="*/ 266736 h 1508125"/>
              <a:gd name="connsiteX26" fmla="*/ 2571750 w 12192000"/>
              <a:gd name="connsiteY26" fmla="*/ 76236 h 1508125"/>
              <a:gd name="connsiteX27" fmla="*/ 2933700 w 12192000"/>
              <a:gd name="connsiteY27" fmla="*/ 266736 h 1508125"/>
              <a:gd name="connsiteX28" fmla="*/ 3257550 w 12192000"/>
              <a:gd name="connsiteY28" fmla="*/ 95286 h 1508125"/>
              <a:gd name="connsiteX29" fmla="*/ 3619500 w 12192000"/>
              <a:gd name="connsiteY29" fmla="*/ 247686 h 1508125"/>
              <a:gd name="connsiteX30" fmla="*/ 3886200 w 12192000"/>
              <a:gd name="connsiteY30" fmla="*/ 38136 h 1508125"/>
              <a:gd name="connsiteX31" fmla="*/ 4267201 w 12192000"/>
              <a:gd name="connsiteY31" fmla="*/ 190536 h 1508125"/>
              <a:gd name="connsiteX32" fmla="*/ 4533902 w 12192000"/>
              <a:gd name="connsiteY32" fmla="*/ 38136 h 1508125"/>
              <a:gd name="connsiteX33" fmla="*/ 4876801 w 12192000"/>
              <a:gd name="connsiteY33" fmla="*/ 209586 h 1508125"/>
              <a:gd name="connsiteX34" fmla="*/ 5200652 w 12192000"/>
              <a:gd name="connsiteY34" fmla="*/ 38136 h 1508125"/>
              <a:gd name="connsiteX35" fmla="*/ 5467352 w 12192000"/>
              <a:gd name="connsiteY35" fmla="*/ 228636 h 1508125"/>
              <a:gd name="connsiteX36" fmla="*/ 5867402 w 12192000"/>
              <a:gd name="connsiteY36" fmla="*/ 57186 h 1508125"/>
              <a:gd name="connsiteX37" fmla="*/ 6153151 w 12192000"/>
              <a:gd name="connsiteY37" fmla="*/ 209586 h 1508125"/>
              <a:gd name="connsiteX38" fmla="*/ 6515101 w 12192000"/>
              <a:gd name="connsiteY38" fmla="*/ 19086 h 1508125"/>
              <a:gd name="connsiteX39" fmla="*/ 6858000 w 12192000"/>
              <a:gd name="connsiteY39" fmla="*/ 209586 h 1508125"/>
              <a:gd name="connsiteX40" fmla="*/ 7162800 w 12192000"/>
              <a:gd name="connsiteY40" fmla="*/ 19086 h 1508125"/>
              <a:gd name="connsiteX41" fmla="*/ 7524750 w 12192000"/>
              <a:gd name="connsiteY41" fmla="*/ 228636 h 1508125"/>
              <a:gd name="connsiteX42" fmla="*/ 7810500 w 12192000"/>
              <a:gd name="connsiteY42" fmla="*/ 36 h 150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1508125">
                <a:moveTo>
                  <a:pt x="7810500" y="36"/>
                </a:moveTo>
                <a:cubicBezTo>
                  <a:pt x="7915276" y="-3139"/>
                  <a:pt x="8045450" y="200061"/>
                  <a:pt x="8153401" y="209586"/>
                </a:cubicBezTo>
                <a:cubicBezTo>
                  <a:pt x="8261350" y="219111"/>
                  <a:pt x="8343900" y="50836"/>
                  <a:pt x="8458200" y="57186"/>
                </a:cubicBezTo>
                <a:cubicBezTo>
                  <a:pt x="8572500" y="63536"/>
                  <a:pt x="8728075" y="247686"/>
                  <a:pt x="8839200" y="247686"/>
                </a:cubicBezTo>
                <a:cubicBezTo>
                  <a:pt x="8950325" y="247686"/>
                  <a:pt x="9020175" y="66711"/>
                  <a:pt x="9124950" y="57186"/>
                </a:cubicBezTo>
                <a:cubicBezTo>
                  <a:pt x="9229725" y="47661"/>
                  <a:pt x="9359900" y="190536"/>
                  <a:pt x="9467850" y="190536"/>
                </a:cubicBezTo>
                <a:cubicBezTo>
                  <a:pt x="9575800" y="190536"/>
                  <a:pt x="9658350" y="50836"/>
                  <a:pt x="9772650" y="57186"/>
                </a:cubicBezTo>
                <a:cubicBezTo>
                  <a:pt x="9886950" y="63536"/>
                  <a:pt x="10045700" y="225461"/>
                  <a:pt x="10153650" y="228636"/>
                </a:cubicBezTo>
                <a:cubicBezTo>
                  <a:pt x="10261600" y="231811"/>
                  <a:pt x="10309225" y="76236"/>
                  <a:pt x="10420350" y="76236"/>
                </a:cubicBezTo>
                <a:cubicBezTo>
                  <a:pt x="10531475" y="76236"/>
                  <a:pt x="10706100" y="234986"/>
                  <a:pt x="10820400" y="228636"/>
                </a:cubicBezTo>
                <a:cubicBezTo>
                  <a:pt x="10934700" y="222286"/>
                  <a:pt x="10995025" y="41311"/>
                  <a:pt x="11106150" y="38136"/>
                </a:cubicBezTo>
                <a:cubicBezTo>
                  <a:pt x="11217275" y="34961"/>
                  <a:pt x="11382375" y="206411"/>
                  <a:pt x="11487150" y="209586"/>
                </a:cubicBezTo>
                <a:cubicBezTo>
                  <a:pt x="11591925" y="212761"/>
                  <a:pt x="11607800" y="47661"/>
                  <a:pt x="11734800" y="57186"/>
                </a:cubicBezTo>
                <a:cubicBezTo>
                  <a:pt x="11845925" y="65521"/>
                  <a:pt x="12044561" y="56839"/>
                  <a:pt x="12190326" y="197047"/>
                </a:cubicBezTo>
                <a:lnTo>
                  <a:pt x="12192000" y="199031"/>
                </a:lnTo>
                <a:lnTo>
                  <a:pt x="12192000" y="1508125"/>
                </a:lnTo>
                <a:lnTo>
                  <a:pt x="0" y="1508125"/>
                </a:lnTo>
                <a:lnTo>
                  <a:pt x="0" y="61356"/>
                </a:lnTo>
                <a:lnTo>
                  <a:pt x="18604" y="65428"/>
                </a:lnTo>
                <a:cubicBezTo>
                  <a:pt x="110629" y="97072"/>
                  <a:pt x="229394" y="206808"/>
                  <a:pt x="323850" y="209586"/>
                </a:cubicBezTo>
                <a:cubicBezTo>
                  <a:pt x="431800" y="212761"/>
                  <a:pt x="511175" y="76236"/>
                  <a:pt x="628650" y="76236"/>
                </a:cubicBezTo>
                <a:cubicBezTo>
                  <a:pt x="746125" y="76236"/>
                  <a:pt x="917575" y="215936"/>
                  <a:pt x="1028700" y="209586"/>
                </a:cubicBezTo>
                <a:cubicBezTo>
                  <a:pt x="1139825" y="203236"/>
                  <a:pt x="1193800" y="31786"/>
                  <a:pt x="1295400" y="38136"/>
                </a:cubicBezTo>
                <a:cubicBezTo>
                  <a:pt x="1397000" y="44486"/>
                  <a:pt x="1530350" y="244511"/>
                  <a:pt x="1638300" y="247686"/>
                </a:cubicBezTo>
                <a:cubicBezTo>
                  <a:pt x="1746250" y="250861"/>
                  <a:pt x="1831976" y="54011"/>
                  <a:pt x="1943100" y="57186"/>
                </a:cubicBezTo>
                <a:cubicBezTo>
                  <a:pt x="2054225" y="60361"/>
                  <a:pt x="2200276" y="263561"/>
                  <a:pt x="2305051" y="266736"/>
                </a:cubicBezTo>
                <a:cubicBezTo>
                  <a:pt x="2409825" y="269911"/>
                  <a:pt x="2466976" y="76236"/>
                  <a:pt x="2571750" y="76236"/>
                </a:cubicBezTo>
                <a:cubicBezTo>
                  <a:pt x="2676525" y="76236"/>
                  <a:pt x="2819401" y="263561"/>
                  <a:pt x="2933700" y="266736"/>
                </a:cubicBezTo>
                <a:cubicBezTo>
                  <a:pt x="3048000" y="269911"/>
                  <a:pt x="3143251" y="98461"/>
                  <a:pt x="3257550" y="95286"/>
                </a:cubicBezTo>
                <a:cubicBezTo>
                  <a:pt x="3371850" y="92111"/>
                  <a:pt x="3514726" y="257211"/>
                  <a:pt x="3619500" y="247686"/>
                </a:cubicBezTo>
                <a:cubicBezTo>
                  <a:pt x="3724275" y="238161"/>
                  <a:pt x="3778252" y="47661"/>
                  <a:pt x="3886200" y="38136"/>
                </a:cubicBezTo>
                <a:cubicBezTo>
                  <a:pt x="3994150" y="28611"/>
                  <a:pt x="4159251" y="190536"/>
                  <a:pt x="4267201" y="190536"/>
                </a:cubicBezTo>
                <a:cubicBezTo>
                  <a:pt x="4375153" y="190536"/>
                  <a:pt x="4432302" y="34961"/>
                  <a:pt x="4533902" y="38136"/>
                </a:cubicBezTo>
                <a:cubicBezTo>
                  <a:pt x="4635501" y="41311"/>
                  <a:pt x="4765676" y="209586"/>
                  <a:pt x="4876801" y="209586"/>
                </a:cubicBezTo>
                <a:cubicBezTo>
                  <a:pt x="4987926" y="209586"/>
                  <a:pt x="5102227" y="34961"/>
                  <a:pt x="5200652" y="38136"/>
                </a:cubicBezTo>
                <a:cubicBezTo>
                  <a:pt x="5299077" y="41311"/>
                  <a:pt x="5356226" y="225461"/>
                  <a:pt x="5467352" y="228636"/>
                </a:cubicBezTo>
                <a:cubicBezTo>
                  <a:pt x="5578476" y="231811"/>
                  <a:pt x="5753102" y="60361"/>
                  <a:pt x="5867402" y="57186"/>
                </a:cubicBezTo>
                <a:cubicBezTo>
                  <a:pt x="5981700" y="54011"/>
                  <a:pt x="6045200" y="215936"/>
                  <a:pt x="6153151" y="209586"/>
                </a:cubicBezTo>
                <a:cubicBezTo>
                  <a:pt x="6261101" y="203236"/>
                  <a:pt x="6397625" y="19086"/>
                  <a:pt x="6515101" y="19086"/>
                </a:cubicBezTo>
                <a:cubicBezTo>
                  <a:pt x="6632576" y="19086"/>
                  <a:pt x="6750051" y="209586"/>
                  <a:pt x="6858000" y="209586"/>
                </a:cubicBezTo>
                <a:cubicBezTo>
                  <a:pt x="6965951" y="209586"/>
                  <a:pt x="7051675" y="15911"/>
                  <a:pt x="7162800" y="19086"/>
                </a:cubicBezTo>
                <a:cubicBezTo>
                  <a:pt x="7273926" y="22261"/>
                  <a:pt x="7416800" y="231811"/>
                  <a:pt x="7524750" y="228636"/>
                </a:cubicBezTo>
                <a:cubicBezTo>
                  <a:pt x="7632701" y="225461"/>
                  <a:pt x="7705726" y="3211"/>
                  <a:pt x="7810500" y="36"/>
                </a:cubicBezTo>
                <a:close/>
              </a:path>
            </a:pathLst>
          </a:custGeom>
          <a:solidFill>
            <a:srgbClr val="CAEFFB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086176E3-AA71-4FBB-BAC4-F4E035C4114A}"/>
              </a:ext>
            </a:extLst>
          </p:cNvPr>
          <p:cNvSpPr/>
          <p:nvPr/>
        </p:nvSpPr>
        <p:spPr>
          <a:xfrm>
            <a:off x="0" y="5616576"/>
            <a:ext cx="12192000" cy="1241425"/>
          </a:xfrm>
          <a:custGeom>
            <a:avLst/>
            <a:gdLst>
              <a:gd name="connsiteX0" fmla="*/ 8096251 w 12192000"/>
              <a:gd name="connsiteY0" fmla="*/ 36 h 1241425"/>
              <a:gd name="connsiteX1" fmla="*/ 8439150 w 12192000"/>
              <a:gd name="connsiteY1" fmla="*/ 209586 h 1241425"/>
              <a:gd name="connsiteX2" fmla="*/ 8743950 w 12192000"/>
              <a:gd name="connsiteY2" fmla="*/ 57186 h 1241425"/>
              <a:gd name="connsiteX3" fmla="*/ 9124950 w 12192000"/>
              <a:gd name="connsiteY3" fmla="*/ 247686 h 1241425"/>
              <a:gd name="connsiteX4" fmla="*/ 9410700 w 12192000"/>
              <a:gd name="connsiteY4" fmla="*/ 57186 h 1241425"/>
              <a:gd name="connsiteX5" fmla="*/ 9753600 w 12192000"/>
              <a:gd name="connsiteY5" fmla="*/ 190536 h 1241425"/>
              <a:gd name="connsiteX6" fmla="*/ 10058400 w 12192000"/>
              <a:gd name="connsiteY6" fmla="*/ 57186 h 1241425"/>
              <a:gd name="connsiteX7" fmla="*/ 10439400 w 12192000"/>
              <a:gd name="connsiteY7" fmla="*/ 228636 h 1241425"/>
              <a:gd name="connsiteX8" fmla="*/ 10706100 w 12192000"/>
              <a:gd name="connsiteY8" fmla="*/ 76236 h 1241425"/>
              <a:gd name="connsiteX9" fmla="*/ 11106150 w 12192000"/>
              <a:gd name="connsiteY9" fmla="*/ 228636 h 1241425"/>
              <a:gd name="connsiteX10" fmla="*/ 11391900 w 12192000"/>
              <a:gd name="connsiteY10" fmla="*/ 38136 h 1241425"/>
              <a:gd name="connsiteX11" fmla="*/ 11772900 w 12192000"/>
              <a:gd name="connsiteY11" fmla="*/ 209586 h 1241425"/>
              <a:gd name="connsiteX12" fmla="*/ 12020550 w 12192000"/>
              <a:gd name="connsiteY12" fmla="*/ 57186 h 1241425"/>
              <a:gd name="connsiteX13" fmla="*/ 12133957 w 12192000"/>
              <a:gd name="connsiteY13" fmla="*/ 64032 h 1241425"/>
              <a:gd name="connsiteX14" fmla="*/ 12192000 w 12192000"/>
              <a:gd name="connsiteY14" fmla="*/ 70611 h 1241425"/>
              <a:gd name="connsiteX15" fmla="*/ 12192000 w 12192000"/>
              <a:gd name="connsiteY15" fmla="*/ 1241425 h 1241425"/>
              <a:gd name="connsiteX16" fmla="*/ 0 w 12192000"/>
              <a:gd name="connsiteY16" fmla="*/ 1241425 h 1241425"/>
              <a:gd name="connsiteX17" fmla="*/ 0 w 12192000"/>
              <a:gd name="connsiteY17" fmla="*/ 191021 h 1241425"/>
              <a:gd name="connsiteX18" fmla="*/ 38100 w 12192000"/>
              <a:gd name="connsiteY18" fmla="*/ 171486 h 1241425"/>
              <a:gd name="connsiteX19" fmla="*/ 266700 w 12192000"/>
              <a:gd name="connsiteY19" fmla="*/ 57186 h 1241425"/>
              <a:gd name="connsiteX20" fmla="*/ 609600 w 12192000"/>
              <a:gd name="connsiteY20" fmla="*/ 209586 h 1241425"/>
              <a:gd name="connsiteX21" fmla="*/ 914400 w 12192000"/>
              <a:gd name="connsiteY21" fmla="*/ 76236 h 1241425"/>
              <a:gd name="connsiteX22" fmla="*/ 1314450 w 12192000"/>
              <a:gd name="connsiteY22" fmla="*/ 209586 h 1241425"/>
              <a:gd name="connsiteX23" fmla="*/ 1581150 w 12192000"/>
              <a:gd name="connsiteY23" fmla="*/ 38136 h 1241425"/>
              <a:gd name="connsiteX24" fmla="*/ 1924050 w 12192000"/>
              <a:gd name="connsiteY24" fmla="*/ 247686 h 1241425"/>
              <a:gd name="connsiteX25" fmla="*/ 2228850 w 12192000"/>
              <a:gd name="connsiteY25" fmla="*/ 57186 h 1241425"/>
              <a:gd name="connsiteX26" fmla="*/ 2590800 w 12192000"/>
              <a:gd name="connsiteY26" fmla="*/ 266736 h 1241425"/>
              <a:gd name="connsiteX27" fmla="*/ 2857501 w 12192000"/>
              <a:gd name="connsiteY27" fmla="*/ 76236 h 1241425"/>
              <a:gd name="connsiteX28" fmla="*/ 3219450 w 12192000"/>
              <a:gd name="connsiteY28" fmla="*/ 266736 h 1241425"/>
              <a:gd name="connsiteX29" fmla="*/ 3543300 w 12192000"/>
              <a:gd name="connsiteY29" fmla="*/ 95286 h 1241425"/>
              <a:gd name="connsiteX30" fmla="*/ 3905250 w 12192000"/>
              <a:gd name="connsiteY30" fmla="*/ 247686 h 1241425"/>
              <a:gd name="connsiteX31" fmla="*/ 4171951 w 12192000"/>
              <a:gd name="connsiteY31" fmla="*/ 38136 h 1241425"/>
              <a:gd name="connsiteX32" fmla="*/ 4552951 w 12192000"/>
              <a:gd name="connsiteY32" fmla="*/ 190536 h 1241425"/>
              <a:gd name="connsiteX33" fmla="*/ 4819651 w 12192000"/>
              <a:gd name="connsiteY33" fmla="*/ 38136 h 1241425"/>
              <a:gd name="connsiteX34" fmla="*/ 5162552 w 12192000"/>
              <a:gd name="connsiteY34" fmla="*/ 209586 h 1241425"/>
              <a:gd name="connsiteX35" fmla="*/ 5486401 w 12192000"/>
              <a:gd name="connsiteY35" fmla="*/ 38136 h 1241425"/>
              <a:gd name="connsiteX36" fmla="*/ 5753102 w 12192000"/>
              <a:gd name="connsiteY36" fmla="*/ 228636 h 1241425"/>
              <a:gd name="connsiteX37" fmla="*/ 6153151 w 12192000"/>
              <a:gd name="connsiteY37" fmla="*/ 57186 h 1241425"/>
              <a:gd name="connsiteX38" fmla="*/ 6438900 w 12192000"/>
              <a:gd name="connsiteY38" fmla="*/ 209586 h 1241425"/>
              <a:gd name="connsiteX39" fmla="*/ 6800850 w 12192000"/>
              <a:gd name="connsiteY39" fmla="*/ 19086 h 1241425"/>
              <a:gd name="connsiteX40" fmla="*/ 7143750 w 12192000"/>
              <a:gd name="connsiteY40" fmla="*/ 209586 h 1241425"/>
              <a:gd name="connsiteX41" fmla="*/ 7448550 w 12192000"/>
              <a:gd name="connsiteY41" fmla="*/ 19086 h 1241425"/>
              <a:gd name="connsiteX42" fmla="*/ 7810500 w 12192000"/>
              <a:gd name="connsiteY42" fmla="*/ 228636 h 1241425"/>
              <a:gd name="connsiteX43" fmla="*/ 8096251 w 12192000"/>
              <a:gd name="connsiteY43" fmla="*/ 36 h 124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2000" h="1241425">
                <a:moveTo>
                  <a:pt x="8096251" y="36"/>
                </a:moveTo>
                <a:cubicBezTo>
                  <a:pt x="8201025" y="-3139"/>
                  <a:pt x="8331200" y="200061"/>
                  <a:pt x="8439150" y="209586"/>
                </a:cubicBezTo>
                <a:cubicBezTo>
                  <a:pt x="8547100" y="219111"/>
                  <a:pt x="8629650" y="50836"/>
                  <a:pt x="8743950" y="57186"/>
                </a:cubicBezTo>
                <a:cubicBezTo>
                  <a:pt x="8858250" y="63536"/>
                  <a:pt x="9013825" y="247686"/>
                  <a:pt x="9124950" y="247686"/>
                </a:cubicBezTo>
                <a:cubicBezTo>
                  <a:pt x="9236075" y="247686"/>
                  <a:pt x="9305925" y="66711"/>
                  <a:pt x="9410700" y="57186"/>
                </a:cubicBezTo>
                <a:cubicBezTo>
                  <a:pt x="9515475" y="47661"/>
                  <a:pt x="9645650" y="190536"/>
                  <a:pt x="9753600" y="190536"/>
                </a:cubicBezTo>
                <a:cubicBezTo>
                  <a:pt x="9861550" y="190536"/>
                  <a:pt x="9944100" y="50836"/>
                  <a:pt x="10058400" y="57186"/>
                </a:cubicBezTo>
                <a:cubicBezTo>
                  <a:pt x="10172700" y="63536"/>
                  <a:pt x="10331450" y="225461"/>
                  <a:pt x="10439400" y="228636"/>
                </a:cubicBezTo>
                <a:cubicBezTo>
                  <a:pt x="10547350" y="231811"/>
                  <a:pt x="10594975" y="76236"/>
                  <a:pt x="10706100" y="76236"/>
                </a:cubicBezTo>
                <a:cubicBezTo>
                  <a:pt x="10817225" y="76236"/>
                  <a:pt x="10991850" y="234986"/>
                  <a:pt x="11106150" y="228636"/>
                </a:cubicBezTo>
                <a:cubicBezTo>
                  <a:pt x="11220450" y="222286"/>
                  <a:pt x="11280775" y="41311"/>
                  <a:pt x="11391900" y="38136"/>
                </a:cubicBezTo>
                <a:cubicBezTo>
                  <a:pt x="11503025" y="34961"/>
                  <a:pt x="11668125" y="206411"/>
                  <a:pt x="11772900" y="209586"/>
                </a:cubicBezTo>
                <a:cubicBezTo>
                  <a:pt x="11877675" y="212761"/>
                  <a:pt x="11893550" y="47661"/>
                  <a:pt x="12020550" y="57186"/>
                </a:cubicBezTo>
                <a:cubicBezTo>
                  <a:pt x="12052300" y="59568"/>
                  <a:pt x="12091194" y="60560"/>
                  <a:pt x="12133957" y="64032"/>
                </a:cubicBezTo>
                <a:lnTo>
                  <a:pt x="12192000" y="70611"/>
                </a:lnTo>
                <a:lnTo>
                  <a:pt x="12192000" y="1241425"/>
                </a:lnTo>
                <a:lnTo>
                  <a:pt x="0" y="1241425"/>
                </a:lnTo>
                <a:lnTo>
                  <a:pt x="0" y="191021"/>
                </a:lnTo>
                <a:lnTo>
                  <a:pt x="38100" y="171486"/>
                </a:lnTo>
                <a:cubicBezTo>
                  <a:pt x="168275" y="104811"/>
                  <a:pt x="171450" y="50836"/>
                  <a:pt x="266700" y="57186"/>
                </a:cubicBezTo>
                <a:cubicBezTo>
                  <a:pt x="361950" y="63536"/>
                  <a:pt x="501650" y="206411"/>
                  <a:pt x="609600" y="209586"/>
                </a:cubicBezTo>
                <a:cubicBezTo>
                  <a:pt x="717550" y="212761"/>
                  <a:pt x="796925" y="76236"/>
                  <a:pt x="914400" y="76236"/>
                </a:cubicBezTo>
                <a:cubicBezTo>
                  <a:pt x="1031875" y="76236"/>
                  <a:pt x="1203325" y="215936"/>
                  <a:pt x="1314450" y="209586"/>
                </a:cubicBezTo>
                <a:cubicBezTo>
                  <a:pt x="1425575" y="203236"/>
                  <a:pt x="1479551" y="31786"/>
                  <a:pt x="1581150" y="38136"/>
                </a:cubicBezTo>
                <a:cubicBezTo>
                  <a:pt x="1682750" y="44486"/>
                  <a:pt x="1816101" y="244511"/>
                  <a:pt x="1924050" y="247686"/>
                </a:cubicBezTo>
                <a:cubicBezTo>
                  <a:pt x="2032000" y="250861"/>
                  <a:pt x="2117725" y="54011"/>
                  <a:pt x="2228850" y="57186"/>
                </a:cubicBezTo>
                <a:cubicBezTo>
                  <a:pt x="2339975" y="60361"/>
                  <a:pt x="2486026" y="263561"/>
                  <a:pt x="2590800" y="266736"/>
                </a:cubicBezTo>
                <a:cubicBezTo>
                  <a:pt x="2695575" y="269911"/>
                  <a:pt x="2752725" y="76236"/>
                  <a:pt x="2857501" y="76236"/>
                </a:cubicBezTo>
                <a:cubicBezTo>
                  <a:pt x="2962275" y="76236"/>
                  <a:pt x="3105150" y="263561"/>
                  <a:pt x="3219450" y="266736"/>
                </a:cubicBezTo>
                <a:cubicBezTo>
                  <a:pt x="3333750" y="269911"/>
                  <a:pt x="3429000" y="98461"/>
                  <a:pt x="3543300" y="95286"/>
                </a:cubicBezTo>
                <a:cubicBezTo>
                  <a:pt x="3657600" y="92111"/>
                  <a:pt x="3800476" y="257211"/>
                  <a:pt x="3905250" y="247686"/>
                </a:cubicBezTo>
                <a:cubicBezTo>
                  <a:pt x="4010025" y="238161"/>
                  <a:pt x="4064000" y="47661"/>
                  <a:pt x="4171951" y="38136"/>
                </a:cubicBezTo>
                <a:cubicBezTo>
                  <a:pt x="4279902" y="28611"/>
                  <a:pt x="4445002" y="190536"/>
                  <a:pt x="4552951" y="190536"/>
                </a:cubicBezTo>
                <a:cubicBezTo>
                  <a:pt x="4660901" y="190536"/>
                  <a:pt x="4718051" y="34961"/>
                  <a:pt x="4819651" y="38136"/>
                </a:cubicBezTo>
                <a:cubicBezTo>
                  <a:pt x="4921252" y="41311"/>
                  <a:pt x="5051426" y="209586"/>
                  <a:pt x="5162552" y="209586"/>
                </a:cubicBezTo>
                <a:cubicBezTo>
                  <a:pt x="5273676" y="209586"/>
                  <a:pt x="5387976" y="34961"/>
                  <a:pt x="5486401" y="38136"/>
                </a:cubicBezTo>
                <a:cubicBezTo>
                  <a:pt x="5584826" y="41311"/>
                  <a:pt x="5641975" y="225461"/>
                  <a:pt x="5753102" y="228636"/>
                </a:cubicBezTo>
                <a:cubicBezTo>
                  <a:pt x="5864227" y="231811"/>
                  <a:pt x="6038850" y="60361"/>
                  <a:pt x="6153151" y="57186"/>
                </a:cubicBezTo>
                <a:cubicBezTo>
                  <a:pt x="6267451" y="54011"/>
                  <a:pt x="6330951" y="215936"/>
                  <a:pt x="6438900" y="209586"/>
                </a:cubicBezTo>
                <a:cubicBezTo>
                  <a:pt x="6546851" y="203236"/>
                  <a:pt x="6683375" y="19086"/>
                  <a:pt x="6800850" y="19086"/>
                </a:cubicBezTo>
                <a:cubicBezTo>
                  <a:pt x="6918325" y="19086"/>
                  <a:pt x="7035801" y="209586"/>
                  <a:pt x="7143750" y="209586"/>
                </a:cubicBezTo>
                <a:cubicBezTo>
                  <a:pt x="7251700" y="209586"/>
                  <a:pt x="7337426" y="15911"/>
                  <a:pt x="7448550" y="19086"/>
                </a:cubicBezTo>
                <a:cubicBezTo>
                  <a:pt x="7559675" y="22261"/>
                  <a:pt x="7702551" y="231811"/>
                  <a:pt x="7810500" y="228636"/>
                </a:cubicBezTo>
                <a:cubicBezTo>
                  <a:pt x="7918451" y="225461"/>
                  <a:pt x="7991475" y="3211"/>
                  <a:pt x="8096251" y="36"/>
                </a:cubicBezTo>
                <a:close/>
              </a:path>
            </a:pathLst>
          </a:custGeom>
          <a:solidFill>
            <a:srgbClr val="00AAE5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29C9D5F-187A-4A06-B17E-7ABA415C08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530350" y="5245101"/>
            <a:ext cx="1022350" cy="9717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2C79024-173F-478D-82CB-453FD81B6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01950" y="5245101"/>
            <a:ext cx="1022350" cy="97179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FE8686-0EED-45BC-A985-097685F366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273550" y="5245101"/>
            <a:ext cx="1022350" cy="971794"/>
          </a:xfrm>
          <a:prstGeom prst="rect">
            <a:avLst/>
          </a:prstGeom>
        </p:spPr>
      </p:pic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57796879-CE14-438D-A3FD-A48805B756BE}"/>
              </a:ext>
            </a:extLst>
          </p:cNvPr>
          <p:cNvSpPr/>
          <p:nvPr/>
        </p:nvSpPr>
        <p:spPr>
          <a:xfrm>
            <a:off x="0" y="5959476"/>
            <a:ext cx="12192000" cy="898525"/>
          </a:xfrm>
          <a:custGeom>
            <a:avLst/>
            <a:gdLst>
              <a:gd name="connsiteX0" fmla="*/ 7810500 w 12192000"/>
              <a:gd name="connsiteY0" fmla="*/ 36 h 898525"/>
              <a:gd name="connsiteX1" fmla="*/ 8153401 w 12192000"/>
              <a:gd name="connsiteY1" fmla="*/ 209586 h 898525"/>
              <a:gd name="connsiteX2" fmla="*/ 8458200 w 12192000"/>
              <a:gd name="connsiteY2" fmla="*/ 57186 h 898525"/>
              <a:gd name="connsiteX3" fmla="*/ 8839200 w 12192000"/>
              <a:gd name="connsiteY3" fmla="*/ 247686 h 898525"/>
              <a:gd name="connsiteX4" fmla="*/ 9124950 w 12192000"/>
              <a:gd name="connsiteY4" fmla="*/ 57186 h 898525"/>
              <a:gd name="connsiteX5" fmla="*/ 9467850 w 12192000"/>
              <a:gd name="connsiteY5" fmla="*/ 190536 h 898525"/>
              <a:gd name="connsiteX6" fmla="*/ 9772650 w 12192000"/>
              <a:gd name="connsiteY6" fmla="*/ 57186 h 898525"/>
              <a:gd name="connsiteX7" fmla="*/ 10153650 w 12192000"/>
              <a:gd name="connsiteY7" fmla="*/ 228636 h 898525"/>
              <a:gd name="connsiteX8" fmla="*/ 10420350 w 12192000"/>
              <a:gd name="connsiteY8" fmla="*/ 76236 h 898525"/>
              <a:gd name="connsiteX9" fmla="*/ 10820400 w 12192000"/>
              <a:gd name="connsiteY9" fmla="*/ 228636 h 898525"/>
              <a:gd name="connsiteX10" fmla="*/ 11106150 w 12192000"/>
              <a:gd name="connsiteY10" fmla="*/ 38136 h 898525"/>
              <a:gd name="connsiteX11" fmla="*/ 11487150 w 12192000"/>
              <a:gd name="connsiteY11" fmla="*/ 209586 h 898525"/>
              <a:gd name="connsiteX12" fmla="*/ 11734800 w 12192000"/>
              <a:gd name="connsiteY12" fmla="*/ 57186 h 898525"/>
              <a:gd name="connsiteX13" fmla="*/ 12190326 w 12192000"/>
              <a:gd name="connsiteY13" fmla="*/ 197047 h 898525"/>
              <a:gd name="connsiteX14" fmla="*/ 12192000 w 12192000"/>
              <a:gd name="connsiteY14" fmla="*/ 199031 h 898525"/>
              <a:gd name="connsiteX15" fmla="*/ 12192000 w 12192000"/>
              <a:gd name="connsiteY15" fmla="*/ 898525 h 898525"/>
              <a:gd name="connsiteX16" fmla="*/ 0 w 12192000"/>
              <a:gd name="connsiteY16" fmla="*/ 898525 h 898525"/>
              <a:gd name="connsiteX17" fmla="*/ 0 w 12192000"/>
              <a:gd name="connsiteY17" fmla="*/ 61356 h 898525"/>
              <a:gd name="connsiteX18" fmla="*/ 18604 w 12192000"/>
              <a:gd name="connsiteY18" fmla="*/ 65428 h 898525"/>
              <a:gd name="connsiteX19" fmla="*/ 323850 w 12192000"/>
              <a:gd name="connsiteY19" fmla="*/ 209586 h 898525"/>
              <a:gd name="connsiteX20" fmla="*/ 628650 w 12192000"/>
              <a:gd name="connsiteY20" fmla="*/ 76236 h 898525"/>
              <a:gd name="connsiteX21" fmla="*/ 1028700 w 12192000"/>
              <a:gd name="connsiteY21" fmla="*/ 209586 h 898525"/>
              <a:gd name="connsiteX22" fmla="*/ 1295400 w 12192000"/>
              <a:gd name="connsiteY22" fmla="*/ 38136 h 898525"/>
              <a:gd name="connsiteX23" fmla="*/ 1638300 w 12192000"/>
              <a:gd name="connsiteY23" fmla="*/ 247686 h 898525"/>
              <a:gd name="connsiteX24" fmla="*/ 1943100 w 12192000"/>
              <a:gd name="connsiteY24" fmla="*/ 57186 h 898525"/>
              <a:gd name="connsiteX25" fmla="*/ 2305051 w 12192000"/>
              <a:gd name="connsiteY25" fmla="*/ 266736 h 898525"/>
              <a:gd name="connsiteX26" fmla="*/ 2571750 w 12192000"/>
              <a:gd name="connsiteY26" fmla="*/ 76236 h 898525"/>
              <a:gd name="connsiteX27" fmla="*/ 2933700 w 12192000"/>
              <a:gd name="connsiteY27" fmla="*/ 266736 h 898525"/>
              <a:gd name="connsiteX28" fmla="*/ 3257550 w 12192000"/>
              <a:gd name="connsiteY28" fmla="*/ 95286 h 898525"/>
              <a:gd name="connsiteX29" fmla="*/ 3619500 w 12192000"/>
              <a:gd name="connsiteY29" fmla="*/ 247686 h 898525"/>
              <a:gd name="connsiteX30" fmla="*/ 3886200 w 12192000"/>
              <a:gd name="connsiteY30" fmla="*/ 38136 h 898525"/>
              <a:gd name="connsiteX31" fmla="*/ 4267201 w 12192000"/>
              <a:gd name="connsiteY31" fmla="*/ 190536 h 898525"/>
              <a:gd name="connsiteX32" fmla="*/ 4533902 w 12192000"/>
              <a:gd name="connsiteY32" fmla="*/ 38136 h 898525"/>
              <a:gd name="connsiteX33" fmla="*/ 4876801 w 12192000"/>
              <a:gd name="connsiteY33" fmla="*/ 209586 h 898525"/>
              <a:gd name="connsiteX34" fmla="*/ 5200652 w 12192000"/>
              <a:gd name="connsiteY34" fmla="*/ 38136 h 898525"/>
              <a:gd name="connsiteX35" fmla="*/ 5467352 w 12192000"/>
              <a:gd name="connsiteY35" fmla="*/ 228636 h 898525"/>
              <a:gd name="connsiteX36" fmla="*/ 5867402 w 12192000"/>
              <a:gd name="connsiteY36" fmla="*/ 57186 h 898525"/>
              <a:gd name="connsiteX37" fmla="*/ 6153151 w 12192000"/>
              <a:gd name="connsiteY37" fmla="*/ 209586 h 898525"/>
              <a:gd name="connsiteX38" fmla="*/ 6515101 w 12192000"/>
              <a:gd name="connsiteY38" fmla="*/ 19086 h 898525"/>
              <a:gd name="connsiteX39" fmla="*/ 6858000 w 12192000"/>
              <a:gd name="connsiteY39" fmla="*/ 209586 h 898525"/>
              <a:gd name="connsiteX40" fmla="*/ 7162800 w 12192000"/>
              <a:gd name="connsiteY40" fmla="*/ 19086 h 898525"/>
              <a:gd name="connsiteX41" fmla="*/ 7524750 w 12192000"/>
              <a:gd name="connsiteY41" fmla="*/ 228636 h 898525"/>
              <a:gd name="connsiteX42" fmla="*/ 7810500 w 12192000"/>
              <a:gd name="connsiteY42" fmla="*/ 36 h 89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898525">
                <a:moveTo>
                  <a:pt x="7810500" y="36"/>
                </a:moveTo>
                <a:cubicBezTo>
                  <a:pt x="7915276" y="-3139"/>
                  <a:pt x="8045450" y="200061"/>
                  <a:pt x="8153401" y="209586"/>
                </a:cubicBezTo>
                <a:cubicBezTo>
                  <a:pt x="8261350" y="219111"/>
                  <a:pt x="8343900" y="50836"/>
                  <a:pt x="8458200" y="57186"/>
                </a:cubicBezTo>
                <a:cubicBezTo>
                  <a:pt x="8572500" y="63536"/>
                  <a:pt x="8728075" y="247686"/>
                  <a:pt x="8839200" y="247686"/>
                </a:cubicBezTo>
                <a:cubicBezTo>
                  <a:pt x="8950325" y="247686"/>
                  <a:pt x="9020175" y="66711"/>
                  <a:pt x="9124950" y="57186"/>
                </a:cubicBezTo>
                <a:cubicBezTo>
                  <a:pt x="9229725" y="47661"/>
                  <a:pt x="9359900" y="190536"/>
                  <a:pt x="9467850" y="190536"/>
                </a:cubicBezTo>
                <a:cubicBezTo>
                  <a:pt x="9575800" y="190536"/>
                  <a:pt x="9658350" y="50836"/>
                  <a:pt x="9772650" y="57186"/>
                </a:cubicBezTo>
                <a:cubicBezTo>
                  <a:pt x="9886950" y="63536"/>
                  <a:pt x="10045700" y="225461"/>
                  <a:pt x="10153650" y="228636"/>
                </a:cubicBezTo>
                <a:cubicBezTo>
                  <a:pt x="10261600" y="231811"/>
                  <a:pt x="10309225" y="76236"/>
                  <a:pt x="10420350" y="76236"/>
                </a:cubicBezTo>
                <a:cubicBezTo>
                  <a:pt x="10531475" y="76236"/>
                  <a:pt x="10706100" y="234986"/>
                  <a:pt x="10820400" y="228636"/>
                </a:cubicBezTo>
                <a:cubicBezTo>
                  <a:pt x="10934700" y="222286"/>
                  <a:pt x="10995025" y="41311"/>
                  <a:pt x="11106150" y="38136"/>
                </a:cubicBezTo>
                <a:cubicBezTo>
                  <a:pt x="11217275" y="34961"/>
                  <a:pt x="11382375" y="206411"/>
                  <a:pt x="11487150" y="209586"/>
                </a:cubicBezTo>
                <a:cubicBezTo>
                  <a:pt x="11591925" y="212761"/>
                  <a:pt x="11607800" y="47661"/>
                  <a:pt x="11734800" y="57186"/>
                </a:cubicBezTo>
                <a:cubicBezTo>
                  <a:pt x="11845925" y="65521"/>
                  <a:pt x="12044561" y="56839"/>
                  <a:pt x="12190326" y="197047"/>
                </a:cubicBezTo>
                <a:lnTo>
                  <a:pt x="12192000" y="199031"/>
                </a:lnTo>
                <a:lnTo>
                  <a:pt x="12192000" y="898525"/>
                </a:lnTo>
                <a:lnTo>
                  <a:pt x="0" y="898525"/>
                </a:lnTo>
                <a:lnTo>
                  <a:pt x="0" y="61356"/>
                </a:lnTo>
                <a:lnTo>
                  <a:pt x="18604" y="65428"/>
                </a:lnTo>
                <a:cubicBezTo>
                  <a:pt x="110629" y="97072"/>
                  <a:pt x="229394" y="206808"/>
                  <a:pt x="323850" y="209586"/>
                </a:cubicBezTo>
                <a:cubicBezTo>
                  <a:pt x="431800" y="212761"/>
                  <a:pt x="511175" y="76236"/>
                  <a:pt x="628650" y="76236"/>
                </a:cubicBezTo>
                <a:cubicBezTo>
                  <a:pt x="746125" y="76236"/>
                  <a:pt x="917575" y="215936"/>
                  <a:pt x="1028700" y="209586"/>
                </a:cubicBezTo>
                <a:cubicBezTo>
                  <a:pt x="1139825" y="203236"/>
                  <a:pt x="1193800" y="31786"/>
                  <a:pt x="1295400" y="38136"/>
                </a:cubicBezTo>
                <a:cubicBezTo>
                  <a:pt x="1397000" y="44486"/>
                  <a:pt x="1530350" y="244511"/>
                  <a:pt x="1638300" y="247686"/>
                </a:cubicBezTo>
                <a:cubicBezTo>
                  <a:pt x="1746250" y="250861"/>
                  <a:pt x="1831976" y="54011"/>
                  <a:pt x="1943100" y="57186"/>
                </a:cubicBezTo>
                <a:cubicBezTo>
                  <a:pt x="2054225" y="60361"/>
                  <a:pt x="2200276" y="263561"/>
                  <a:pt x="2305051" y="266736"/>
                </a:cubicBezTo>
                <a:cubicBezTo>
                  <a:pt x="2409825" y="269911"/>
                  <a:pt x="2466976" y="76236"/>
                  <a:pt x="2571750" y="76236"/>
                </a:cubicBezTo>
                <a:cubicBezTo>
                  <a:pt x="2676525" y="76236"/>
                  <a:pt x="2819401" y="263561"/>
                  <a:pt x="2933700" y="266736"/>
                </a:cubicBezTo>
                <a:cubicBezTo>
                  <a:pt x="3048000" y="269911"/>
                  <a:pt x="3143251" y="98461"/>
                  <a:pt x="3257550" y="95286"/>
                </a:cubicBezTo>
                <a:cubicBezTo>
                  <a:pt x="3371850" y="92111"/>
                  <a:pt x="3514726" y="257211"/>
                  <a:pt x="3619500" y="247686"/>
                </a:cubicBezTo>
                <a:cubicBezTo>
                  <a:pt x="3724275" y="238161"/>
                  <a:pt x="3778252" y="47661"/>
                  <a:pt x="3886200" y="38136"/>
                </a:cubicBezTo>
                <a:cubicBezTo>
                  <a:pt x="3994150" y="28611"/>
                  <a:pt x="4159251" y="190536"/>
                  <a:pt x="4267201" y="190536"/>
                </a:cubicBezTo>
                <a:cubicBezTo>
                  <a:pt x="4375153" y="190536"/>
                  <a:pt x="4432302" y="34961"/>
                  <a:pt x="4533902" y="38136"/>
                </a:cubicBezTo>
                <a:cubicBezTo>
                  <a:pt x="4635501" y="41311"/>
                  <a:pt x="4765676" y="209586"/>
                  <a:pt x="4876801" y="209586"/>
                </a:cubicBezTo>
                <a:cubicBezTo>
                  <a:pt x="4987926" y="209586"/>
                  <a:pt x="5102227" y="34961"/>
                  <a:pt x="5200652" y="38136"/>
                </a:cubicBezTo>
                <a:cubicBezTo>
                  <a:pt x="5299077" y="41311"/>
                  <a:pt x="5356226" y="225461"/>
                  <a:pt x="5467352" y="228636"/>
                </a:cubicBezTo>
                <a:cubicBezTo>
                  <a:pt x="5578476" y="231811"/>
                  <a:pt x="5753102" y="60361"/>
                  <a:pt x="5867402" y="57186"/>
                </a:cubicBezTo>
                <a:cubicBezTo>
                  <a:pt x="5981700" y="54011"/>
                  <a:pt x="6045200" y="215936"/>
                  <a:pt x="6153151" y="209586"/>
                </a:cubicBezTo>
                <a:cubicBezTo>
                  <a:pt x="6261101" y="203236"/>
                  <a:pt x="6397625" y="19086"/>
                  <a:pt x="6515101" y="19086"/>
                </a:cubicBezTo>
                <a:cubicBezTo>
                  <a:pt x="6632576" y="19086"/>
                  <a:pt x="6750051" y="209586"/>
                  <a:pt x="6858000" y="209586"/>
                </a:cubicBezTo>
                <a:cubicBezTo>
                  <a:pt x="6965951" y="209586"/>
                  <a:pt x="7051675" y="15911"/>
                  <a:pt x="7162800" y="19086"/>
                </a:cubicBezTo>
                <a:cubicBezTo>
                  <a:pt x="7273926" y="22261"/>
                  <a:pt x="7416800" y="231811"/>
                  <a:pt x="7524750" y="228636"/>
                </a:cubicBezTo>
                <a:cubicBezTo>
                  <a:pt x="7632701" y="225461"/>
                  <a:pt x="7705726" y="3211"/>
                  <a:pt x="7810500" y="36"/>
                </a:cubicBezTo>
                <a:close/>
              </a:path>
            </a:pathLst>
          </a:custGeom>
          <a:solidFill>
            <a:srgbClr val="CAEFFB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1CA3D27E-5892-4811-9B94-FD291D546B65}"/>
              </a:ext>
            </a:extLst>
          </p:cNvPr>
          <p:cNvSpPr/>
          <p:nvPr/>
        </p:nvSpPr>
        <p:spPr>
          <a:xfrm>
            <a:off x="0" y="6289676"/>
            <a:ext cx="12192000" cy="568325"/>
          </a:xfrm>
          <a:custGeom>
            <a:avLst/>
            <a:gdLst>
              <a:gd name="connsiteX0" fmla="*/ 8096251 w 12192000"/>
              <a:gd name="connsiteY0" fmla="*/ 36 h 568325"/>
              <a:gd name="connsiteX1" fmla="*/ 8439150 w 12192000"/>
              <a:gd name="connsiteY1" fmla="*/ 209586 h 568325"/>
              <a:gd name="connsiteX2" fmla="*/ 8743950 w 12192000"/>
              <a:gd name="connsiteY2" fmla="*/ 57186 h 568325"/>
              <a:gd name="connsiteX3" fmla="*/ 9124950 w 12192000"/>
              <a:gd name="connsiteY3" fmla="*/ 247686 h 568325"/>
              <a:gd name="connsiteX4" fmla="*/ 9410700 w 12192000"/>
              <a:gd name="connsiteY4" fmla="*/ 57186 h 568325"/>
              <a:gd name="connsiteX5" fmla="*/ 9753600 w 12192000"/>
              <a:gd name="connsiteY5" fmla="*/ 190536 h 568325"/>
              <a:gd name="connsiteX6" fmla="*/ 10058400 w 12192000"/>
              <a:gd name="connsiteY6" fmla="*/ 57186 h 568325"/>
              <a:gd name="connsiteX7" fmla="*/ 10439400 w 12192000"/>
              <a:gd name="connsiteY7" fmla="*/ 228636 h 568325"/>
              <a:gd name="connsiteX8" fmla="*/ 10706100 w 12192000"/>
              <a:gd name="connsiteY8" fmla="*/ 76236 h 568325"/>
              <a:gd name="connsiteX9" fmla="*/ 11106150 w 12192000"/>
              <a:gd name="connsiteY9" fmla="*/ 228636 h 568325"/>
              <a:gd name="connsiteX10" fmla="*/ 11391900 w 12192000"/>
              <a:gd name="connsiteY10" fmla="*/ 38136 h 568325"/>
              <a:gd name="connsiteX11" fmla="*/ 11772900 w 12192000"/>
              <a:gd name="connsiteY11" fmla="*/ 209586 h 568325"/>
              <a:gd name="connsiteX12" fmla="*/ 12020550 w 12192000"/>
              <a:gd name="connsiteY12" fmla="*/ 57186 h 568325"/>
              <a:gd name="connsiteX13" fmla="*/ 12133957 w 12192000"/>
              <a:gd name="connsiteY13" fmla="*/ 64032 h 568325"/>
              <a:gd name="connsiteX14" fmla="*/ 12192000 w 12192000"/>
              <a:gd name="connsiteY14" fmla="*/ 70611 h 568325"/>
              <a:gd name="connsiteX15" fmla="*/ 12192000 w 12192000"/>
              <a:gd name="connsiteY15" fmla="*/ 568325 h 568325"/>
              <a:gd name="connsiteX16" fmla="*/ 0 w 12192000"/>
              <a:gd name="connsiteY16" fmla="*/ 568325 h 568325"/>
              <a:gd name="connsiteX17" fmla="*/ 0 w 12192000"/>
              <a:gd name="connsiteY17" fmla="*/ 191031 h 568325"/>
              <a:gd name="connsiteX18" fmla="*/ 38100 w 12192000"/>
              <a:gd name="connsiteY18" fmla="*/ 171486 h 568325"/>
              <a:gd name="connsiteX19" fmla="*/ 266700 w 12192000"/>
              <a:gd name="connsiteY19" fmla="*/ 57186 h 568325"/>
              <a:gd name="connsiteX20" fmla="*/ 609600 w 12192000"/>
              <a:gd name="connsiteY20" fmla="*/ 209586 h 568325"/>
              <a:gd name="connsiteX21" fmla="*/ 914400 w 12192000"/>
              <a:gd name="connsiteY21" fmla="*/ 76236 h 568325"/>
              <a:gd name="connsiteX22" fmla="*/ 1314450 w 12192000"/>
              <a:gd name="connsiteY22" fmla="*/ 209586 h 568325"/>
              <a:gd name="connsiteX23" fmla="*/ 1581150 w 12192000"/>
              <a:gd name="connsiteY23" fmla="*/ 38136 h 568325"/>
              <a:gd name="connsiteX24" fmla="*/ 1924050 w 12192000"/>
              <a:gd name="connsiteY24" fmla="*/ 247686 h 568325"/>
              <a:gd name="connsiteX25" fmla="*/ 2228850 w 12192000"/>
              <a:gd name="connsiteY25" fmla="*/ 57186 h 568325"/>
              <a:gd name="connsiteX26" fmla="*/ 2590800 w 12192000"/>
              <a:gd name="connsiteY26" fmla="*/ 266736 h 568325"/>
              <a:gd name="connsiteX27" fmla="*/ 2857501 w 12192000"/>
              <a:gd name="connsiteY27" fmla="*/ 76236 h 568325"/>
              <a:gd name="connsiteX28" fmla="*/ 3219450 w 12192000"/>
              <a:gd name="connsiteY28" fmla="*/ 266736 h 568325"/>
              <a:gd name="connsiteX29" fmla="*/ 3543301 w 12192000"/>
              <a:gd name="connsiteY29" fmla="*/ 95286 h 568325"/>
              <a:gd name="connsiteX30" fmla="*/ 3905250 w 12192000"/>
              <a:gd name="connsiteY30" fmla="*/ 247686 h 568325"/>
              <a:gd name="connsiteX31" fmla="*/ 4171951 w 12192000"/>
              <a:gd name="connsiteY31" fmla="*/ 38136 h 568325"/>
              <a:gd name="connsiteX32" fmla="*/ 4552951 w 12192000"/>
              <a:gd name="connsiteY32" fmla="*/ 190536 h 568325"/>
              <a:gd name="connsiteX33" fmla="*/ 4819651 w 12192000"/>
              <a:gd name="connsiteY33" fmla="*/ 38136 h 568325"/>
              <a:gd name="connsiteX34" fmla="*/ 5162552 w 12192000"/>
              <a:gd name="connsiteY34" fmla="*/ 209586 h 568325"/>
              <a:gd name="connsiteX35" fmla="*/ 5486401 w 12192000"/>
              <a:gd name="connsiteY35" fmla="*/ 38136 h 568325"/>
              <a:gd name="connsiteX36" fmla="*/ 5753102 w 12192000"/>
              <a:gd name="connsiteY36" fmla="*/ 228636 h 568325"/>
              <a:gd name="connsiteX37" fmla="*/ 6153151 w 12192000"/>
              <a:gd name="connsiteY37" fmla="*/ 57186 h 568325"/>
              <a:gd name="connsiteX38" fmla="*/ 6438900 w 12192000"/>
              <a:gd name="connsiteY38" fmla="*/ 209586 h 568325"/>
              <a:gd name="connsiteX39" fmla="*/ 6800850 w 12192000"/>
              <a:gd name="connsiteY39" fmla="*/ 19086 h 568325"/>
              <a:gd name="connsiteX40" fmla="*/ 7143750 w 12192000"/>
              <a:gd name="connsiteY40" fmla="*/ 209586 h 568325"/>
              <a:gd name="connsiteX41" fmla="*/ 7448550 w 12192000"/>
              <a:gd name="connsiteY41" fmla="*/ 19086 h 568325"/>
              <a:gd name="connsiteX42" fmla="*/ 7810500 w 12192000"/>
              <a:gd name="connsiteY42" fmla="*/ 228636 h 568325"/>
              <a:gd name="connsiteX43" fmla="*/ 8096251 w 12192000"/>
              <a:gd name="connsiteY43" fmla="*/ 36 h 56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2000" h="568325">
                <a:moveTo>
                  <a:pt x="8096251" y="36"/>
                </a:moveTo>
                <a:cubicBezTo>
                  <a:pt x="8201025" y="-3139"/>
                  <a:pt x="8331200" y="200061"/>
                  <a:pt x="8439150" y="209586"/>
                </a:cubicBezTo>
                <a:cubicBezTo>
                  <a:pt x="8547100" y="219111"/>
                  <a:pt x="8629650" y="50836"/>
                  <a:pt x="8743950" y="57186"/>
                </a:cubicBezTo>
                <a:cubicBezTo>
                  <a:pt x="8858250" y="63536"/>
                  <a:pt x="9013825" y="247686"/>
                  <a:pt x="9124950" y="247686"/>
                </a:cubicBezTo>
                <a:cubicBezTo>
                  <a:pt x="9236075" y="247686"/>
                  <a:pt x="9305925" y="66711"/>
                  <a:pt x="9410700" y="57186"/>
                </a:cubicBezTo>
                <a:cubicBezTo>
                  <a:pt x="9515475" y="47661"/>
                  <a:pt x="9645650" y="190536"/>
                  <a:pt x="9753600" y="190536"/>
                </a:cubicBezTo>
                <a:cubicBezTo>
                  <a:pt x="9861550" y="190536"/>
                  <a:pt x="9944100" y="50836"/>
                  <a:pt x="10058400" y="57186"/>
                </a:cubicBezTo>
                <a:cubicBezTo>
                  <a:pt x="10172700" y="63536"/>
                  <a:pt x="10331450" y="225461"/>
                  <a:pt x="10439400" y="228636"/>
                </a:cubicBezTo>
                <a:cubicBezTo>
                  <a:pt x="10547350" y="231811"/>
                  <a:pt x="10594975" y="76236"/>
                  <a:pt x="10706100" y="76236"/>
                </a:cubicBezTo>
                <a:cubicBezTo>
                  <a:pt x="10817225" y="76236"/>
                  <a:pt x="10991850" y="234986"/>
                  <a:pt x="11106150" y="228636"/>
                </a:cubicBezTo>
                <a:cubicBezTo>
                  <a:pt x="11220450" y="222286"/>
                  <a:pt x="11280775" y="41311"/>
                  <a:pt x="11391900" y="38136"/>
                </a:cubicBezTo>
                <a:cubicBezTo>
                  <a:pt x="11503025" y="34961"/>
                  <a:pt x="11668125" y="206411"/>
                  <a:pt x="11772900" y="209586"/>
                </a:cubicBezTo>
                <a:cubicBezTo>
                  <a:pt x="11877675" y="212761"/>
                  <a:pt x="11893550" y="47661"/>
                  <a:pt x="12020550" y="57186"/>
                </a:cubicBezTo>
                <a:cubicBezTo>
                  <a:pt x="12052300" y="59568"/>
                  <a:pt x="12091194" y="60560"/>
                  <a:pt x="12133957" y="64032"/>
                </a:cubicBezTo>
                <a:lnTo>
                  <a:pt x="12192000" y="70611"/>
                </a:lnTo>
                <a:lnTo>
                  <a:pt x="12192000" y="568325"/>
                </a:lnTo>
                <a:lnTo>
                  <a:pt x="0" y="568325"/>
                </a:lnTo>
                <a:lnTo>
                  <a:pt x="0" y="191031"/>
                </a:lnTo>
                <a:lnTo>
                  <a:pt x="38100" y="171486"/>
                </a:lnTo>
                <a:cubicBezTo>
                  <a:pt x="168275" y="104811"/>
                  <a:pt x="171450" y="50836"/>
                  <a:pt x="266700" y="57186"/>
                </a:cubicBezTo>
                <a:cubicBezTo>
                  <a:pt x="361950" y="63536"/>
                  <a:pt x="501650" y="206411"/>
                  <a:pt x="609600" y="209586"/>
                </a:cubicBezTo>
                <a:cubicBezTo>
                  <a:pt x="717550" y="212761"/>
                  <a:pt x="796925" y="76236"/>
                  <a:pt x="914400" y="76236"/>
                </a:cubicBezTo>
                <a:cubicBezTo>
                  <a:pt x="1031875" y="76236"/>
                  <a:pt x="1203325" y="215936"/>
                  <a:pt x="1314450" y="209586"/>
                </a:cubicBezTo>
                <a:cubicBezTo>
                  <a:pt x="1425575" y="203236"/>
                  <a:pt x="1479551" y="31786"/>
                  <a:pt x="1581150" y="38136"/>
                </a:cubicBezTo>
                <a:cubicBezTo>
                  <a:pt x="1682750" y="44486"/>
                  <a:pt x="1816101" y="244511"/>
                  <a:pt x="1924050" y="247686"/>
                </a:cubicBezTo>
                <a:cubicBezTo>
                  <a:pt x="2032000" y="250861"/>
                  <a:pt x="2117725" y="54011"/>
                  <a:pt x="2228850" y="57186"/>
                </a:cubicBezTo>
                <a:cubicBezTo>
                  <a:pt x="2339975" y="60361"/>
                  <a:pt x="2486026" y="263561"/>
                  <a:pt x="2590800" y="266736"/>
                </a:cubicBezTo>
                <a:cubicBezTo>
                  <a:pt x="2695575" y="269911"/>
                  <a:pt x="2752725" y="76236"/>
                  <a:pt x="2857501" y="76236"/>
                </a:cubicBezTo>
                <a:cubicBezTo>
                  <a:pt x="2962275" y="76236"/>
                  <a:pt x="3105150" y="263561"/>
                  <a:pt x="3219450" y="266736"/>
                </a:cubicBezTo>
                <a:cubicBezTo>
                  <a:pt x="3333750" y="269911"/>
                  <a:pt x="3429000" y="98461"/>
                  <a:pt x="3543301" y="95286"/>
                </a:cubicBezTo>
                <a:cubicBezTo>
                  <a:pt x="3657600" y="92111"/>
                  <a:pt x="3800476" y="257211"/>
                  <a:pt x="3905250" y="247686"/>
                </a:cubicBezTo>
                <a:cubicBezTo>
                  <a:pt x="4010025" y="238161"/>
                  <a:pt x="4064000" y="47661"/>
                  <a:pt x="4171951" y="38136"/>
                </a:cubicBezTo>
                <a:cubicBezTo>
                  <a:pt x="4279902" y="28611"/>
                  <a:pt x="4445002" y="190536"/>
                  <a:pt x="4552951" y="190536"/>
                </a:cubicBezTo>
                <a:cubicBezTo>
                  <a:pt x="4660901" y="190536"/>
                  <a:pt x="4718051" y="34961"/>
                  <a:pt x="4819651" y="38136"/>
                </a:cubicBezTo>
                <a:cubicBezTo>
                  <a:pt x="4921252" y="41311"/>
                  <a:pt x="5051426" y="209586"/>
                  <a:pt x="5162552" y="209586"/>
                </a:cubicBezTo>
                <a:cubicBezTo>
                  <a:pt x="5273676" y="209586"/>
                  <a:pt x="5387976" y="34961"/>
                  <a:pt x="5486401" y="38136"/>
                </a:cubicBezTo>
                <a:cubicBezTo>
                  <a:pt x="5584826" y="41311"/>
                  <a:pt x="5641975" y="225461"/>
                  <a:pt x="5753102" y="228636"/>
                </a:cubicBezTo>
                <a:cubicBezTo>
                  <a:pt x="5864227" y="231811"/>
                  <a:pt x="6038850" y="60361"/>
                  <a:pt x="6153151" y="57186"/>
                </a:cubicBezTo>
                <a:cubicBezTo>
                  <a:pt x="6267451" y="54011"/>
                  <a:pt x="6330951" y="215936"/>
                  <a:pt x="6438900" y="209586"/>
                </a:cubicBezTo>
                <a:cubicBezTo>
                  <a:pt x="6546851" y="203236"/>
                  <a:pt x="6683375" y="19086"/>
                  <a:pt x="6800850" y="19086"/>
                </a:cubicBezTo>
                <a:cubicBezTo>
                  <a:pt x="6918325" y="19086"/>
                  <a:pt x="7035801" y="209586"/>
                  <a:pt x="7143750" y="209586"/>
                </a:cubicBezTo>
                <a:cubicBezTo>
                  <a:pt x="7251700" y="209586"/>
                  <a:pt x="7337426" y="15911"/>
                  <a:pt x="7448550" y="19086"/>
                </a:cubicBezTo>
                <a:cubicBezTo>
                  <a:pt x="7559675" y="22261"/>
                  <a:pt x="7702551" y="231811"/>
                  <a:pt x="7810500" y="228636"/>
                </a:cubicBezTo>
                <a:cubicBezTo>
                  <a:pt x="7918451" y="225461"/>
                  <a:pt x="7991475" y="3211"/>
                  <a:pt x="8096251" y="36"/>
                </a:cubicBezTo>
                <a:close/>
              </a:path>
            </a:pathLst>
          </a:custGeom>
          <a:solidFill>
            <a:srgbClr val="00AAE5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5E61C009-8896-4847-B7A8-677D69125B7B}"/>
              </a:ext>
            </a:extLst>
          </p:cNvPr>
          <p:cNvGrpSpPr/>
          <p:nvPr/>
        </p:nvGrpSpPr>
        <p:grpSpPr>
          <a:xfrm>
            <a:off x="404566" y="-547756"/>
            <a:ext cx="3134281" cy="2742872"/>
            <a:chOff x="14658975" y="-3295650"/>
            <a:chExt cx="3200400" cy="3200400"/>
          </a:xfrm>
        </p:grpSpPr>
        <p:sp>
          <p:nvSpPr>
            <p:cNvPr id="11" name="星形: 十二角 19">
              <a:extLst>
                <a:ext uri="{FF2B5EF4-FFF2-40B4-BE49-F238E27FC236}">
                  <a16:creationId xmlns:a16="http://schemas.microsoft.com/office/drawing/2014/main" id="{A0FA126A-4201-4C72-AAC8-FB9FC51ADEDB}"/>
                </a:ext>
              </a:extLst>
            </p:cNvPr>
            <p:cNvSpPr/>
            <p:nvPr/>
          </p:nvSpPr>
          <p:spPr>
            <a:xfrm>
              <a:off x="14658975" y="-3295650"/>
              <a:ext cx="3200400" cy="3200400"/>
            </a:xfrm>
            <a:custGeom>
              <a:avLst/>
              <a:gdLst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00400" h="3200400">
                  <a:moveTo>
                    <a:pt x="0" y="1600200"/>
                  </a:moveTo>
                  <a:cubicBezTo>
                    <a:pt x="149434" y="1436357"/>
                    <a:pt x="260768" y="1356333"/>
                    <a:pt x="448302" y="1291550"/>
                  </a:cubicBezTo>
                  <a:cubicBezTo>
                    <a:pt x="294130" y="1112493"/>
                    <a:pt x="254258" y="1024877"/>
                    <a:pt x="214386" y="800100"/>
                  </a:cubicBezTo>
                  <a:cubicBezTo>
                    <a:pt x="395241" y="724757"/>
                    <a:pt x="537997" y="740855"/>
                    <a:pt x="756952" y="756952"/>
                  </a:cubicBezTo>
                  <a:cubicBezTo>
                    <a:pt x="756095" y="576097"/>
                    <a:pt x="739997" y="418101"/>
                    <a:pt x="800100" y="214386"/>
                  </a:cubicBezTo>
                  <a:cubicBezTo>
                    <a:pt x="1032497" y="292358"/>
                    <a:pt x="1127733" y="332230"/>
                    <a:pt x="1291550" y="448302"/>
                  </a:cubicBezTo>
                  <a:cubicBezTo>
                    <a:pt x="1394433" y="253148"/>
                    <a:pt x="1451597" y="157054"/>
                    <a:pt x="1600200" y="0"/>
                  </a:cubicBezTo>
                  <a:cubicBezTo>
                    <a:pt x="1741183" y="157054"/>
                    <a:pt x="1821207" y="230288"/>
                    <a:pt x="1908850" y="448302"/>
                  </a:cubicBezTo>
                  <a:cubicBezTo>
                    <a:pt x="2103147" y="309370"/>
                    <a:pt x="2152663" y="269498"/>
                    <a:pt x="2400300" y="214386"/>
                  </a:cubicBezTo>
                  <a:cubicBezTo>
                    <a:pt x="2460403" y="433341"/>
                    <a:pt x="2482405" y="522757"/>
                    <a:pt x="2443448" y="756952"/>
                  </a:cubicBezTo>
                  <a:cubicBezTo>
                    <a:pt x="2685263" y="725615"/>
                    <a:pt x="2767059" y="717137"/>
                    <a:pt x="2986014" y="800100"/>
                  </a:cubicBezTo>
                  <a:cubicBezTo>
                    <a:pt x="2930902" y="1017257"/>
                    <a:pt x="2913890" y="1104873"/>
                    <a:pt x="2752098" y="1291550"/>
                  </a:cubicBezTo>
                  <a:cubicBezTo>
                    <a:pt x="2985352" y="1371573"/>
                    <a:pt x="3058586" y="1451597"/>
                    <a:pt x="3200400" y="1600200"/>
                  </a:cubicBezTo>
                  <a:cubicBezTo>
                    <a:pt x="3058586" y="1771663"/>
                    <a:pt x="2947252" y="1828827"/>
                    <a:pt x="2752098" y="1908850"/>
                  </a:cubicBezTo>
                  <a:cubicBezTo>
                    <a:pt x="2883410" y="2103147"/>
                    <a:pt x="2953762" y="2198383"/>
                    <a:pt x="2986014" y="2400300"/>
                  </a:cubicBezTo>
                  <a:cubicBezTo>
                    <a:pt x="2774679" y="2483263"/>
                    <a:pt x="2631923" y="2467165"/>
                    <a:pt x="2443448" y="2443448"/>
                  </a:cubicBezTo>
                  <a:cubicBezTo>
                    <a:pt x="2474785" y="2692883"/>
                    <a:pt x="2475643" y="2751819"/>
                    <a:pt x="2400300" y="2986014"/>
                  </a:cubicBezTo>
                  <a:cubicBezTo>
                    <a:pt x="2160283" y="2938522"/>
                    <a:pt x="2087907" y="2898650"/>
                    <a:pt x="1908850" y="2752098"/>
                  </a:cubicBezTo>
                  <a:cubicBezTo>
                    <a:pt x="1851687" y="2962492"/>
                    <a:pt x="1771663" y="3035726"/>
                    <a:pt x="1600200" y="3200400"/>
                  </a:cubicBezTo>
                  <a:cubicBezTo>
                    <a:pt x="1436357" y="3058586"/>
                    <a:pt x="1371573" y="2939632"/>
                    <a:pt x="1291550" y="2752098"/>
                  </a:cubicBezTo>
                  <a:cubicBezTo>
                    <a:pt x="1120113" y="2906270"/>
                    <a:pt x="1002017" y="2938522"/>
                    <a:pt x="800100" y="2986014"/>
                  </a:cubicBezTo>
                  <a:cubicBezTo>
                    <a:pt x="732377" y="2759439"/>
                    <a:pt x="748475" y="2647163"/>
                    <a:pt x="756952" y="2443448"/>
                  </a:cubicBezTo>
                  <a:cubicBezTo>
                    <a:pt x="530377" y="2467165"/>
                    <a:pt x="425721" y="2475643"/>
                    <a:pt x="214386" y="2400300"/>
                  </a:cubicBezTo>
                  <a:cubicBezTo>
                    <a:pt x="254258" y="2183143"/>
                    <a:pt x="324610" y="2072667"/>
                    <a:pt x="448302" y="1908850"/>
                  </a:cubicBezTo>
                  <a:cubicBezTo>
                    <a:pt x="222668" y="1813587"/>
                    <a:pt x="126574" y="1733563"/>
                    <a:pt x="0" y="1600200"/>
                  </a:cubicBezTo>
                  <a:close/>
                </a:path>
              </a:pathLst>
            </a:custGeom>
            <a:solidFill>
              <a:srgbClr val="FBA31E"/>
            </a:solidFill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4B5757D1-3258-4FC5-B8C6-254B7419C408}"/>
                </a:ext>
              </a:extLst>
            </p:cNvPr>
            <p:cNvSpPr/>
            <p:nvPr/>
          </p:nvSpPr>
          <p:spPr>
            <a:xfrm>
              <a:off x="15089505" y="-2865120"/>
              <a:ext cx="2339340" cy="2339340"/>
            </a:xfrm>
            <a:prstGeom prst="ellipse">
              <a:avLst/>
            </a:prstGeom>
            <a:solidFill>
              <a:srgbClr val="F9CC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D733C3B4-C3DA-4252-A74C-D9FEFD330815}"/>
              </a:ext>
            </a:extLst>
          </p:cNvPr>
          <p:cNvGrpSpPr/>
          <p:nvPr/>
        </p:nvGrpSpPr>
        <p:grpSpPr>
          <a:xfrm>
            <a:off x="2136808" y="-2990720"/>
            <a:ext cx="4054266" cy="5647293"/>
            <a:chOff x="9142970" y="-1812924"/>
            <a:chExt cx="2408862" cy="4390233"/>
          </a:xfrm>
        </p:grpSpPr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D6886331-54CF-45A7-9E43-9F3D3357CAF3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DF7D04C7-CDEF-4509-9DF6-2EDAB0683AF6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2C13BFAD-0A63-4156-A6C0-67E2C3509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2C2A987D-C3F2-4EF2-9B73-C488052127C7}"/>
              </a:ext>
            </a:extLst>
          </p:cNvPr>
          <p:cNvGrpSpPr/>
          <p:nvPr/>
        </p:nvGrpSpPr>
        <p:grpSpPr>
          <a:xfrm>
            <a:off x="10347864" y="-2266285"/>
            <a:ext cx="1401099" cy="3607846"/>
            <a:chOff x="9142970" y="-1812924"/>
            <a:chExt cx="2408862" cy="4390233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DB97EC70-9DD2-4F31-B7DA-0949B4908245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93D548C3-8D6E-4F62-B356-528A201767CC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2D7DBEA0-C5B2-44EF-BA95-D81F3C461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sp>
        <p:nvSpPr>
          <p:cNvPr id="35" name="TextBox 34"/>
          <p:cNvSpPr txBox="1"/>
          <p:nvPr/>
        </p:nvSpPr>
        <p:spPr>
          <a:xfrm>
            <a:off x="3287323" y="2184147"/>
            <a:ext cx="5794149" cy="3775329"/>
          </a:xfrm>
          <a:prstGeom prst="rect">
            <a:avLst/>
          </a:prstGeom>
          <a:solidFill>
            <a:schemeClr val="bg1"/>
          </a:solidFill>
          <a:ln w="63500">
            <a:solidFill>
              <a:srgbClr val="00B050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6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 sz="6400" b="1" dirty="0">
              <a:solidFill>
                <a:srgbClr val="00206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6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333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25" name="Text Box 4">
            <a:extLst>
              <a:ext uri="{FF2B5EF4-FFF2-40B4-BE49-F238E27FC236}">
                <a16:creationId xmlns:a16="http://schemas.microsoft.com/office/drawing/2014/main" id="{538DC927-C72D-4A56-A5BF-1CFBB11877A0}"/>
              </a:ext>
            </a:extLst>
          </p:cNvPr>
          <p:cNvSpPr txBox="1">
            <a:spLocks noChangeArrowheads="1"/>
          </p:cNvSpPr>
          <p:nvPr/>
        </p:nvSpPr>
        <p:spPr bwMode="auto">
          <a:xfrm rot="21101701">
            <a:off x="3067080" y="813173"/>
            <a:ext cx="272147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3600" b="1" dirty="0">
                <a:solidFill>
                  <a:srgbClr val="565A5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1. </a:t>
            </a:r>
            <a:r>
              <a:rPr kumimoji="1" lang="en-US" altLang="zh-CN" sz="3600" b="1" dirty="0" err="1">
                <a:solidFill>
                  <a:srgbClr val="565A5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Thế</a:t>
            </a:r>
            <a:r>
              <a:rPr kumimoji="1" lang="en-US" altLang="zh-CN" sz="3600" b="1" dirty="0">
                <a:solidFill>
                  <a:srgbClr val="565A5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600" b="1" dirty="0" err="1">
                <a:solidFill>
                  <a:srgbClr val="565A5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nào</a:t>
            </a:r>
            <a:r>
              <a:rPr kumimoji="1" lang="en-US" altLang="zh-CN" sz="3600" b="1" dirty="0">
                <a:solidFill>
                  <a:srgbClr val="565A5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600" b="1" dirty="0" err="1">
                <a:solidFill>
                  <a:srgbClr val="565A5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là</a:t>
            </a:r>
            <a:endParaRPr kumimoji="1" lang="en-US" altLang="zh-CN" sz="3600" b="1" dirty="0">
              <a:solidFill>
                <a:srgbClr val="565A50"/>
              </a:solidFill>
              <a:latin typeface="Times New Roman" panose="02020603050405020304" pitchFamily="18" charset="0"/>
              <a:ea typeface="汉仪小康美术体简" panose="02020600000000000000" pitchFamily="18" charset="-122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3600" b="1" dirty="0">
                <a:solidFill>
                  <a:srgbClr val="565A5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600" b="1" dirty="0" err="1">
                <a:solidFill>
                  <a:srgbClr val="565A5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tự</a:t>
            </a:r>
            <a:r>
              <a:rPr kumimoji="1" lang="en-US" altLang="zh-CN" sz="3600" b="1" dirty="0">
                <a:solidFill>
                  <a:srgbClr val="565A5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600" b="1" dirty="0" err="1">
                <a:solidFill>
                  <a:srgbClr val="565A5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trọng</a:t>
            </a:r>
            <a:r>
              <a:rPr kumimoji="1" lang="en-US" altLang="zh-CN" sz="3600" b="1" dirty="0">
                <a:solidFill>
                  <a:srgbClr val="565A5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?</a:t>
            </a:r>
            <a:r>
              <a:rPr kumimoji="1" lang="zh-CN" altLang="en-US" sz="3600" b="1" dirty="0">
                <a:solidFill>
                  <a:srgbClr val="565A5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247910" y="2329962"/>
            <a:ext cx="583356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3600" b="1" cap="none" spc="0">
                <a:ln w="0"/>
                <a:solidFill>
                  <a:srgbClr val="E1787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Tự: chính mình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3600" b="1">
                <a:ln w="0"/>
                <a:solidFill>
                  <a:srgbClr val="E1787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Trọng: tôn trọng</a:t>
            </a:r>
          </a:p>
          <a:p>
            <a:pPr algn="ctr"/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Tự trọng: </a:t>
            </a:r>
            <a:r>
              <a:rPr lang="en-US" sz="3600" b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tự tôn trọng </a:t>
            </a:r>
            <a:br>
              <a:rPr lang="en-US" sz="3600" b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bản thân, giữ gìn phẩm giá, không để ai </a:t>
            </a:r>
            <a:br>
              <a:rPr lang="en-US" sz="3600" b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coi thường mình.</a:t>
            </a:r>
          </a:p>
        </p:txBody>
      </p:sp>
    </p:spTree>
    <p:extLst>
      <p:ext uri="{BB962C8B-B14F-4D97-AF65-F5344CB8AC3E}">
        <p14:creationId xmlns:p14="http://schemas.microsoft.com/office/powerpoint/2010/main" val="310761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900" decel="100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37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900" decel="100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37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900" decel="100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5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0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5" dur="500"/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50"/>
                                </p:stCondLst>
                                <p:childTnLst>
                                  <p:par>
                                    <p:cTn id="4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9" dur="500"/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0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 animBg="1"/>
          <p:bldP spid="25" grpId="0" autoUpdateAnimBg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900" decel="100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37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900" decel="100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37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900" decel="100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5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0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5" dur="500"/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50"/>
                                </p:stCondLst>
                                <p:childTnLst>
                                  <p:par>
                                    <p:cTn id="4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9" dur="500"/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0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 animBg="1"/>
          <p:bldP spid="25" grpId="0" autoUpdateAnimBg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1FB4A67D-1A88-41BA-8A29-57CDE5FC24D9}"/>
              </a:ext>
            </a:extLst>
          </p:cNvPr>
          <p:cNvSpPr/>
          <p:nvPr/>
        </p:nvSpPr>
        <p:spPr>
          <a:xfrm>
            <a:off x="5889025" y="2852738"/>
            <a:ext cx="11325613" cy="4005263"/>
          </a:xfrm>
          <a:custGeom>
            <a:avLst/>
            <a:gdLst>
              <a:gd name="connsiteX0" fmla="*/ 4824066 w 8973643"/>
              <a:gd name="connsiteY0" fmla="*/ 1 h 3173497"/>
              <a:gd name="connsiteX1" fmla="*/ 5351752 w 8973643"/>
              <a:gd name="connsiteY1" fmla="*/ 636773 h 3173497"/>
              <a:gd name="connsiteX2" fmla="*/ 6354642 w 8973643"/>
              <a:gd name="connsiteY2" fmla="*/ 2524567 h 3173497"/>
              <a:gd name="connsiteX3" fmla="*/ 7180551 w 8973643"/>
              <a:gd name="connsiteY3" fmla="*/ 1521677 h 3173497"/>
              <a:gd name="connsiteX4" fmla="*/ 7858979 w 8973643"/>
              <a:gd name="connsiteY4" fmla="*/ 2023122 h 3173497"/>
              <a:gd name="connsiteX5" fmla="*/ 8065455 w 8973643"/>
              <a:gd name="connsiteY5" fmla="*/ 1521677 h 3173497"/>
              <a:gd name="connsiteX6" fmla="*/ 8950359 w 8973643"/>
              <a:gd name="connsiteY6" fmla="*/ 3114503 h 3173497"/>
              <a:gd name="connsiteX7" fmla="*/ 8973643 w 8973643"/>
              <a:gd name="connsiteY7" fmla="*/ 3173497 h 3173497"/>
              <a:gd name="connsiteX8" fmla="*/ 0 w 8973643"/>
              <a:gd name="connsiteY8" fmla="*/ 3173497 h 3173497"/>
              <a:gd name="connsiteX9" fmla="*/ 11281 w 8973643"/>
              <a:gd name="connsiteY9" fmla="*/ 3160303 h 3173497"/>
              <a:gd name="connsiteX10" fmla="*/ 868242 w 8973643"/>
              <a:gd name="connsiteY10" fmla="*/ 2406580 h 3173497"/>
              <a:gd name="connsiteX11" fmla="*/ 1605662 w 8973643"/>
              <a:gd name="connsiteY11" fmla="*/ 1403690 h 3173497"/>
              <a:gd name="connsiteX12" fmla="*/ 1812139 w 8973643"/>
              <a:gd name="connsiteY12" fmla="*/ 1669161 h 3173497"/>
              <a:gd name="connsiteX13" fmla="*/ 2490565 w 8973643"/>
              <a:gd name="connsiteY13" fmla="*/ 872748 h 3173497"/>
              <a:gd name="connsiteX14" fmla="*/ 2903520 w 8973643"/>
              <a:gd name="connsiteY14" fmla="*/ 1256206 h 3173497"/>
              <a:gd name="connsiteX15" fmla="*/ 3493455 w 8973643"/>
              <a:gd name="connsiteY15" fmla="*/ 843251 h 3173497"/>
              <a:gd name="connsiteX16" fmla="*/ 3758926 w 8973643"/>
              <a:gd name="connsiteY16" fmla="*/ 1197212 h 3173497"/>
              <a:gd name="connsiteX17" fmla="*/ 4732320 w 8973643"/>
              <a:gd name="connsiteY17" fmla="*/ 17341 h 3173497"/>
              <a:gd name="connsiteX18" fmla="*/ 4824066 w 8973643"/>
              <a:gd name="connsiteY18" fmla="*/ 1 h 3173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973643" h="3173497">
                <a:moveTo>
                  <a:pt x="4824066" y="1"/>
                </a:moveTo>
                <a:cubicBezTo>
                  <a:pt x="5021603" y="-403"/>
                  <a:pt x="5115163" y="271136"/>
                  <a:pt x="5351752" y="636773"/>
                </a:cubicBezTo>
                <a:cubicBezTo>
                  <a:pt x="5622139" y="1054644"/>
                  <a:pt x="6049842" y="2377083"/>
                  <a:pt x="6354642" y="2524567"/>
                </a:cubicBezTo>
                <a:cubicBezTo>
                  <a:pt x="6659442" y="2672051"/>
                  <a:pt x="6929829" y="1605251"/>
                  <a:pt x="7180551" y="1521677"/>
                </a:cubicBezTo>
                <a:cubicBezTo>
                  <a:pt x="7431275" y="1438103"/>
                  <a:pt x="7711495" y="2023122"/>
                  <a:pt x="7858979" y="2023122"/>
                </a:cubicBezTo>
                <a:cubicBezTo>
                  <a:pt x="8006463" y="2023122"/>
                  <a:pt x="7883559" y="1339780"/>
                  <a:pt x="8065455" y="1521677"/>
                </a:cubicBezTo>
                <a:cubicBezTo>
                  <a:pt x="8247351" y="1703574"/>
                  <a:pt x="8812707" y="2662219"/>
                  <a:pt x="8950359" y="3114503"/>
                </a:cubicBezTo>
                <a:lnTo>
                  <a:pt x="8973643" y="3173497"/>
                </a:lnTo>
                <a:lnTo>
                  <a:pt x="0" y="3173497"/>
                </a:lnTo>
                <a:lnTo>
                  <a:pt x="11281" y="3160303"/>
                </a:lnTo>
                <a:cubicBezTo>
                  <a:pt x="238594" y="2922236"/>
                  <a:pt x="623051" y="2677582"/>
                  <a:pt x="868242" y="2406580"/>
                </a:cubicBezTo>
                <a:cubicBezTo>
                  <a:pt x="1148461" y="2096864"/>
                  <a:pt x="1448346" y="1526593"/>
                  <a:pt x="1605662" y="1403690"/>
                </a:cubicBezTo>
                <a:cubicBezTo>
                  <a:pt x="1762978" y="1280787"/>
                  <a:pt x="1664655" y="1757651"/>
                  <a:pt x="1812139" y="1669161"/>
                </a:cubicBezTo>
                <a:cubicBezTo>
                  <a:pt x="1959623" y="1580671"/>
                  <a:pt x="2308668" y="941574"/>
                  <a:pt x="2490565" y="872748"/>
                </a:cubicBezTo>
                <a:cubicBezTo>
                  <a:pt x="2672462" y="803922"/>
                  <a:pt x="2736372" y="1261122"/>
                  <a:pt x="2903520" y="1256206"/>
                </a:cubicBezTo>
                <a:cubicBezTo>
                  <a:pt x="3070668" y="1251290"/>
                  <a:pt x="3350887" y="853083"/>
                  <a:pt x="3493455" y="843251"/>
                </a:cubicBezTo>
                <a:cubicBezTo>
                  <a:pt x="3636023" y="833419"/>
                  <a:pt x="3552449" y="1334864"/>
                  <a:pt x="3758926" y="1197212"/>
                </a:cubicBezTo>
                <a:cubicBezTo>
                  <a:pt x="3965403" y="1059560"/>
                  <a:pt x="4466849" y="110747"/>
                  <a:pt x="4732320" y="17341"/>
                </a:cubicBezTo>
                <a:cubicBezTo>
                  <a:pt x="4765504" y="5666"/>
                  <a:pt x="4795846" y="58"/>
                  <a:pt x="4824066" y="1"/>
                </a:cubicBezTo>
                <a:close/>
              </a:path>
            </a:pathLst>
          </a:custGeom>
          <a:solidFill>
            <a:srgbClr val="7AB8B7"/>
          </a:solidFill>
          <a:ln>
            <a:noFill/>
          </a:ln>
          <a:effectLst>
            <a:outerShdw blurRad="152400" dist="38100" dir="16200000" rotWithShape="0">
              <a:prstClr val="black">
                <a:alpha val="5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EB6F3E43-4EA7-4415-8100-FD22A5D40D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2375" y="3229693"/>
            <a:ext cx="4077383" cy="3197920"/>
          </a:xfrm>
          <a:prstGeom prst="rect">
            <a:avLst/>
          </a:prstGeom>
        </p:spPr>
      </p:pic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F3511BD7-BC75-4D52-9675-757C4864EFEC}"/>
              </a:ext>
            </a:extLst>
          </p:cNvPr>
          <p:cNvSpPr/>
          <p:nvPr/>
        </p:nvSpPr>
        <p:spPr>
          <a:xfrm>
            <a:off x="0" y="5445125"/>
            <a:ext cx="12192000" cy="1412876"/>
          </a:xfrm>
          <a:custGeom>
            <a:avLst/>
            <a:gdLst>
              <a:gd name="connsiteX0" fmla="*/ 12192000 w 12192000"/>
              <a:gd name="connsiteY0" fmla="*/ 0 h 1441991"/>
              <a:gd name="connsiteX1" fmla="*/ 12192000 w 12192000"/>
              <a:gd name="connsiteY1" fmla="*/ 1441991 h 1441991"/>
              <a:gd name="connsiteX2" fmla="*/ 0 w 12192000"/>
              <a:gd name="connsiteY2" fmla="*/ 1441991 h 1441991"/>
              <a:gd name="connsiteX3" fmla="*/ 0 w 12192000"/>
              <a:gd name="connsiteY3" fmla="*/ 218117 h 1441991"/>
              <a:gd name="connsiteX4" fmla="*/ 19050 w 12192000"/>
              <a:gd name="connsiteY4" fmla="*/ 222791 h 1441991"/>
              <a:gd name="connsiteX5" fmla="*/ 4095751 w 12192000"/>
              <a:gd name="connsiteY5" fmla="*/ 1251491 h 1441991"/>
              <a:gd name="connsiteX6" fmla="*/ 5962651 w 12192000"/>
              <a:gd name="connsiteY6" fmla="*/ 1327691 h 1441991"/>
              <a:gd name="connsiteX7" fmla="*/ 8743950 w 12192000"/>
              <a:gd name="connsiteY7" fmla="*/ 584741 h 1441991"/>
              <a:gd name="connsiteX8" fmla="*/ 10953750 w 12192000"/>
              <a:gd name="connsiteY8" fmla="*/ 127541 h 1441991"/>
              <a:gd name="connsiteX9" fmla="*/ 12011667 w 12192000"/>
              <a:gd name="connsiteY9" fmla="*/ 4375 h 144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441991">
                <a:moveTo>
                  <a:pt x="12192000" y="0"/>
                </a:moveTo>
                <a:lnTo>
                  <a:pt x="12192000" y="1441991"/>
                </a:lnTo>
                <a:lnTo>
                  <a:pt x="0" y="1441991"/>
                </a:lnTo>
                <a:lnTo>
                  <a:pt x="0" y="218117"/>
                </a:lnTo>
                <a:lnTo>
                  <a:pt x="19050" y="222791"/>
                </a:lnTo>
                <a:cubicBezTo>
                  <a:pt x="873125" y="406941"/>
                  <a:pt x="3105150" y="1067341"/>
                  <a:pt x="4095751" y="1251491"/>
                </a:cubicBezTo>
                <a:cubicBezTo>
                  <a:pt x="5086351" y="1435641"/>
                  <a:pt x="5187951" y="1438816"/>
                  <a:pt x="5962651" y="1327691"/>
                </a:cubicBezTo>
                <a:cubicBezTo>
                  <a:pt x="6737350" y="1216566"/>
                  <a:pt x="7912101" y="784766"/>
                  <a:pt x="8743950" y="584741"/>
                </a:cubicBezTo>
                <a:cubicBezTo>
                  <a:pt x="9575800" y="384716"/>
                  <a:pt x="10293350" y="219616"/>
                  <a:pt x="10953750" y="127541"/>
                </a:cubicBezTo>
                <a:cubicBezTo>
                  <a:pt x="11325225" y="75749"/>
                  <a:pt x="11684645" y="23957"/>
                  <a:pt x="12011667" y="4375"/>
                </a:cubicBezTo>
                <a:close/>
              </a:path>
            </a:pathLst>
          </a:custGeom>
          <a:solidFill>
            <a:srgbClr val="8CC63D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913B7154-BD32-4CCD-8297-83782F3B9036}"/>
              </a:ext>
            </a:extLst>
          </p:cNvPr>
          <p:cNvSpPr/>
          <p:nvPr/>
        </p:nvSpPr>
        <p:spPr>
          <a:xfrm flipH="1">
            <a:off x="0" y="6178008"/>
            <a:ext cx="12192000" cy="679992"/>
          </a:xfrm>
          <a:custGeom>
            <a:avLst/>
            <a:gdLst>
              <a:gd name="connsiteX0" fmla="*/ 12192000 w 12192000"/>
              <a:gd name="connsiteY0" fmla="*/ 0 h 1441991"/>
              <a:gd name="connsiteX1" fmla="*/ 12192000 w 12192000"/>
              <a:gd name="connsiteY1" fmla="*/ 1441991 h 1441991"/>
              <a:gd name="connsiteX2" fmla="*/ 0 w 12192000"/>
              <a:gd name="connsiteY2" fmla="*/ 1441991 h 1441991"/>
              <a:gd name="connsiteX3" fmla="*/ 0 w 12192000"/>
              <a:gd name="connsiteY3" fmla="*/ 218117 h 1441991"/>
              <a:gd name="connsiteX4" fmla="*/ 19050 w 12192000"/>
              <a:gd name="connsiteY4" fmla="*/ 222791 h 1441991"/>
              <a:gd name="connsiteX5" fmla="*/ 4095751 w 12192000"/>
              <a:gd name="connsiteY5" fmla="*/ 1251491 h 1441991"/>
              <a:gd name="connsiteX6" fmla="*/ 5962651 w 12192000"/>
              <a:gd name="connsiteY6" fmla="*/ 1327691 h 1441991"/>
              <a:gd name="connsiteX7" fmla="*/ 8743950 w 12192000"/>
              <a:gd name="connsiteY7" fmla="*/ 584741 h 1441991"/>
              <a:gd name="connsiteX8" fmla="*/ 10953750 w 12192000"/>
              <a:gd name="connsiteY8" fmla="*/ 127541 h 1441991"/>
              <a:gd name="connsiteX9" fmla="*/ 12011667 w 12192000"/>
              <a:gd name="connsiteY9" fmla="*/ 4375 h 144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441991">
                <a:moveTo>
                  <a:pt x="12192000" y="0"/>
                </a:moveTo>
                <a:lnTo>
                  <a:pt x="12192000" y="1441991"/>
                </a:lnTo>
                <a:lnTo>
                  <a:pt x="0" y="1441991"/>
                </a:lnTo>
                <a:lnTo>
                  <a:pt x="0" y="218117"/>
                </a:lnTo>
                <a:lnTo>
                  <a:pt x="19050" y="222791"/>
                </a:lnTo>
                <a:cubicBezTo>
                  <a:pt x="873125" y="406941"/>
                  <a:pt x="3105150" y="1067341"/>
                  <a:pt x="4095751" y="1251491"/>
                </a:cubicBezTo>
                <a:cubicBezTo>
                  <a:pt x="5086351" y="1435641"/>
                  <a:pt x="5187951" y="1438816"/>
                  <a:pt x="5962651" y="1327691"/>
                </a:cubicBezTo>
                <a:cubicBezTo>
                  <a:pt x="6737350" y="1216566"/>
                  <a:pt x="7912101" y="784766"/>
                  <a:pt x="8743950" y="584741"/>
                </a:cubicBezTo>
                <a:cubicBezTo>
                  <a:pt x="9575800" y="384716"/>
                  <a:pt x="10293350" y="219616"/>
                  <a:pt x="10953750" y="127541"/>
                </a:cubicBezTo>
                <a:cubicBezTo>
                  <a:pt x="11325225" y="75749"/>
                  <a:pt x="11684645" y="23957"/>
                  <a:pt x="12011667" y="4375"/>
                </a:cubicBezTo>
                <a:close/>
              </a:path>
            </a:pathLst>
          </a:custGeom>
          <a:solidFill>
            <a:srgbClr val="A6D767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EFF9C99B-45F0-4DF5-9E64-4B73DB12A7DD}"/>
              </a:ext>
            </a:extLst>
          </p:cNvPr>
          <p:cNvGrpSpPr/>
          <p:nvPr/>
        </p:nvGrpSpPr>
        <p:grpSpPr>
          <a:xfrm>
            <a:off x="648007" y="-347662"/>
            <a:ext cx="2478651" cy="2478651"/>
            <a:chOff x="14658975" y="-3295650"/>
            <a:chExt cx="3200400" cy="3200400"/>
          </a:xfrm>
        </p:grpSpPr>
        <p:sp>
          <p:nvSpPr>
            <p:cNvPr id="16" name="星形: 十二角 19">
              <a:extLst>
                <a:ext uri="{FF2B5EF4-FFF2-40B4-BE49-F238E27FC236}">
                  <a16:creationId xmlns:a16="http://schemas.microsoft.com/office/drawing/2014/main" id="{18CB42BF-A631-47B0-AE22-567CC89E425F}"/>
                </a:ext>
              </a:extLst>
            </p:cNvPr>
            <p:cNvSpPr/>
            <p:nvPr/>
          </p:nvSpPr>
          <p:spPr>
            <a:xfrm>
              <a:off x="14658975" y="-3295650"/>
              <a:ext cx="3200400" cy="3200400"/>
            </a:xfrm>
            <a:custGeom>
              <a:avLst/>
              <a:gdLst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00400" h="3200400">
                  <a:moveTo>
                    <a:pt x="0" y="1600200"/>
                  </a:moveTo>
                  <a:cubicBezTo>
                    <a:pt x="149434" y="1436357"/>
                    <a:pt x="260768" y="1356333"/>
                    <a:pt x="448302" y="1291550"/>
                  </a:cubicBezTo>
                  <a:cubicBezTo>
                    <a:pt x="294130" y="1112493"/>
                    <a:pt x="254258" y="1024877"/>
                    <a:pt x="214386" y="800100"/>
                  </a:cubicBezTo>
                  <a:cubicBezTo>
                    <a:pt x="395241" y="724757"/>
                    <a:pt x="537997" y="740855"/>
                    <a:pt x="756952" y="756952"/>
                  </a:cubicBezTo>
                  <a:cubicBezTo>
                    <a:pt x="756095" y="576097"/>
                    <a:pt x="739997" y="418101"/>
                    <a:pt x="800100" y="214386"/>
                  </a:cubicBezTo>
                  <a:cubicBezTo>
                    <a:pt x="1032497" y="292358"/>
                    <a:pt x="1127733" y="332230"/>
                    <a:pt x="1291550" y="448302"/>
                  </a:cubicBezTo>
                  <a:cubicBezTo>
                    <a:pt x="1394433" y="253148"/>
                    <a:pt x="1451597" y="157054"/>
                    <a:pt x="1600200" y="0"/>
                  </a:cubicBezTo>
                  <a:cubicBezTo>
                    <a:pt x="1741183" y="157054"/>
                    <a:pt x="1821207" y="230288"/>
                    <a:pt x="1908850" y="448302"/>
                  </a:cubicBezTo>
                  <a:cubicBezTo>
                    <a:pt x="2103147" y="309370"/>
                    <a:pt x="2152663" y="269498"/>
                    <a:pt x="2400300" y="214386"/>
                  </a:cubicBezTo>
                  <a:cubicBezTo>
                    <a:pt x="2460403" y="433341"/>
                    <a:pt x="2482405" y="522757"/>
                    <a:pt x="2443448" y="756952"/>
                  </a:cubicBezTo>
                  <a:cubicBezTo>
                    <a:pt x="2685263" y="725615"/>
                    <a:pt x="2767059" y="717137"/>
                    <a:pt x="2986014" y="800100"/>
                  </a:cubicBezTo>
                  <a:cubicBezTo>
                    <a:pt x="2930902" y="1017257"/>
                    <a:pt x="2913890" y="1104873"/>
                    <a:pt x="2752098" y="1291550"/>
                  </a:cubicBezTo>
                  <a:cubicBezTo>
                    <a:pt x="2985352" y="1371573"/>
                    <a:pt x="3058586" y="1451597"/>
                    <a:pt x="3200400" y="1600200"/>
                  </a:cubicBezTo>
                  <a:cubicBezTo>
                    <a:pt x="3058586" y="1771663"/>
                    <a:pt x="2947252" y="1828827"/>
                    <a:pt x="2752098" y="1908850"/>
                  </a:cubicBezTo>
                  <a:cubicBezTo>
                    <a:pt x="2883410" y="2103147"/>
                    <a:pt x="2953762" y="2198383"/>
                    <a:pt x="2986014" y="2400300"/>
                  </a:cubicBezTo>
                  <a:cubicBezTo>
                    <a:pt x="2774679" y="2483263"/>
                    <a:pt x="2631923" y="2467165"/>
                    <a:pt x="2443448" y="2443448"/>
                  </a:cubicBezTo>
                  <a:cubicBezTo>
                    <a:pt x="2474785" y="2692883"/>
                    <a:pt x="2475643" y="2751819"/>
                    <a:pt x="2400300" y="2986014"/>
                  </a:cubicBezTo>
                  <a:cubicBezTo>
                    <a:pt x="2160283" y="2938522"/>
                    <a:pt x="2087907" y="2898650"/>
                    <a:pt x="1908850" y="2752098"/>
                  </a:cubicBezTo>
                  <a:cubicBezTo>
                    <a:pt x="1851687" y="2962492"/>
                    <a:pt x="1771663" y="3035726"/>
                    <a:pt x="1600200" y="3200400"/>
                  </a:cubicBezTo>
                  <a:cubicBezTo>
                    <a:pt x="1436357" y="3058586"/>
                    <a:pt x="1371573" y="2939632"/>
                    <a:pt x="1291550" y="2752098"/>
                  </a:cubicBezTo>
                  <a:cubicBezTo>
                    <a:pt x="1120113" y="2906270"/>
                    <a:pt x="1002017" y="2938522"/>
                    <a:pt x="800100" y="2986014"/>
                  </a:cubicBezTo>
                  <a:cubicBezTo>
                    <a:pt x="732377" y="2759439"/>
                    <a:pt x="748475" y="2647163"/>
                    <a:pt x="756952" y="2443448"/>
                  </a:cubicBezTo>
                  <a:cubicBezTo>
                    <a:pt x="530377" y="2467165"/>
                    <a:pt x="425721" y="2475643"/>
                    <a:pt x="214386" y="2400300"/>
                  </a:cubicBezTo>
                  <a:cubicBezTo>
                    <a:pt x="254258" y="2183143"/>
                    <a:pt x="324610" y="2072667"/>
                    <a:pt x="448302" y="1908850"/>
                  </a:cubicBezTo>
                  <a:cubicBezTo>
                    <a:pt x="222668" y="1813587"/>
                    <a:pt x="126574" y="1733563"/>
                    <a:pt x="0" y="1600200"/>
                  </a:cubicBezTo>
                  <a:close/>
                </a:path>
              </a:pathLst>
            </a:custGeom>
            <a:solidFill>
              <a:srgbClr val="FBA31E"/>
            </a:solidFill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1285A166-1C20-484F-A7A0-2F6F64F9E642}"/>
                </a:ext>
              </a:extLst>
            </p:cNvPr>
            <p:cNvSpPr/>
            <p:nvPr/>
          </p:nvSpPr>
          <p:spPr>
            <a:xfrm>
              <a:off x="15089505" y="-2865120"/>
              <a:ext cx="2339340" cy="2339340"/>
            </a:xfrm>
            <a:prstGeom prst="ellipse">
              <a:avLst/>
            </a:prstGeom>
            <a:solidFill>
              <a:srgbClr val="F9CC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98A1D1-A5B1-45D5-BDF4-3BBF6127D17E}"/>
              </a:ext>
            </a:extLst>
          </p:cNvPr>
          <p:cNvGrpSpPr/>
          <p:nvPr/>
        </p:nvGrpSpPr>
        <p:grpSpPr>
          <a:xfrm>
            <a:off x="184589" y="-629727"/>
            <a:ext cx="1360003" cy="2478651"/>
            <a:chOff x="9142970" y="-1812924"/>
            <a:chExt cx="2408862" cy="4390233"/>
          </a:xfrm>
        </p:grpSpPr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7C9DE63E-0B39-446D-AC4A-FF2C30CE4EC8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BF8A6450-9632-43B4-9A34-8349C66F6161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A78B9F27-FA8C-44D3-9435-91C15DEB2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06DDC85D-25AD-4A41-88E7-17BFDB0F523E}"/>
              </a:ext>
            </a:extLst>
          </p:cNvPr>
          <p:cNvGrpSpPr/>
          <p:nvPr/>
        </p:nvGrpSpPr>
        <p:grpSpPr>
          <a:xfrm>
            <a:off x="2224548" y="-2302334"/>
            <a:ext cx="2141150" cy="3902318"/>
            <a:chOff x="9142970" y="-1812924"/>
            <a:chExt cx="2408862" cy="4390233"/>
          </a:xfrm>
        </p:grpSpPr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784B31EE-53D3-4F4F-8F15-065D7D5FA90F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035917AE-2EF2-4150-BC7F-CD9083CE3858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4226D151-21AC-439D-8F8F-9EEADA7CA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C3524909-052B-40B1-8D0A-415D6B1D9479}"/>
              </a:ext>
            </a:extLst>
          </p:cNvPr>
          <p:cNvGrpSpPr/>
          <p:nvPr/>
        </p:nvGrpSpPr>
        <p:grpSpPr>
          <a:xfrm>
            <a:off x="9142970" y="-2195117"/>
            <a:ext cx="2408862" cy="4390233"/>
            <a:chOff x="9142970" y="-1812924"/>
            <a:chExt cx="2408862" cy="4390233"/>
          </a:xfrm>
        </p:grpSpPr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5213545F-A88B-4192-B09A-5663E5ED8C8F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E00DBEE8-523F-45EC-B428-A745D8458132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3E99933A-C9FB-4D6A-B82A-258045792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96769E92-458A-42EB-8DE6-B50A0B725527}"/>
              </a:ext>
            </a:extLst>
          </p:cNvPr>
          <p:cNvGrpSpPr/>
          <p:nvPr/>
        </p:nvGrpSpPr>
        <p:grpSpPr>
          <a:xfrm>
            <a:off x="9791246" y="5895665"/>
            <a:ext cx="1660711" cy="807868"/>
            <a:chOff x="2579649" y="5529206"/>
            <a:chExt cx="2452912" cy="1193242"/>
          </a:xfrm>
        </p:grpSpPr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02CE943-A1AB-4BF7-9A6E-FA4DDE2DF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45614" y="5529206"/>
              <a:ext cx="2386947" cy="1057689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4CE76369-A4A3-4C4F-A1C3-7A6594C3E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9632" y="6211330"/>
              <a:ext cx="1269277" cy="511118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77EE2896-81FB-45A6-A592-05319691F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9649" y="6281904"/>
              <a:ext cx="1094018" cy="440544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2" name="图片 41">
            <a:extLst>
              <a:ext uri="{FF2B5EF4-FFF2-40B4-BE49-F238E27FC236}">
                <a16:creationId xmlns:a16="http://schemas.microsoft.com/office/drawing/2014/main" id="{60819F6B-4C5D-4CAD-B685-06F43230019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2454" y="6120589"/>
            <a:ext cx="550926" cy="5529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0976B9C3-C0BF-40A1-9687-39B56F21205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6864" y="6273268"/>
            <a:ext cx="438178" cy="4398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648007" y="1638541"/>
            <a:ext cx="10645112" cy="4718947"/>
          </a:xfrm>
          <a:prstGeom prst="rect">
            <a:avLst/>
          </a:prstGeom>
          <a:solidFill>
            <a:schemeClr val="bg1"/>
          </a:solidFill>
          <a:ln w="79375" cmpd="thickThin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44" name="图片 36">
            <a:extLst>
              <a:ext uri="{FF2B5EF4-FFF2-40B4-BE49-F238E27FC236}">
                <a16:creationId xmlns:a16="http://schemas.microsoft.com/office/drawing/2014/main" id="{5F93A287-3EE4-44E4-861D-DAB3E6D81FD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8454" y="-1580944"/>
            <a:ext cx="2894936" cy="3429868"/>
          </a:xfrm>
          <a:prstGeom prst="rect">
            <a:avLst/>
          </a:prstGeom>
        </p:spPr>
      </p:pic>
      <p:pic>
        <p:nvPicPr>
          <p:cNvPr id="46" name="图片 13">
            <a:extLst>
              <a:ext uri="{FF2B5EF4-FFF2-40B4-BE49-F238E27FC236}">
                <a16:creationId xmlns:a16="http://schemas.microsoft.com/office/drawing/2014/main" id="{588B0B8A-3D02-4E42-A51A-5824A02D2A8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5671" y="4388597"/>
            <a:ext cx="3006418" cy="2592387"/>
          </a:xfrm>
          <a:prstGeom prst="rect">
            <a:avLst/>
          </a:prstGeom>
        </p:spPr>
      </p:pic>
      <p:sp>
        <p:nvSpPr>
          <p:cNvPr id="56" name="Rectangle 3">
            <a:extLst>
              <a:ext uri="{FF2B5EF4-FFF2-40B4-BE49-F238E27FC236}">
                <a16:creationId xmlns:a16="http://schemas.microsoft.com/office/drawing/2014/main" id="{07BB981D-3783-4059-98A4-489B016DA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9645" y="2899967"/>
            <a:ext cx="8442291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r>
              <a:rPr kumimoji="1" lang="en-US" altLang="zh-CN" sz="4800" b="1" dirty="0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2. </a:t>
            </a:r>
            <a:r>
              <a:rPr kumimoji="1" lang="en-US" altLang="zh-CN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Tìm</a:t>
            </a:r>
            <a:r>
              <a:rPr kumimoji="1" lang="en-US" altLang="zh-CN" sz="4800" b="1" dirty="0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những</a:t>
            </a:r>
            <a:r>
              <a:rPr kumimoji="1" lang="en-US" altLang="zh-CN" sz="4800" b="1" dirty="0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câu</a:t>
            </a:r>
            <a:r>
              <a:rPr kumimoji="1" lang="en-US" altLang="zh-CN" sz="4800" b="1" dirty="0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chuyện</a:t>
            </a:r>
            <a:r>
              <a:rPr kumimoji="1" lang="en-US" altLang="zh-CN" sz="4800" b="1" dirty="0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r>
              <a:rPr kumimoji="1" lang="en-US" altLang="zh-CN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về</a:t>
            </a:r>
            <a:r>
              <a:rPr kumimoji="1" lang="en-US" altLang="zh-CN" sz="4800" b="1" dirty="0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lòng</a:t>
            </a:r>
            <a:r>
              <a:rPr kumimoji="1" lang="en-US" altLang="zh-CN" sz="4800" b="1" dirty="0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tự</a:t>
            </a:r>
            <a:r>
              <a:rPr kumimoji="1" lang="en-US" altLang="zh-CN" sz="4800" b="1" dirty="0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trọng</a:t>
            </a:r>
            <a:r>
              <a:rPr kumimoji="1" lang="en-US" altLang="zh-CN" sz="4800" b="1" dirty="0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ở </a:t>
            </a:r>
            <a:r>
              <a:rPr kumimoji="1" lang="en-US" altLang="zh-CN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đâu</a:t>
            </a:r>
            <a:r>
              <a:rPr kumimoji="1" lang="en-US" altLang="zh-CN" sz="4800" b="1" dirty="0">
                <a:solidFill>
                  <a:srgbClr val="002060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0747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5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6763"/>
            <a:ext cx="12676425" cy="9497129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3FB6CCA-A548-4A70-95A7-2BFCFA1A89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200" y="4355623"/>
            <a:ext cx="1193604" cy="223224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F2EA9080-626E-4325-82ED-92C56F360B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144239" y="4382443"/>
            <a:ext cx="1193604" cy="2232245"/>
          </a:xfrm>
          <a:prstGeom prst="rect">
            <a:avLst/>
          </a:prstGeom>
        </p:spPr>
      </p:pic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C5974134-2D30-4257-91C5-981E011AE87F}"/>
              </a:ext>
            </a:extLst>
          </p:cNvPr>
          <p:cNvSpPr/>
          <p:nvPr/>
        </p:nvSpPr>
        <p:spPr>
          <a:xfrm flipH="1">
            <a:off x="0" y="5016843"/>
            <a:ext cx="12192000" cy="1841156"/>
          </a:xfrm>
          <a:custGeom>
            <a:avLst/>
            <a:gdLst>
              <a:gd name="connsiteX0" fmla="*/ 0 w 12191999"/>
              <a:gd name="connsiteY0" fmla="*/ 0 h 2825744"/>
              <a:gd name="connsiteX1" fmla="*/ 25400 w 12191999"/>
              <a:gd name="connsiteY1" fmla="*/ 6344 h 2825744"/>
              <a:gd name="connsiteX2" fmla="*/ 1257300 w 12191999"/>
              <a:gd name="connsiteY2" fmla="*/ 311144 h 2825744"/>
              <a:gd name="connsiteX3" fmla="*/ 2336800 w 12191999"/>
              <a:gd name="connsiteY3" fmla="*/ 82544 h 2825744"/>
              <a:gd name="connsiteX4" fmla="*/ 4724400 w 12191999"/>
              <a:gd name="connsiteY4" fmla="*/ 1428744 h 2825744"/>
              <a:gd name="connsiteX5" fmla="*/ 7340601 w 12191999"/>
              <a:gd name="connsiteY5" fmla="*/ 1365244 h 2825744"/>
              <a:gd name="connsiteX6" fmla="*/ 8420100 w 12191999"/>
              <a:gd name="connsiteY6" fmla="*/ 1162044 h 2825744"/>
              <a:gd name="connsiteX7" fmla="*/ 10185400 w 12191999"/>
              <a:gd name="connsiteY7" fmla="*/ 1428744 h 2825744"/>
              <a:gd name="connsiteX8" fmla="*/ 11163300 w 12191999"/>
              <a:gd name="connsiteY8" fmla="*/ 1797044 h 2825744"/>
              <a:gd name="connsiteX9" fmla="*/ 12064008 w 12191999"/>
              <a:gd name="connsiteY9" fmla="*/ 1641072 h 2825744"/>
              <a:gd name="connsiteX10" fmla="*/ 12191999 w 12191999"/>
              <a:gd name="connsiteY10" fmla="*/ 1626135 h 2825744"/>
              <a:gd name="connsiteX11" fmla="*/ 12191999 w 12191999"/>
              <a:gd name="connsiteY11" fmla="*/ 2825744 h 2825744"/>
              <a:gd name="connsiteX12" fmla="*/ 0 w 12191999"/>
              <a:gd name="connsiteY12" fmla="*/ 2825744 h 282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1999" h="2825744">
                <a:moveTo>
                  <a:pt x="0" y="0"/>
                </a:moveTo>
                <a:lnTo>
                  <a:pt x="25400" y="6344"/>
                </a:lnTo>
                <a:cubicBezTo>
                  <a:pt x="260350" y="61377"/>
                  <a:pt x="872067" y="298444"/>
                  <a:pt x="1257300" y="311144"/>
                </a:cubicBezTo>
                <a:cubicBezTo>
                  <a:pt x="1642533" y="323844"/>
                  <a:pt x="1758950" y="-103723"/>
                  <a:pt x="2336800" y="82544"/>
                </a:cubicBezTo>
                <a:cubicBezTo>
                  <a:pt x="2914650" y="268811"/>
                  <a:pt x="3890433" y="1214961"/>
                  <a:pt x="4724400" y="1428744"/>
                </a:cubicBezTo>
                <a:cubicBezTo>
                  <a:pt x="5558369" y="1642527"/>
                  <a:pt x="6724650" y="1409694"/>
                  <a:pt x="7340601" y="1365244"/>
                </a:cubicBezTo>
                <a:cubicBezTo>
                  <a:pt x="7956550" y="1320794"/>
                  <a:pt x="7945968" y="1151461"/>
                  <a:pt x="8420100" y="1162044"/>
                </a:cubicBezTo>
                <a:cubicBezTo>
                  <a:pt x="8894233" y="1172627"/>
                  <a:pt x="9728200" y="1322911"/>
                  <a:pt x="10185400" y="1428744"/>
                </a:cubicBezTo>
                <a:cubicBezTo>
                  <a:pt x="10642600" y="1534577"/>
                  <a:pt x="10809817" y="1763177"/>
                  <a:pt x="11163300" y="1797044"/>
                </a:cubicBezTo>
                <a:cubicBezTo>
                  <a:pt x="11428412" y="1822445"/>
                  <a:pt x="11787584" y="1688301"/>
                  <a:pt x="12064008" y="1641072"/>
                </a:cubicBezTo>
                <a:lnTo>
                  <a:pt x="12191999" y="1626135"/>
                </a:lnTo>
                <a:lnTo>
                  <a:pt x="12191999" y="2825744"/>
                </a:lnTo>
                <a:lnTo>
                  <a:pt x="0" y="2825744"/>
                </a:lnTo>
                <a:close/>
              </a:path>
            </a:pathLst>
          </a:custGeom>
          <a:solidFill>
            <a:srgbClr val="8CC63D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E2AE7FFB-0383-4B10-AC88-0E0450483287}"/>
              </a:ext>
            </a:extLst>
          </p:cNvPr>
          <p:cNvGrpSpPr/>
          <p:nvPr/>
        </p:nvGrpSpPr>
        <p:grpSpPr>
          <a:xfrm>
            <a:off x="-803603" y="-1447717"/>
            <a:ext cx="2478651" cy="2478651"/>
            <a:chOff x="14658975" y="-3295650"/>
            <a:chExt cx="3200400" cy="3200400"/>
          </a:xfrm>
        </p:grpSpPr>
        <p:sp>
          <p:nvSpPr>
            <p:cNvPr id="3" name="星形: 十二角 19">
              <a:extLst>
                <a:ext uri="{FF2B5EF4-FFF2-40B4-BE49-F238E27FC236}">
                  <a16:creationId xmlns:a16="http://schemas.microsoft.com/office/drawing/2014/main" id="{2BD0AE63-2912-4B63-9933-4F3CDA80E9E6}"/>
                </a:ext>
              </a:extLst>
            </p:cNvPr>
            <p:cNvSpPr/>
            <p:nvPr/>
          </p:nvSpPr>
          <p:spPr>
            <a:xfrm>
              <a:off x="14658975" y="-3295650"/>
              <a:ext cx="3200400" cy="3200400"/>
            </a:xfrm>
            <a:custGeom>
              <a:avLst/>
              <a:gdLst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00400" h="3200400">
                  <a:moveTo>
                    <a:pt x="0" y="1600200"/>
                  </a:moveTo>
                  <a:cubicBezTo>
                    <a:pt x="149434" y="1436357"/>
                    <a:pt x="260768" y="1356333"/>
                    <a:pt x="448302" y="1291550"/>
                  </a:cubicBezTo>
                  <a:cubicBezTo>
                    <a:pt x="294130" y="1112493"/>
                    <a:pt x="254258" y="1024877"/>
                    <a:pt x="214386" y="800100"/>
                  </a:cubicBezTo>
                  <a:cubicBezTo>
                    <a:pt x="395241" y="724757"/>
                    <a:pt x="537997" y="740855"/>
                    <a:pt x="756952" y="756952"/>
                  </a:cubicBezTo>
                  <a:cubicBezTo>
                    <a:pt x="756095" y="576097"/>
                    <a:pt x="739997" y="418101"/>
                    <a:pt x="800100" y="214386"/>
                  </a:cubicBezTo>
                  <a:cubicBezTo>
                    <a:pt x="1032497" y="292358"/>
                    <a:pt x="1127733" y="332230"/>
                    <a:pt x="1291550" y="448302"/>
                  </a:cubicBezTo>
                  <a:cubicBezTo>
                    <a:pt x="1394433" y="253148"/>
                    <a:pt x="1451597" y="157054"/>
                    <a:pt x="1600200" y="0"/>
                  </a:cubicBezTo>
                  <a:cubicBezTo>
                    <a:pt x="1741183" y="157054"/>
                    <a:pt x="1821207" y="230288"/>
                    <a:pt x="1908850" y="448302"/>
                  </a:cubicBezTo>
                  <a:cubicBezTo>
                    <a:pt x="2103147" y="309370"/>
                    <a:pt x="2152663" y="269498"/>
                    <a:pt x="2400300" y="214386"/>
                  </a:cubicBezTo>
                  <a:cubicBezTo>
                    <a:pt x="2460403" y="433341"/>
                    <a:pt x="2482405" y="522757"/>
                    <a:pt x="2443448" y="756952"/>
                  </a:cubicBezTo>
                  <a:cubicBezTo>
                    <a:pt x="2685263" y="725615"/>
                    <a:pt x="2767059" y="717137"/>
                    <a:pt x="2986014" y="800100"/>
                  </a:cubicBezTo>
                  <a:cubicBezTo>
                    <a:pt x="2930902" y="1017257"/>
                    <a:pt x="2913890" y="1104873"/>
                    <a:pt x="2752098" y="1291550"/>
                  </a:cubicBezTo>
                  <a:cubicBezTo>
                    <a:pt x="2985352" y="1371573"/>
                    <a:pt x="3058586" y="1451597"/>
                    <a:pt x="3200400" y="1600200"/>
                  </a:cubicBezTo>
                  <a:cubicBezTo>
                    <a:pt x="3058586" y="1771663"/>
                    <a:pt x="2947252" y="1828827"/>
                    <a:pt x="2752098" y="1908850"/>
                  </a:cubicBezTo>
                  <a:cubicBezTo>
                    <a:pt x="2883410" y="2103147"/>
                    <a:pt x="2953762" y="2198383"/>
                    <a:pt x="2986014" y="2400300"/>
                  </a:cubicBezTo>
                  <a:cubicBezTo>
                    <a:pt x="2774679" y="2483263"/>
                    <a:pt x="2631923" y="2467165"/>
                    <a:pt x="2443448" y="2443448"/>
                  </a:cubicBezTo>
                  <a:cubicBezTo>
                    <a:pt x="2474785" y="2692883"/>
                    <a:pt x="2475643" y="2751819"/>
                    <a:pt x="2400300" y="2986014"/>
                  </a:cubicBezTo>
                  <a:cubicBezTo>
                    <a:pt x="2160283" y="2938522"/>
                    <a:pt x="2087907" y="2898650"/>
                    <a:pt x="1908850" y="2752098"/>
                  </a:cubicBezTo>
                  <a:cubicBezTo>
                    <a:pt x="1851687" y="2962492"/>
                    <a:pt x="1771663" y="3035726"/>
                    <a:pt x="1600200" y="3200400"/>
                  </a:cubicBezTo>
                  <a:cubicBezTo>
                    <a:pt x="1436357" y="3058586"/>
                    <a:pt x="1371573" y="2939632"/>
                    <a:pt x="1291550" y="2752098"/>
                  </a:cubicBezTo>
                  <a:cubicBezTo>
                    <a:pt x="1120113" y="2906270"/>
                    <a:pt x="1002017" y="2938522"/>
                    <a:pt x="800100" y="2986014"/>
                  </a:cubicBezTo>
                  <a:cubicBezTo>
                    <a:pt x="732377" y="2759439"/>
                    <a:pt x="748475" y="2647163"/>
                    <a:pt x="756952" y="2443448"/>
                  </a:cubicBezTo>
                  <a:cubicBezTo>
                    <a:pt x="530377" y="2467165"/>
                    <a:pt x="425721" y="2475643"/>
                    <a:pt x="214386" y="2400300"/>
                  </a:cubicBezTo>
                  <a:cubicBezTo>
                    <a:pt x="254258" y="2183143"/>
                    <a:pt x="324610" y="2072667"/>
                    <a:pt x="448302" y="1908850"/>
                  </a:cubicBezTo>
                  <a:cubicBezTo>
                    <a:pt x="222668" y="1813587"/>
                    <a:pt x="126574" y="1733563"/>
                    <a:pt x="0" y="1600200"/>
                  </a:cubicBezTo>
                  <a:close/>
                </a:path>
              </a:pathLst>
            </a:custGeom>
            <a:solidFill>
              <a:srgbClr val="FBA31E"/>
            </a:solidFill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E4312C7A-2026-4225-8075-E079CF2BBFD9}"/>
                </a:ext>
              </a:extLst>
            </p:cNvPr>
            <p:cNvSpPr/>
            <p:nvPr/>
          </p:nvSpPr>
          <p:spPr>
            <a:xfrm>
              <a:off x="15089505" y="-2865120"/>
              <a:ext cx="2339340" cy="2339340"/>
            </a:xfrm>
            <a:prstGeom prst="ellipse">
              <a:avLst/>
            </a:prstGeom>
            <a:solidFill>
              <a:srgbClr val="F9CC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DE676CE4-A001-4B52-8766-4E012E5FE814}"/>
              </a:ext>
            </a:extLst>
          </p:cNvPr>
          <p:cNvSpPr/>
          <p:nvPr/>
        </p:nvSpPr>
        <p:spPr>
          <a:xfrm flipH="1">
            <a:off x="0" y="6308724"/>
            <a:ext cx="12181714" cy="549275"/>
          </a:xfrm>
          <a:custGeom>
            <a:avLst/>
            <a:gdLst>
              <a:gd name="connsiteX0" fmla="*/ 3314700 w 12192000"/>
              <a:gd name="connsiteY0" fmla="*/ 883 h 953383"/>
              <a:gd name="connsiteX1" fmla="*/ 7410450 w 12192000"/>
              <a:gd name="connsiteY1" fmla="*/ 191383 h 953383"/>
              <a:gd name="connsiteX2" fmla="*/ 9810750 w 12192000"/>
              <a:gd name="connsiteY2" fmla="*/ 19933 h 953383"/>
              <a:gd name="connsiteX3" fmla="*/ 11715750 w 12192000"/>
              <a:gd name="connsiteY3" fmla="*/ 153283 h 953383"/>
              <a:gd name="connsiteX4" fmla="*/ 12071598 w 12192000"/>
              <a:gd name="connsiteY4" fmla="*/ 124262 h 953383"/>
              <a:gd name="connsiteX5" fmla="*/ 12192000 w 12192000"/>
              <a:gd name="connsiteY5" fmla="*/ 100720 h 953383"/>
              <a:gd name="connsiteX6" fmla="*/ 12192000 w 12192000"/>
              <a:gd name="connsiteY6" fmla="*/ 953383 h 953383"/>
              <a:gd name="connsiteX7" fmla="*/ 0 w 12192000"/>
              <a:gd name="connsiteY7" fmla="*/ 953383 h 953383"/>
              <a:gd name="connsiteX8" fmla="*/ 0 w 12192000"/>
              <a:gd name="connsiteY8" fmla="*/ 286633 h 953383"/>
              <a:gd name="connsiteX9" fmla="*/ 3314700 w 12192000"/>
              <a:gd name="connsiteY9" fmla="*/ 883 h 953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953383">
                <a:moveTo>
                  <a:pt x="3314700" y="883"/>
                </a:moveTo>
                <a:cubicBezTo>
                  <a:pt x="4549776" y="-14992"/>
                  <a:pt x="6327776" y="188208"/>
                  <a:pt x="7410450" y="191383"/>
                </a:cubicBezTo>
                <a:cubicBezTo>
                  <a:pt x="8493125" y="194558"/>
                  <a:pt x="9093200" y="26283"/>
                  <a:pt x="9810750" y="19933"/>
                </a:cubicBezTo>
                <a:cubicBezTo>
                  <a:pt x="10528300" y="13583"/>
                  <a:pt x="11207750" y="140583"/>
                  <a:pt x="11715750" y="153283"/>
                </a:cubicBezTo>
                <a:cubicBezTo>
                  <a:pt x="11842750" y="156458"/>
                  <a:pt x="11961217" y="143163"/>
                  <a:pt x="12071598" y="124262"/>
                </a:cubicBezTo>
                <a:lnTo>
                  <a:pt x="12192000" y="100720"/>
                </a:lnTo>
                <a:lnTo>
                  <a:pt x="12192000" y="953383"/>
                </a:lnTo>
                <a:lnTo>
                  <a:pt x="0" y="953383"/>
                </a:lnTo>
                <a:lnTo>
                  <a:pt x="0" y="286633"/>
                </a:lnTo>
                <a:cubicBezTo>
                  <a:pt x="850900" y="204083"/>
                  <a:pt x="2079625" y="16758"/>
                  <a:pt x="3314700" y="883"/>
                </a:cubicBezTo>
                <a:close/>
              </a:path>
            </a:pathLst>
          </a:custGeom>
          <a:solidFill>
            <a:srgbClr val="A6D767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1501781-F15C-48C5-8151-2CD8425C68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7828" y="5635692"/>
            <a:ext cx="1811876" cy="89214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B200E3A-9364-45F3-A459-DACE13C25C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153" y="5529206"/>
            <a:ext cx="2386947" cy="1057689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21000"/>
              </a:prst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D70E19D-5090-4F58-AAB2-4BA1832EC4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9171" y="6211330"/>
            <a:ext cx="1269277" cy="51111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6D5BE57-6C9D-4D70-9732-C2F23EA96E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188" y="6281904"/>
            <a:ext cx="1094018" cy="440544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CF42B160-C306-4F91-9E11-0462BEF5B8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0136" y="5934835"/>
            <a:ext cx="550926" cy="5529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F9DF4914-89E7-45CA-A082-9815556943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7155" y="6357916"/>
            <a:ext cx="340396" cy="3416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DB818499-FD81-41A0-947D-5D46D7FD3F3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41766" y="5560022"/>
            <a:ext cx="569991" cy="633479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7486F21-D9AE-4336-B60E-BCABA1F13AD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3644" y="5845635"/>
            <a:ext cx="3861956" cy="871547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628DD8B3-83BC-4C44-9DF2-C2B1E43237F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0501" y="280354"/>
            <a:ext cx="2067175" cy="2822894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A201E018-6DCF-4DAD-8F23-4000CB2C08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8418" y="673343"/>
            <a:ext cx="1020689" cy="1393833"/>
          </a:xfrm>
          <a:prstGeom prst="rect">
            <a:avLst/>
          </a:prstGeom>
        </p:spPr>
      </p:pic>
      <p:sp>
        <p:nvSpPr>
          <p:cNvPr id="34" name="Rectangle 5">
            <a:extLst>
              <a:ext uri="{FF2B5EF4-FFF2-40B4-BE49-F238E27FC236}">
                <a16:creationId xmlns:a16="http://schemas.microsoft.com/office/drawing/2014/main" id="{FE80114D-079B-4B2E-9278-5F0733875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407" y="3741317"/>
            <a:ext cx="961523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b="1" dirty="0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　　</a:t>
            </a:r>
            <a:r>
              <a:rPr kumimoji="1" lang="en-US" altLang="zh-CN" b="1" dirty="0" err="1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Quyết</a:t>
            </a:r>
            <a:r>
              <a:rPr kumimoji="1" lang="en-US" altLang="zh-CN" b="1" dirty="0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b="1" dirty="0" err="1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tâm</a:t>
            </a:r>
            <a:r>
              <a:rPr kumimoji="1" lang="en-US" altLang="zh-CN" b="1" dirty="0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b="1" dirty="0" err="1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vươn</a:t>
            </a:r>
            <a:r>
              <a:rPr kumimoji="1" lang="en-US" altLang="zh-CN" b="1" dirty="0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b="1" dirty="0" err="1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lên</a:t>
            </a:r>
            <a:r>
              <a:rPr kumimoji="1" lang="en-US" altLang="zh-CN" b="1" dirty="0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, </a:t>
            </a:r>
            <a:r>
              <a:rPr kumimoji="1" lang="en-US" altLang="zh-CN" b="1" dirty="0" err="1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không</a:t>
            </a:r>
            <a:r>
              <a:rPr kumimoji="1" lang="en-US" altLang="zh-CN" b="1" dirty="0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b="1" dirty="0" err="1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chịu</a:t>
            </a:r>
            <a:r>
              <a:rPr kumimoji="1" lang="en-US" altLang="zh-CN" b="1" dirty="0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b="1" dirty="0" err="1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thua</a:t>
            </a:r>
            <a:r>
              <a:rPr kumimoji="1" lang="en-US" altLang="zh-CN" b="1" dirty="0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b="1" dirty="0" err="1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kém</a:t>
            </a:r>
            <a:r>
              <a:rPr kumimoji="1" lang="en-US" altLang="zh-CN" b="1" dirty="0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b="1" dirty="0" err="1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bạn</a:t>
            </a:r>
            <a:r>
              <a:rPr kumimoji="1" lang="en-US" altLang="zh-CN" b="1" dirty="0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b="1" dirty="0" err="1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bè</a:t>
            </a:r>
            <a:r>
              <a:rPr kumimoji="1" lang="en-US" altLang="zh-CN" b="1" dirty="0">
                <a:solidFill>
                  <a:srgbClr val="DD7928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.</a:t>
            </a:r>
            <a:endParaRPr kumimoji="1" lang="zh-CN" altLang="en-US" b="1" dirty="0">
              <a:solidFill>
                <a:srgbClr val="DD7928"/>
              </a:solidFill>
              <a:latin typeface="Times New Roman" panose="02020603050405020304" pitchFamily="18" charset="0"/>
              <a:ea typeface="汉仪小康美术体简" panose="02020600000000000000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436" y="402747"/>
            <a:ext cx="5862268" cy="30735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8120">
            <a:off x="613494" y="268748"/>
            <a:ext cx="1858058" cy="26207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0" name="图片 16">
            <a:extLst>
              <a:ext uri="{FF2B5EF4-FFF2-40B4-BE49-F238E27FC236}">
                <a16:creationId xmlns:a16="http://schemas.microsoft.com/office/drawing/2014/main" id="{B8AEB86D-D60A-44FA-9550-46B835E18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398" y="1626474"/>
            <a:ext cx="4640934" cy="2644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 Box 3">
            <a:extLst>
              <a:ext uri="{FF2B5EF4-FFF2-40B4-BE49-F238E27FC236}">
                <a16:creationId xmlns:a16="http://schemas.microsoft.com/office/drawing/2014/main" id="{461F10D9-8624-456A-B938-9BAD84A5A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9171" y="2512176"/>
            <a:ext cx="32581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4000" b="1" dirty="0" err="1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Cậu</a:t>
            </a:r>
            <a:r>
              <a:rPr kumimoji="1" lang="en-US" altLang="zh-CN" sz="4000" b="1" dirty="0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4000" b="1" dirty="0" err="1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bé</a:t>
            </a:r>
            <a:r>
              <a:rPr kumimoji="1" lang="en-US" altLang="zh-CN" sz="4000" b="1" dirty="0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4000" b="1" dirty="0" err="1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Nen</a:t>
            </a:r>
            <a:r>
              <a:rPr kumimoji="1" lang="en-US" altLang="zh-CN" sz="4000" b="1" dirty="0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-li</a:t>
            </a:r>
            <a:endParaRPr kumimoji="1" lang="zh-CN" altLang="en-US" sz="4000" b="1" dirty="0">
              <a:latin typeface="Times New Roman" panose="02020603050405020304" pitchFamily="18" charset="0"/>
              <a:ea typeface="汉仪小康美术体简" panose="020206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42" name="Rectangle 5">
            <a:extLst>
              <a:ext uri="{FF2B5EF4-FFF2-40B4-BE49-F238E27FC236}">
                <a16:creationId xmlns:a16="http://schemas.microsoft.com/office/drawing/2014/main" id="{FE80114D-079B-4B2E-9278-5F0733875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8626" y="4345699"/>
            <a:ext cx="96152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3200" b="1" dirty="0">
                <a:solidFill>
                  <a:srgbClr val="EB3551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(</a:t>
            </a:r>
            <a:r>
              <a:rPr kumimoji="1" lang="en-US" altLang="zh-CN" sz="3200" b="1" dirty="0" err="1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Buổi</a:t>
            </a:r>
            <a:r>
              <a:rPr kumimoji="1" lang="en-US" altLang="zh-CN" sz="3200" b="1" dirty="0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200" b="1" dirty="0" err="1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học</a:t>
            </a:r>
            <a:r>
              <a:rPr kumimoji="1" lang="en-US" altLang="zh-CN" sz="3200" b="1" dirty="0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200" b="1" dirty="0" err="1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thể</a:t>
            </a:r>
            <a:r>
              <a:rPr kumimoji="1" lang="en-US" altLang="zh-CN" sz="3200" b="1" dirty="0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200" b="1" dirty="0" err="1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dục</a:t>
            </a:r>
            <a:r>
              <a:rPr kumimoji="1" lang="en-US" altLang="zh-CN" sz="3200" b="1" dirty="0">
                <a:solidFill>
                  <a:srgbClr val="EB3551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– A-mi-xi, </a:t>
            </a:r>
            <a:r>
              <a:rPr kumimoji="1" lang="en-US" altLang="zh-CN" sz="3200" b="1" dirty="0" err="1">
                <a:solidFill>
                  <a:srgbClr val="EB3551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Tiếng</a:t>
            </a:r>
            <a:r>
              <a:rPr kumimoji="1" lang="en-US" altLang="zh-CN" sz="3200" b="1" dirty="0">
                <a:solidFill>
                  <a:srgbClr val="EB3551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200" b="1" dirty="0" err="1">
                <a:solidFill>
                  <a:srgbClr val="EB3551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Việt</a:t>
            </a:r>
            <a:r>
              <a:rPr kumimoji="1" lang="en-US" altLang="zh-CN" sz="3200" b="1" dirty="0">
                <a:solidFill>
                  <a:srgbClr val="EB3551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3 – </a:t>
            </a:r>
            <a:r>
              <a:rPr kumimoji="1" lang="en-US" altLang="zh-CN" sz="3200" b="1" dirty="0" err="1">
                <a:solidFill>
                  <a:srgbClr val="EB3551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tập</a:t>
            </a:r>
            <a:r>
              <a:rPr kumimoji="1" lang="en-US" altLang="zh-CN" sz="3200" b="1" dirty="0">
                <a:solidFill>
                  <a:srgbClr val="EB3551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2)</a:t>
            </a:r>
            <a:endParaRPr kumimoji="1" lang="zh-CN" altLang="en-US" sz="3200" b="1" dirty="0">
              <a:solidFill>
                <a:srgbClr val="EB3551"/>
              </a:solidFill>
              <a:latin typeface="Times New Roman" panose="02020603050405020304" pitchFamily="18" charset="0"/>
              <a:ea typeface="汉仪小康美术体简" panose="02020600000000000000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42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22">
            <a:extLst>
              <a:ext uri="{FF2B5EF4-FFF2-40B4-BE49-F238E27FC236}">
                <a16:creationId xmlns:a16="http://schemas.microsoft.com/office/drawing/2014/main" id="{6CC22CAB-1F78-4D61-9778-28FC4958D6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68862" y="468061"/>
            <a:ext cx="6651982" cy="656509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800" y="-2966140"/>
            <a:ext cx="13644902" cy="10222708"/>
          </a:xfrm>
          <a:prstGeom prst="rect">
            <a:avLst/>
          </a:prstGeom>
        </p:spPr>
      </p:pic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F3511BD7-BC75-4D52-9675-757C4864EFEC}"/>
              </a:ext>
            </a:extLst>
          </p:cNvPr>
          <p:cNvSpPr/>
          <p:nvPr/>
        </p:nvSpPr>
        <p:spPr>
          <a:xfrm>
            <a:off x="0" y="5445125"/>
            <a:ext cx="12192000" cy="1412876"/>
          </a:xfrm>
          <a:custGeom>
            <a:avLst/>
            <a:gdLst>
              <a:gd name="connsiteX0" fmla="*/ 12192000 w 12192000"/>
              <a:gd name="connsiteY0" fmla="*/ 0 h 1441991"/>
              <a:gd name="connsiteX1" fmla="*/ 12192000 w 12192000"/>
              <a:gd name="connsiteY1" fmla="*/ 1441991 h 1441991"/>
              <a:gd name="connsiteX2" fmla="*/ 0 w 12192000"/>
              <a:gd name="connsiteY2" fmla="*/ 1441991 h 1441991"/>
              <a:gd name="connsiteX3" fmla="*/ 0 w 12192000"/>
              <a:gd name="connsiteY3" fmla="*/ 218117 h 1441991"/>
              <a:gd name="connsiteX4" fmla="*/ 19050 w 12192000"/>
              <a:gd name="connsiteY4" fmla="*/ 222791 h 1441991"/>
              <a:gd name="connsiteX5" fmla="*/ 4095751 w 12192000"/>
              <a:gd name="connsiteY5" fmla="*/ 1251491 h 1441991"/>
              <a:gd name="connsiteX6" fmla="*/ 5962651 w 12192000"/>
              <a:gd name="connsiteY6" fmla="*/ 1327691 h 1441991"/>
              <a:gd name="connsiteX7" fmla="*/ 8743950 w 12192000"/>
              <a:gd name="connsiteY7" fmla="*/ 584741 h 1441991"/>
              <a:gd name="connsiteX8" fmla="*/ 10953750 w 12192000"/>
              <a:gd name="connsiteY8" fmla="*/ 127541 h 1441991"/>
              <a:gd name="connsiteX9" fmla="*/ 12011667 w 12192000"/>
              <a:gd name="connsiteY9" fmla="*/ 4375 h 144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441991">
                <a:moveTo>
                  <a:pt x="12192000" y="0"/>
                </a:moveTo>
                <a:lnTo>
                  <a:pt x="12192000" y="1441991"/>
                </a:lnTo>
                <a:lnTo>
                  <a:pt x="0" y="1441991"/>
                </a:lnTo>
                <a:lnTo>
                  <a:pt x="0" y="218117"/>
                </a:lnTo>
                <a:lnTo>
                  <a:pt x="19050" y="222791"/>
                </a:lnTo>
                <a:cubicBezTo>
                  <a:pt x="873125" y="406941"/>
                  <a:pt x="3105150" y="1067341"/>
                  <a:pt x="4095751" y="1251491"/>
                </a:cubicBezTo>
                <a:cubicBezTo>
                  <a:pt x="5086351" y="1435641"/>
                  <a:pt x="5187951" y="1438816"/>
                  <a:pt x="5962651" y="1327691"/>
                </a:cubicBezTo>
                <a:cubicBezTo>
                  <a:pt x="6737350" y="1216566"/>
                  <a:pt x="7912101" y="784766"/>
                  <a:pt x="8743950" y="584741"/>
                </a:cubicBezTo>
                <a:cubicBezTo>
                  <a:pt x="9575800" y="384716"/>
                  <a:pt x="10293350" y="219616"/>
                  <a:pt x="10953750" y="127541"/>
                </a:cubicBezTo>
                <a:cubicBezTo>
                  <a:pt x="11325225" y="75749"/>
                  <a:pt x="11684645" y="23957"/>
                  <a:pt x="12011667" y="4375"/>
                </a:cubicBezTo>
                <a:close/>
              </a:path>
            </a:pathLst>
          </a:custGeom>
          <a:solidFill>
            <a:srgbClr val="8CC63D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913B7154-BD32-4CCD-8297-83782F3B9036}"/>
              </a:ext>
            </a:extLst>
          </p:cNvPr>
          <p:cNvSpPr/>
          <p:nvPr/>
        </p:nvSpPr>
        <p:spPr>
          <a:xfrm flipH="1">
            <a:off x="0" y="6178008"/>
            <a:ext cx="12192000" cy="679992"/>
          </a:xfrm>
          <a:custGeom>
            <a:avLst/>
            <a:gdLst>
              <a:gd name="connsiteX0" fmla="*/ 12192000 w 12192000"/>
              <a:gd name="connsiteY0" fmla="*/ 0 h 1441991"/>
              <a:gd name="connsiteX1" fmla="*/ 12192000 w 12192000"/>
              <a:gd name="connsiteY1" fmla="*/ 1441991 h 1441991"/>
              <a:gd name="connsiteX2" fmla="*/ 0 w 12192000"/>
              <a:gd name="connsiteY2" fmla="*/ 1441991 h 1441991"/>
              <a:gd name="connsiteX3" fmla="*/ 0 w 12192000"/>
              <a:gd name="connsiteY3" fmla="*/ 218117 h 1441991"/>
              <a:gd name="connsiteX4" fmla="*/ 19050 w 12192000"/>
              <a:gd name="connsiteY4" fmla="*/ 222791 h 1441991"/>
              <a:gd name="connsiteX5" fmla="*/ 4095751 w 12192000"/>
              <a:gd name="connsiteY5" fmla="*/ 1251491 h 1441991"/>
              <a:gd name="connsiteX6" fmla="*/ 5962651 w 12192000"/>
              <a:gd name="connsiteY6" fmla="*/ 1327691 h 1441991"/>
              <a:gd name="connsiteX7" fmla="*/ 8743950 w 12192000"/>
              <a:gd name="connsiteY7" fmla="*/ 584741 h 1441991"/>
              <a:gd name="connsiteX8" fmla="*/ 10953750 w 12192000"/>
              <a:gd name="connsiteY8" fmla="*/ 127541 h 1441991"/>
              <a:gd name="connsiteX9" fmla="*/ 12011667 w 12192000"/>
              <a:gd name="connsiteY9" fmla="*/ 4375 h 144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441991">
                <a:moveTo>
                  <a:pt x="12192000" y="0"/>
                </a:moveTo>
                <a:lnTo>
                  <a:pt x="12192000" y="1441991"/>
                </a:lnTo>
                <a:lnTo>
                  <a:pt x="0" y="1441991"/>
                </a:lnTo>
                <a:lnTo>
                  <a:pt x="0" y="218117"/>
                </a:lnTo>
                <a:lnTo>
                  <a:pt x="19050" y="222791"/>
                </a:lnTo>
                <a:cubicBezTo>
                  <a:pt x="873125" y="406941"/>
                  <a:pt x="3105150" y="1067341"/>
                  <a:pt x="4095751" y="1251491"/>
                </a:cubicBezTo>
                <a:cubicBezTo>
                  <a:pt x="5086351" y="1435641"/>
                  <a:pt x="5187951" y="1438816"/>
                  <a:pt x="5962651" y="1327691"/>
                </a:cubicBezTo>
                <a:cubicBezTo>
                  <a:pt x="6737350" y="1216566"/>
                  <a:pt x="7912101" y="784766"/>
                  <a:pt x="8743950" y="584741"/>
                </a:cubicBezTo>
                <a:cubicBezTo>
                  <a:pt x="9575800" y="384716"/>
                  <a:pt x="10293350" y="219616"/>
                  <a:pt x="10953750" y="127541"/>
                </a:cubicBezTo>
                <a:cubicBezTo>
                  <a:pt x="11325225" y="75749"/>
                  <a:pt x="11684645" y="23957"/>
                  <a:pt x="12011667" y="4375"/>
                </a:cubicBezTo>
                <a:close/>
              </a:path>
            </a:pathLst>
          </a:custGeom>
          <a:solidFill>
            <a:srgbClr val="A6D767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EFF9C99B-45F0-4DF5-9E64-4B73DB12A7DD}"/>
              </a:ext>
            </a:extLst>
          </p:cNvPr>
          <p:cNvGrpSpPr/>
          <p:nvPr/>
        </p:nvGrpSpPr>
        <p:grpSpPr>
          <a:xfrm>
            <a:off x="9713349" y="0"/>
            <a:ext cx="2478651" cy="2478651"/>
            <a:chOff x="14658975" y="-3295650"/>
            <a:chExt cx="3200400" cy="3200400"/>
          </a:xfrm>
        </p:grpSpPr>
        <p:sp>
          <p:nvSpPr>
            <p:cNvPr id="16" name="星形: 十二角 19">
              <a:extLst>
                <a:ext uri="{FF2B5EF4-FFF2-40B4-BE49-F238E27FC236}">
                  <a16:creationId xmlns:a16="http://schemas.microsoft.com/office/drawing/2014/main" id="{18CB42BF-A631-47B0-AE22-567CC89E425F}"/>
                </a:ext>
              </a:extLst>
            </p:cNvPr>
            <p:cNvSpPr/>
            <p:nvPr/>
          </p:nvSpPr>
          <p:spPr>
            <a:xfrm>
              <a:off x="14658975" y="-3295650"/>
              <a:ext cx="3200400" cy="3200400"/>
            </a:xfrm>
            <a:custGeom>
              <a:avLst/>
              <a:gdLst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00400" h="3200400">
                  <a:moveTo>
                    <a:pt x="0" y="1600200"/>
                  </a:moveTo>
                  <a:cubicBezTo>
                    <a:pt x="149434" y="1436357"/>
                    <a:pt x="260768" y="1356333"/>
                    <a:pt x="448302" y="1291550"/>
                  </a:cubicBezTo>
                  <a:cubicBezTo>
                    <a:pt x="294130" y="1112493"/>
                    <a:pt x="254258" y="1024877"/>
                    <a:pt x="214386" y="800100"/>
                  </a:cubicBezTo>
                  <a:cubicBezTo>
                    <a:pt x="395241" y="724757"/>
                    <a:pt x="537997" y="740855"/>
                    <a:pt x="756952" y="756952"/>
                  </a:cubicBezTo>
                  <a:cubicBezTo>
                    <a:pt x="756095" y="576097"/>
                    <a:pt x="739997" y="418101"/>
                    <a:pt x="800100" y="214386"/>
                  </a:cubicBezTo>
                  <a:cubicBezTo>
                    <a:pt x="1032497" y="292358"/>
                    <a:pt x="1127733" y="332230"/>
                    <a:pt x="1291550" y="448302"/>
                  </a:cubicBezTo>
                  <a:cubicBezTo>
                    <a:pt x="1394433" y="253148"/>
                    <a:pt x="1451597" y="157054"/>
                    <a:pt x="1600200" y="0"/>
                  </a:cubicBezTo>
                  <a:cubicBezTo>
                    <a:pt x="1741183" y="157054"/>
                    <a:pt x="1821207" y="230288"/>
                    <a:pt x="1908850" y="448302"/>
                  </a:cubicBezTo>
                  <a:cubicBezTo>
                    <a:pt x="2103147" y="309370"/>
                    <a:pt x="2152663" y="269498"/>
                    <a:pt x="2400300" y="214386"/>
                  </a:cubicBezTo>
                  <a:cubicBezTo>
                    <a:pt x="2460403" y="433341"/>
                    <a:pt x="2482405" y="522757"/>
                    <a:pt x="2443448" y="756952"/>
                  </a:cubicBezTo>
                  <a:cubicBezTo>
                    <a:pt x="2685263" y="725615"/>
                    <a:pt x="2767059" y="717137"/>
                    <a:pt x="2986014" y="800100"/>
                  </a:cubicBezTo>
                  <a:cubicBezTo>
                    <a:pt x="2930902" y="1017257"/>
                    <a:pt x="2913890" y="1104873"/>
                    <a:pt x="2752098" y="1291550"/>
                  </a:cubicBezTo>
                  <a:cubicBezTo>
                    <a:pt x="2985352" y="1371573"/>
                    <a:pt x="3058586" y="1451597"/>
                    <a:pt x="3200400" y="1600200"/>
                  </a:cubicBezTo>
                  <a:cubicBezTo>
                    <a:pt x="3058586" y="1771663"/>
                    <a:pt x="2947252" y="1828827"/>
                    <a:pt x="2752098" y="1908850"/>
                  </a:cubicBezTo>
                  <a:cubicBezTo>
                    <a:pt x="2883410" y="2103147"/>
                    <a:pt x="2953762" y="2198383"/>
                    <a:pt x="2986014" y="2400300"/>
                  </a:cubicBezTo>
                  <a:cubicBezTo>
                    <a:pt x="2774679" y="2483263"/>
                    <a:pt x="2631923" y="2467165"/>
                    <a:pt x="2443448" y="2443448"/>
                  </a:cubicBezTo>
                  <a:cubicBezTo>
                    <a:pt x="2474785" y="2692883"/>
                    <a:pt x="2475643" y="2751819"/>
                    <a:pt x="2400300" y="2986014"/>
                  </a:cubicBezTo>
                  <a:cubicBezTo>
                    <a:pt x="2160283" y="2938522"/>
                    <a:pt x="2087907" y="2898650"/>
                    <a:pt x="1908850" y="2752098"/>
                  </a:cubicBezTo>
                  <a:cubicBezTo>
                    <a:pt x="1851687" y="2962492"/>
                    <a:pt x="1771663" y="3035726"/>
                    <a:pt x="1600200" y="3200400"/>
                  </a:cubicBezTo>
                  <a:cubicBezTo>
                    <a:pt x="1436357" y="3058586"/>
                    <a:pt x="1371573" y="2939632"/>
                    <a:pt x="1291550" y="2752098"/>
                  </a:cubicBezTo>
                  <a:cubicBezTo>
                    <a:pt x="1120113" y="2906270"/>
                    <a:pt x="1002017" y="2938522"/>
                    <a:pt x="800100" y="2986014"/>
                  </a:cubicBezTo>
                  <a:cubicBezTo>
                    <a:pt x="732377" y="2759439"/>
                    <a:pt x="748475" y="2647163"/>
                    <a:pt x="756952" y="2443448"/>
                  </a:cubicBezTo>
                  <a:cubicBezTo>
                    <a:pt x="530377" y="2467165"/>
                    <a:pt x="425721" y="2475643"/>
                    <a:pt x="214386" y="2400300"/>
                  </a:cubicBezTo>
                  <a:cubicBezTo>
                    <a:pt x="254258" y="2183143"/>
                    <a:pt x="324610" y="2072667"/>
                    <a:pt x="448302" y="1908850"/>
                  </a:cubicBezTo>
                  <a:cubicBezTo>
                    <a:pt x="222668" y="1813587"/>
                    <a:pt x="126574" y="1733563"/>
                    <a:pt x="0" y="1600200"/>
                  </a:cubicBezTo>
                  <a:close/>
                </a:path>
              </a:pathLst>
            </a:custGeom>
            <a:solidFill>
              <a:srgbClr val="FBA31E"/>
            </a:solidFill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1285A166-1C20-484F-A7A0-2F6F64F9E642}"/>
                </a:ext>
              </a:extLst>
            </p:cNvPr>
            <p:cNvSpPr/>
            <p:nvPr/>
          </p:nvSpPr>
          <p:spPr>
            <a:xfrm>
              <a:off x="15089505" y="-2865120"/>
              <a:ext cx="2339340" cy="2339340"/>
            </a:xfrm>
            <a:prstGeom prst="ellipse">
              <a:avLst/>
            </a:prstGeom>
            <a:solidFill>
              <a:srgbClr val="F9CC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96769E92-458A-42EB-8DE6-B50A0B725527}"/>
              </a:ext>
            </a:extLst>
          </p:cNvPr>
          <p:cNvGrpSpPr/>
          <p:nvPr/>
        </p:nvGrpSpPr>
        <p:grpSpPr>
          <a:xfrm>
            <a:off x="1298810" y="5905220"/>
            <a:ext cx="1660711" cy="807868"/>
            <a:chOff x="2579649" y="5529206"/>
            <a:chExt cx="2452912" cy="1193242"/>
          </a:xfrm>
        </p:grpSpPr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02CE943-A1AB-4BF7-9A6E-FA4DDE2DF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45614" y="5529206"/>
              <a:ext cx="2386947" cy="1057689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4CE76369-A4A3-4C4F-A1C3-7A6594C3E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9632" y="6211330"/>
              <a:ext cx="1269277" cy="511118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77EE2896-81FB-45A6-A592-05319691F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9649" y="6281904"/>
              <a:ext cx="1094018" cy="440544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2" name="图片 41">
            <a:extLst>
              <a:ext uri="{FF2B5EF4-FFF2-40B4-BE49-F238E27FC236}">
                <a16:creationId xmlns:a16="http://schemas.microsoft.com/office/drawing/2014/main" id="{60819F6B-4C5D-4CAD-B685-06F4323001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18" y="6130144"/>
            <a:ext cx="550926" cy="5529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0976B9C3-C0BF-40A1-9687-39B56F2120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9006" y="6273268"/>
            <a:ext cx="438178" cy="4398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pic>
        <p:nvPicPr>
          <p:cNvPr id="57" name="图片 24">
            <a:extLst>
              <a:ext uri="{FF2B5EF4-FFF2-40B4-BE49-F238E27FC236}">
                <a16:creationId xmlns:a16="http://schemas.microsoft.com/office/drawing/2014/main" id="{F63969E7-722E-4AE2-AC47-BE49E306D48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01838" y="4889865"/>
            <a:ext cx="1690162" cy="1968135"/>
          </a:xfrm>
          <a:prstGeom prst="rect">
            <a:avLst/>
          </a:prstGeom>
        </p:spPr>
      </p:pic>
      <p:sp>
        <p:nvSpPr>
          <p:cNvPr id="46" name="Rectangle 5">
            <a:extLst>
              <a:ext uri="{FF2B5EF4-FFF2-40B4-BE49-F238E27FC236}">
                <a16:creationId xmlns:a16="http://schemas.microsoft.com/office/drawing/2014/main" id="{FE80114D-079B-4B2E-9278-5F0733875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8" y="3726188"/>
            <a:ext cx="961523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b="1">
                <a:solidFill>
                  <a:srgbClr val="335F63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　　</a:t>
            </a:r>
            <a:r>
              <a:rPr kumimoji="1" lang="en-US" altLang="zh-CN" b="1">
                <a:solidFill>
                  <a:srgbClr val="335F63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Sống bằng lao động của mình, không ăn bám 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en-US" altLang="zh-CN" b="1">
                <a:solidFill>
                  <a:srgbClr val="335F63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hoặc dựa dẫm vào người khác.</a:t>
            </a:r>
            <a:endParaRPr kumimoji="1" lang="zh-CN" altLang="en-US" b="1">
              <a:solidFill>
                <a:srgbClr val="335F63"/>
              </a:solidFill>
              <a:latin typeface="Times New Roman" panose="02020603050405020304" pitchFamily="18" charset="0"/>
              <a:ea typeface="汉仪小康美术体简" panose="020206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48" name="Rectangle 5">
            <a:extLst>
              <a:ext uri="{FF2B5EF4-FFF2-40B4-BE49-F238E27FC236}">
                <a16:creationId xmlns:a16="http://schemas.microsoft.com/office/drawing/2014/main" id="{FE80114D-079B-4B2E-9278-5F0733875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17" y="4899069"/>
            <a:ext cx="96152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3200" b="1">
                <a:solidFill>
                  <a:srgbClr val="D83142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(Câu chuyện cổ tích </a:t>
            </a:r>
            <a:r>
              <a:rPr kumimoji="1" lang="en-US" altLang="zh-CN" sz="3200" b="1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Sự tích dưa hấu</a:t>
            </a:r>
            <a:r>
              <a:rPr kumimoji="1" lang="en-US" altLang="zh-CN" sz="3200" b="1">
                <a:solidFill>
                  <a:srgbClr val="D83142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)</a:t>
            </a:r>
            <a:endParaRPr kumimoji="1" lang="zh-CN" altLang="en-US" sz="3200" b="1">
              <a:solidFill>
                <a:srgbClr val="D83142"/>
              </a:solidFill>
              <a:latin typeface="Times New Roman" panose="02020603050405020304" pitchFamily="18" charset="0"/>
              <a:ea typeface="汉仪小康美术体简" panose="02020600000000000000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56" name="图片 16">
            <a:extLst>
              <a:ext uri="{FF2B5EF4-FFF2-40B4-BE49-F238E27FC236}">
                <a16:creationId xmlns:a16="http://schemas.microsoft.com/office/drawing/2014/main" id="{B8AEB86D-D60A-44FA-9550-46B835E18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9065" y="1081321"/>
            <a:ext cx="4944840" cy="2644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Text Box 3">
            <a:extLst>
              <a:ext uri="{FF2B5EF4-FFF2-40B4-BE49-F238E27FC236}">
                <a16:creationId xmlns:a16="http://schemas.microsoft.com/office/drawing/2014/main" id="{461F10D9-8624-456A-B938-9BAD84A5A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753" y="1839888"/>
            <a:ext cx="32581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4000" b="1" dirty="0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Mai An </a:t>
            </a:r>
            <a:r>
              <a:rPr kumimoji="1" lang="en-US" altLang="zh-CN" sz="4000" b="1" dirty="0" err="1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Tiêm</a:t>
            </a:r>
            <a:endParaRPr kumimoji="1" lang="zh-CN" altLang="en-US" sz="4000" b="1" dirty="0">
              <a:latin typeface="Times New Roman" panose="02020603050405020304" pitchFamily="18" charset="0"/>
              <a:ea typeface="汉仪小康美术体简" panose="02020600000000000000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357" y="333437"/>
            <a:ext cx="5210836" cy="347253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2730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900" decel="100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9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5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3600"/>
                                </p:stCondLst>
                                <p:childTnLst>
                                  <p:par>
                                    <p:cTn id="2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6" dur="500"/>
                                            <p:tgtEl>
                                              <p:spTgt spid="4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950"/>
                                </p:stCondLst>
                                <p:childTnLst>
                                  <p:par>
                                    <p:cTn id="38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0" dur="500"/>
                                            <p:tgtEl>
                                              <p:spTgt spid="4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5" dur="500"/>
                                            <p:tgtEl>
                                              <p:spTgt spid="4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8" grpId="0" autoUpdateAnimBg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900" decel="100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9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5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3600"/>
                                </p:stCondLst>
                                <p:childTnLst>
                                  <p:par>
                                    <p:cTn id="2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6" dur="500"/>
                                            <p:tgtEl>
                                              <p:spTgt spid="4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950"/>
                                </p:stCondLst>
                                <p:childTnLst>
                                  <p:par>
                                    <p:cTn id="38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0" dur="500"/>
                                            <p:tgtEl>
                                              <p:spTgt spid="4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5" dur="500"/>
                                            <p:tgtEl>
                                              <p:spTgt spid="4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8" grpId="0" autoUpdateAnimBg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22">
            <a:extLst>
              <a:ext uri="{FF2B5EF4-FFF2-40B4-BE49-F238E27FC236}">
                <a16:creationId xmlns:a16="http://schemas.microsoft.com/office/drawing/2014/main" id="{6CC22CAB-1F78-4D61-9778-28FC4958D6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68862" y="468061"/>
            <a:ext cx="6651982" cy="656509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9927" y="-2904108"/>
            <a:ext cx="13644902" cy="10222708"/>
          </a:xfrm>
          <a:prstGeom prst="rect">
            <a:avLst/>
          </a:prstGeom>
        </p:spPr>
      </p:pic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F3511BD7-BC75-4D52-9675-757C4864EFEC}"/>
              </a:ext>
            </a:extLst>
          </p:cNvPr>
          <p:cNvSpPr/>
          <p:nvPr/>
        </p:nvSpPr>
        <p:spPr>
          <a:xfrm>
            <a:off x="0" y="5445125"/>
            <a:ext cx="12192000" cy="1412876"/>
          </a:xfrm>
          <a:custGeom>
            <a:avLst/>
            <a:gdLst>
              <a:gd name="connsiteX0" fmla="*/ 12192000 w 12192000"/>
              <a:gd name="connsiteY0" fmla="*/ 0 h 1441991"/>
              <a:gd name="connsiteX1" fmla="*/ 12192000 w 12192000"/>
              <a:gd name="connsiteY1" fmla="*/ 1441991 h 1441991"/>
              <a:gd name="connsiteX2" fmla="*/ 0 w 12192000"/>
              <a:gd name="connsiteY2" fmla="*/ 1441991 h 1441991"/>
              <a:gd name="connsiteX3" fmla="*/ 0 w 12192000"/>
              <a:gd name="connsiteY3" fmla="*/ 218117 h 1441991"/>
              <a:gd name="connsiteX4" fmla="*/ 19050 w 12192000"/>
              <a:gd name="connsiteY4" fmla="*/ 222791 h 1441991"/>
              <a:gd name="connsiteX5" fmla="*/ 4095751 w 12192000"/>
              <a:gd name="connsiteY5" fmla="*/ 1251491 h 1441991"/>
              <a:gd name="connsiteX6" fmla="*/ 5962651 w 12192000"/>
              <a:gd name="connsiteY6" fmla="*/ 1327691 h 1441991"/>
              <a:gd name="connsiteX7" fmla="*/ 8743950 w 12192000"/>
              <a:gd name="connsiteY7" fmla="*/ 584741 h 1441991"/>
              <a:gd name="connsiteX8" fmla="*/ 10953750 w 12192000"/>
              <a:gd name="connsiteY8" fmla="*/ 127541 h 1441991"/>
              <a:gd name="connsiteX9" fmla="*/ 12011667 w 12192000"/>
              <a:gd name="connsiteY9" fmla="*/ 4375 h 144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441991">
                <a:moveTo>
                  <a:pt x="12192000" y="0"/>
                </a:moveTo>
                <a:lnTo>
                  <a:pt x="12192000" y="1441991"/>
                </a:lnTo>
                <a:lnTo>
                  <a:pt x="0" y="1441991"/>
                </a:lnTo>
                <a:lnTo>
                  <a:pt x="0" y="218117"/>
                </a:lnTo>
                <a:lnTo>
                  <a:pt x="19050" y="222791"/>
                </a:lnTo>
                <a:cubicBezTo>
                  <a:pt x="873125" y="406941"/>
                  <a:pt x="3105150" y="1067341"/>
                  <a:pt x="4095751" y="1251491"/>
                </a:cubicBezTo>
                <a:cubicBezTo>
                  <a:pt x="5086351" y="1435641"/>
                  <a:pt x="5187951" y="1438816"/>
                  <a:pt x="5962651" y="1327691"/>
                </a:cubicBezTo>
                <a:cubicBezTo>
                  <a:pt x="6737350" y="1216566"/>
                  <a:pt x="7912101" y="784766"/>
                  <a:pt x="8743950" y="584741"/>
                </a:cubicBezTo>
                <a:cubicBezTo>
                  <a:pt x="9575800" y="384716"/>
                  <a:pt x="10293350" y="219616"/>
                  <a:pt x="10953750" y="127541"/>
                </a:cubicBezTo>
                <a:cubicBezTo>
                  <a:pt x="11325225" y="75749"/>
                  <a:pt x="11684645" y="23957"/>
                  <a:pt x="12011667" y="4375"/>
                </a:cubicBezTo>
                <a:close/>
              </a:path>
            </a:pathLst>
          </a:custGeom>
          <a:solidFill>
            <a:srgbClr val="8CC63D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913B7154-BD32-4CCD-8297-83782F3B9036}"/>
              </a:ext>
            </a:extLst>
          </p:cNvPr>
          <p:cNvSpPr/>
          <p:nvPr/>
        </p:nvSpPr>
        <p:spPr>
          <a:xfrm flipH="1">
            <a:off x="0" y="6178008"/>
            <a:ext cx="12192000" cy="679992"/>
          </a:xfrm>
          <a:custGeom>
            <a:avLst/>
            <a:gdLst>
              <a:gd name="connsiteX0" fmla="*/ 12192000 w 12192000"/>
              <a:gd name="connsiteY0" fmla="*/ 0 h 1441991"/>
              <a:gd name="connsiteX1" fmla="*/ 12192000 w 12192000"/>
              <a:gd name="connsiteY1" fmla="*/ 1441991 h 1441991"/>
              <a:gd name="connsiteX2" fmla="*/ 0 w 12192000"/>
              <a:gd name="connsiteY2" fmla="*/ 1441991 h 1441991"/>
              <a:gd name="connsiteX3" fmla="*/ 0 w 12192000"/>
              <a:gd name="connsiteY3" fmla="*/ 218117 h 1441991"/>
              <a:gd name="connsiteX4" fmla="*/ 19050 w 12192000"/>
              <a:gd name="connsiteY4" fmla="*/ 222791 h 1441991"/>
              <a:gd name="connsiteX5" fmla="*/ 4095751 w 12192000"/>
              <a:gd name="connsiteY5" fmla="*/ 1251491 h 1441991"/>
              <a:gd name="connsiteX6" fmla="*/ 5962651 w 12192000"/>
              <a:gd name="connsiteY6" fmla="*/ 1327691 h 1441991"/>
              <a:gd name="connsiteX7" fmla="*/ 8743950 w 12192000"/>
              <a:gd name="connsiteY7" fmla="*/ 584741 h 1441991"/>
              <a:gd name="connsiteX8" fmla="*/ 10953750 w 12192000"/>
              <a:gd name="connsiteY8" fmla="*/ 127541 h 1441991"/>
              <a:gd name="connsiteX9" fmla="*/ 12011667 w 12192000"/>
              <a:gd name="connsiteY9" fmla="*/ 4375 h 144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441991">
                <a:moveTo>
                  <a:pt x="12192000" y="0"/>
                </a:moveTo>
                <a:lnTo>
                  <a:pt x="12192000" y="1441991"/>
                </a:lnTo>
                <a:lnTo>
                  <a:pt x="0" y="1441991"/>
                </a:lnTo>
                <a:lnTo>
                  <a:pt x="0" y="218117"/>
                </a:lnTo>
                <a:lnTo>
                  <a:pt x="19050" y="222791"/>
                </a:lnTo>
                <a:cubicBezTo>
                  <a:pt x="873125" y="406941"/>
                  <a:pt x="3105150" y="1067341"/>
                  <a:pt x="4095751" y="1251491"/>
                </a:cubicBezTo>
                <a:cubicBezTo>
                  <a:pt x="5086351" y="1435641"/>
                  <a:pt x="5187951" y="1438816"/>
                  <a:pt x="5962651" y="1327691"/>
                </a:cubicBezTo>
                <a:cubicBezTo>
                  <a:pt x="6737350" y="1216566"/>
                  <a:pt x="7912101" y="784766"/>
                  <a:pt x="8743950" y="584741"/>
                </a:cubicBezTo>
                <a:cubicBezTo>
                  <a:pt x="9575800" y="384716"/>
                  <a:pt x="10293350" y="219616"/>
                  <a:pt x="10953750" y="127541"/>
                </a:cubicBezTo>
                <a:cubicBezTo>
                  <a:pt x="11325225" y="75749"/>
                  <a:pt x="11684645" y="23957"/>
                  <a:pt x="12011667" y="4375"/>
                </a:cubicBezTo>
                <a:close/>
              </a:path>
            </a:pathLst>
          </a:custGeom>
          <a:solidFill>
            <a:srgbClr val="A6D767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EFF9C99B-45F0-4DF5-9E64-4B73DB12A7DD}"/>
              </a:ext>
            </a:extLst>
          </p:cNvPr>
          <p:cNvGrpSpPr/>
          <p:nvPr/>
        </p:nvGrpSpPr>
        <p:grpSpPr>
          <a:xfrm>
            <a:off x="9713349" y="0"/>
            <a:ext cx="2478651" cy="2478651"/>
            <a:chOff x="14658975" y="-3295650"/>
            <a:chExt cx="3200400" cy="3200400"/>
          </a:xfrm>
        </p:grpSpPr>
        <p:sp>
          <p:nvSpPr>
            <p:cNvPr id="16" name="星形: 十二角 19">
              <a:extLst>
                <a:ext uri="{FF2B5EF4-FFF2-40B4-BE49-F238E27FC236}">
                  <a16:creationId xmlns:a16="http://schemas.microsoft.com/office/drawing/2014/main" id="{18CB42BF-A631-47B0-AE22-567CC89E425F}"/>
                </a:ext>
              </a:extLst>
            </p:cNvPr>
            <p:cNvSpPr/>
            <p:nvPr/>
          </p:nvSpPr>
          <p:spPr>
            <a:xfrm>
              <a:off x="14658975" y="-3295650"/>
              <a:ext cx="3200400" cy="3200400"/>
            </a:xfrm>
            <a:custGeom>
              <a:avLst/>
              <a:gdLst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00400" h="3200400">
                  <a:moveTo>
                    <a:pt x="0" y="1600200"/>
                  </a:moveTo>
                  <a:cubicBezTo>
                    <a:pt x="149434" y="1436357"/>
                    <a:pt x="260768" y="1356333"/>
                    <a:pt x="448302" y="1291550"/>
                  </a:cubicBezTo>
                  <a:cubicBezTo>
                    <a:pt x="294130" y="1112493"/>
                    <a:pt x="254258" y="1024877"/>
                    <a:pt x="214386" y="800100"/>
                  </a:cubicBezTo>
                  <a:cubicBezTo>
                    <a:pt x="395241" y="724757"/>
                    <a:pt x="537997" y="740855"/>
                    <a:pt x="756952" y="756952"/>
                  </a:cubicBezTo>
                  <a:cubicBezTo>
                    <a:pt x="756095" y="576097"/>
                    <a:pt x="739997" y="418101"/>
                    <a:pt x="800100" y="214386"/>
                  </a:cubicBezTo>
                  <a:cubicBezTo>
                    <a:pt x="1032497" y="292358"/>
                    <a:pt x="1127733" y="332230"/>
                    <a:pt x="1291550" y="448302"/>
                  </a:cubicBezTo>
                  <a:cubicBezTo>
                    <a:pt x="1394433" y="253148"/>
                    <a:pt x="1451597" y="157054"/>
                    <a:pt x="1600200" y="0"/>
                  </a:cubicBezTo>
                  <a:cubicBezTo>
                    <a:pt x="1741183" y="157054"/>
                    <a:pt x="1821207" y="230288"/>
                    <a:pt x="1908850" y="448302"/>
                  </a:cubicBezTo>
                  <a:cubicBezTo>
                    <a:pt x="2103147" y="309370"/>
                    <a:pt x="2152663" y="269498"/>
                    <a:pt x="2400300" y="214386"/>
                  </a:cubicBezTo>
                  <a:cubicBezTo>
                    <a:pt x="2460403" y="433341"/>
                    <a:pt x="2482405" y="522757"/>
                    <a:pt x="2443448" y="756952"/>
                  </a:cubicBezTo>
                  <a:cubicBezTo>
                    <a:pt x="2685263" y="725615"/>
                    <a:pt x="2767059" y="717137"/>
                    <a:pt x="2986014" y="800100"/>
                  </a:cubicBezTo>
                  <a:cubicBezTo>
                    <a:pt x="2930902" y="1017257"/>
                    <a:pt x="2913890" y="1104873"/>
                    <a:pt x="2752098" y="1291550"/>
                  </a:cubicBezTo>
                  <a:cubicBezTo>
                    <a:pt x="2985352" y="1371573"/>
                    <a:pt x="3058586" y="1451597"/>
                    <a:pt x="3200400" y="1600200"/>
                  </a:cubicBezTo>
                  <a:cubicBezTo>
                    <a:pt x="3058586" y="1771663"/>
                    <a:pt x="2947252" y="1828827"/>
                    <a:pt x="2752098" y="1908850"/>
                  </a:cubicBezTo>
                  <a:cubicBezTo>
                    <a:pt x="2883410" y="2103147"/>
                    <a:pt x="2953762" y="2198383"/>
                    <a:pt x="2986014" y="2400300"/>
                  </a:cubicBezTo>
                  <a:cubicBezTo>
                    <a:pt x="2774679" y="2483263"/>
                    <a:pt x="2631923" y="2467165"/>
                    <a:pt x="2443448" y="2443448"/>
                  </a:cubicBezTo>
                  <a:cubicBezTo>
                    <a:pt x="2474785" y="2692883"/>
                    <a:pt x="2475643" y="2751819"/>
                    <a:pt x="2400300" y="2986014"/>
                  </a:cubicBezTo>
                  <a:cubicBezTo>
                    <a:pt x="2160283" y="2938522"/>
                    <a:pt x="2087907" y="2898650"/>
                    <a:pt x="1908850" y="2752098"/>
                  </a:cubicBezTo>
                  <a:cubicBezTo>
                    <a:pt x="1851687" y="2962492"/>
                    <a:pt x="1771663" y="3035726"/>
                    <a:pt x="1600200" y="3200400"/>
                  </a:cubicBezTo>
                  <a:cubicBezTo>
                    <a:pt x="1436357" y="3058586"/>
                    <a:pt x="1371573" y="2939632"/>
                    <a:pt x="1291550" y="2752098"/>
                  </a:cubicBezTo>
                  <a:cubicBezTo>
                    <a:pt x="1120113" y="2906270"/>
                    <a:pt x="1002017" y="2938522"/>
                    <a:pt x="800100" y="2986014"/>
                  </a:cubicBezTo>
                  <a:cubicBezTo>
                    <a:pt x="732377" y="2759439"/>
                    <a:pt x="748475" y="2647163"/>
                    <a:pt x="756952" y="2443448"/>
                  </a:cubicBezTo>
                  <a:cubicBezTo>
                    <a:pt x="530377" y="2467165"/>
                    <a:pt x="425721" y="2475643"/>
                    <a:pt x="214386" y="2400300"/>
                  </a:cubicBezTo>
                  <a:cubicBezTo>
                    <a:pt x="254258" y="2183143"/>
                    <a:pt x="324610" y="2072667"/>
                    <a:pt x="448302" y="1908850"/>
                  </a:cubicBezTo>
                  <a:cubicBezTo>
                    <a:pt x="222668" y="1813587"/>
                    <a:pt x="126574" y="1733563"/>
                    <a:pt x="0" y="1600200"/>
                  </a:cubicBezTo>
                  <a:close/>
                </a:path>
              </a:pathLst>
            </a:custGeom>
            <a:solidFill>
              <a:srgbClr val="FBA31E"/>
            </a:solidFill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1285A166-1C20-484F-A7A0-2F6F64F9E642}"/>
                </a:ext>
              </a:extLst>
            </p:cNvPr>
            <p:cNvSpPr/>
            <p:nvPr/>
          </p:nvSpPr>
          <p:spPr>
            <a:xfrm>
              <a:off x="15089505" y="-2865120"/>
              <a:ext cx="2339340" cy="2339340"/>
            </a:xfrm>
            <a:prstGeom prst="ellipse">
              <a:avLst/>
            </a:prstGeom>
            <a:solidFill>
              <a:srgbClr val="F9CC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96769E92-458A-42EB-8DE6-B50A0B725527}"/>
              </a:ext>
            </a:extLst>
          </p:cNvPr>
          <p:cNvGrpSpPr/>
          <p:nvPr/>
        </p:nvGrpSpPr>
        <p:grpSpPr>
          <a:xfrm>
            <a:off x="1298810" y="5905220"/>
            <a:ext cx="1660711" cy="807868"/>
            <a:chOff x="2579649" y="5529206"/>
            <a:chExt cx="2452912" cy="1193242"/>
          </a:xfrm>
        </p:grpSpPr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02CE943-A1AB-4BF7-9A6E-FA4DDE2DF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45614" y="5529206"/>
              <a:ext cx="2386947" cy="1057689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4CE76369-A4A3-4C4F-A1C3-7A6594C3E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9632" y="6211330"/>
              <a:ext cx="1269277" cy="511118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77EE2896-81FB-45A6-A592-05319691F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9649" y="6281904"/>
              <a:ext cx="1094018" cy="440544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2" name="图片 41">
            <a:extLst>
              <a:ext uri="{FF2B5EF4-FFF2-40B4-BE49-F238E27FC236}">
                <a16:creationId xmlns:a16="http://schemas.microsoft.com/office/drawing/2014/main" id="{60819F6B-4C5D-4CAD-B685-06F4323001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18" y="6130144"/>
            <a:ext cx="550926" cy="5529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0976B9C3-C0BF-40A1-9687-39B56F2120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6864" y="6273268"/>
            <a:ext cx="438178" cy="4398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3000"/>
              </a:prstClr>
            </a:outerShdw>
          </a:effectLst>
        </p:spPr>
      </p:pic>
      <p:pic>
        <p:nvPicPr>
          <p:cNvPr id="57" name="图片 24">
            <a:extLst>
              <a:ext uri="{FF2B5EF4-FFF2-40B4-BE49-F238E27FC236}">
                <a16:creationId xmlns:a16="http://schemas.microsoft.com/office/drawing/2014/main" id="{F63969E7-722E-4AE2-AC47-BE49E306D48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91220" y="4424131"/>
            <a:ext cx="1690162" cy="1968135"/>
          </a:xfrm>
          <a:prstGeom prst="rect">
            <a:avLst/>
          </a:prstGeom>
        </p:spPr>
      </p:pic>
      <p:sp>
        <p:nvSpPr>
          <p:cNvPr id="23" name="Rectangle 5">
            <a:extLst>
              <a:ext uri="{FF2B5EF4-FFF2-40B4-BE49-F238E27FC236}">
                <a16:creationId xmlns:a16="http://schemas.microsoft.com/office/drawing/2014/main" id="{FE80114D-079B-4B2E-9278-5F0733875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5150" y="1771757"/>
            <a:ext cx="6980706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r>
              <a:rPr kumimoji="1" lang="zh-CN" altLang="en-US" sz="3200" b="1">
                <a:solidFill>
                  <a:srgbClr val="EB3551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　　</a:t>
            </a:r>
            <a:r>
              <a:rPr kumimoji="1" lang="en-US" altLang="zh-CN" sz="3200" b="1">
                <a:solidFill>
                  <a:srgbClr val="EB3551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H</a:t>
            </a:r>
            <a:r>
              <a:rPr kumimoji="1" lang="vi-VN" altLang="zh-CN" sz="3200" b="1">
                <a:solidFill>
                  <a:srgbClr val="EB3551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ai anh em Rô-be nghèo khổ, làm nghề bán diêm nhưng đã giữ đúng lời hứa trả lại tiền thừa cho khách.</a:t>
            </a:r>
            <a:br>
              <a:rPr kumimoji="1" lang="vi-VN" altLang="zh-CN" sz="3200" b="1">
                <a:solidFill>
                  <a:srgbClr val="EB3551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</a:br>
            <a:endParaRPr kumimoji="1" lang="zh-CN" altLang="en-US" sz="3200" b="1">
              <a:solidFill>
                <a:srgbClr val="EB3551"/>
              </a:solidFill>
              <a:latin typeface="Times New Roman" panose="02020603050405020304" pitchFamily="18" charset="0"/>
              <a:ea typeface="汉仪小康美术体简" panose="020206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FE80114D-079B-4B2E-9278-5F0733875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1" y="4237815"/>
            <a:ext cx="9615232" cy="165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3600" b="1">
                <a:solidFill>
                  <a:srgbClr val="335F63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(Câu chuyện </a:t>
            </a:r>
            <a:r>
              <a:rPr kumimoji="1" lang="en-US" altLang="zh-CN" sz="3600" b="1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Đồng tiền vàng</a:t>
            </a:r>
            <a:r>
              <a:rPr kumimoji="1" lang="en-US" altLang="zh-CN" sz="3600" b="1">
                <a:solidFill>
                  <a:srgbClr val="335F63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, </a:t>
            </a:r>
            <a:br>
              <a:rPr kumimoji="1" lang="en-US" altLang="zh-CN" sz="3600" b="1">
                <a:solidFill>
                  <a:srgbClr val="335F63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</a:br>
            <a:r>
              <a:rPr kumimoji="1" lang="en-US" altLang="zh-CN" sz="3600" b="1">
                <a:solidFill>
                  <a:srgbClr val="335F63"/>
                </a:solidFill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truyện khuyết danh nước Anh)</a:t>
            </a:r>
            <a:endParaRPr kumimoji="1" lang="zh-CN" altLang="en-US" sz="3600" b="1">
              <a:solidFill>
                <a:srgbClr val="335F63"/>
              </a:solidFill>
              <a:latin typeface="Times New Roman" panose="02020603050405020304" pitchFamily="18" charset="0"/>
              <a:ea typeface="汉仪小康美术体简" panose="02020600000000000000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25" name="图片 16">
            <a:extLst>
              <a:ext uri="{FF2B5EF4-FFF2-40B4-BE49-F238E27FC236}">
                <a16:creationId xmlns:a16="http://schemas.microsoft.com/office/drawing/2014/main" id="{B8AEB86D-D60A-44FA-9550-46B835E18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821" y="1325069"/>
            <a:ext cx="4640934" cy="2644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3">
            <a:extLst>
              <a:ext uri="{FF2B5EF4-FFF2-40B4-BE49-F238E27FC236}">
                <a16:creationId xmlns:a16="http://schemas.microsoft.com/office/drawing/2014/main" id="{461F10D9-8624-456A-B938-9BAD84A5A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610" y="1869379"/>
            <a:ext cx="325810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4000" b="1" dirty="0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Hai </a:t>
            </a:r>
            <a:r>
              <a:rPr kumimoji="1" lang="en-US" altLang="zh-CN" sz="4000" b="1" dirty="0" err="1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anh</a:t>
            </a:r>
            <a:r>
              <a:rPr kumimoji="1" lang="en-US" altLang="zh-CN" sz="4000" b="1" dirty="0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4000" b="1" dirty="0" err="1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em</a:t>
            </a:r>
            <a:r>
              <a:rPr kumimoji="1" lang="en-US" altLang="zh-CN" sz="4000" b="1" dirty="0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4000" b="1" dirty="0" err="1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Rô</a:t>
            </a:r>
            <a:r>
              <a:rPr kumimoji="1" lang="en-US" altLang="zh-CN" sz="4000" b="1" dirty="0">
                <a:latin typeface="Times New Roman" panose="02020603050405020304" pitchFamily="18" charset="0"/>
                <a:ea typeface="汉仪小康美术体简" panose="02020600000000000000" pitchFamily="18" charset="-122"/>
                <a:cs typeface="Times New Roman" panose="02020603050405020304" pitchFamily="18" charset="0"/>
              </a:rPr>
              <a:t>-be</a:t>
            </a:r>
            <a:endParaRPr kumimoji="1" lang="zh-CN" altLang="en-US" sz="4000" b="1" dirty="0">
              <a:latin typeface="Times New Roman" panose="02020603050405020304" pitchFamily="18" charset="0"/>
              <a:ea typeface="汉仪小康美术体简" panose="02020600000000000000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64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900" decel="100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7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500"/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8" dur="500"/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3" dur="500"/>
                                            <p:tgtEl>
                                              <p:spTgt spid="2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 autoUpdateAnimBg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900" decel="100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7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500"/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8" dur="500"/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3" dur="500"/>
                                            <p:tgtEl>
                                              <p:spTgt spid="2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 autoUpdateAnimBg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9F2A696B-CC8E-4476-90F1-BFC7B55A6682}"/>
              </a:ext>
            </a:extLst>
          </p:cNvPr>
          <p:cNvSpPr/>
          <p:nvPr/>
        </p:nvSpPr>
        <p:spPr>
          <a:xfrm>
            <a:off x="0" y="5684917"/>
            <a:ext cx="12192000" cy="1207808"/>
          </a:xfrm>
          <a:custGeom>
            <a:avLst/>
            <a:gdLst>
              <a:gd name="connsiteX0" fmla="*/ 705297 w 12192000"/>
              <a:gd name="connsiteY0" fmla="*/ 663 h 1207808"/>
              <a:gd name="connsiteX1" fmla="*/ 2876551 w 12192000"/>
              <a:gd name="connsiteY1" fmla="*/ 160058 h 1207808"/>
              <a:gd name="connsiteX2" fmla="*/ 6762751 w 12192000"/>
              <a:gd name="connsiteY2" fmla="*/ 388658 h 1207808"/>
              <a:gd name="connsiteX3" fmla="*/ 11125200 w 12192000"/>
              <a:gd name="connsiteY3" fmla="*/ 160058 h 1207808"/>
              <a:gd name="connsiteX4" fmla="*/ 12027266 w 12192000"/>
              <a:gd name="connsiteY4" fmla="*/ 68920 h 1207808"/>
              <a:gd name="connsiteX5" fmla="*/ 12192000 w 12192000"/>
              <a:gd name="connsiteY5" fmla="*/ 46460 h 1207808"/>
              <a:gd name="connsiteX6" fmla="*/ 12192000 w 12192000"/>
              <a:gd name="connsiteY6" fmla="*/ 1207808 h 1207808"/>
              <a:gd name="connsiteX7" fmla="*/ 0 w 12192000"/>
              <a:gd name="connsiteY7" fmla="*/ 1207808 h 1207808"/>
              <a:gd name="connsiteX8" fmla="*/ 0 w 12192000"/>
              <a:gd name="connsiteY8" fmla="*/ 39643 h 1207808"/>
              <a:gd name="connsiteX9" fmla="*/ 107127 w 12192000"/>
              <a:gd name="connsiteY9" fmla="*/ 22450 h 1207808"/>
              <a:gd name="connsiteX10" fmla="*/ 705297 w 12192000"/>
              <a:gd name="connsiteY10" fmla="*/ 663 h 120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1207808">
                <a:moveTo>
                  <a:pt x="705297" y="663"/>
                </a:moveTo>
                <a:cubicBezTo>
                  <a:pt x="1621036" y="11826"/>
                  <a:pt x="2876551" y="160058"/>
                  <a:pt x="2876551" y="160058"/>
                </a:cubicBezTo>
                <a:cubicBezTo>
                  <a:pt x="4010025" y="217208"/>
                  <a:pt x="5387976" y="388658"/>
                  <a:pt x="6762751" y="388658"/>
                </a:cubicBezTo>
                <a:cubicBezTo>
                  <a:pt x="8137525" y="388658"/>
                  <a:pt x="10109200" y="201333"/>
                  <a:pt x="11125200" y="160058"/>
                </a:cubicBezTo>
                <a:cubicBezTo>
                  <a:pt x="11506200" y="144580"/>
                  <a:pt x="11795671" y="102313"/>
                  <a:pt x="12027266" y="68920"/>
                </a:cubicBezTo>
                <a:lnTo>
                  <a:pt x="12192000" y="46460"/>
                </a:lnTo>
                <a:lnTo>
                  <a:pt x="12192000" y="1207808"/>
                </a:lnTo>
                <a:lnTo>
                  <a:pt x="0" y="1207808"/>
                </a:lnTo>
                <a:lnTo>
                  <a:pt x="0" y="39643"/>
                </a:lnTo>
                <a:lnTo>
                  <a:pt x="107127" y="22450"/>
                </a:lnTo>
                <a:cubicBezTo>
                  <a:pt x="268663" y="3649"/>
                  <a:pt x="476362" y="-2128"/>
                  <a:pt x="705297" y="663"/>
                </a:cubicBezTo>
                <a:close/>
              </a:path>
            </a:pathLst>
          </a:custGeom>
          <a:solidFill>
            <a:srgbClr val="8CC63D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4672BC0D-C24C-4A9C-A2AE-A83EC4997F86}"/>
              </a:ext>
            </a:extLst>
          </p:cNvPr>
          <p:cNvGrpSpPr/>
          <p:nvPr/>
        </p:nvGrpSpPr>
        <p:grpSpPr>
          <a:xfrm>
            <a:off x="6958169" y="1668211"/>
            <a:ext cx="6780362" cy="4482669"/>
            <a:chOff x="4555342" y="2356080"/>
            <a:chExt cx="6780362" cy="4482669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ED315520-4DA1-4075-8D0C-B732EC7D9C10}"/>
                </a:ext>
              </a:extLst>
            </p:cNvPr>
            <p:cNvGrpSpPr/>
            <p:nvPr/>
          </p:nvGrpSpPr>
          <p:grpSpPr>
            <a:xfrm>
              <a:off x="6229559" y="2356080"/>
              <a:ext cx="3431929" cy="4067880"/>
              <a:chOff x="3151515" y="-122220"/>
              <a:chExt cx="5888968" cy="6980220"/>
            </a:xfrm>
          </p:grpSpPr>
          <p:pic>
            <p:nvPicPr>
              <p:cNvPr id="26" name="图片 25">
                <a:extLst>
                  <a:ext uri="{FF2B5EF4-FFF2-40B4-BE49-F238E27FC236}">
                    <a16:creationId xmlns:a16="http://schemas.microsoft.com/office/drawing/2014/main" id="{C800822D-8F60-4678-863F-FF86B3C112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63358" y="0"/>
                <a:ext cx="5465283" cy="6858000"/>
              </a:xfrm>
              <a:prstGeom prst="rect">
                <a:avLst/>
              </a:prstGeom>
            </p:spPr>
          </p:pic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1BE7598A-CCBA-48DA-9A46-5DAA9AC050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51515" y="-122220"/>
                <a:ext cx="5888968" cy="5791226"/>
              </a:xfrm>
              <a:prstGeom prst="rect">
                <a:avLst/>
              </a:prstGeom>
            </p:spPr>
          </p:pic>
        </p:grp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BF94B0B0-D63D-41FB-B435-99DE55F82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55342" y="4623344"/>
              <a:ext cx="6780362" cy="2215405"/>
            </a:xfrm>
            <a:prstGeom prst="rect">
              <a:avLst/>
            </a:prstGeom>
          </p:spPr>
        </p:pic>
      </p:grp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F7890144-EC81-45DD-8FAF-AB146E3E63A4}"/>
              </a:ext>
            </a:extLst>
          </p:cNvPr>
          <p:cNvSpPr/>
          <p:nvPr/>
        </p:nvSpPr>
        <p:spPr>
          <a:xfrm>
            <a:off x="-20482" y="6140349"/>
            <a:ext cx="12192000" cy="679992"/>
          </a:xfrm>
          <a:custGeom>
            <a:avLst/>
            <a:gdLst>
              <a:gd name="connsiteX0" fmla="*/ 12192000 w 12192000"/>
              <a:gd name="connsiteY0" fmla="*/ 0 h 1441991"/>
              <a:gd name="connsiteX1" fmla="*/ 12192000 w 12192000"/>
              <a:gd name="connsiteY1" fmla="*/ 1441991 h 1441991"/>
              <a:gd name="connsiteX2" fmla="*/ 0 w 12192000"/>
              <a:gd name="connsiteY2" fmla="*/ 1441991 h 1441991"/>
              <a:gd name="connsiteX3" fmla="*/ 0 w 12192000"/>
              <a:gd name="connsiteY3" fmla="*/ 218117 h 1441991"/>
              <a:gd name="connsiteX4" fmla="*/ 19050 w 12192000"/>
              <a:gd name="connsiteY4" fmla="*/ 222791 h 1441991"/>
              <a:gd name="connsiteX5" fmla="*/ 4095751 w 12192000"/>
              <a:gd name="connsiteY5" fmla="*/ 1251491 h 1441991"/>
              <a:gd name="connsiteX6" fmla="*/ 5962651 w 12192000"/>
              <a:gd name="connsiteY6" fmla="*/ 1327691 h 1441991"/>
              <a:gd name="connsiteX7" fmla="*/ 8743950 w 12192000"/>
              <a:gd name="connsiteY7" fmla="*/ 584741 h 1441991"/>
              <a:gd name="connsiteX8" fmla="*/ 10953750 w 12192000"/>
              <a:gd name="connsiteY8" fmla="*/ 127541 h 1441991"/>
              <a:gd name="connsiteX9" fmla="*/ 12011667 w 12192000"/>
              <a:gd name="connsiteY9" fmla="*/ 4375 h 144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441991">
                <a:moveTo>
                  <a:pt x="12192000" y="0"/>
                </a:moveTo>
                <a:lnTo>
                  <a:pt x="12192000" y="1441991"/>
                </a:lnTo>
                <a:lnTo>
                  <a:pt x="0" y="1441991"/>
                </a:lnTo>
                <a:lnTo>
                  <a:pt x="0" y="218117"/>
                </a:lnTo>
                <a:lnTo>
                  <a:pt x="19050" y="222791"/>
                </a:lnTo>
                <a:cubicBezTo>
                  <a:pt x="873125" y="406941"/>
                  <a:pt x="3105150" y="1067341"/>
                  <a:pt x="4095751" y="1251491"/>
                </a:cubicBezTo>
                <a:cubicBezTo>
                  <a:pt x="5086351" y="1435641"/>
                  <a:pt x="5187951" y="1438816"/>
                  <a:pt x="5962651" y="1327691"/>
                </a:cubicBezTo>
                <a:cubicBezTo>
                  <a:pt x="6737350" y="1216566"/>
                  <a:pt x="7912101" y="784766"/>
                  <a:pt x="8743950" y="584741"/>
                </a:cubicBezTo>
                <a:cubicBezTo>
                  <a:pt x="9575800" y="384716"/>
                  <a:pt x="10293350" y="219616"/>
                  <a:pt x="10953750" y="127541"/>
                </a:cubicBezTo>
                <a:cubicBezTo>
                  <a:pt x="11325225" y="75749"/>
                  <a:pt x="11684645" y="23957"/>
                  <a:pt x="12011667" y="4375"/>
                </a:cubicBezTo>
                <a:close/>
              </a:path>
            </a:pathLst>
          </a:custGeom>
          <a:solidFill>
            <a:srgbClr val="A6D767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48" name="图片 36">
            <a:extLst>
              <a:ext uri="{FF2B5EF4-FFF2-40B4-BE49-F238E27FC236}">
                <a16:creationId xmlns:a16="http://schemas.microsoft.com/office/drawing/2014/main" id="{194E559B-B1A2-4134-AB99-06FD5F0162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72056"/>
            <a:ext cx="1676360" cy="2307165"/>
          </a:xfrm>
          <a:prstGeom prst="rect">
            <a:avLst/>
          </a:prstGeom>
        </p:spPr>
      </p:pic>
      <p:grpSp>
        <p:nvGrpSpPr>
          <p:cNvPr id="54" name="组合 6">
            <a:extLst>
              <a:ext uri="{FF2B5EF4-FFF2-40B4-BE49-F238E27FC236}">
                <a16:creationId xmlns:a16="http://schemas.microsoft.com/office/drawing/2014/main" id="{9B0575DB-48EC-4732-97ED-E03770BDAECE}"/>
              </a:ext>
            </a:extLst>
          </p:cNvPr>
          <p:cNvGrpSpPr/>
          <p:nvPr/>
        </p:nvGrpSpPr>
        <p:grpSpPr>
          <a:xfrm>
            <a:off x="2579464" y="5614414"/>
            <a:ext cx="1660711" cy="807868"/>
            <a:chOff x="2579649" y="5529206"/>
            <a:chExt cx="2452912" cy="1193242"/>
          </a:xfrm>
        </p:grpSpPr>
        <p:pic>
          <p:nvPicPr>
            <p:cNvPr id="55" name="图片 7">
              <a:extLst>
                <a:ext uri="{FF2B5EF4-FFF2-40B4-BE49-F238E27FC236}">
                  <a16:creationId xmlns:a16="http://schemas.microsoft.com/office/drawing/2014/main" id="{F2AF6BB4-FEDB-449A-9F48-F39650F8A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45614" y="5529206"/>
              <a:ext cx="2386947" cy="1057689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56" name="图片 8">
              <a:extLst>
                <a:ext uri="{FF2B5EF4-FFF2-40B4-BE49-F238E27FC236}">
                  <a16:creationId xmlns:a16="http://schemas.microsoft.com/office/drawing/2014/main" id="{80B58A14-C712-4DEB-9C52-0C7D35364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9632" y="6211330"/>
              <a:ext cx="1269277" cy="511118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7" name="图片 9">
              <a:extLst>
                <a:ext uri="{FF2B5EF4-FFF2-40B4-BE49-F238E27FC236}">
                  <a16:creationId xmlns:a16="http://schemas.microsoft.com/office/drawing/2014/main" id="{63945768-7E5C-4CDA-9A12-A0CAB11BE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9649" y="6281904"/>
              <a:ext cx="1094018" cy="440544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2" name="文本框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2FCF7446-1200-4750-ADE4-EC6F94DDA4C7}"/>
              </a:ext>
            </a:extLst>
          </p:cNvPr>
          <p:cNvSpPr txBox="1"/>
          <p:nvPr/>
        </p:nvSpPr>
        <p:spPr>
          <a:xfrm>
            <a:off x="8796453" y="643129"/>
            <a:ext cx="27366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3. </a:t>
            </a:r>
            <a:r>
              <a:rPr lang="en-US" altLang="zh-CN" sz="3600" b="1" dirty="0" err="1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Kể</a:t>
            </a:r>
            <a:r>
              <a:rPr lang="en-US" altLang="zh-CN" sz="3600" b="1" dirty="0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chuyện</a:t>
            </a:r>
            <a:endParaRPr lang="en-US" altLang="zh-CN" sz="3600" b="1" dirty="0">
              <a:solidFill>
                <a:srgbClr val="0868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汉仪跳跳体简" panose="00020600040101010101" pitchFamily="18" charset="-122"/>
              <a:cs typeface="Times New Roman" panose="02020603050405020304" pitchFamily="18" charset="0"/>
            </a:endParaRPr>
          </a:p>
          <a:p>
            <a:endParaRPr lang="zh-CN" altLang="en-US" sz="3600" b="1" dirty="0">
              <a:solidFill>
                <a:srgbClr val="0868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汉仪跳跳体简" panose="00020600040101010101" pitchFamily="18" charset="-122"/>
              <a:cs typeface="Times New Roman" panose="02020603050405020304" pitchFamily="18" charset="0"/>
            </a:endParaRPr>
          </a:p>
        </p:txBody>
      </p:sp>
      <p:grpSp>
        <p:nvGrpSpPr>
          <p:cNvPr id="23" name="组合 3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694CA8CE-3BBB-4DB0-8C39-C8DDAE63D1C2}"/>
              </a:ext>
            </a:extLst>
          </p:cNvPr>
          <p:cNvGrpSpPr/>
          <p:nvPr/>
        </p:nvGrpSpPr>
        <p:grpSpPr>
          <a:xfrm>
            <a:off x="661589" y="370191"/>
            <a:ext cx="7222136" cy="3021999"/>
            <a:chOff x="-145689" y="2898445"/>
            <a:chExt cx="6487532" cy="1968968"/>
          </a:xfrm>
        </p:grpSpPr>
        <p:sp>
          <p:nvSpPr>
            <p:cNvPr id="24" name="矩形: 圆角 4">
              <a:extLst>
                <a:ext uri="{FF2B5EF4-FFF2-40B4-BE49-F238E27FC236}">
                  <a16:creationId xmlns:a16="http://schemas.microsoft.com/office/drawing/2014/main" id="{29E95FD1-04F6-4380-8629-8F27EAB4CCED}"/>
                </a:ext>
              </a:extLst>
            </p:cNvPr>
            <p:cNvSpPr/>
            <p:nvPr/>
          </p:nvSpPr>
          <p:spPr>
            <a:xfrm>
              <a:off x="-145689" y="2898445"/>
              <a:ext cx="6379339" cy="1530486"/>
            </a:xfrm>
            <a:prstGeom prst="roundRect">
              <a:avLst/>
            </a:prstGeom>
            <a:solidFill>
              <a:srgbClr val="FFFFFF"/>
            </a:solidFill>
            <a:ln w="57150">
              <a:solidFill>
                <a:srgbClr val="D0BA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400" dirty="0"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2">
              <a:extLst>
                <a:ext uri="{FF2B5EF4-FFF2-40B4-BE49-F238E27FC236}">
                  <a16:creationId xmlns:a16="http://schemas.microsoft.com/office/drawing/2014/main" id="{EFE70F2D-0AF5-4422-8DCA-8EB53F6B26CA}"/>
                </a:ext>
              </a:extLst>
            </p:cNvPr>
            <p:cNvSpPr txBox="1"/>
            <p:nvPr/>
          </p:nvSpPr>
          <p:spPr>
            <a:xfrm>
              <a:off x="56472" y="3002482"/>
              <a:ext cx="6285371" cy="1864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3600" b="1" dirty="0" err="1">
                  <a:solidFill>
                    <a:srgbClr val="F04F31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Giới</a:t>
              </a:r>
              <a:r>
                <a:rPr lang="en-US" altLang="zh-CN" sz="3600" b="1" dirty="0">
                  <a:solidFill>
                    <a:srgbClr val="F04F31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dirty="0" err="1">
                  <a:solidFill>
                    <a:srgbClr val="F04F31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thiệu</a:t>
              </a:r>
              <a:r>
                <a:rPr lang="en-US" altLang="zh-CN" sz="3600" b="1" dirty="0">
                  <a:solidFill>
                    <a:srgbClr val="F04F31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dirty="0" err="1">
                  <a:solidFill>
                    <a:srgbClr val="F04F31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3600" b="1" dirty="0">
                  <a:solidFill>
                    <a:srgbClr val="F04F31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dirty="0" err="1">
                  <a:solidFill>
                    <a:srgbClr val="F04F31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chuyện</a:t>
              </a:r>
              <a:endParaRPr lang="en-US" altLang="zh-CN" sz="3600" b="1" dirty="0">
                <a:solidFill>
                  <a:srgbClr val="F04F31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endParaRPr>
            </a:p>
            <a:p>
              <a:pPr marL="457200" indent="-457200" algn="just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Nêu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tên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chuyện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.</a:t>
              </a:r>
            </a:p>
            <a:p>
              <a:pPr marL="457200" indent="-457200" algn="just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Nêu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tên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nhân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vật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trong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chuyện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.</a:t>
              </a:r>
            </a:p>
            <a:p>
              <a:pPr algn="just">
                <a:lnSpc>
                  <a:spcPct val="150000"/>
                </a:lnSpc>
              </a:pPr>
              <a:endPara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组合 3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694CA8CE-3BBB-4DB0-8C39-C8DDAE63D1C2}"/>
              </a:ext>
            </a:extLst>
          </p:cNvPr>
          <p:cNvGrpSpPr/>
          <p:nvPr/>
        </p:nvGrpSpPr>
        <p:grpSpPr>
          <a:xfrm>
            <a:off x="1696842" y="3052976"/>
            <a:ext cx="10247085" cy="3519054"/>
            <a:chOff x="1466854" y="2898445"/>
            <a:chExt cx="4127363" cy="2353280"/>
          </a:xfrm>
        </p:grpSpPr>
        <p:sp>
          <p:nvSpPr>
            <p:cNvPr id="33" name="矩形: 圆角 4">
              <a:extLst>
                <a:ext uri="{FF2B5EF4-FFF2-40B4-BE49-F238E27FC236}">
                  <a16:creationId xmlns:a16="http://schemas.microsoft.com/office/drawing/2014/main" id="{29E95FD1-04F6-4380-8629-8F27EAB4CCED}"/>
                </a:ext>
              </a:extLst>
            </p:cNvPr>
            <p:cNvSpPr/>
            <p:nvPr/>
          </p:nvSpPr>
          <p:spPr>
            <a:xfrm>
              <a:off x="1466854" y="2898445"/>
              <a:ext cx="4127363" cy="1865339"/>
            </a:xfrm>
            <a:prstGeom prst="roundRect">
              <a:avLst/>
            </a:prstGeom>
            <a:solidFill>
              <a:srgbClr val="FFFFFF"/>
            </a:solidFill>
            <a:ln w="57150">
              <a:solidFill>
                <a:srgbClr val="D0BA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400" dirty="0"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endParaRPr>
            </a:p>
          </p:txBody>
        </p:sp>
        <p:sp>
          <p:nvSpPr>
            <p:cNvPr id="34" name="TextBox 2">
              <a:extLst>
                <a:ext uri="{FF2B5EF4-FFF2-40B4-BE49-F238E27FC236}">
                  <a16:creationId xmlns:a16="http://schemas.microsoft.com/office/drawing/2014/main" id="{EFE70F2D-0AF5-4422-8DCA-8EB53F6B26CA}"/>
                </a:ext>
              </a:extLst>
            </p:cNvPr>
            <p:cNvSpPr txBox="1"/>
            <p:nvPr/>
          </p:nvSpPr>
          <p:spPr>
            <a:xfrm>
              <a:off x="1627265" y="2905401"/>
              <a:ext cx="3870473" cy="2346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3600" b="1" dirty="0" err="1">
                  <a:solidFill>
                    <a:srgbClr val="F04F31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Kể</a:t>
              </a:r>
              <a:r>
                <a:rPr lang="en-US" altLang="zh-CN" sz="3600" b="1" dirty="0">
                  <a:solidFill>
                    <a:srgbClr val="F04F31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dirty="0" err="1">
                  <a:solidFill>
                    <a:srgbClr val="F04F31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chuyện</a:t>
              </a:r>
              <a:endParaRPr lang="en-US" altLang="zh-CN" sz="3600" b="1" dirty="0">
                <a:solidFill>
                  <a:srgbClr val="F04F31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endParaRP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Mở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đầu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汉仪跳跳体简" panose="00020600040101010101" pitchFamily="18" charset="-122"/>
                  <a:cs typeface="Times New Roman" panose="02020603050405020304" pitchFamily="18" charset="0"/>
                </a:rPr>
                <a:t>chuyện</a:t>
              </a:r>
              <a:endParaRPr lang="en-US" altLang="zh-C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endParaRP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Diễn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biến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chuyện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kể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đúng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thúc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800" b="1" dirty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chuyện</a:t>
              </a:r>
              <a:endParaRPr lang="en-US" sz="28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</a:pPr>
              <a:endPara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4522442" y="6171970"/>
            <a:ext cx="576472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SGK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360" y="136326"/>
            <a:ext cx="1257975" cy="206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4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9F2A696B-CC8E-4476-90F1-BFC7B55A6682}"/>
              </a:ext>
            </a:extLst>
          </p:cNvPr>
          <p:cNvSpPr/>
          <p:nvPr/>
        </p:nvSpPr>
        <p:spPr>
          <a:xfrm flipH="1">
            <a:off x="0" y="5650192"/>
            <a:ext cx="12192000" cy="1207808"/>
          </a:xfrm>
          <a:custGeom>
            <a:avLst/>
            <a:gdLst>
              <a:gd name="connsiteX0" fmla="*/ 705297 w 12192000"/>
              <a:gd name="connsiteY0" fmla="*/ 663 h 1207808"/>
              <a:gd name="connsiteX1" fmla="*/ 2876551 w 12192000"/>
              <a:gd name="connsiteY1" fmla="*/ 160058 h 1207808"/>
              <a:gd name="connsiteX2" fmla="*/ 6762751 w 12192000"/>
              <a:gd name="connsiteY2" fmla="*/ 388658 h 1207808"/>
              <a:gd name="connsiteX3" fmla="*/ 11125200 w 12192000"/>
              <a:gd name="connsiteY3" fmla="*/ 160058 h 1207808"/>
              <a:gd name="connsiteX4" fmla="*/ 12027266 w 12192000"/>
              <a:gd name="connsiteY4" fmla="*/ 68920 h 1207808"/>
              <a:gd name="connsiteX5" fmla="*/ 12192000 w 12192000"/>
              <a:gd name="connsiteY5" fmla="*/ 46460 h 1207808"/>
              <a:gd name="connsiteX6" fmla="*/ 12192000 w 12192000"/>
              <a:gd name="connsiteY6" fmla="*/ 1207808 h 1207808"/>
              <a:gd name="connsiteX7" fmla="*/ 0 w 12192000"/>
              <a:gd name="connsiteY7" fmla="*/ 1207808 h 1207808"/>
              <a:gd name="connsiteX8" fmla="*/ 0 w 12192000"/>
              <a:gd name="connsiteY8" fmla="*/ 39643 h 1207808"/>
              <a:gd name="connsiteX9" fmla="*/ 107127 w 12192000"/>
              <a:gd name="connsiteY9" fmla="*/ 22450 h 1207808"/>
              <a:gd name="connsiteX10" fmla="*/ 705297 w 12192000"/>
              <a:gd name="connsiteY10" fmla="*/ 663 h 120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1207808">
                <a:moveTo>
                  <a:pt x="705297" y="663"/>
                </a:moveTo>
                <a:cubicBezTo>
                  <a:pt x="1621036" y="11826"/>
                  <a:pt x="2876551" y="160058"/>
                  <a:pt x="2876551" y="160058"/>
                </a:cubicBezTo>
                <a:cubicBezTo>
                  <a:pt x="4010025" y="217208"/>
                  <a:pt x="5387976" y="388658"/>
                  <a:pt x="6762751" y="388658"/>
                </a:cubicBezTo>
                <a:cubicBezTo>
                  <a:pt x="8137525" y="388658"/>
                  <a:pt x="10109200" y="201333"/>
                  <a:pt x="11125200" y="160058"/>
                </a:cubicBezTo>
                <a:cubicBezTo>
                  <a:pt x="11506200" y="144580"/>
                  <a:pt x="11795671" y="102313"/>
                  <a:pt x="12027266" y="68920"/>
                </a:cubicBezTo>
                <a:lnTo>
                  <a:pt x="12192000" y="46460"/>
                </a:lnTo>
                <a:lnTo>
                  <a:pt x="12192000" y="1207808"/>
                </a:lnTo>
                <a:lnTo>
                  <a:pt x="0" y="1207808"/>
                </a:lnTo>
                <a:lnTo>
                  <a:pt x="0" y="39643"/>
                </a:lnTo>
                <a:lnTo>
                  <a:pt x="107127" y="22450"/>
                </a:lnTo>
                <a:cubicBezTo>
                  <a:pt x="268663" y="3649"/>
                  <a:pt x="476362" y="-2128"/>
                  <a:pt x="705297" y="663"/>
                </a:cubicBezTo>
                <a:close/>
              </a:path>
            </a:pathLst>
          </a:custGeom>
          <a:solidFill>
            <a:srgbClr val="8CC63D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EA3750D4-3563-4D62-B8D4-3512D9326125}"/>
              </a:ext>
            </a:extLst>
          </p:cNvPr>
          <p:cNvGrpSpPr/>
          <p:nvPr/>
        </p:nvGrpSpPr>
        <p:grpSpPr>
          <a:xfrm>
            <a:off x="1753464" y="-1248931"/>
            <a:ext cx="1720180" cy="3135086"/>
            <a:chOff x="9142970" y="-1812924"/>
            <a:chExt cx="2408862" cy="4390233"/>
          </a:xfrm>
        </p:grpSpPr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A0F08617-0E18-4B59-8277-521387D16CC5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131D3B1A-FA6D-44D8-9774-766A05DAFD6A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28C5B446-A551-4395-8DA8-15B3E19CF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646E6818-C111-44E0-B1BE-2610A22C34A6}"/>
              </a:ext>
            </a:extLst>
          </p:cNvPr>
          <p:cNvGrpSpPr/>
          <p:nvPr/>
        </p:nvGrpSpPr>
        <p:grpSpPr>
          <a:xfrm>
            <a:off x="9744707" y="-1175117"/>
            <a:ext cx="1447383" cy="2637904"/>
            <a:chOff x="9142970" y="-1812924"/>
            <a:chExt cx="2408862" cy="4390233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6F96FE69-9158-4056-9889-2B61F2A53027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05981E09-ECF7-459F-9431-F2729D86D2F2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61C73CD-8EBD-4310-BA3A-7EAC497FE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F7890144-EC81-45DD-8FAF-AB146E3E63A4}"/>
              </a:ext>
            </a:extLst>
          </p:cNvPr>
          <p:cNvSpPr/>
          <p:nvPr/>
        </p:nvSpPr>
        <p:spPr>
          <a:xfrm flipH="1">
            <a:off x="0" y="6178008"/>
            <a:ext cx="12192000" cy="679992"/>
          </a:xfrm>
          <a:custGeom>
            <a:avLst/>
            <a:gdLst>
              <a:gd name="connsiteX0" fmla="*/ 12192000 w 12192000"/>
              <a:gd name="connsiteY0" fmla="*/ 0 h 1441991"/>
              <a:gd name="connsiteX1" fmla="*/ 12192000 w 12192000"/>
              <a:gd name="connsiteY1" fmla="*/ 1441991 h 1441991"/>
              <a:gd name="connsiteX2" fmla="*/ 0 w 12192000"/>
              <a:gd name="connsiteY2" fmla="*/ 1441991 h 1441991"/>
              <a:gd name="connsiteX3" fmla="*/ 0 w 12192000"/>
              <a:gd name="connsiteY3" fmla="*/ 218117 h 1441991"/>
              <a:gd name="connsiteX4" fmla="*/ 19050 w 12192000"/>
              <a:gd name="connsiteY4" fmla="*/ 222791 h 1441991"/>
              <a:gd name="connsiteX5" fmla="*/ 4095751 w 12192000"/>
              <a:gd name="connsiteY5" fmla="*/ 1251491 h 1441991"/>
              <a:gd name="connsiteX6" fmla="*/ 5962651 w 12192000"/>
              <a:gd name="connsiteY6" fmla="*/ 1327691 h 1441991"/>
              <a:gd name="connsiteX7" fmla="*/ 8743950 w 12192000"/>
              <a:gd name="connsiteY7" fmla="*/ 584741 h 1441991"/>
              <a:gd name="connsiteX8" fmla="*/ 10953750 w 12192000"/>
              <a:gd name="connsiteY8" fmla="*/ 127541 h 1441991"/>
              <a:gd name="connsiteX9" fmla="*/ 12011667 w 12192000"/>
              <a:gd name="connsiteY9" fmla="*/ 4375 h 144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441991">
                <a:moveTo>
                  <a:pt x="12192000" y="0"/>
                </a:moveTo>
                <a:lnTo>
                  <a:pt x="12192000" y="1441991"/>
                </a:lnTo>
                <a:lnTo>
                  <a:pt x="0" y="1441991"/>
                </a:lnTo>
                <a:lnTo>
                  <a:pt x="0" y="218117"/>
                </a:lnTo>
                <a:lnTo>
                  <a:pt x="19050" y="222791"/>
                </a:lnTo>
                <a:cubicBezTo>
                  <a:pt x="873125" y="406941"/>
                  <a:pt x="3105150" y="1067341"/>
                  <a:pt x="4095751" y="1251491"/>
                </a:cubicBezTo>
                <a:cubicBezTo>
                  <a:pt x="5086351" y="1435641"/>
                  <a:pt x="5187951" y="1438816"/>
                  <a:pt x="5962651" y="1327691"/>
                </a:cubicBezTo>
                <a:cubicBezTo>
                  <a:pt x="6737350" y="1216566"/>
                  <a:pt x="7912101" y="784766"/>
                  <a:pt x="8743950" y="584741"/>
                </a:cubicBezTo>
                <a:cubicBezTo>
                  <a:pt x="9575800" y="384716"/>
                  <a:pt x="10293350" y="219616"/>
                  <a:pt x="10953750" y="127541"/>
                </a:cubicBezTo>
                <a:cubicBezTo>
                  <a:pt x="11325225" y="75749"/>
                  <a:pt x="11684645" y="23957"/>
                  <a:pt x="12011667" y="4375"/>
                </a:cubicBezTo>
                <a:close/>
              </a:path>
            </a:pathLst>
          </a:custGeom>
          <a:solidFill>
            <a:srgbClr val="A6D767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9B0575DB-48EC-4732-97ED-E03770BDAECE}"/>
              </a:ext>
            </a:extLst>
          </p:cNvPr>
          <p:cNvGrpSpPr/>
          <p:nvPr/>
        </p:nvGrpSpPr>
        <p:grpSpPr>
          <a:xfrm>
            <a:off x="836686" y="5977271"/>
            <a:ext cx="1660711" cy="807868"/>
            <a:chOff x="2579649" y="5529206"/>
            <a:chExt cx="2452912" cy="1193242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AF6BB4-FEDB-449A-9F48-F39650F8A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45614" y="5529206"/>
              <a:ext cx="2386947" cy="1057689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80B58A14-C712-4DEB-9C52-0C7D35364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9632" y="6211330"/>
              <a:ext cx="1269277" cy="511118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63945768-7E5C-4CDA-9A12-A0CAB11BE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9649" y="6281904"/>
              <a:ext cx="1094018" cy="440544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5" name="图片 34">
            <a:extLst>
              <a:ext uri="{FF2B5EF4-FFF2-40B4-BE49-F238E27FC236}">
                <a16:creationId xmlns:a16="http://schemas.microsoft.com/office/drawing/2014/main" id="{3B366F80-8B32-4B6F-9814-5E7CAAFEF2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6477" y="744484"/>
            <a:ext cx="1775602" cy="1862350"/>
          </a:xfrm>
          <a:prstGeom prst="rect">
            <a:avLst/>
          </a:prstGeom>
        </p:spPr>
      </p:pic>
      <p:pic>
        <p:nvPicPr>
          <p:cNvPr id="33" name="图片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216A18B-883C-4478-ADA0-A002930308AB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078"/>
            <a:ext cx="3100381" cy="4552952"/>
          </a:xfrm>
          <a:prstGeom prst="rect">
            <a:avLst/>
          </a:prstGeom>
        </p:spPr>
      </p:pic>
      <p:sp>
        <p:nvSpPr>
          <p:cNvPr id="34" name="文本框 5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6FC084A3-916A-460E-8D24-9DB9C23AC142}"/>
              </a:ext>
            </a:extLst>
          </p:cNvPr>
          <p:cNvSpPr txBox="1"/>
          <p:nvPr/>
        </p:nvSpPr>
        <p:spPr>
          <a:xfrm>
            <a:off x="392341" y="1675860"/>
            <a:ext cx="23697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altLang="zh-CN" sz="3200" b="1">
                <a:solidFill>
                  <a:srgbClr val="F69572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Bạn thích nhất chi tiết nào trong câu chuyện?</a:t>
            </a:r>
            <a:endParaRPr lang="en-US" altLang="zh-CN" sz="3200" b="1" dirty="0">
              <a:solidFill>
                <a:srgbClr val="F69572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2629343" y="134733"/>
            <a:ext cx="7562695" cy="783193"/>
          </a:xfrm>
          <a:prstGeom prst="roundRect">
            <a:avLst/>
          </a:prstGeom>
          <a:noFill/>
          <a:ln w="38100" cmpd="thinThick">
            <a:noFill/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endParaRPr lang="en-US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图片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216A18B-883C-4478-ADA0-A002930308AB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249" y="1253512"/>
            <a:ext cx="3100381" cy="4552952"/>
          </a:xfrm>
          <a:prstGeom prst="rect">
            <a:avLst/>
          </a:prstGeom>
        </p:spPr>
      </p:pic>
      <p:sp>
        <p:nvSpPr>
          <p:cNvPr id="43" name="文本框 5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6FC084A3-916A-460E-8D24-9DB9C23AC142}"/>
              </a:ext>
            </a:extLst>
          </p:cNvPr>
          <p:cNvSpPr txBox="1"/>
          <p:nvPr/>
        </p:nvSpPr>
        <p:spPr>
          <a:xfrm>
            <a:off x="3253493" y="1831650"/>
            <a:ext cx="23697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altLang="zh-CN" sz="3200" b="1">
                <a:solidFill>
                  <a:srgbClr val="FC7E46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Chi tiết nào trong câu chuyện làm bạn cảm động nhất?</a:t>
            </a:r>
          </a:p>
        </p:txBody>
      </p:sp>
      <p:pic>
        <p:nvPicPr>
          <p:cNvPr id="44" name="图片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216A18B-883C-4478-ADA0-A002930308AB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611" y="1759664"/>
            <a:ext cx="3100381" cy="4552952"/>
          </a:xfrm>
          <a:prstGeom prst="rect">
            <a:avLst/>
          </a:prstGeom>
        </p:spPr>
      </p:pic>
      <p:sp>
        <p:nvSpPr>
          <p:cNvPr id="45" name="文本框 5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6FC084A3-916A-460E-8D24-9DB9C23AC142}"/>
              </a:ext>
            </a:extLst>
          </p:cNvPr>
          <p:cNvSpPr txBox="1"/>
          <p:nvPr/>
        </p:nvSpPr>
        <p:spPr>
          <a:xfrm>
            <a:off x="6080632" y="2307971"/>
            <a:ext cx="23697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altLang="zh-CN" sz="3200" b="1">
                <a:solidFill>
                  <a:srgbClr val="EC89A6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Vì sao bạn yêu thích nhân vật trong truyện?</a:t>
            </a:r>
          </a:p>
        </p:txBody>
      </p:sp>
      <p:pic>
        <p:nvPicPr>
          <p:cNvPr id="46" name="图片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216A18B-883C-4478-ADA0-A002930308AB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387" y="2289844"/>
            <a:ext cx="3100381" cy="4552952"/>
          </a:xfrm>
          <a:prstGeom prst="rect">
            <a:avLst/>
          </a:prstGeom>
        </p:spPr>
      </p:pic>
      <p:sp>
        <p:nvSpPr>
          <p:cNvPr id="47" name="文本框 5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6FC084A3-916A-460E-8D24-9DB9C23AC142}"/>
              </a:ext>
            </a:extLst>
          </p:cNvPr>
          <p:cNvSpPr txBox="1"/>
          <p:nvPr/>
        </p:nvSpPr>
        <p:spPr>
          <a:xfrm>
            <a:off x="8976728" y="3143626"/>
            <a:ext cx="23697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altLang="zh-CN" sz="3200" b="1">
                <a:solidFill>
                  <a:srgbClr val="85B9B2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Câu chuyện muốn nói với bạn</a:t>
            </a:r>
            <a:br>
              <a:rPr lang="en-US" altLang="zh-CN" sz="3200" b="1">
                <a:solidFill>
                  <a:srgbClr val="85B9B2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3200" b="1">
                <a:solidFill>
                  <a:srgbClr val="85B9B2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điều gì?</a:t>
            </a:r>
          </a:p>
        </p:txBody>
      </p:sp>
      <p:pic>
        <p:nvPicPr>
          <p:cNvPr id="37" name="图片 33">
            <a:extLst>
              <a:ext uri="{FF2B5EF4-FFF2-40B4-BE49-F238E27FC236}">
                <a16:creationId xmlns:a16="http://schemas.microsoft.com/office/drawing/2014/main" id="{98651DC6-787D-4940-B259-783ADD0D39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9038" y="4589704"/>
            <a:ext cx="2288302" cy="259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0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9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35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4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9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8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35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1" grpId="1"/>
    </p:bldLst>
  </p:timing>
</p:sld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393</Words>
  <Application>Microsoft Office PowerPoint</Application>
  <PresentationFormat>Widescreen</PresentationFormat>
  <Paragraphs>64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#9Slide07 Altus</vt:lpstr>
      <vt:lpstr>Calibri</vt:lpstr>
      <vt:lpstr>Wingdings</vt:lpstr>
      <vt:lpstr>等线</vt:lpstr>
      <vt:lpstr>Arial</vt:lpstr>
      <vt:lpstr>SVN-Newton</vt:lpstr>
      <vt:lpstr>Times New Roman</vt:lpstr>
      <vt:lpstr>UTM Cookies</vt:lpstr>
      <vt:lpstr>UTM Showcard</vt:lpstr>
      <vt:lpstr>#9Slide07 HoneyCream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Mangnon</dc:creator>
  <cp:keywords>MangnonTeam</cp:keywords>
  <cp:lastModifiedBy>Dương Thị Lan Anh</cp:lastModifiedBy>
  <cp:revision>4</cp:revision>
  <dcterms:created xsi:type="dcterms:W3CDTF">2022-06-28T08:53:58Z</dcterms:created>
  <dcterms:modified xsi:type="dcterms:W3CDTF">2022-10-11T05:25:30Z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2022-10-11T05:25:23Z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209723dd-6b06-4895-94a7-e88a297c6245</vt:lpwstr>
  </property>
  <property fmtid="{D5CDD505-2E9C-101B-9397-08002B2CF9AE}" pid="8" name="MSIP_Label_defa4170-0d19-0005-0004-bc88714345d2_ContentBits">
    <vt:lpwstr>0</vt:lpwstr>
  </property>
</Properties>
</file>