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74" r:id="rId8"/>
    <p:sldId id="275" r:id="rId9"/>
    <p:sldId id="276" r:id="rId10"/>
    <p:sldId id="277" r:id="rId11"/>
    <p:sldId id="278" r:id="rId12"/>
    <p:sldId id="279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等线 Light" panose="02010600030101010101" pitchFamily="2" charset="-122"/>
      <p:regular r:id="rId28"/>
    </p:embeddedFont>
    <p:embeddedFont>
      <p:font typeface="#9Slide03 Bebas Neue Bold" panose="020B0604020202020204" charset="0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Glegoo" panose="020B0604020202020204" charset="0"/>
      <p:regular r:id="rId34"/>
    </p:embeddedFont>
    <p:embeddedFont>
      <p:font typeface="UTM Showcard" panose="02040603050506020204" pitchFamily="18" charset="0"/>
      <p:regular r:id="rId35"/>
    </p:embeddedFont>
    <p:embeddedFont>
      <p:font typeface="UTM Thanh Nhac TL" panose="02040603050506020204" pitchFamily="18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CDFB8-D262-4F4A-9A92-6807E4EEC697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72EF2-235A-4A05-B5D8-899F70063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1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5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061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103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302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484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661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726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757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725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94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623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706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232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512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89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45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1D8C7-D55E-4707-A392-C2B14F1E2CB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286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56B05-B9C7-4A38-B071-819DA0A4F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C829217-FBC6-4EBA-8005-96B49A462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FC0A0-765B-4087-A6FF-43FB2390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1D53AD-1901-4E31-810F-4F720FC4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4EB5D0-5971-446E-A3E9-3CE0DF6A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70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F87E21-02B4-416C-8883-6C968A15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7B5CFE-B263-4C5E-8416-875F8E44A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CA433D-56C7-4488-8972-EC89A430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77C37A-A0CB-44F1-B670-EC808D1A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6FBEB-3E69-45F6-AFEF-5DF21735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97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729FBE8-2F89-4B0C-96EF-194DF328D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E6AF8F-C1CB-4D62-BF70-005A83C86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A0642A-1028-4B74-A439-CAA8C271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83C280-7862-44B2-811B-D66F694B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A7308D-B9FC-44B6-A6FB-D8B2F213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79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4AD8EC-9BA1-44F7-89A3-38F4C0E5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8C7AFC-2348-44F6-86AB-B8E640078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1D8A88-946D-4219-B3A3-2D8BB424A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F209E1-FA89-4836-9A10-0E804BDD5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8A8BDE-4DAD-4718-B09E-357B33624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09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AE5FCE-A266-4B69-9FC7-E28ABB18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15368D-523A-457C-8046-F2A0048EA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D0195B-37F6-47C9-90D3-4199D171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16A26E-41E1-464F-902B-8FA80E43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A3F2DA-2F53-4688-8B2D-C41EAF0E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38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9C331F-DCA9-4319-B82D-0167B6336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AFF0C5-4E6E-459A-975B-74CF16701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81EFBC-0FFD-4C71-97F0-8CE5054F9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7AF36D-08FF-4F8D-BECA-13BC02EAA2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8C24A3-0FE6-47D0-A611-A0D52CB32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4DD002-8AA3-4648-B5C6-3535B581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72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AED8F8-EE6D-490D-A0DF-2B3145FD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A9C633-0629-4D02-8C45-63A999981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0F8D8AB-E2B1-462A-A85B-444897C10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606600-B657-472E-B110-269B9E525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BA947C8-3A1B-47A0-999B-D3CD896708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7523949-D4A1-4AA5-83FF-11009734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6726FD3-07F1-4679-A719-CCC271086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368B81D-D969-4A84-AB4E-E893F4DD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2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E2DA17-D766-4127-B37B-39262AB24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226E6C-9BF8-43BD-863F-3207D805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8FB5BA3-3A34-4FDF-B4D0-1E0171823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281D35-393F-4473-B358-E3480747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68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A708EB-1C1E-47A4-A16B-A554F173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8747E1-9788-4F25-8401-7252A65C7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97B8C-91DF-4AD2-A6B2-91B8D83F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0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E7E0DD-29EB-439A-9EE8-2FCCD6FE8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5B7DE9-78CF-4459-AA3B-75AA9B0D7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050E88-8984-47DC-9109-AFEAF999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DA5CCF-AD73-4E5A-B4F3-218968CE5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8A9438-64EE-4194-834D-4893C2FC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753EDF-AA5E-4FFE-B0D6-DC0851AE7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35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F423C5-8BA8-485B-948B-8EE9F1DE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6FDD2B5-4D15-4844-8783-55D183743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A2C3A4-8216-44E2-B3EE-EF2EC9F71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1D8DB0B-DD48-44B7-9948-38BFD1F0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2DA9E-4B14-4C32-BD5A-5AD747B213A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DA71228-32E4-428D-92A2-88943EEC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02F668-7069-4472-B9D5-870629FD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A4761-9941-4410-9E41-3393324BA7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18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5"/>
              </a:rPr>
              <a:t>https://www.facebook.com/groups/629898828017053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81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13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10" Type="http://schemas.openxmlformats.org/officeDocument/2006/relationships/image" Target="../media/image28.emf"/><Relationship Id="rId4" Type="http://schemas.openxmlformats.org/officeDocument/2006/relationships/image" Target="../media/image14.png"/><Relationship Id="rId9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12" Type="http://schemas.microsoft.com/office/2007/relationships/hdphoto" Target="../media/hdphoto4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1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7.png"/><Relationship Id="rId7" Type="http://schemas.openxmlformats.org/officeDocument/2006/relationships/slide" Target="slide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3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/>
        </p:nvSpPr>
        <p:spPr>
          <a:xfrm>
            <a:off x="3028950" y="19240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1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/>
        </p:nvSpPr>
        <p:spPr>
          <a:xfrm>
            <a:off x="1927861" y="116903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4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/>
        </p:nvSpPr>
        <p:spPr>
          <a:xfrm>
            <a:off x="8006080" y="-636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5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/>
        </p:nvSpPr>
        <p:spPr>
          <a:xfrm>
            <a:off x="9552108" y="595675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7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/>
        </p:nvSpPr>
        <p:spPr>
          <a:xfrm>
            <a:off x="11211560" y="30036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49" name="图片 48" descr="云2副本">
            <a:extLst>
              <a:ext uri="{FF2B5EF4-FFF2-40B4-BE49-F238E27FC236}">
                <a16:creationId xmlns:a16="http://schemas.microsoft.com/office/drawing/2014/main" id="{CD41F39F-3E43-4AEB-80F7-0CBE14E5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7345"/>
            <a:ext cx="12192000" cy="3237865"/>
          </a:xfrm>
          <a:prstGeom prst="rect">
            <a:avLst/>
          </a:prstGeom>
        </p:spPr>
      </p:pic>
      <p:pic>
        <p:nvPicPr>
          <p:cNvPr id="51" name="图片 50" descr="云22副本">
            <a:extLst>
              <a:ext uri="{FF2B5EF4-FFF2-40B4-BE49-F238E27FC236}">
                <a16:creationId xmlns:a16="http://schemas.microsoft.com/office/drawing/2014/main" id="{9E351AD7-8EA2-4FE6-9EDF-CFCBC39D7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2065655"/>
            <a:ext cx="12192635" cy="3237865"/>
          </a:xfrm>
          <a:prstGeom prst="rect">
            <a:avLst/>
          </a:prstGeom>
        </p:spPr>
      </p:pic>
      <p:grpSp>
        <p:nvGrpSpPr>
          <p:cNvPr id="52" name="组合 51">
            <a:extLst>
              <a:ext uri="{FF2B5EF4-FFF2-40B4-BE49-F238E27FC236}">
                <a16:creationId xmlns:a16="http://schemas.microsoft.com/office/drawing/2014/main" id="{80237FCD-64C5-4122-BBBC-F653A818744C}"/>
              </a:ext>
            </a:extLst>
          </p:cNvPr>
          <p:cNvGrpSpPr/>
          <p:nvPr/>
        </p:nvGrpSpPr>
        <p:grpSpPr>
          <a:xfrm>
            <a:off x="0" y="2327275"/>
            <a:ext cx="12191999" cy="4530725"/>
            <a:chOff x="0" y="3665"/>
            <a:chExt cx="19198" cy="7135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EFA4BB8-91A6-46DD-B3EE-830FA43DDCEF}"/>
                </a:ext>
              </a:extLst>
            </p:cNvPr>
            <p:cNvSpPr/>
            <p:nvPr/>
          </p:nvSpPr>
          <p:spPr>
            <a:xfrm>
              <a:off x="0" y="9348"/>
              <a:ext cx="19176" cy="1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54" name="图片 53" descr="云12副本">
              <a:extLst>
                <a:ext uri="{FF2B5EF4-FFF2-40B4-BE49-F238E27FC236}">
                  <a16:creationId xmlns:a16="http://schemas.microsoft.com/office/drawing/2014/main" id="{B770C144-48C3-40DF-989A-4402BB29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665"/>
              <a:ext cx="19199" cy="6343"/>
            </a:xfrm>
            <a:prstGeom prst="rect">
              <a:avLst/>
            </a:prstGeom>
          </p:spPr>
        </p:pic>
      </p:grpSp>
      <p:pic>
        <p:nvPicPr>
          <p:cNvPr id="61" name="图片 60">
            <a:extLst>
              <a:ext uri="{FF2B5EF4-FFF2-40B4-BE49-F238E27FC236}">
                <a16:creationId xmlns:a16="http://schemas.microsoft.com/office/drawing/2014/main" id="{014B8FF2-731A-497D-9D1E-E05391D578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479">
            <a:off x="3268558" y="259176"/>
            <a:ext cx="5918109" cy="42653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39FF88-5200-443E-AF02-D527BD0E4489}"/>
              </a:ext>
            </a:extLst>
          </p:cNvPr>
          <p:cNvSpPr txBox="1"/>
          <p:nvPr/>
        </p:nvSpPr>
        <p:spPr>
          <a:xfrm rot="20553454">
            <a:off x="1694280" y="906941"/>
            <a:ext cx="6197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Luyện</a:t>
            </a: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từ</a:t>
            </a: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+mn-ea"/>
                <a:cs typeface="+mn-cs"/>
              </a:rPr>
              <a:t>câu</a:t>
            </a:r>
            <a:endParaRPr kumimoji="0" lang="en-US" sz="5400" b="0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VN Banh Mi" pitchFamily="2" charset="0"/>
              <a:ea typeface="+mn-ea"/>
              <a:cs typeface="+mn-cs"/>
            </a:endParaRPr>
          </a:p>
        </p:txBody>
      </p:sp>
      <p:sp>
        <p:nvSpPr>
          <p:cNvPr id="21" name="文本框 15"/>
          <p:cNvSpPr txBox="1"/>
          <p:nvPr/>
        </p:nvSpPr>
        <p:spPr>
          <a:xfrm>
            <a:off x="2402523" y="4557921"/>
            <a:ext cx="78108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22000">
                      <a:srgbClr val="F2B800"/>
                    </a:gs>
                    <a:gs pos="49000">
                      <a:srgbClr val="FFCA21"/>
                    </a:gs>
                    <a:gs pos="100000">
                      <a:srgbClr val="FFC000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Danh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2000">
                      <a:srgbClr val="F2B800"/>
                    </a:gs>
                    <a:gs pos="49000">
                      <a:srgbClr val="FFCA21"/>
                    </a:gs>
                    <a:gs pos="100000">
                      <a:srgbClr val="FFC000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22000">
                      <a:srgbClr val="F2B800"/>
                    </a:gs>
                    <a:gs pos="49000">
                      <a:srgbClr val="FFCA21"/>
                    </a:gs>
                    <a:gs pos="100000">
                      <a:srgbClr val="FFC000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từ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2000">
                      <a:srgbClr val="F2B800"/>
                    </a:gs>
                    <a:gs pos="49000">
                      <a:srgbClr val="FFCA21"/>
                    </a:gs>
                    <a:gs pos="100000">
                      <a:srgbClr val="FFC000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22000">
                      <a:srgbClr val="F2B800"/>
                    </a:gs>
                    <a:gs pos="49000">
                      <a:srgbClr val="FFCA21"/>
                    </a:gs>
                    <a:gs pos="100000">
                      <a:srgbClr val="FFC000">
                        <a:lumMod val="20000"/>
                        <a:lumOff val="80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chung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22000">
                    <a:srgbClr val="F2B800"/>
                  </a:gs>
                  <a:gs pos="49000">
                    <a:srgbClr val="FFCA21"/>
                  </a:gs>
                  <a:gs pos="100000">
                    <a:srgbClr val="FFC000">
                      <a:lumMod val="20000"/>
                      <a:lumOff val="80000"/>
                    </a:srgbClr>
                  </a:gs>
                </a:gsLst>
                <a:lin ang="5400000" scaled="1"/>
                <a:tileRect/>
              </a:gra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TM Showcard" panose="02040603050506020204" pitchFamily="18" charset="0"/>
              <a:ea typeface="仓耳青禾体-谷力 W05" panose="02020400000000000000" pitchFamily="18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Danh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từ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riêng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8000">
                    <a:srgbClr val="366DA4"/>
                  </a:gs>
                  <a:gs pos="50000">
                    <a:srgbClr val="009BD2"/>
                  </a:gs>
                  <a:gs pos="84000">
                    <a:srgbClr val="00B0F0"/>
                  </a:gs>
                </a:gsLst>
                <a:lin ang="16200000" scaled="1"/>
                <a:tileRect/>
              </a:gra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TM Showcard" panose="02040603050506020204" pitchFamily="18" charset="0"/>
              <a:ea typeface="仓耳青禾体-谷力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69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34" grpId="0" bldLvl="0" animBg="1"/>
      <p:bldP spid="35" grpId="0" bldLvl="0" animBg="1"/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04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023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370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2E8ECD5F-9067-4049-A99D-763A075BD0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39" y="3884279"/>
            <a:ext cx="3221855" cy="32218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grpSp>
        <p:nvGrpSpPr>
          <p:cNvPr id="21" name="Group 3"/>
          <p:cNvGrpSpPr/>
          <p:nvPr/>
        </p:nvGrpSpPr>
        <p:grpSpPr>
          <a:xfrm>
            <a:off x="1068138" y="771479"/>
            <a:ext cx="4673601" cy="2541974"/>
            <a:chOff x="0" y="0"/>
            <a:chExt cx="6402511" cy="3008210"/>
          </a:xfrm>
          <a:solidFill>
            <a:srgbClr val="F7D2D5"/>
          </a:solidFill>
        </p:grpSpPr>
        <p:sp>
          <p:nvSpPr>
            <p:cNvPr id="23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grpSp>
        <p:nvGrpSpPr>
          <p:cNvPr id="24" name="Group 5"/>
          <p:cNvGrpSpPr/>
          <p:nvPr/>
        </p:nvGrpSpPr>
        <p:grpSpPr>
          <a:xfrm>
            <a:off x="966538" y="3715905"/>
            <a:ext cx="5283200" cy="2311622"/>
            <a:chOff x="0" y="0"/>
            <a:chExt cx="6402511" cy="3008210"/>
          </a:xfrm>
          <a:solidFill>
            <a:srgbClr val="F7D2D5"/>
          </a:solidFill>
        </p:grpSpPr>
        <p:sp>
          <p:nvSpPr>
            <p:cNvPr id="25" name="Freeform 6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7"/>
          <p:cNvGrpSpPr/>
          <p:nvPr/>
        </p:nvGrpSpPr>
        <p:grpSpPr>
          <a:xfrm>
            <a:off x="1278727" y="470363"/>
            <a:ext cx="2985969" cy="625803"/>
            <a:chOff x="0" y="0"/>
            <a:chExt cx="5971938" cy="1251606"/>
          </a:xfrm>
          <a:solidFill>
            <a:schemeClr val="bg1"/>
          </a:solidFill>
        </p:grpSpPr>
        <p:grpSp>
          <p:nvGrpSpPr>
            <p:cNvPr id="27" name="Group 8"/>
            <p:cNvGrpSpPr/>
            <p:nvPr/>
          </p:nvGrpSpPr>
          <p:grpSpPr>
            <a:xfrm>
              <a:off x="0" y="0"/>
              <a:ext cx="5971938" cy="1251606"/>
              <a:chOff x="0" y="0"/>
              <a:chExt cx="4789490" cy="1003787"/>
            </a:xfrm>
            <a:grpFill/>
          </p:grpSpPr>
          <p:sp>
            <p:nvSpPr>
              <p:cNvPr id="29" name="Freeform 9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grpFill/>
              <a:ln>
                <a:solidFill>
                  <a:srgbClr val="F7D2D5"/>
                </a:solidFill>
              </a:ln>
            </p:spPr>
          </p:sp>
        </p:grpSp>
        <p:sp>
          <p:nvSpPr>
            <p:cNvPr id="28" name="TextBox 10"/>
            <p:cNvSpPr txBox="1"/>
            <p:nvPr/>
          </p:nvSpPr>
          <p:spPr>
            <a:xfrm>
              <a:off x="1110526" y="300010"/>
              <a:ext cx="3750888" cy="91858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sông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11"/>
          <p:cNvGrpSpPr/>
          <p:nvPr/>
        </p:nvGrpSpPr>
        <p:grpSpPr>
          <a:xfrm>
            <a:off x="3035113" y="3505917"/>
            <a:ext cx="2985969" cy="625803"/>
            <a:chOff x="0" y="0"/>
            <a:chExt cx="5971938" cy="1251606"/>
          </a:xfrm>
          <a:solidFill>
            <a:schemeClr val="bg1"/>
          </a:solidFill>
        </p:grpSpPr>
        <p:grpSp>
          <p:nvGrpSpPr>
            <p:cNvPr id="31" name="Group 12"/>
            <p:cNvGrpSpPr/>
            <p:nvPr/>
          </p:nvGrpSpPr>
          <p:grpSpPr>
            <a:xfrm>
              <a:off x="0" y="0"/>
              <a:ext cx="5971938" cy="1251606"/>
              <a:chOff x="0" y="0"/>
              <a:chExt cx="4789490" cy="1003787"/>
            </a:xfrm>
            <a:grpFill/>
          </p:grpSpPr>
          <p:sp>
            <p:nvSpPr>
              <p:cNvPr id="33" name="Freeform 13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grpFill/>
              <a:ln>
                <a:solidFill>
                  <a:srgbClr val="EDB8B7"/>
                </a:solidFill>
              </a:ln>
            </p:spPr>
          </p:sp>
        </p:grpSp>
        <p:sp>
          <p:nvSpPr>
            <p:cNvPr id="32" name="TextBox 14"/>
            <p:cNvSpPr txBox="1"/>
            <p:nvPr/>
          </p:nvSpPr>
          <p:spPr>
            <a:xfrm>
              <a:off x="1107720" y="297432"/>
              <a:ext cx="3750888" cy="91858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vua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278727" y="1332558"/>
            <a:ext cx="4177395" cy="1569660"/>
          </a:xfrm>
          <a:prstGeom prst="rect">
            <a:avLst/>
          </a:prstGeom>
          <a:solidFill>
            <a:srgbClr val="F7D2D5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Tên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những dòng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tương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96864" y="4282831"/>
            <a:ext cx="4824219" cy="1569660"/>
          </a:xfrm>
          <a:prstGeom prst="rect">
            <a:avLst/>
          </a:prstGeom>
          <a:solidFill>
            <a:srgbClr val="F7D2D5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933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 chung chỉ </a:t>
            </a:r>
            <a:r>
              <a:rPr kumimoji="0" lang="en-US" altLang="vi-VN" sz="3200" b="1" i="0" u="none" strike="noStrike" kern="1200" cap="none" spc="0" normalizeH="0" baseline="0" noProof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đứng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TextBox 2"/>
          <p:cNvSpPr txBox="1"/>
          <p:nvPr/>
        </p:nvSpPr>
        <p:spPr>
          <a:xfrm>
            <a:off x="6542305" y="1311831"/>
            <a:ext cx="5283200" cy="22159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267" normalizeH="0" baseline="0" noProof="0" dirty="0">
                <a:ln>
                  <a:noFill/>
                </a:ln>
                <a:solidFill>
                  <a:srgbClr val="FFCC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Glegoo" pitchFamily="2" charset="0"/>
                <a:ea typeface="+mn-ea"/>
                <a:cs typeface="Glegoo" pitchFamily="2" charset="0"/>
              </a:rPr>
              <a:t>DANH TỪ CHUNG</a:t>
            </a:r>
          </a:p>
        </p:txBody>
      </p:sp>
    </p:spTree>
    <p:extLst>
      <p:ext uri="{BB962C8B-B14F-4D97-AF65-F5344CB8AC3E}">
        <p14:creationId xmlns:p14="http://schemas.microsoft.com/office/powerpoint/2010/main" val="256716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/>
      <p:bldP spid="3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3EAF9AC-40A7-42B0-B34D-4810EF939B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0" y="4053866"/>
            <a:ext cx="2988592" cy="2678089"/>
          </a:xfrm>
          <a:prstGeom prst="rect">
            <a:avLst/>
          </a:prstGeom>
        </p:spPr>
      </p:pic>
      <p:sp>
        <p:nvSpPr>
          <p:cNvPr id="24" name="TextBox 2"/>
          <p:cNvSpPr txBox="1"/>
          <p:nvPr/>
        </p:nvSpPr>
        <p:spPr>
          <a:xfrm>
            <a:off x="6141862" y="2045935"/>
            <a:ext cx="5283200" cy="22159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267" normalizeH="0" baseline="0" noProof="0" dirty="0">
                <a:ln>
                  <a:noFill/>
                </a:ln>
                <a:solidFill>
                  <a:srgbClr val="009BD2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Glegoo" pitchFamily="2" charset="0"/>
                <a:ea typeface="+mn-ea"/>
                <a:cs typeface="Glegoo" pitchFamily="2" charset="0"/>
              </a:rPr>
              <a:t>DANH TỪ </a:t>
            </a:r>
            <a:r>
              <a:rPr kumimoji="0" lang="vi-VN" sz="7200" b="0" i="0" u="none" strike="noStrike" kern="1200" cap="none" spc="267" normalizeH="0" baseline="0" noProof="0" dirty="0">
                <a:ln>
                  <a:noFill/>
                </a:ln>
                <a:solidFill>
                  <a:srgbClr val="009BD2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Glegoo" pitchFamily="2" charset="0"/>
                <a:ea typeface="+mn-ea"/>
                <a:cs typeface="Glegoo" pitchFamily="2" charset="0"/>
              </a:rPr>
              <a:t>RIÊNG</a:t>
            </a:r>
            <a:endParaRPr kumimoji="0" lang="en-US" sz="7200" b="0" i="0" u="none" strike="noStrike" kern="1200" cap="none" spc="267" normalizeH="0" baseline="0" noProof="0" dirty="0">
              <a:ln>
                <a:noFill/>
              </a:ln>
              <a:solidFill>
                <a:srgbClr val="009BD2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uLnTx/>
              <a:uFillTx/>
              <a:latin typeface="Glegoo" pitchFamily="2" charset="0"/>
              <a:ea typeface="+mn-ea"/>
              <a:cs typeface="Glegoo" pitchFamily="2" charset="0"/>
            </a:endParaRPr>
          </a:p>
        </p:txBody>
      </p:sp>
      <p:grpSp>
        <p:nvGrpSpPr>
          <p:cNvPr id="25" name="Group 3"/>
          <p:cNvGrpSpPr/>
          <p:nvPr/>
        </p:nvGrpSpPr>
        <p:grpSpPr>
          <a:xfrm>
            <a:off x="914400" y="800976"/>
            <a:ext cx="4673601" cy="2541974"/>
            <a:chOff x="0" y="0"/>
            <a:chExt cx="6402511" cy="3008210"/>
          </a:xfrm>
          <a:solidFill>
            <a:srgbClr val="F7ACB0"/>
          </a:solidFill>
        </p:grpSpPr>
        <p:sp>
          <p:nvSpPr>
            <p:cNvPr id="26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grpSp>
        <p:nvGrpSpPr>
          <p:cNvPr id="27" name="Group 5"/>
          <p:cNvGrpSpPr/>
          <p:nvPr/>
        </p:nvGrpSpPr>
        <p:grpSpPr>
          <a:xfrm>
            <a:off x="812800" y="3745402"/>
            <a:ext cx="5283200" cy="2311622"/>
            <a:chOff x="0" y="0"/>
            <a:chExt cx="6402511" cy="3008210"/>
          </a:xfrm>
          <a:solidFill>
            <a:srgbClr val="F7ACB0"/>
          </a:solidFill>
        </p:grpSpPr>
        <p:sp>
          <p:nvSpPr>
            <p:cNvPr id="28" name="Freeform 6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7"/>
          <p:cNvGrpSpPr/>
          <p:nvPr/>
        </p:nvGrpSpPr>
        <p:grpSpPr>
          <a:xfrm>
            <a:off x="1124989" y="499860"/>
            <a:ext cx="2985969" cy="625803"/>
            <a:chOff x="0" y="0"/>
            <a:chExt cx="5971938" cy="1251606"/>
          </a:xfrm>
        </p:grpSpPr>
        <p:grpSp>
          <p:nvGrpSpPr>
            <p:cNvPr id="30" name="Group 8"/>
            <p:cNvGrpSpPr/>
            <p:nvPr/>
          </p:nvGrpSpPr>
          <p:grpSpPr>
            <a:xfrm>
              <a:off x="0" y="0"/>
              <a:ext cx="5971938" cy="1251606"/>
              <a:chOff x="0" y="0"/>
              <a:chExt cx="4789490" cy="1003787"/>
            </a:xfrm>
          </p:grpSpPr>
          <p:sp>
            <p:nvSpPr>
              <p:cNvPr id="32" name="Freeform 9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EDB8B7"/>
                </a:solidFill>
              </a:ln>
            </p:spPr>
          </p:sp>
        </p:grpSp>
        <p:sp>
          <p:nvSpPr>
            <p:cNvPr id="31" name="TextBox 10"/>
            <p:cNvSpPr txBox="1"/>
            <p:nvPr/>
          </p:nvSpPr>
          <p:spPr>
            <a:xfrm>
              <a:off x="574502" y="300010"/>
              <a:ext cx="4936428" cy="9185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Cửu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Long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Group 11"/>
          <p:cNvGrpSpPr/>
          <p:nvPr/>
        </p:nvGrpSpPr>
        <p:grpSpPr>
          <a:xfrm>
            <a:off x="2881375" y="3535414"/>
            <a:ext cx="2985969" cy="625803"/>
            <a:chOff x="0" y="0"/>
            <a:chExt cx="5971938" cy="1251606"/>
          </a:xfrm>
        </p:grpSpPr>
        <p:grpSp>
          <p:nvGrpSpPr>
            <p:cNvPr id="34" name="Group 12"/>
            <p:cNvGrpSpPr/>
            <p:nvPr/>
          </p:nvGrpSpPr>
          <p:grpSpPr>
            <a:xfrm>
              <a:off x="0" y="0"/>
              <a:ext cx="5971938" cy="1251606"/>
              <a:chOff x="0" y="0"/>
              <a:chExt cx="4789490" cy="1003787"/>
            </a:xfrm>
          </p:grpSpPr>
          <p:sp>
            <p:nvSpPr>
              <p:cNvPr id="36" name="Freeform 13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EDB8B7"/>
                </a:solidFill>
              </a:ln>
            </p:spPr>
          </p:sp>
        </p:grpSp>
        <p:sp>
          <p:nvSpPr>
            <p:cNvPr id="35" name="TextBox 14"/>
            <p:cNvSpPr txBox="1"/>
            <p:nvPr/>
          </p:nvSpPr>
          <p:spPr>
            <a:xfrm>
              <a:off x="1107720" y="297432"/>
              <a:ext cx="3750888" cy="918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Lê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Lợi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043126" y="4312328"/>
            <a:ext cx="4824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riêng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24989" y="1362055"/>
            <a:ext cx="4177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riêng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vi-VN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sp>
        <p:nvSpPr>
          <p:cNvPr id="23" name="TextBox 2"/>
          <p:cNvSpPr txBox="1"/>
          <p:nvPr/>
        </p:nvSpPr>
        <p:spPr>
          <a:xfrm>
            <a:off x="2713704" y="192521"/>
            <a:ext cx="7300562" cy="1297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3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267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 THỂ HIỆN TRÊN VĂN BẢN</a:t>
            </a:r>
          </a:p>
        </p:txBody>
      </p:sp>
      <p:grpSp>
        <p:nvGrpSpPr>
          <p:cNvPr id="24" name="Group 3"/>
          <p:cNvGrpSpPr/>
          <p:nvPr/>
        </p:nvGrpSpPr>
        <p:grpSpPr>
          <a:xfrm>
            <a:off x="1142973" y="3294061"/>
            <a:ext cx="4014669" cy="2172936"/>
            <a:chOff x="0" y="0"/>
            <a:chExt cx="4751019" cy="288797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5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grpFill/>
            <a:ln w="38100">
              <a:prstDash val="lg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7"/>
          <p:cNvSpPr txBox="1"/>
          <p:nvPr/>
        </p:nvSpPr>
        <p:spPr>
          <a:xfrm>
            <a:off x="1484031" y="3828453"/>
            <a:ext cx="3332551" cy="1312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nằm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27" name="Group 9"/>
          <p:cNvGrpSpPr/>
          <p:nvPr/>
        </p:nvGrpSpPr>
        <p:grpSpPr>
          <a:xfrm>
            <a:off x="7202190" y="3281264"/>
            <a:ext cx="4014669" cy="2185733"/>
            <a:chOff x="0" y="0"/>
            <a:chExt cx="4751019" cy="288797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8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grpFill/>
            <a:ln w="38100">
              <a:solidFill>
                <a:schemeClr val="accent1">
                  <a:lumMod val="50000"/>
                </a:schemeClr>
              </a:solidFill>
              <a:prstDash val="lg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TextBox 13"/>
          <p:cNvSpPr txBox="1"/>
          <p:nvPr/>
        </p:nvSpPr>
        <p:spPr>
          <a:xfrm>
            <a:off x="7202190" y="2362511"/>
            <a:ext cx="3803143" cy="448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VN Huong Que Nang" panose="020E0804040705030404" pitchFamily="34" charset="0"/>
                <a:ea typeface="+mn-ea"/>
                <a:cs typeface="Times New Roman" panose="02020603050405020304" pitchFamily="18" charset="0"/>
              </a:rPr>
              <a:t>DANH TỪ RIÊNG</a:t>
            </a:r>
          </a:p>
        </p:txBody>
      </p:sp>
      <p:sp>
        <p:nvSpPr>
          <p:cNvPr id="30" name="TextBox 15"/>
          <p:cNvSpPr txBox="1"/>
          <p:nvPr/>
        </p:nvSpPr>
        <p:spPr>
          <a:xfrm>
            <a:off x="1248734" y="2379934"/>
            <a:ext cx="3803143" cy="448905"/>
          </a:xfrm>
          <a:prstGeom prst="rect">
            <a:avLst/>
          </a:prstGeom>
          <a:ln>
            <a:solidFill>
              <a:srgbClr val="E58284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VN Huong Que Nang" panose="020E0804040705030404" pitchFamily="34" charset="0"/>
                <a:ea typeface="+mn-ea"/>
                <a:cs typeface="Times New Roman" panose="02020603050405020304" pitchFamily="18" charset="0"/>
              </a:rPr>
              <a:t>DANH TỪ CHUNG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7802210" y="3828453"/>
            <a:ext cx="2863127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C51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 luôn được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C51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C51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C51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C518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160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30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B8E7F8F-A74F-4F7A-8D96-E829911C25DA}"/>
              </a:ext>
            </a:extLst>
          </p:cNvPr>
          <p:cNvGrpSpPr/>
          <p:nvPr/>
        </p:nvGrpSpPr>
        <p:grpSpPr>
          <a:xfrm>
            <a:off x="3529782" y="2409096"/>
            <a:ext cx="8318090" cy="2704705"/>
            <a:chOff x="1404666" y="3294616"/>
            <a:chExt cx="9577969" cy="2704705"/>
          </a:xfrm>
        </p:grpSpPr>
        <p:grpSp>
          <p:nvGrpSpPr>
            <p:cNvPr id="22" name="Group 4"/>
            <p:cNvGrpSpPr/>
            <p:nvPr/>
          </p:nvGrpSpPr>
          <p:grpSpPr>
            <a:xfrm>
              <a:off x="1404666" y="3294616"/>
              <a:ext cx="9577969" cy="2704705"/>
              <a:chOff x="0" y="0"/>
              <a:chExt cx="11499206" cy="2714472"/>
            </a:xfrm>
          </p:grpSpPr>
          <p:sp>
            <p:nvSpPr>
              <p:cNvPr id="25" name="Freeform 5"/>
              <p:cNvSpPr/>
              <p:nvPr/>
            </p:nvSpPr>
            <p:spPr>
              <a:xfrm>
                <a:off x="0" y="0"/>
                <a:ext cx="11499206" cy="2714472"/>
              </a:xfrm>
              <a:custGeom>
                <a:avLst/>
                <a:gdLst>
                  <a:gd name="connsiteX0" fmla="*/ 11374745 w 11499206"/>
                  <a:gd name="connsiteY0" fmla="*/ 2714472 h 2714472"/>
                  <a:gd name="connsiteX1" fmla="*/ 10895128 w 11499206"/>
                  <a:gd name="connsiteY1" fmla="*/ 2714472 h 2714472"/>
                  <a:gd name="connsiteX2" fmla="*/ 10078002 w 11499206"/>
                  <a:gd name="connsiteY2" fmla="*/ 2714472 h 2714472"/>
                  <a:gd name="connsiteX3" fmla="*/ 9710887 w 11499206"/>
                  <a:gd name="connsiteY3" fmla="*/ 2714472 h 2714472"/>
                  <a:gd name="connsiteX4" fmla="*/ 9456275 w 11499206"/>
                  <a:gd name="connsiteY4" fmla="*/ 2714472 h 2714472"/>
                  <a:gd name="connsiteX5" fmla="*/ 8864155 w 11499206"/>
                  <a:gd name="connsiteY5" fmla="*/ 2714472 h 2714472"/>
                  <a:gd name="connsiteX6" fmla="*/ 8497041 w 11499206"/>
                  <a:gd name="connsiteY6" fmla="*/ 2714472 h 2714472"/>
                  <a:gd name="connsiteX7" fmla="*/ 7904920 w 11499206"/>
                  <a:gd name="connsiteY7" fmla="*/ 2714472 h 2714472"/>
                  <a:gd name="connsiteX8" fmla="*/ 7087794 w 11499206"/>
                  <a:gd name="connsiteY8" fmla="*/ 2714472 h 2714472"/>
                  <a:gd name="connsiteX9" fmla="*/ 6720680 w 11499206"/>
                  <a:gd name="connsiteY9" fmla="*/ 2714472 h 2714472"/>
                  <a:gd name="connsiteX10" fmla="*/ 6466068 w 11499206"/>
                  <a:gd name="connsiteY10" fmla="*/ 2714472 h 2714472"/>
                  <a:gd name="connsiteX11" fmla="*/ 5761445 w 11499206"/>
                  <a:gd name="connsiteY11" fmla="*/ 2714472 h 2714472"/>
                  <a:gd name="connsiteX12" fmla="*/ 5169325 w 11499206"/>
                  <a:gd name="connsiteY12" fmla="*/ 2714472 h 2714472"/>
                  <a:gd name="connsiteX13" fmla="*/ 4577204 w 11499206"/>
                  <a:gd name="connsiteY13" fmla="*/ 2714472 h 2714472"/>
                  <a:gd name="connsiteX14" fmla="*/ 4097587 w 11499206"/>
                  <a:gd name="connsiteY14" fmla="*/ 2714472 h 2714472"/>
                  <a:gd name="connsiteX15" fmla="*/ 3392964 w 11499206"/>
                  <a:gd name="connsiteY15" fmla="*/ 2714472 h 2714472"/>
                  <a:gd name="connsiteX16" fmla="*/ 2800844 w 11499206"/>
                  <a:gd name="connsiteY16" fmla="*/ 2714472 h 2714472"/>
                  <a:gd name="connsiteX17" fmla="*/ 1983718 w 11499206"/>
                  <a:gd name="connsiteY17" fmla="*/ 2714472 h 2714472"/>
                  <a:gd name="connsiteX18" fmla="*/ 1166592 w 11499206"/>
                  <a:gd name="connsiteY18" fmla="*/ 2714472 h 2714472"/>
                  <a:gd name="connsiteX19" fmla="*/ 799477 w 11499206"/>
                  <a:gd name="connsiteY19" fmla="*/ 2714472 h 2714472"/>
                  <a:gd name="connsiteX20" fmla="*/ 124460 w 11499206"/>
                  <a:gd name="connsiteY20" fmla="*/ 2714472 h 2714472"/>
                  <a:gd name="connsiteX21" fmla="*/ 0 w 11499206"/>
                  <a:gd name="connsiteY21" fmla="*/ 2597489 h 2714472"/>
                  <a:gd name="connsiteX22" fmla="*/ 0 w 11499206"/>
                  <a:gd name="connsiteY22" fmla="*/ 2076583 h 2714472"/>
                  <a:gd name="connsiteX23" fmla="*/ 0 w 11499206"/>
                  <a:gd name="connsiteY23" fmla="*/ 1580481 h 2714472"/>
                  <a:gd name="connsiteX24" fmla="*/ 0 w 11499206"/>
                  <a:gd name="connsiteY24" fmla="*/ 1133990 h 2714472"/>
                  <a:gd name="connsiteX25" fmla="*/ 0 w 11499206"/>
                  <a:gd name="connsiteY25" fmla="*/ 662694 h 2714472"/>
                  <a:gd name="connsiteX26" fmla="*/ 0 w 11499206"/>
                  <a:gd name="connsiteY26" fmla="*/ 116982 h 2714472"/>
                  <a:gd name="connsiteX27" fmla="*/ 124460 w 11499206"/>
                  <a:gd name="connsiteY27" fmla="*/ 0 h 2714472"/>
                  <a:gd name="connsiteX28" fmla="*/ 716580 w 11499206"/>
                  <a:gd name="connsiteY28" fmla="*/ 0 h 2714472"/>
                  <a:gd name="connsiteX29" fmla="*/ 1533706 w 11499206"/>
                  <a:gd name="connsiteY29" fmla="*/ 0 h 2714472"/>
                  <a:gd name="connsiteX30" fmla="*/ 1788318 w 11499206"/>
                  <a:gd name="connsiteY30" fmla="*/ 0 h 2714472"/>
                  <a:gd name="connsiteX31" fmla="*/ 2605444 w 11499206"/>
                  <a:gd name="connsiteY31" fmla="*/ 0 h 2714472"/>
                  <a:gd name="connsiteX32" fmla="*/ 3197564 w 11499206"/>
                  <a:gd name="connsiteY32" fmla="*/ 0 h 2714472"/>
                  <a:gd name="connsiteX33" fmla="*/ 3677182 w 11499206"/>
                  <a:gd name="connsiteY33" fmla="*/ 0 h 2714472"/>
                  <a:gd name="connsiteX34" fmla="*/ 4269302 w 11499206"/>
                  <a:gd name="connsiteY34" fmla="*/ 0 h 2714472"/>
                  <a:gd name="connsiteX35" fmla="*/ 4636416 w 11499206"/>
                  <a:gd name="connsiteY35" fmla="*/ 0 h 2714472"/>
                  <a:gd name="connsiteX36" fmla="*/ 4891028 w 11499206"/>
                  <a:gd name="connsiteY36" fmla="*/ 0 h 2714472"/>
                  <a:gd name="connsiteX37" fmla="*/ 5595651 w 11499206"/>
                  <a:gd name="connsiteY37" fmla="*/ 0 h 2714472"/>
                  <a:gd name="connsiteX38" fmla="*/ 5962766 w 11499206"/>
                  <a:gd name="connsiteY38" fmla="*/ 0 h 2714472"/>
                  <a:gd name="connsiteX39" fmla="*/ 6554886 w 11499206"/>
                  <a:gd name="connsiteY39" fmla="*/ 0 h 2714472"/>
                  <a:gd name="connsiteX40" fmla="*/ 7372012 w 11499206"/>
                  <a:gd name="connsiteY40" fmla="*/ 0 h 2714472"/>
                  <a:gd name="connsiteX41" fmla="*/ 7739127 w 11499206"/>
                  <a:gd name="connsiteY41" fmla="*/ 0 h 2714472"/>
                  <a:gd name="connsiteX42" fmla="*/ 7993738 w 11499206"/>
                  <a:gd name="connsiteY42" fmla="*/ 0 h 2714472"/>
                  <a:gd name="connsiteX43" fmla="*/ 8360853 w 11499206"/>
                  <a:gd name="connsiteY43" fmla="*/ 0 h 2714472"/>
                  <a:gd name="connsiteX44" fmla="*/ 8615465 w 11499206"/>
                  <a:gd name="connsiteY44" fmla="*/ 0 h 2714472"/>
                  <a:gd name="connsiteX45" fmla="*/ 9207585 w 11499206"/>
                  <a:gd name="connsiteY45" fmla="*/ 0 h 2714472"/>
                  <a:gd name="connsiteX46" fmla="*/ 9462197 w 11499206"/>
                  <a:gd name="connsiteY46" fmla="*/ 0 h 2714472"/>
                  <a:gd name="connsiteX47" fmla="*/ 9716808 w 11499206"/>
                  <a:gd name="connsiteY47" fmla="*/ 0 h 2714472"/>
                  <a:gd name="connsiteX48" fmla="*/ 10083923 w 11499206"/>
                  <a:gd name="connsiteY48" fmla="*/ 0 h 2714472"/>
                  <a:gd name="connsiteX49" fmla="*/ 10563540 w 11499206"/>
                  <a:gd name="connsiteY49" fmla="*/ 0 h 2714472"/>
                  <a:gd name="connsiteX50" fmla="*/ 11374745 w 11499206"/>
                  <a:gd name="connsiteY50" fmla="*/ 0 h 2714472"/>
                  <a:gd name="connsiteX51" fmla="*/ 11499206 w 11499206"/>
                  <a:gd name="connsiteY51" fmla="*/ 116982 h 2714472"/>
                  <a:gd name="connsiteX52" fmla="*/ 11499206 w 11499206"/>
                  <a:gd name="connsiteY52" fmla="*/ 613083 h 2714472"/>
                  <a:gd name="connsiteX53" fmla="*/ 11499206 w 11499206"/>
                  <a:gd name="connsiteY53" fmla="*/ 1109185 h 2714472"/>
                  <a:gd name="connsiteX54" fmla="*/ 11499206 w 11499206"/>
                  <a:gd name="connsiteY54" fmla="*/ 1605286 h 2714472"/>
                  <a:gd name="connsiteX55" fmla="*/ 11499206 w 11499206"/>
                  <a:gd name="connsiteY55" fmla="*/ 2051777 h 2714472"/>
                  <a:gd name="connsiteX56" fmla="*/ 11499206 w 11499206"/>
                  <a:gd name="connsiteY56" fmla="*/ 2597489 h 2714472"/>
                  <a:gd name="connsiteX57" fmla="*/ 11374745 w 11499206"/>
                  <a:gd name="connsiteY57" fmla="*/ 2714472 h 271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1499206" h="2714472" fill="none" extrusionOk="0">
                    <a:moveTo>
                      <a:pt x="11374745" y="2714472"/>
                    </a:moveTo>
                    <a:cubicBezTo>
                      <a:pt x="11154825" y="2754535"/>
                      <a:pt x="11082458" y="2671422"/>
                      <a:pt x="10895128" y="2714472"/>
                    </a:cubicBezTo>
                    <a:cubicBezTo>
                      <a:pt x="10707798" y="2757522"/>
                      <a:pt x="10318823" y="2636583"/>
                      <a:pt x="10078002" y="2714472"/>
                    </a:cubicBezTo>
                    <a:cubicBezTo>
                      <a:pt x="9837181" y="2792361"/>
                      <a:pt x="9838855" y="2699014"/>
                      <a:pt x="9710887" y="2714472"/>
                    </a:cubicBezTo>
                    <a:cubicBezTo>
                      <a:pt x="9582920" y="2729930"/>
                      <a:pt x="9553895" y="2705290"/>
                      <a:pt x="9456275" y="2714472"/>
                    </a:cubicBezTo>
                    <a:cubicBezTo>
                      <a:pt x="9358655" y="2723654"/>
                      <a:pt x="9100138" y="2701983"/>
                      <a:pt x="8864155" y="2714472"/>
                    </a:cubicBezTo>
                    <a:cubicBezTo>
                      <a:pt x="8628172" y="2726961"/>
                      <a:pt x="8654403" y="2686346"/>
                      <a:pt x="8497041" y="2714472"/>
                    </a:cubicBezTo>
                    <a:cubicBezTo>
                      <a:pt x="8339679" y="2742598"/>
                      <a:pt x="8066608" y="2713802"/>
                      <a:pt x="7904920" y="2714472"/>
                    </a:cubicBezTo>
                    <a:cubicBezTo>
                      <a:pt x="7743232" y="2715142"/>
                      <a:pt x="7367787" y="2646473"/>
                      <a:pt x="7087794" y="2714472"/>
                    </a:cubicBezTo>
                    <a:cubicBezTo>
                      <a:pt x="6807801" y="2782471"/>
                      <a:pt x="6902847" y="2681594"/>
                      <a:pt x="6720680" y="2714472"/>
                    </a:cubicBezTo>
                    <a:cubicBezTo>
                      <a:pt x="6538513" y="2747350"/>
                      <a:pt x="6547017" y="2705808"/>
                      <a:pt x="6466068" y="2714472"/>
                    </a:cubicBezTo>
                    <a:cubicBezTo>
                      <a:pt x="6385119" y="2723136"/>
                      <a:pt x="6103660" y="2701020"/>
                      <a:pt x="5761445" y="2714472"/>
                    </a:cubicBezTo>
                    <a:cubicBezTo>
                      <a:pt x="5419230" y="2727924"/>
                      <a:pt x="5376560" y="2676090"/>
                      <a:pt x="5169325" y="2714472"/>
                    </a:cubicBezTo>
                    <a:cubicBezTo>
                      <a:pt x="4962090" y="2752854"/>
                      <a:pt x="4794535" y="2660114"/>
                      <a:pt x="4577204" y="2714472"/>
                    </a:cubicBezTo>
                    <a:cubicBezTo>
                      <a:pt x="4359873" y="2768830"/>
                      <a:pt x="4209939" y="2669917"/>
                      <a:pt x="4097587" y="2714472"/>
                    </a:cubicBezTo>
                    <a:cubicBezTo>
                      <a:pt x="3985235" y="2759027"/>
                      <a:pt x="3538515" y="2670077"/>
                      <a:pt x="3392964" y="2714472"/>
                    </a:cubicBezTo>
                    <a:cubicBezTo>
                      <a:pt x="3247413" y="2758867"/>
                      <a:pt x="2968153" y="2667595"/>
                      <a:pt x="2800844" y="2714472"/>
                    </a:cubicBezTo>
                    <a:cubicBezTo>
                      <a:pt x="2633535" y="2761349"/>
                      <a:pt x="2320809" y="2688682"/>
                      <a:pt x="1983718" y="2714472"/>
                    </a:cubicBezTo>
                    <a:cubicBezTo>
                      <a:pt x="1646627" y="2740262"/>
                      <a:pt x="1416268" y="2629883"/>
                      <a:pt x="1166592" y="2714472"/>
                    </a:cubicBezTo>
                    <a:cubicBezTo>
                      <a:pt x="916916" y="2799061"/>
                      <a:pt x="952046" y="2701485"/>
                      <a:pt x="799477" y="2714472"/>
                    </a:cubicBezTo>
                    <a:cubicBezTo>
                      <a:pt x="646908" y="2727459"/>
                      <a:pt x="321609" y="2675491"/>
                      <a:pt x="124460" y="2714472"/>
                    </a:cubicBezTo>
                    <a:cubicBezTo>
                      <a:pt x="61781" y="2714313"/>
                      <a:pt x="-2399" y="2667314"/>
                      <a:pt x="0" y="2597489"/>
                    </a:cubicBezTo>
                    <a:cubicBezTo>
                      <a:pt x="-4714" y="2387254"/>
                      <a:pt x="49779" y="2190064"/>
                      <a:pt x="0" y="2076583"/>
                    </a:cubicBezTo>
                    <a:cubicBezTo>
                      <a:pt x="-49779" y="1963102"/>
                      <a:pt x="54510" y="1688745"/>
                      <a:pt x="0" y="1580481"/>
                    </a:cubicBezTo>
                    <a:cubicBezTo>
                      <a:pt x="-54510" y="1472217"/>
                      <a:pt x="37302" y="1337329"/>
                      <a:pt x="0" y="1133990"/>
                    </a:cubicBezTo>
                    <a:cubicBezTo>
                      <a:pt x="-37302" y="930651"/>
                      <a:pt x="50867" y="793479"/>
                      <a:pt x="0" y="662694"/>
                    </a:cubicBezTo>
                    <a:cubicBezTo>
                      <a:pt x="-50867" y="531909"/>
                      <a:pt x="2942" y="273609"/>
                      <a:pt x="0" y="116982"/>
                    </a:cubicBezTo>
                    <a:cubicBezTo>
                      <a:pt x="-4520" y="55168"/>
                      <a:pt x="57286" y="10268"/>
                      <a:pt x="124460" y="0"/>
                    </a:cubicBezTo>
                    <a:cubicBezTo>
                      <a:pt x="381503" y="-47925"/>
                      <a:pt x="543261" y="59296"/>
                      <a:pt x="716580" y="0"/>
                    </a:cubicBezTo>
                    <a:cubicBezTo>
                      <a:pt x="889899" y="-59296"/>
                      <a:pt x="1174873" y="47505"/>
                      <a:pt x="1533706" y="0"/>
                    </a:cubicBezTo>
                    <a:cubicBezTo>
                      <a:pt x="1892539" y="-47505"/>
                      <a:pt x="1725711" y="26271"/>
                      <a:pt x="1788318" y="0"/>
                    </a:cubicBezTo>
                    <a:cubicBezTo>
                      <a:pt x="1850925" y="-26271"/>
                      <a:pt x="2373658" y="14649"/>
                      <a:pt x="2605444" y="0"/>
                    </a:cubicBezTo>
                    <a:cubicBezTo>
                      <a:pt x="2837230" y="-14649"/>
                      <a:pt x="2915001" y="6698"/>
                      <a:pt x="3197564" y="0"/>
                    </a:cubicBezTo>
                    <a:cubicBezTo>
                      <a:pt x="3480127" y="-6698"/>
                      <a:pt x="3485942" y="3468"/>
                      <a:pt x="3677182" y="0"/>
                    </a:cubicBezTo>
                    <a:cubicBezTo>
                      <a:pt x="3868422" y="-3468"/>
                      <a:pt x="4054628" y="52184"/>
                      <a:pt x="4269302" y="0"/>
                    </a:cubicBezTo>
                    <a:cubicBezTo>
                      <a:pt x="4483976" y="-52184"/>
                      <a:pt x="4561398" y="40060"/>
                      <a:pt x="4636416" y="0"/>
                    </a:cubicBezTo>
                    <a:cubicBezTo>
                      <a:pt x="4711434" y="-40060"/>
                      <a:pt x="4787556" y="23430"/>
                      <a:pt x="4891028" y="0"/>
                    </a:cubicBezTo>
                    <a:cubicBezTo>
                      <a:pt x="4994500" y="-23430"/>
                      <a:pt x="5281279" y="14568"/>
                      <a:pt x="5595651" y="0"/>
                    </a:cubicBezTo>
                    <a:cubicBezTo>
                      <a:pt x="5910023" y="-14568"/>
                      <a:pt x="5862911" y="28233"/>
                      <a:pt x="5962766" y="0"/>
                    </a:cubicBezTo>
                    <a:cubicBezTo>
                      <a:pt x="6062622" y="-28233"/>
                      <a:pt x="6402788" y="41161"/>
                      <a:pt x="6554886" y="0"/>
                    </a:cubicBezTo>
                    <a:cubicBezTo>
                      <a:pt x="6706984" y="-41161"/>
                      <a:pt x="7001360" y="96966"/>
                      <a:pt x="7372012" y="0"/>
                    </a:cubicBezTo>
                    <a:cubicBezTo>
                      <a:pt x="7742664" y="-96966"/>
                      <a:pt x="7588991" y="8743"/>
                      <a:pt x="7739127" y="0"/>
                    </a:cubicBezTo>
                    <a:cubicBezTo>
                      <a:pt x="7889264" y="-8743"/>
                      <a:pt x="7899037" y="22131"/>
                      <a:pt x="7993738" y="0"/>
                    </a:cubicBezTo>
                    <a:cubicBezTo>
                      <a:pt x="8088439" y="-22131"/>
                      <a:pt x="8286037" y="966"/>
                      <a:pt x="8360853" y="0"/>
                    </a:cubicBezTo>
                    <a:cubicBezTo>
                      <a:pt x="8435670" y="-966"/>
                      <a:pt x="8546073" y="16113"/>
                      <a:pt x="8615465" y="0"/>
                    </a:cubicBezTo>
                    <a:cubicBezTo>
                      <a:pt x="8684857" y="-16113"/>
                      <a:pt x="9015082" y="61784"/>
                      <a:pt x="9207585" y="0"/>
                    </a:cubicBezTo>
                    <a:cubicBezTo>
                      <a:pt x="9400088" y="-61784"/>
                      <a:pt x="9337971" y="27875"/>
                      <a:pt x="9462197" y="0"/>
                    </a:cubicBezTo>
                    <a:cubicBezTo>
                      <a:pt x="9586423" y="-27875"/>
                      <a:pt x="9593811" y="2183"/>
                      <a:pt x="9716808" y="0"/>
                    </a:cubicBezTo>
                    <a:cubicBezTo>
                      <a:pt x="9839805" y="-2183"/>
                      <a:pt x="9962653" y="12837"/>
                      <a:pt x="10083923" y="0"/>
                    </a:cubicBezTo>
                    <a:cubicBezTo>
                      <a:pt x="10205193" y="-12837"/>
                      <a:pt x="10380130" y="8343"/>
                      <a:pt x="10563540" y="0"/>
                    </a:cubicBezTo>
                    <a:cubicBezTo>
                      <a:pt x="10746950" y="-8343"/>
                      <a:pt x="11028648" y="80939"/>
                      <a:pt x="11374745" y="0"/>
                    </a:cubicBezTo>
                    <a:cubicBezTo>
                      <a:pt x="11447627" y="13178"/>
                      <a:pt x="11504000" y="44035"/>
                      <a:pt x="11499206" y="116982"/>
                    </a:cubicBezTo>
                    <a:cubicBezTo>
                      <a:pt x="11536431" y="266020"/>
                      <a:pt x="11471603" y="396212"/>
                      <a:pt x="11499206" y="613083"/>
                    </a:cubicBezTo>
                    <a:cubicBezTo>
                      <a:pt x="11526809" y="829954"/>
                      <a:pt x="11476470" y="946104"/>
                      <a:pt x="11499206" y="1109185"/>
                    </a:cubicBezTo>
                    <a:cubicBezTo>
                      <a:pt x="11521942" y="1272266"/>
                      <a:pt x="11465230" y="1379218"/>
                      <a:pt x="11499206" y="1605286"/>
                    </a:cubicBezTo>
                    <a:cubicBezTo>
                      <a:pt x="11533182" y="1831354"/>
                      <a:pt x="11491967" y="1862525"/>
                      <a:pt x="11499206" y="2051777"/>
                    </a:cubicBezTo>
                    <a:cubicBezTo>
                      <a:pt x="11506445" y="2241029"/>
                      <a:pt x="11446972" y="2389530"/>
                      <a:pt x="11499206" y="2597489"/>
                    </a:cubicBezTo>
                    <a:cubicBezTo>
                      <a:pt x="11499112" y="2667356"/>
                      <a:pt x="11441323" y="2728258"/>
                      <a:pt x="11374745" y="2714472"/>
                    </a:cubicBezTo>
                    <a:close/>
                  </a:path>
                  <a:path w="11499206" h="2714472" stroke="0" extrusionOk="0">
                    <a:moveTo>
                      <a:pt x="11374745" y="2714472"/>
                    </a:moveTo>
                    <a:cubicBezTo>
                      <a:pt x="11159120" y="2774364"/>
                      <a:pt x="11042275" y="2646403"/>
                      <a:pt x="10782625" y="2714472"/>
                    </a:cubicBezTo>
                    <a:cubicBezTo>
                      <a:pt x="10522975" y="2782541"/>
                      <a:pt x="10450644" y="2701535"/>
                      <a:pt x="10303007" y="2714472"/>
                    </a:cubicBezTo>
                    <a:cubicBezTo>
                      <a:pt x="10155370" y="2727409"/>
                      <a:pt x="9915322" y="2670403"/>
                      <a:pt x="9710887" y="2714472"/>
                    </a:cubicBezTo>
                    <a:cubicBezTo>
                      <a:pt x="9506452" y="2758541"/>
                      <a:pt x="9568537" y="2702353"/>
                      <a:pt x="9456275" y="2714472"/>
                    </a:cubicBezTo>
                    <a:cubicBezTo>
                      <a:pt x="9344013" y="2726591"/>
                      <a:pt x="8879992" y="2678940"/>
                      <a:pt x="8639149" y="2714472"/>
                    </a:cubicBezTo>
                    <a:cubicBezTo>
                      <a:pt x="8398306" y="2750004"/>
                      <a:pt x="8356326" y="2679679"/>
                      <a:pt x="8272035" y="2714472"/>
                    </a:cubicBezTo>
                    <a:cubicBezTo>
                      <a:pt x="8187744" y="2749265"/>
                      <a:pt x="7700572" y="2669549"/>
                      <a:pt x="7454909" y="2714472"/>
                    </a:cubicBezTo>
                    <a:cubicBezTo>
                      <a:pt x="7209246" y="2759395"/>
                      <a:pt x="7264381" y="2695407"/>
                      <a:pt x="7200297" y="2714472"/>
                    </a:cubicBezTo>
                    <a:cubicBezTo>
                      <a:pt x="7136213" y="2733537"/>
                      <a:pt x="6853373" y="2708779"/>
                      <a:pt x="6720680" y="2714472"/>
                    </a:cubicBezTo>
                    <a:cubicBezTo>
                      <a:pt x="6587987" y="2720165"/>
                      <a:pt x="6262186" y="2714247"/>
                      <a:pt x="5903554" y="2714472"/>
                    </a:cubicBezTo>
                    <a:cubicBezTo>
                      <a:pt x="5544922" y="2714697"/>
                      <a:pt x="5317764" y="2676483"/>
                      <a:pt x="5086428" y="2714472"/>
                    </a:cubicBezTo>
                    <a:cubicBezTo>
                      <a:pt x="4855092" y="2752461"/>
                      <a:pt x="4562540" y="2632826"/>
                      <a:pt x="4381805" y="2714472"/>
                    </a:cubicBezTo>
                    <a:cubicBezTo>
                      <a:pt x="4201070" y="2796118"/>
                      <a:pt x="4068513" y="2688555"/>
                      <a:pt x="3789684" y="2714472"/>
                    </a:cubicBezTo>
                    <a:cubicBezTo>
                      <a:pt x="3510855" y="2740389"/>
                      <a:pt x="3544387" y="2675303"/>
                      <a:pt x="3422570" y="2714472"/>
                    </a:cubicBezTo>
                    <a:cubicBezTo>
                      <a:pt x="3300753" y="2753641"/>
                      <a:pt x="3054124" y="2662598"/>
                      <a:pt x="2942952" y="2714472"/>
                    </a:cubicBezTo>
                    <a:cubicBezTo>
                      <a:pt x="2831780" y="2766346"/>
                      <a:pt x="2648901" y="2662299"/>
                      <a:pt x="2463335" y="2714472"/>
                    </a:cubicBezTo>
                    <a:cubicBezTo>
                      <a:pt x="2277769" y="2766645"/>
                      <a:pt x="1898396" y="2650502"/>
                      <a:pt x="1646209" y="2714472"/>
                    </a:cubicBezTo>
                    <a:cubicBezTo>
                      <a:pt x="1394022" y="2778442"/>
                      <a:pt x="1484665" y="2694243"/>
                      <a:pt x="1391597" y="2714472"/>
                    </a:cubicBezTo>
                    <a:cubicBezTo>
                      <a:pt x="1298529" y="2734701"/>
                      <a:pt x="1031240" y="2709542"/>
                      <a:pt x="911980" y="2714472"/>
                    </a:cubicBezTo>
                    <a:cubicBezTo>
                      <a:pt x="792720" y="2719402"/>
                      <a:pt x="445047" y="2666991"/>
                      <a:pt x="124460" y="2714472"/>
                    </a:cubicBezTo>
                    <a:cubicBezTo>
                      <a:pt x="58773" y="2731742"/>
                      <a:pt x="1283" y="2660471"/>
                      <a:pt x="0" y="2597489"/>
                    </a:cubicBezTo>
                    <a:cubicBezTo>
                      <a:pt x="-52836" y="2446624"/>
                      <a:pt x="50648" y="2344317"/>
                      <a:pt x="0" y="2126193"/>
                    </a:cubicBezTo>
                    <a:cubicBezTo>
                      <a:pt x="-50648" y="1908069"/>
                      <a:pt x="47169" y="1841807"/>
                      <a:pt x="0" y="1630091"/>
                    </a:cubicBezTo>
                    <a:cubicBezTo>
                      <a:pt x="-47169" y="1418375"/>
                      <a:pt x="30638" y="1298756"/>
                      <a:pt x="0" y="1084380"/>
                    </a:cubicBezTo>
                    <a:cubicBezTo>
                      <a:pt x="-30638" y="870004"/>
                      <a:pt x="1063" y="729148"/>
                      <a:pt x="0" y="637888"/>
                    </a:cubicBezTo>
                    <a:cubicBezTo>
                      <a:pt x="-1063" y="546628"/>
                      <a:pt x="60903" y="289466"/>
                      <a:pt x="0" y="116982"/>
                    </a:cubicBezTo>
                    <a:cubicBezTo>
                      <a:pt x="12044" y="58619"/>
                      <a:pt x="48320" y="1484"/>
                      <a:pt x="124460" y="0"/>
                    </a:cubicBezTo>
                    <a:cubicBezTo>
                      <a:pt x="263062" y="-34351"/>
                      <a:pt x="453408" y="54433"/>
                      <a:pt x="604077" y="0"/>
                    </a:cubicBezTo>
                    <a:cubicBezTo>
                      <a:pt x="754746" y="-54433"/>
                      <a:pt x="1001712" y="80593"/>
                      <a:pt x="1308701" y="0"/>
                    </a:cubicBezTo>
                    <a:cubicBezTo>
                      <a:pt x="1615690" y="-80593"/>
                      <a:pt x="1509591" y="15279"/>
                      <a:pt x="1675815" y="0"/>
                    </a:cubicBezTo>
                    <a:cubicBezTo>
                      <a:pt x="1842039" y="-15279"/>
                      <a:pt x="1813167" y="14170"/>
                      <a:pt x="1930427" y="0"/>
                    </a:cubicBezTo>
                    <a:cubicBezTo>
                      <a:pt x="2047687" y="-14170"/>
                      <a:pt x="2235287" y="247"/>
                      <a:pt x="2410044" y="0"/>
                    </a:cubicBezTo>
                    <a:cubicBezTo>
                      <a:pt x="2584801" y="-247"/>
                      <a:pt x="2885171" y="78254"/>
                      <a:pt x="3227170" y="0"/>
                    </a:cubicBezTo>
                    <a:cubicBezTo>
                      <a:pt x="3569169" y="-78254"/>
                      <a:pt x="3414136" y="23354"/>
                      <a:pt x="3481782" y="0"/>
                    </a:cubicBezTo>
                    <a:cubicBezTo>
                      <a:pt x="3549428" y="-23354"/>
                      <a:pt x="3672302" y="2050"/>
                      <a:pt x="3736394" y="0"/>
                    </a:cubicBezTo>
                    <a:cubicBezTo>
                      <a:pt x="3800486" y="-2050"/>
                      <a:pt x="4184765" y="3859"/>
                      <a:pt x="4328514" y="0"/>
                    </a:cubicBezTo>
                    <a:cubicBezTo>
                      <a:pt x="4472263" y="-3859"/>
                      <a:pt x="4525780" y="23646"/>
                      <a:pt x="4583126" y="0"/>
                    </a:cubicBezTo>
                    <a:cubicBezTo>
                      <a:pt x="4640472" y="-23646"/>
                      <a:pt x="4857373" y="24898"/>
                      <a:pt x="4950240" y="0"/>
                    </a:cubicBezTo>
                    <a:cubicBezTo>
                      <a:pt x="5043107" y="-24898"/>
                      <a:pt x="5416721" y="8558"/>
                      <a:pt x="5542360" y="0"/>
                    </a:cubicBezTo>
                    <a:cubicBezTo>
                      <a:pt x="5667999" y="-8558"/>
                      <a:pt x="5987569" y="59142"/>
                      <a:pt x="6134481" y="0"/>
                    </a:cubicBezTo>
                    <a:cubicBezTo>
                      <a:pt x="6281393" y="-59142"/>
                      <a:pt x="6496341" y="54482"/>
                      <a:pt x="6726601" y="0"/>
                    </a:cubicBezTo>
                    <a:cubicBezTo>
                      <a:pt x="6956861" y="-54482"/>
                      <a:pt x="7126819" y="2748"/>
                      <a:pt x="7318721" y="0"/>
                    </a:cubicBezTo>
                    <a:cubicBezTo>
                      <a:pt x="7510623" y="-2748"/>
                      <a:pt x="7783915" y="22549"/>
                      <a:pt x="7910841" y="0"/>
                    </a:cubicBezTo>
                    <a:cubicBezTo>
                      <a:pt x="8037767" y="-22549"/>
                      <a:pt x="8297937" y="68398"/>
                      <a:pt x="8615465" y="0"/>
                    </a:cubicBezTo>
                    <a:cubicBezTo>
                      <a:pt x="8932993" y="-68398"/>
                      <a:pt x="8963109" y="27645"/>
                      <a:pt x="9095082" y="0"/>
                    </a:cubicBezTo>
                    <a:cubicBezTo>
                      <a:pt x="9227055" y="-27645"/>
                      <a:pt x="9245543" y="15902"/>
                      <a:pt x="9349694" y="0"/>
                    </a:cubicBezTo>
                    <a:cubicBezTo>
                      <a:pt x="9453845" y="-15902"/>
                      <a:pt x="9522744" y="16122"/>
                      <a:pt x="9604305" y="0"/>
                    </a:cubicBezTo>
                    <a:cubicBezTo>
                      <a:pt x="9685866" y="-16122"/>
                      <a:pt x="9993754" y="6747"/>
                      <a:pt x="10196426" y="0"/>
                    </a:cubicBezTo>
                    <a:cubicBezTo>
                      <a:pt x="10399098" y="-6747"/>
                      <a:pt x="10905004" y="15489"/>
                      <a:pt x="11374745" y="0"/>
                    </a:cubicBezTo>
                    <a:cubicBezTo>
                      <a:pt x="11441852" y="-17266"/>
                      <a:pt x="11499596" y="56573"/>
                      <a:pt x="11499206" y="116982"/>
                    </a:cubicBezTo>
                    <a:cubicBezTo>
                      <a:pt x="11499243" y="255320"/>
                      <a:pt x="11444398" y="459933"/>
                      <a:pt x="11499206" y="637888"/>
                    </a:cubicBezTo>
                    <a:cubicBezTo>
                      <a:pt x="11554014" y="815843"/>
                      <a:pt x="11460379" y="914346"/>
                      <a:pt x="11499206" y="1059575"/>
                    </a:cubicBezTo>
                    <a:cubicBezTo>
                      <a:pt x="11538033" y="1204804"/>
                      <a:pt x="11466531" y="1399467"/>
                      <a:pt x="11499206" y="1580481"/>
                    </a:cubicBezTo>
                    <a:cubicBezTo>
                      <a:pt x="11531881" y="1761495"/>
                      <a:pt x="11450735" y="1941254"/>
                      <a:pt x="11499206" y="2051777"/>
                    </a:cubicBezTo>
                    <a:cubicBezTo>
                      <a:pt x="11547677" y="2162300"/>
                      <a:pt x="11442295" y="2433381"/>
                      <a:pt x="11499206" y="2597489"/>
                    </a:cubicBezTo>
                    <a:cubicBezTo>
                      <a:pt x="11500154" y="2667570"/>
                      <a:pt x="11425106" y="2708369"/>
                      <a:pt x="11374745" y="27144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FE622A"/>
                </a:solidFill>
                <a:extLst>
                  <a:ext uri="{C807C97D-BFC1-408E-A445-0C87EB9F89A2}">
                    <ask:lineSketchStyleProps xmlns:ask="http://schemas.microsoft.com/office/drawing/2018/sketchyshapes" sd="1490483089"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499206" h="2887975">
                            <a:moveTo>
                              <a:pt x="11374745" y="2887975"/>
                            </a:moveTo>
                            <a:lnTo>
                              <a:pt x="124460" y="2887975"/>
                            </a:lnTo>
                            <a:cubicBezTo>
                              <a:pt x="55880" y="2887975"/>
                              <a:pt x="0" y="2832095"/>
                              <a:pt x="0" y="2763515"/>
                            </a:cubicBezTo>
                            <a:lnTo>
                              <a:pt x="0" y="124460"/>
                            </a:lnTo>
                            <a:cubicBezTo>
                              <a:pt x="0" y="55880"/>
                              <a:pt x="55880" y="0"/>
                              <a:pt x="124460" y="0"/>
                            </a:cubicBezTo>
                            <a:lnTo>
                              <a:pt x="11374745" y="0"/>
                            </a:lnTo>
                            <a:cubicBezTo>
                              <a:pt x="11443326" y="0"/>
                              <a:pt x="11499206" y="55880"/>
                              <a:pt x="11499206" y="124460"/>
                            </a:cubicBezTo>
                            <a:lnTo>
                              <a:pt x="11499206" y="2763515"/>
                            </a:lnTo>
                            <a:cubicBezTo>
                              <a:pt x="11499206" y="2832095"/>
                              <a:pt x="11443326" y="2887975"/>
                              <a:pt x="11374745" y="2887975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sp>
        </p:grpSp>
        <p:sp>
          <p:nvSpPr>
            <p:cNvPr id="23" name="Text Box 8">
              <a:extLst>
                <a:ext uri="{FF2B5EF4-FFF2-40B4-BE49-F238E27FC236}">
                  <a16:creationId xmlns:a16="http://schemas.microsoft.com/office/drawing/2014/main" id="{A256E20C-8EBA-4710-8F22-21CCF00390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1756" y="3294616"/>
              <a:ext cx="9085009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Danh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chung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tên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loại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sự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2.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Danh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riêng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tên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riêng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sự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	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Danh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riêng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luôn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luôn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vi-VN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viết hoa</a:t>
              </a:r>
              <a:r>
                <a:rPr kumimoji="0" lang="en-US" alt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        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Box 2">
            <a:extLst>
              <a:ext uri="{FF2B5EF4-FFF2-40B4-BE49-F238E27FC236}">
                <a16:creationId xmlns:a16="http://schemas.microsoft.com/office/drawing/2014/main" id="{83F8E25D-01E5-44E0-86D7-319F2B7A3DC7}"/>
              </a:ext>
            </a:extLst>
          </p:cNvPr>
          <p:cNvSpPr txBox="1"/>
          <p:nvPr/>
        </p:nvSpPr>
        <p:spPr>
          <a:xfrm>
            <a:off x="5026471" y="1289422"/>
            <a:ext cx="5628598" cy="72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33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38540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829A18A7-A881-44FE-9567-3163A13485D1}"/>
              </a:ext>
            </a:extLst>
          </p:cNvPr>
          <p:cNvCxnSpPr/>
          <p:nvPr/>
        </p:nvCxnSpPr>
        <p:spPr>
          <a:xfrm>
            <a:off x="4533901" y="3069981"/>
            <a:ext cx="5668010" cy="0"/>
          </a:xfrm>
          <a:prstGeom prst="line">
            <a:avLst/>
          </a:prstGeom>
          <a:ln w="19050">
            <a:solidFill>
              <a:srgbClr val="E5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15" name="文本框 15"/>
          <p:cNvSpPr txBox="1"/>
          <p:nvPr/>
        </p:nvSpPr>
        <p:spPr>
          <a:xfrm>
            <a:off x="3482526" y="1744638"/>
            <a:ext cx="78108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Luyện tập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8000">
                    <a:srgbClr val="366DA4"/>
                  </a:gs>
                  <a:gs pos="50000">
                    <a:srgbClr val="009BD2"/>
                  </a:gs>
                  <a:gs pos="84000">
                    <a:srgbClr val="00B0F0"/>
                  </a:gs>
                </a:gsLst>
                <a:lin ang="16200000" scaled="1"/>
                <a:tileRect/>
              </a:gra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TM Showcard" panose="02040603050506020204" pitchFamily="18" charset="0"/>
              <a:ea typeface="仓耳青禾体-谷力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22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9DD26D-B37D-45E6-ADC4-18D331175A1D}"/>
              </a:ext>
            </a:extLst>
          </p:cNvPr>
          <p:cNvSpPr/>
          <p:nvPr/>
        </p:nvSpPr>
        <p:spPr>
          <a:xfrm>
            <a:off x="-1" y="0"/>
            <a:ext cx="3081867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3E9A2B16-4C64-4DE1-97CC-83598A802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14" y="3028370"/>
            <a:ext cx="3584863" cy="3826047"/>
          </a:xfrm>
          <a:prstGeom prst="rect">
            <a:avLst/>
          </a:prstGeom>
        </p:spPr>
      </p:pic>
      <p:sp>
        <p:nvSpPr>
          <p:cNvPr id="17" name="Text Box 11">
            <a:extLst>
              <a:ext uri="{FF2B5EF4-FFF2-40B4-BE49-F238E27FC236}">
                <a16:creationId xmlns:a16="http://schemas.microsoft.com/office/drawing/2014/main" id="{1BA8ADAE-8910-46A4-B595-3CF7EC4E3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214" y="208790"/>
            <a:ext cx="10515600" cy="75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vi-VN" sz="2800" b="1" i="0" u="sng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riêng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DDD6AACD-11FA-4F3C-8537-3F9FEA42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093" y="1413063"/>
            <a:ext cx="8107039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Chung /.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sang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Lam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uốn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khúc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Thiên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Nhẫn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/.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hắt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chiếu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trắng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./ 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sang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nối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liền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Huệ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/.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/,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/.</a:t>
            </a:r>
          </a:p>
        </p:txBody>
      </p:sp>
    </p:spTree>
    <p:extLst>
      <p:ext uri="{BB962C8B-B14F-4D97-AF65-F5344CB8AC3E}">
        <p14:creationId xmlns:p14="http://schemas.microsoft.com/office/powerpoint/2010/main" val="12300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ACB40E-88D2-4FD9-B90F-D41FC50809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98" y="-1591701"/>
            <a:ext cx="4906298" cy="490629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F7ABEC-E1E3-4A13-AFA5-33278A9416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729" y="4158618"/>
            <a:ext cx="4906298" cy="4906298"/>
          </a:xfrm>
          <a:prstGeom prst="rect">
            <a:avLst/>
          </a:prstGeom>
        </p:spPr>
      </p:pic>
      <p:grpSp>
        <p:nvGrpSpPr>
          <p:cNvPr id="19" name="Group 3"/>
          <p:cNvGrpSpPr/>
          <p:nvPr/>
        </p:nvGrpSpPr>
        <p:grpSpPr>
          <a:xfrm>
            <a:off x="1172470" y="3774574"/>
            <a:ext cx="4014669" cy="2172936"/>
            <a:chOff x="0" y="0"/>
            <a:chExt cx="4751019" cy="288797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1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grpFill/>
            <a:ln w="38100">
              <a:prstDash val="lg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7"/>
          <p:cNvSpPr txBox="1"/>
          <p:nvPr/>
        </p:nvSpPr>
        <p:spPr>
          <a:xfrm>
            <a:off x="1341756" y="3869758"/>
            <a:ext cx="3749239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287338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núi, trái, dòng, sông, dãy, mặt, ánh, nắng, đường, phải, trước, giữa, nhà.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4" name="Group 9"/>
          <p:cNvGrpSpPr/>
          <p:nvPr/>
        </p:nvGrpSpPr>
        <p:grpSpPr>
          <a:xfrm>
            <a:off x="7231687" y="3761777"/>
            <a:ext cx="4014669" cy="2185733"/>
            <a:chOff x="0" y="0"/>
            <a:chExt cx="4751019" cy="288797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5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grpFill/>
            <a:ln w="38100">
              <a:solidFill>
                <a:schemeClr val="accent1">
                  <a:lumMod val="50000"/>
                </a:schemeClr>
              </a:solidFill>
              <a:prstDash val="lg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Box 13"/>
          <p:cNvSpPr txBox="1"/>
          <p:nvPr/>
        </p:nvSpPr>
        <p:spPr>
          <a:xfrm>
            <a:off x="7214616" y="2742126"/>
            <a:ext cx="380314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UVN Huong Que Nang" panose="020E0804040705030404" pitchFamily="34" charset="0"/>
                <a:ea typeface="+mn-ea"/>
                <a:cs typeface="Times New Roman" panose="02020603050405020304" pitchFamily="18" charset="0"/>
              </a:rPr>
              <a:t>DANH TỪ RIÊNG</a:t>
            </a:r>
          </a:p>
        </p:txBody>
      </p:sp>
      <p:sp>
        <p:nvSpPr>
          <p:cNvPr id="27" name="TextBox 15"/>
          <p:cNvSpPr txBox="1"/>
          <p:nvPr/>
        </p:nvSpPr>
        <p:spPr>
          <a:xfrm>
            <a:off x="1165746" y="2755718"/>
            <a:ext cx="380314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solidFill>
                    <a:srgbClr val="ED7D31">
                      <a:lumMod val="50000"/>
                    </a:srgbClr>
                  </a:solidFill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UVN Huong Que Nang" panose="020E0804040705030404" pitchFamily="34" charset="0"/>
                <a:ea typeface="+mn-ea"/>
                <a:cs typeface="Times New Roman" panose="02020603050405020304" pitchFamily="18" charset="0"/>
              </a:rPr>
              <a:t>DANH TỪ CHUNG</a:t>
            </a:r>
          </a:p>
        </p:txBody>
      </p:sp>
      <p:sp>
        <p:nvSpPr>
          <p:cNvPr id="28" name="TextBox 19"/>
          <p:cNvSpPr txBox="1"/>
          <p:nvPr/>
        </p:nvSpPr>
        <p:spPr>
          <a:xfrm>
            <a:off x="7375805" y="4094632"/>
            <a:ext cx="38179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4000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Chung, Lam, Thiên Nhẫn, Trác, Đại Huệ, Bác Hồ.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A70CB7AB-6F16-4AB5-A329-E1157E86CB23}"/>
              </a:ext>
            </a:extLst>
          </p:cNvPr>
          <p:cNvSpPr txBox="1"/>
          <p:nvPr/>
        </p:nvSpPr>
        <p:spPr>
          <a:xfrm>
            <a:off x="2292412" y="1154247"/>
            <a:ext cx="7870834" cy="1309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3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267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DANH TỪ CHUNG VÀ DANH TỪ RIÊNG TÌM ĐƯỢC</a:t>
            </a:r>
          </a:p>
        </p:txBody>
      </p:sp>
    </p:spTree>
    <p:extLst>
      <p:ext uri="{BB962C8B-B14F-4D97-AF65-F5344CB8AC3E}">
        <p14:creationId xmlns:p14="http://schemas.microsoft.com/office/powerpoint/2010/main" val="220864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1" name="图片 50" descr="背景页">
            <a:extLst>
              <a:ext uri="{FF2B5EF4-FFF2-40B4-BE49-F238E27FC236}">
                <a16:creationId xmlns:a16="http://schemas.microsoft.com/office/drawing/2014/main" id="{02107E99-FE24-40C5-B942-6B840D360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2477136"/>
            <a:ext cx="12192000" cy="4378960"/>
          </a:xfrm>
          <a:prstGeom prst="rect">
            <a:avLst/>
          </a:prstGeom>
        </p:spPr>
      </p:pic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829A18A7-A881-44FE-9567-3163A13485D1}"/>
              </a:ext>
            </a:extLst>
          </p:cNvPr>
          <p:cNvCxnSpPr/>
          <p:nvPr/>
        </p:nvCxnSpPr>
        <p:spPr>
          <a:xfrm>
            <a:off x="4533901" y="3069981"/>
            <a:ext cx="5668010" cy="0"/>
          </a:xfrm>
          <a:prstGeom prst="line">
            <a:avLst/>
          </a:prstGeom>
          <a:ln w="19050">
            <a:solidFill>
              <a:srgbClr val="E58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85162941-ED41-4757-9204-ABD7B88AC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572" y="5276005"/>
            <a:ext cx="1373933" cy="1373933"/>
          </a:xfrm>
          <a:prstGeom prst="rect">
            <a:avLst/>
          </a:prstGeom>
        </p:spPr>
      </p:pic>
      <p:sp>
        <p:nvSpPr>
          <p:cNvPr id="91" name="任意多边形 27">
            <a:extLst>
              <a:ext uri="{FF2B5EF4-FFF2-40B4-BE49-F238E27FC236}">
                <a16:creationId xmlns:a16="http://schemas.microsoft.com/office/drawing/2014/main" id="{CC0495B2-286D-4E20-8E5A-F741514087C2}"/>
              </a:ext>
            </a:extLst>
          </p:cNvPr>
          <p:cNvSpPr/>
          <p:nvPr/>
        </p:nvSpPr>
        <p:spPr>
          <a:xfrm>
            <a:off x="2667647" y="269160"/>
            <a:ext cx="640502" cy="422029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2" name="任意多边形 10">
            <a:extLst>
              <a:ext uri="{FF2B5EF4-FFF2-40B4-BE49-F238E27FC236}">
                <a16:creationId xmlns:a16="http://schemas.microsoft.com/office/drawing/2014/main" id="{2101CC3A-3BE7-4B8B-96AB-174E38447908}"/>
              </a:ext>
            </a:extLst>
          </p:cNvPr>
          <p:cNvSpPr/>
          <p:nvPr/>
        </p:nvSpPr>
        <p:spPr>
          <a:xfrm>
            <a:off x="2038573" y="928300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3" name="任意多边形 27">
            <a:extLst>
              <a:ext uri="{FF2B5EF4-FFF2-40B4-BE49-F238E27FC236}">
                <a16:creationId xmlns:a16="http://schemas.microsoft.com/office/drawing/2014/main" id="{F9DABD06-A78B-48EC-993A-5B03D520B5F6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4" name="任意多边形 10">
            <a:extLst>
              <a:ext uri="{FF2B5EF4-FFF2-40B4-BE49-F238E27FC236}">
                <a16:creationId xmlns:a16="http://schemas.microsoft.com/office/drawing/2014/main" id="{F686E58C-FC60-433E-86D4-D5731BFD9F3E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5" name="图片 94">
            <a:extLst>
              <a:ext uri="{FF2B5EF4-FFF2-40B4-BE49-F238E27FC236}">
                <a16:creationId xmlns:a16="http://schemas.microsoft.com/office/drawing/2014/main" id="{5623725F-CC3B-4692-A052-6ED4B0113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96" name="任意多边形 27">
            <a:extLst>
              <a:ext uri="{FF2B5EF4-FFF2-40B4-BE49-F238E27FC236}">
                <a16:creationId xmlns:a16="http://schemas.microsoft.com/office/drawing/2014/main" id="{A490F365-A44B-4046-A8AE-41FBE36CEFB5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96DF383-FE3D-4209-9869-5C987CFB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80" y="4917336"/>
            <a:ext cx="1158875" cy="11588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06E9674-AC3E-4D96-A0B3-03A9070E7F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7448" flipH="1">
            <a:off x="-340296" y="1689604"/>
            <a:ext cx="5177101" cy="5177101"/>
          </a:xfrm>
          <a:prstGeom prst="rect">
            <a:avLst/>
          </a:prstGeom>
        </p:spPr>
      </p:pic>
      <p:sp>
        <p:nvSpPr>
          <p:cNvPr id="21" name="文本框 15"/>
          <p:cNvSpPr txBox="1"/>
          <p:nvPr/>
        </p:nvSpPr>
        <p:spPr>
          <a:xfrm>
            <a:off x="3482526" y="1747495"/>
            <a:ext cx="78108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Showcard" panose="02040603050506020204" pitchFamily="18" charset="0"/>
                <a:ea typeface="仓耳青禾体-谷力 W05" panose="02020400000000000000" pitchFamily="18" charset="-122"/>
                <a:cs typeface="+mn-cs"/>
              </a:rPr>
              <a:t>KHÁM 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18000">
                    <a:srgbClr val="366DA4"/>
                  </a:gs>
                  <a:gs pos="50000">
                    <a:srgbClr val="009BD2"/>
                  </a:gs>
                  <a:gs pos="84000">
                    <a:srgbClr val="00B0F0"/>
                  </a:gs>
                </a:gsLst>
                <a:lin ang="16200000" scaled="1"/>
                <a:tileRect/>
              </a:gra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TM Showcard" panose="02040603050506020204" pitchFamily="18" charset="0"/>
              <a:ea typeface="仓耳青禾体-谷力 W05" panose="020204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11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ldLvl="0" animBg="1"/>
      <p:bldP spid="93" grpId="0" bldLvl="0" animBg="1"/>
      <p:bldP spid="96" grpId="0" bldLvl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sp>
        <p:nvSpPr>
          <p:cNvPr id="21" name="任意多边形 15">
            <a:extLst>
              <a:ext uri="{FF2B5EF4-FFF2-40B4-BE49-F238E27FC236}">
                <a16:creationId xmlns:a16="http://schemas.microsoft.com/office/drawing/2014/main" id="{AF0B0ABE-4D0A-4E82-9257-2375A24C5281}"/>
              </a:ext>
            </a:extLst>
          </p:cNvPr>
          <p:cNvSpPr/>
          <p:nvPr/>
        </p:nvSpPr>
        <p:spPr>
          <a:xfrm>
            <a:off x="1545590" y="3872924"/>
            <a:ext cx="8190865" cy="2999740"/>
          </a:xfrm>
          <a:custGeom>
            <a:avLst/>
            <a:gdLst>
              <a:gd name="connisteX0" fmla="*/ 0 w 8190865"/>
              <a:gd name="connsiteY0" fmla="*/ 2999740 h 2999740"/>
              <a:gd name="connisteX1" fmla="*/ 459740 w 8190865"/>
              <a:gd name="connsiteY1" fmla="*/ 2078990 h 2999740"/>
              <a:gd name="connisteX2" fmla="*/ 2237740 w 8190865"/>
              <a:gd name="connsiteY2" fmla="*/ 2317115 h 2999740"/>
              <a:gd name="connisteX3" fmla="*/ 4524375 w 8190865"/>
              <a:gd name="connsiteY3" fmla="*/ 1143000 h 2999740"/>
              <a:gd name="connisteX4" fmla="*/ 6889115 w 8190865"/>
              <a:gd name="connsiteY4" fmla="*/ 1285875 h 2999740"/>
              <a:gd name="connisteX5" fmla="*/ 7968615 w 8190865"/>
              <a:gd name="connsiteY5" fmla="*/ 205740 h 2999740"/>
              <a:gd name="connisteX6" fmla="*/ 8190865 w 8190865"/>
              <a:gd name="connsiteY6" fmla="*/ 0 h 299974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8190865" h="2999740">
                <a:moveTo>
                  <a:pt x="0" y="2999740"/>
                </a:moveTo>
                <a:cubicBezTo>
                  <a:pt x="56515" y="2810510"/>
                  <a:pt x="12065" y="2215515"/>
                  <a:pt x="459740" y="2078990"/>
                </a:cubicBezTo>
                <a:cubicBezTo>
                  <a:pt x="907415" y="1942465"/>
                  <a:pt x="1424940" y="2504440"/>
                  <a:pt x="2237740" y="2317115"/>
                </a:cubicBezTo>
                <a:cubicBezTo>
                  <a:pt x="3050540" y="2129790"/>
                  <a:pt x="3594100" y="1349375"/>
                  <a:pt x="4524375" y="1143000"/>
                </a:cubicBezTo>
                <a:cubicBezTo>
                  <a:pt x="5454650" y="936625"/>
                  <a:pt x="6200140" y="1473200"/>
                  <a:pt x="6889115" y="1285875"/>
                </a:cubicBezTo>
                <a:cubicBezTo>
                  <a:pt x="7578090" y="1098550"/>
                  <a:pt x="7708265" y="462915"/>
                  <a:pt x="7968615" y="205740"/>
                </a:cubicBezTo>
                <a:cubicBezTo>
                  <a:pt x="8228965" y="-51435"/>
                  <a:pt x="8168005" y="19685"/>
                  <a:pt x="8190865" y="0"/>
                </a:cubicBezTo>
              </a:path>
            </a:pathLst>
          </a:custGeom>
          <a:noFill/>
          <a:ln w="28575">
            <a:solidFill>
              <a:srgbClr val="E37D8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26" name="任意多边形 22">
            <a:extLst>
              <a:ext uri="{FF2B5EF4-FFF2-40B4-BE49-F238E27FC236}">
                <a16:creationId xmlns:a16="http://schemas.microsoft.com/office/drawing/2014/main" id="{D581DC62-D49D-4191-B5AA-9FE17916E704}"/>
              </a:ext>
            </a:extLst>
          </p:cNvPr>
          <p:cNvSpPr/>
          <p:nvPr/>
        </p:nvSpPr>
        <p:spPr>
          <a:xfrm>
            <a:off x="3549909" y="4959926"/>
            <a:ext cx="11732" cy="23464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9" h="38">
                <a:moveTo>
                  <a:pt x="18" y="37"/>
                </a:moveTo>
                <a:cubicBezTo>
                  <a:pt x="17" y="36"/>
                  <a:pt x="-4" y="-6"/>
                  <a:pt x="0" y="0"/>
                </a:cubicBezTo>
                <a:lnTo>
                  <a:pt x="18" y="3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27" name="任意多边形 30">
            <a:extLst>
              <a:ext uri="{FF2B5EF4-FFF2-40B4-BE49-F238E27FC236}">
                <a16:creationId xmlns:a16="http://schemas.microsoft.com/office/drawing/2014/main" id="{8DC24A82-527F-49FF-9FDC-8B82266FEA44}"/>
              </a:ext>
            </a:extLst>
          </p:cNvPr>
          <p:cNvSpPr/>
          <p:nvPr/>
        </p:nvSpPr>
        <p:spPr>
          <a:xfrm>
            <a:off x="3624788" y="5077936"/>
            <a:ext cx="35017" cy="70034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56" h="111">
                <a:moveTo>
                  <a:pt x="55" y="110"/>
                </a:moveTo>
                <a:cubicBezTo>
                  <a:pt x="35" y="82"/>
                  <a:pt x="-5" y="-8"/>
                  <a:pt x="0" y="0"/>
                </a:cubicBezTo>
                <a:lnTo>
                  <a:pt x="55" y="1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28" name="任意多边形 31">
            <a:extLst>
              <a:ext uri="{FF2B5EF4-FFF2-40B4-BE49-F238E27FC236}">
                <a16:creationId xmlns:a16="http://schemas.microsoft.com/office/drawing/2014/main" id="{FAC7B6F0-66F3-4283-9A4A-28A3F8FEEBA8}"/>
              </a:ext>
            </a:extLst>
          </p:cNvPr>
          <p:cNvSpPr/>
          <p:nvPr/>
        </p:nvSpPr>
        <p:spPr>
          <a:xfrm>
            <a:off x="4423795" y="5072333"/>
            <a:ext cx="40308" cy="8061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63" h="127">
                <a:moveTo>
                  <a:pt x="63" y="0"/>
                </a:moveTo>
                <a:cubicBezTo>
                  <a:pt x="53" y="36"/>
                  <a:pt x="2" y="128"/>
                  <a:pt x="0" y="127"/>
                </a:cubicBezTo>
                <a:lnTo>
                  <a:pt x="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A8BAABD-A5A6-45BB-B4D2-48E465786CBF}"/>
              </a:ext>
            </a:extLst>
          </p:cNvPr>
          <p:cNvGrpSpPr/>
          <p:nvPr/>
        </p:nvGrpSpPr>
        <p:grpSpPr>
          <a:xfrm>
            <a:off x="2836545" y="5494714"/>
            <a:ext cx="450850" cy="728345"/>
            <a:chOff x="5600" y="3303"/>
            <a:chExt cx="1416" cy="2286"/>
          </a:xfrm>
        </p:grpSpPr>
        <p:sp>
          <p:nvSpPr>
            <p:cNvPr id="30" name="任意多边形 26">
              <a:extLst>
                <a:ext uri="{FF2B5EF4-FFF2-40B4-BE49-F238E27FC236}">
                  <a16:creationId xmlns:a16="http://schemas.microsoft.com/office/drawing/2014/main" id="{64341F3D-39EF-4B4F-AB99-58BA9DD59675}"/>
                </a:ext>
              </a:extLst>
            </p:cNvPr>
            <p:cNvSpPr/>
            <p:nvPr/>
          </p:nvSpPr>
          <p:spPr>
            <a:xfrm>
              <a:off x="5600" y="3303"/>
              <a:ext cx="1417" cy="228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417" h="2287">
                  <a:moveTo>
                    <a:pt x="1308" y="1088"/>
                  </a:moveTo>
                  <a:lnTo>
                    <a:pt x="708" y="2287"/>
                  </a:lnTo>
                  <a:lnTo>
                    <a:pt x="104" y="1080"/>
                  </a:lnTo>
                  <a:cubicBezTo>
                    <a:pt x="141" y="1158"/>
                    <a:pt x="241" y="1250"/>
                    <a:pt x="313" y="1295"/>
                  </a:cubicBezTo>
                  <a:cubicBezTo>
                    <a:pt x="132" y="1174"/>
                    <a:pt x="-7" y="903"/>
                    <a:pt x="0" y="709"/>
                  </a:cubicBezTo>
                  <a:lnTo>
                    <a:pt x="0" y="691"/>
                  </a:lnTo>
                  <a:lnTo>
                    <a:pt x="1" y="672"/>
                  </a:lnTo>
                  <a:lnTo>
                    <a:pt x="2" y="655"/>
                  </a:lnTo>
                  <a:lnTo>
                    <a:pt x="1415" y="655"/>
                  </a:lnTo>
                  <a:lnTo>
                    <a:pt x="1416" y="672"/>
                  </a:lnTo>
                  <a:lnTo>
                    <a:pt x="1417" y="691"/>
                  </a:lnTo>
                  <a:lnTo>
                    <a:pt x="1417" y="709"/>
                  </a:lnTo>
                  <a:cubicBezTo>
                    <a:pt x="1425" y="984"/>
                    <a:pt x="1212" y="1238"/>
                    <a:pt x="1054" y="1327"/>
                  </a:cubicBezTo>
                  <a:cubicBezTo>
                    <a:pt x="1164" y="1267"/>
                    <a:pt x="1271" y="1157"/>
                    <a:pt x="1308" y="1088"/>
                  </a:cubicBezTo>
                  <a:close/>
                  <a:moveTo>
                    <a:pt x="647" y="1418"/>
                  </a:moveTo>
                  <a:lnTo>
                    <a:pt x="655" y="1418"/>
                  </a:lnTo>
                  <a:lnTo>
                    <a:pt x="666" y="1419"/>
                  </a:lnTo>
                  <a:lnTo>
                    <a:pt x="677" y="1419"/>
                  </a:lnTo>
                  <a:lnTo>
                    <a:pt x="687" y="1419"/>
                  </a:lnTo>
                  <a:lnTo>
                    <a:pt x="698" y="1419"/>
                  </a:lnTo>
                  <a:lnTo>
                    <a:pt x="709" y="1418"/>
                  </a:lnTo>
                  <a:lnTo>
                    <a:pt x="721" y="1419"/>
                  </a:lnTo>
                  <a:lnTo>
                    <a:pt x="733" y="1419"/>
                  </a:lnTo>
                  <a:lnTo>
                    <a:pt x="745" y="1419"/>
                  </a:lnTo>
                  <a:lnTo>
                    <a:pt x="757" y="1418"/>
                  </a:lnTo>
                  <a:lnTo>
                    <a:pt x="762" y="1418"/>
                  </a:lnTo>
                  <a:lnTo>
                    <a:pt x="751" y="1418"/>
                  </a:lnTo>
                  <a:lnTo>
                    <a:pt x="737" y="1417"/>
                  </a:lnTo>
                  <a:lnTo>
                    <a:pt x="722" y="1416"/>
                  </a:lnTo>
                  <a:lnTo>
                    <a:pt x="709" y="1414"/>
                  </a:lnTo>
                  <a:lnTo>
                    <a:pt x="692" y="1416"/>
                  </a:lnTo>
                  <a:lnTo>
                    <a:pt x="676" y="1417"/>
                  </a:lnTo>
                  <a:lnTo>
                    <a:pt x="659" y="1418"/>
                  </a:lnTo>
                  <a:lnTo>
                    <a:pt x="647" y="1418"/>
                  </a:lnTo>
                  <a:close/>
                  <a:moveTo>
                    <a:pt x="2" y="654"/>
                  </a:moveTo>
                  <a:cubicBezTo>
                    <a:pt x="7" y="315"/>
                    <a:pt x="365" y="-20"/>
                    <a:pt x="708" y="1"/>
                  </a:cubicBezTo>
                  <a:cubicBezTo>
                    <a:pt x="1092" y="-22"/>
                    <a:pt x="1409" y="355"/>
                    <a:pt x="1415" y="654"/>
                  </a:cubicBezTo>
                  <a:lnTo>
                    <a:pt x="2" y="654"/>
                  </a:lnTo>
                  <a:close/>
                </a:path>
              </a:pathLst>
            </a:custGeom>
            <a:solidFill>
              <a:srgbClr val="F5A9AD"/>
            </a:solidFill>
            <a:ln>
              <a:solidFill>
                <a:srgbClr val="F5A9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cs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93BE2AD3-E244-4A78-8400-F65B07EBA627}"/>
                </a:ext>
              </a:extLst>
            </p:cNvPr>
            <p:cNvSpPr/>
            <p:nvPr/>
          </p:nvSpPr>
          <p:spPr>
            <a:xfrm>
              <a:off x="5995" y="3574"/>
              <a:ext cx="628" cy="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cs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011EE098-6ABC-4E3F-A24A-ADE85B948D0C}"/>
              </a:ext>
            </a:extLst>
          </p:cNvPr>
          <p:cNvGrpSpPr/>
          <p:nvPr/>
        </p:nvGrpSpPr>
        <p:grpSpPr>
          <a:xfrm>
            <a:off x="7856855" y="4457124"/>
            <a:ext cx="450850" cy="728345"/>
            <a:chOff x="5600" y="3303"/>
            <a:chExt cx="1416" cy="2286"/>
          </a:xfrm>
        </p:grpSpPr>
        <p:sp>
          <p:nvSpPr>
            <p:cNvPr id="33" name="任意多边形 35">
              <a:extLst>
                <a:ext uri="{FF2B5EF4-FFF2-40B4-BE49-F238E27FC236}">
                  <a16:creationId xmlns:a16="http://schemas.microsoft.com/office/drawing/2014/main" id="{26C1D275-0282-44A2-85FB-C33AB0ACD0EC}"/>
                </a:ext>
              </a:extLst>
            </p:cNvPr>
            <p:cNvSpPr/>
            <p:nvPr/>
          </p:nvSpPr>
          <p:spPr>
            <a:xfrm>
              <a:off x="5600" y="3303"/>
              <a:ext cx="1417" cy="2287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1417" h="2287">
                  <a:moveTo>
                    <a:pt x="1308" y="1088"/>
                  </a:moveTo>
                  <a:lnTo>
                    <a:pt x="708" y="2287"/>
                  </a:lnTo>
                  <a:lnTo>
                    <a:pt x="104" y="1080"/>
                  </a:lnTo>
                  <a:cubicBezTo>
                    <a:pt x="141" y="1158"/>
                    <a:pt x="241" y="1250"/>
                    <a:pt x="313" y="1295"/>
                  </a:cubicBezTo>
                  <a:cubicBezTo>
                    <a:pt x="132" y="1174"/>
                    <a:pt x="-7" y="903"/>
                    <a:pt x="0" y="709"/>
                  </a:cubicBezTo>
                  <a:lnTo>
                    <a:pt x="0" y="691"/>
                  </a:lnTo>
                  <a:lnTo>
                    <a:pt x="1" y="672"/>
                  </a:lnTo>
                  <a:lnTo>
                    <a:pt x="2" y="655"/>
                  </a:lnTo>
                  <a:lnTo>
                    <a:pt x="1415" y="655"/>
                  </a:lnTo>
                  <a:lnTo>
                    <a:pt x="1416" y="672"/>
                  </a:lnTo>
                  <a:lnTo>
                    <a:pt x="1417" y="691"/>
                  </a:lnTo>
                  <a:lnTo>
                    <a:pt x="1417" y="709"/>
                  </a:lnTo>
                  <a:cubicBezTo>
                    <a:pt x="1425" y="984"/>
                    <a:pt x="1212" y="1238"/>
                    <a:pt x="1054" y="1327"/>
                  </a:cubicBezTo>
                  <a:cubicBezTo>
                    <a:pt x="1164" y="1267"/>
                    <a:pt x="1271" y="1157"/>
                    <a:pt x="1308" y="1088"/>
                  </a:cubicBezTo>
                  <a:close/>
                  <a:moveTo>
                    <a:pt x="647" y="1418"/>
                  </a:moveTo>
                  <a:lnTo>
                    <a:pt x="655" y="1418"/>
                  </a:lnTo>
                  <a:lnTo>
                    <a:pt x="666" y="1419"/>
                  </a:lnTo>
                  <a:lnTo>
                    <a:pt x="677" y="1419"/>
                  </a:lnTo>
                  <a:lnTo>
                    <a:pt x="687" y="1419"/>
                  </a:lnTo>
                  <a:lnTo>
                    <a:pt x="698" y="1419"/>
                  </a:lnTo>
                  <a:lnTo>
                    <a:pt x="709" y="1418"/>
                  </a:lnTo>
                  <a:lnTo>
                    <a:pt x="721" y="1419"/>
                  </a:lnTo>
                  <a:lnTo>
                    <a:pt x="733" y="1419"/>
                  </a:lnTo>
                  <a:lnTo>
                    <a:pt x="745" y="1419"/>
                  </a:lnTo>
                  <a:lnTo>
                    <a:pt x="757" y="1418"/>
                  </a:lnTo>
                  <a:lnTo>
                    <a:pt x="762" y="1418"/>
                  </a:lnTo>
                  <a:lnTo>
                    <a:pt x="751" y="1418"/>
                  </a:lnTo>
                  <a:lnTo>
                    <a:pt x="737" y="1417"/>
                  </a:lnTo>
                  <a:lnTo>
                    <a:pt x="722" y="1416"/>
                  </a:lnTo>
                  <a:lnTo>
                    <a:pt x="709" y="1414"/>
                  </a:lnTo>
                  <a:lnTo>
                    <a:pt x="692" y="1416"/>
                  </a:lnTo>
                  <a:lnTo>
                    <a:pt x="676" y="1417"/>
                  </a:lnTo>
                  <a:lnTo>
                    <a:pt x="659" y="1418"/>
                  </a:lnTo>
                  <a:lnTo>
                    <a:pt x="647" y="1418"/>
                  </a:lnTo>
                  <a:close/>
                  <a:moveTo>
                    <a:pt x="2" y="654"/>
                  </a:moveTo>
                  <a:cubicBezTo>
                    <a:pt x="7" y="315"/>
                    <a:pt x="365" y="-20"/>
                    <a:pt x="708" y="1"/>
                  </a:cubicBezTo>
                  <a:cubicBezTo>
                    <a:pt x="1092" y="-22"/>
                    <a:pt x="1409" y="355"/>
                    <a:pt x="1415" y="654"/>
                  </a:cubicBezTo>
                  <a:lnTo>
                    <a:pt x="2" y="654"/>
                  </a:lnTo>
                  <a:close/>
                </a:path>
              </a:pathLst>
            </a:custGeom>
            <a:solidFill>
              <a:srgbClr val="F5A9AD"/>
            </a:solidFill>
            <a:ln>
              <a:solidFill>
                <a:srgbClr val="F5A9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cs"/>
              </a:endParaRPr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CE390942-B9B4-4B10-A1E2-1378F85F6979}"/>
                </a:ext>
              </a:extLst>
            </p:cNvPr>
            <p:cNvSpPr/>
            <p:nvPr/>
          </p:nvSpPr>
          <p:spPr>
            <a:xfrm>
              <a:off x="5995" y="3574"/>
              <a:ext cx="628" cy="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cs"/>
              </a:endParaRPr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E16D73EA-8BDA-4ECF-9A6B-2C311CF0CD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91" r="41468"/>
          <a:stretch/>
        </p:blipFill>
        <p:spPr>
          <a:xfrm rot="20325246" flipH="1">
            <a:off x="9267860" y="1674982"/>
            <a:ext cx="2582458" cy="3854311"/>
          </a:xfrm>
          <a:prstGeom prst="rect">
            <a:avLst/>
          </a:prstGeom>
        </p:spPr>
      </p:pic>
      <p:sp>
        <p:nvSpPr>
          <p:cNvPr id="20" name="文本框 16"/>
          <p:cNvSpPr txBox="1"/>
          <p:nvPr/>
        </p:nvSpPr>
        <p:spPr>
          <a:xfrm>
            <a:off x="184860" y="1379044"/>
            <a:ext cx="934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vi-VN" sz="4400" b="1" i="0" u="sng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nam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3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nữ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ấy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chung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hay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riêng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en-US" alt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vi-VN" sz="4400" b="0" i="0" u="none" strike="noStrike" kern="1200" cap="none" spc="0" normalizeH="0" baseline="0" noProof="0" dirty="0">
              <a:ln>
                <a:noFill/>
              </a:ln>
              <a:solidFill>
                <a:srgbClr val="FE622A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80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sp>
        <p:nvSpPr>
          <p:cNvPr id="11" name="任意多边形 15">
            <a:extLst>
              <a:ext uri="{FF2B5EF4-FFF2-40B4-BE49-F238E27FC236}">
                <a16:creationId xmlns:a16="http://schemas.microsoft.com/office/drawing/2014/main" id="{DC104B11-2482-4058-934C-D2BBF81379EC}"/>
              </a:ext>
            </a:extLst>
          </p:cNvPr>
          <p:cNvSpPr/>
          <p:nvPr/>
        </p:nvSpPr>
        <p:spPr>
          <a:xfrm>
            <a:off x="4039235" y="1376680"/>
            <a:ext cx="1818640" cy="36506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4" h="5749">
                <a:moveTo>
                  <a:pt x="2464" y="0"/>
                </a:moveTo>
                <a:lnTo>
                  <a:pt x="2864" y="0"/>
                </a:lnTo>
                <a:lnTo>
                  <a:pt x="2864" y="5749"/>
                </a:lnTo>
                <a:lnTo>
                  <a:pt x="0" y="5749"/>
                </a:lnTo>
                <a:lnTo>
                  <a:pt x="0" y="5349"/>
                </a:lnTo>
                <a:lnTo>
                  <a:pt x="2464" y="5349"/>
                </a:lnTo>
                <a:lnTo>
                  <a:pt x="2464" y="0"/>
                </a:lnTo>
                <a:close/>
              </a:path>
            </a:pathLst>
          </a:custGeom>
          <a:solidFill>
            <a:srgbClr val="F7A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2" name="任意多边形 19">
            <a:extLst>
              <a:ext uri="{FF2B5EF4-FFF2-40B4-BE49-F238E27FC236}">
                <a16:creationId xmlns:a16="http://schemas.microsoft.com/office/drawing/2014/main" id="{2ACD3C4E-9F52-47A3-9E11-2701A53419DD}"/>
              </a:ext>
            </a:extLst>
          </p:cNvPr>
          <p:cNvSpPr/>
          <p:nvPr/>
        </p:nvSpPr>
        <p:spPr>
          <a:xfrm rot="16200000">
            <a:off x="5526723" y="2293938"/>
            <a:ext cx="3650615" cy="18161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749" h="2860">
                <a:moveTo>
                  <a:pt x="0" y="0"/>
                </a:moveTo>
                <a:lnTo>
                  <a:pt x="5749" y="0"/>
                </a:lnTo>
                <a:lnTo>
                  <a:pt x="5749" y="400"/>
                </a:lnTo>
                <a:lnTo>
                  <a:pt x="400" y="400"/>
                </a:lnTo>
                <a:lnTo>
                  <a:pt x="400" y="2860"/>
                </a:lnTo>
                <a:lnTo>
                  <a:pt x="0" y="2860"/>
                </a:lnTo>
                <a:lnTo>
                  <a:pt x="0" y="0"/>
                </a:lnTo>
                <a:close/>
              </a:path>
            </a:pathLst>
          </a:custGeom>
          <a:solidFill>
            <a:srgbClr val="F7A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76D5153-4ECE-4E6B-A5DD-77B1D173B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53360" y="4417270"/>
            <a:ext cx="2871470" cy="2871470"/>
          </a:xfrm>
          <a:prstGeom prst="rect">
            <a:avLst/>
          </a:prstGeom>
        </p:spPr>
      </p:pic>
      <p:sp>
        <p:nvSpPr>
          <p:cNvPr id="14" name="任意多边形 24">
            <a:extLst>
              <a:ext uri="{FF2B5EF4-FFF2-40B4-BE49-F238E27FC236}">
                <a16:creationId xmlns:a16="http://schemas.microsoft.com/office/drawing/2014/main" id="{95E94B15-C783-46FE-983E-B68415C53852}"/>
              </a:ext>
            </a:extLst>
          </p:cNvPr>
          <p:cNvSpPr/>
          <p:nvPr/>
        </p:nvSpPr>
        <p:spPr>
          <a:xfrm>
            <a:off x="8772525" y="656590"/>
            <a:ext cx="1361440" cy="8978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7ACB0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5" name="任意多边形 26">
            <a:extLst>
              <a:ext uri="{FF2B5EF4-FFF2-40B4-BE49-F238E27FC236}">
                <a16:creationId xmlns:a16="http://schemas.microsoft.com/office/drawing/2014/main" id="{229EB68A-6D13-43BF-9698-29233DE54FF5}"/>
              </a:ext>
            </a:extLst>
          </p:cNvPr>
          <p:cNvSpPr/>
          <p:nvPr/>
        </p:nvSpPr>
        <p:spPr>
          <a:xfrm>
            <a:off x="10620375" y="343535"/>
            <a:ext cx="863600" cy="56959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7ACB0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DE1FF8-593D-4245-849B-3F79A86968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2" b="3232"/>
          <a:stretch/>
        </p:blipFill>
        <p:spPr>
          <a:xfrm>
            <a:off x="4764302" y="1618190"/>
            <a:ext cx="2779498" cy="25998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8C8697-1A94-456F-9523-D677271597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9004" y="1459370"/>
            <a:ext cx="2957900" cy="2957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4ECFB0-3709-4FE0-B4BD-1AF3145796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2100" y="1459370"/>
            <a:ext cx="2957900" cy="29579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9672023-FDD9-41E2-93A2-9676FF232A17}"/>
              </a:ext>
            </a:extLst>
          </p:cNvPr>
          <p:cNvSpPr/>
          <p:nvPr/>
        </p:nvSpPr>
        <p:spPr>
          <a:xfrm>
            <a:off x="1299004" y="4417270"/>
            <a:ext cx="2957900" cy="9525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Hữu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D0F529-DA5E-4A63-B665-A173FFAF151B}"/>
              </a:ext>
            </a:extLst>
          </p:cNvPr>
          <p:cNvSpPr/>
          <p:nvPr/>
        </p:nvSpPr>
        <p:spPr>
          <a:xfrm>
            <a:off x="4885552" y="4417270"/>
            <a:ext cx="2957900" cy="952500"/>
          </a:xfrm>
          <a:prstGeom prst="rect">
            <a:avLst/>
          </a:prstGeom>
          <a:solidFill>
            <a:srgbClr val="F4B89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B260642-9E0C-4D28-A354-2B221E15F134}"/>
              </a:ext>
            </a:extLst>
          </p:cNvPr>
          <p:cNvSpPr/>
          <p:nvPr/>
        </p:nvSpPr>
        <p:spPr>
          <a:xfrm>
            <a:off x="8338748" y="4417270"/>
            <a:ext cx="2957900" cy="9525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38FA8C1-4B8D-4244-A1DE-E0755AB546C0}"/>
              </a:ext>
            </a:extLst>
          </p:cNvPr>
          <p:cNvGrpSpPr/>
          <p:nvPr/>
        </p:nvGrpSpPr>
        <p:grpSpPr>
          <a:xfrm>
            <a:off x="3124200" y="420859"/>
            <a:ext cx="5600700" cy="1038511"/>
            <a:chOff x="3124200" y="420859"/>
            <a:chExt cx="5600700" cy="103851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EA590B7-3F8E-4F3F-BF7F-838B9B1F6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24200" y="420859"/>
              <a:ext cx="5600700" cy="103851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1235A2-F08E-431D-BC27-CECAA0A8B072}"/>
                </a:ext>
              </a:extLst>
            </p:cNvPr>
            <p:cNvSpPr txBox="1"/>
            <p:nvPr/>
          </p:nvSpPr>
          <p:spPr>
            <a:xfrm>
              <a:off x="4077300" y="513013"/>
              <a:ext cx="403187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UTM Thanh Nhac TL" panose="02040603050506020204" pitchFamily="18" charset="0"/>
                  <a:ea typeface="+mn-ea"/>
                  <a:cs typeface="Times New Roman" panose="02020603050405020304" pitchFamily="18" charset="0"/>
                </a:rPr>
                <a:t>3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UTM Thanh Nhac TL" panose="02040603050506020204" pitchFamily="18" charset="0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48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UTM Thanh Nhac TL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UTM Thanh Nhac TL" panose="02040603050506020204" pitchFamily="18" charset="0"/>
                  <a:ea typeface="+mn-ea"/>
                  <a:cs typeface="Times New Roman" panose="02020603050405020304" pitchFamily="18" charset="0"/>
                </a:rPr>
                <a:t>nam</a:t>
              </a:r>
              <a:endPara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UTM Thanh Nhac TL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553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41CF1E8-15AB-4E63-8240-42DF74807F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64"/>
          <a:stretch/>
        </p:blipFill>
        <p:spPr>
          <a:xfrm>
            <a:off x="-21734" y="1198523"/>
            <a:ext cx="4906298" cy="257758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35B3F59-1EE3-4775-A1DC-B8CDD4A224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64"/>
          <a:stretch/>
        </p:blipFill>
        <p:spPr>
          <a:xfrm>
            <a:off x="3675429" y="1198521"/>
            <a:ext cx="4906298" cy="257758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7EFB276-9573-4EC9-BB6F-76A7DBF6C5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64"/>
          <a:stretch/>
        </p:blipFill>
        <p:spPr>
          <a:xfrm>
            <a:off x="7504735" y="1198521"/>
            <a:ext cx="4906298" cy="2577589"/>
          </a:xfrm>
          <a:prstGeom prst="rect">
            <a:avLst/>
          </a:prstGeom>
        </p:spPr>
      </p:pic>
      <p:pic>
        <p:nvPicPr>
          <p:cNvPr id="16" name="Picture 15" descr="A child reading a book&#10;&#10;Description automatically generated with low confidence">
            <a:extLst>
              <a:ext uri="{FF2B5EF4-FFF2-40B4-BE49-F238E27FC236}">
                <a16:creationId xmlns:a16="http://schemas.microsoft.com/office/drawing/2014/main" id="{F7DE1FF8-593D-4245-849B-3F79A86968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63"/>
          <a:stretch/>
        </p:blipFill>
        <p:spPr>
          <a:xfrm>
            <a:off x="4764302" y="1522940"/>
            <a:ext cx="3162300" cy="2957900"/>
          </a:xfrm>
          <a:prstGeom prst="rect">
            <a:avLst/>
          </a:prstGeom>
        </p:spPr>
      </p:pic>
      <p:pic>
        <p:nvPicPr>
          <p:cNvPr id="18" name="Picture 17" descr="A child reading a book&#10;&#10;Description automatically generated with low confidence">
            <a:extLst>
              <a:ext uri="{FF2B5EF4-FFF2-40B4-BE49-F238E27FC236}">
                <a16:creationId xmlns:a16="http://schemas.microsoft.com/office/drawing/2014/main" id="{7F8C8697-1A94-456F-9523-D677271597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04" y="1364120"/>
            <a:ext cx="2957900" cy="2957900"/>
          </a:xfrm>
          <a:prstGeom prst="rect">
            <a:avLst/>
          </a:prstGeom>
        </p:spPr>
      </p:pic>
      <p:pic>
        <p:nvPicPr>
          <p:cNvPr id="20" name="Picture 19" descr="A child reading a book&#10;&#10;Description automatically generated with low confidence">
            <a:extLst>
              <a:ext uri="{FF2B5EF4-FFF2-40B4-BE49-F238E27FC236}">
                <a16:creationId xmlns:a16="http://schemas.microsoft.com/office/drawing/2014/main" id="{1B4ECFB0-3709-4FE0-B4BD-1AF3145796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00" y="1364120"/>
            <a:ext cx="2957900" cy="29579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9672023-FDD9-41E2-93A2-9676FF232A17}"/>
              </a:ext>
            </a:extLst>
          </p:cNvPr>
          <p:cNvSpPr/>
          <p:nvPr/>
        </p:nvSpPr>
        <p:spPr>
          <a:xfrm>
            <a:off x="1299004" y="4322020"/>
            <a:ext cx="2957900" cy="9525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D0F529-DA5E-4A63-B665-A173FFAF151B}"/>
              </a:ext>
            </a:extLst>
          </p:cNvPr>
          <p:cNvSpPr/>
          <p:nvPr/>
        </p:nvSpPr>
        <p:spPr>
          <a:xfrm>
            <a:off x="4885552" y="4322020"/>
            <a:ext cx="2957900" cy="952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 Thị Cúc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260642-9E0C-4D28-A354-2B221E15F134}"/>
              </a:ext>
            </a:extLst>
          </p:cNvPr>
          <p:cNvSpPr/>
          <p:nvPr/>
        </p:nvSpPr>
        <p:spPr>
          <a:xfrm>
            <a:off x="8338748" y="4322020"/>
            <a:ext cx="2957900" cy="952500"/>
          </a:xfrm>
          <a:prstGeom prst="rect">
            <a:avLst/>
          </a:prstGeom>
          <a:solidFill>
            <a:srgbClr val="FF4D8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Chế Ngọc Mỹ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75C92F0-D257-4FD6-9F59-D9E2D99B14BA}"/>
              </a:ext>
            </a:extLst>
          </p:cNvPr>
          <p:cNvGrpSpPr/>
          <p:nvPr/>
        </p:nvGrpSpPr>
        <p:grpSpPr>
          <a:xfrm>
            <a:off x="3867150" y="211359"/>
            <a:ext cx="4471598" cy="1152761"/>
            <a:chOff x="3867150" y="211359"/>
            <a:chExt cx="4471598" cy="1152761"/>
          </a:xfrm>
        </p:grpSpPr>
        <p:pic>
          <p:nvPicPr>
            <p:cNvPr id="26" name="9Slide.vn 138">
              <a:extLst>
                <a:ext uri="{FF2B5EF4-FFF2-40B4-BE49-F238E27FC236}">
                  <a16:creationId xmlns:a16="http://schemas.microsoft.com/office/drawing/2014/main" id="{EEB45416-4F85-412C-8718-0DFFACB6C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67150" y="211359"/>
              <a:ext cx="4471598" cy="115276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7D32AE-8C31-4984-8A10-6B4B28D60442}"/>
                </a:ext>
              </a:extLst>
            </p:cNvPr>
            <p:cNvSpPr txBox="1"/>
            <p:nvPr/>
          </p:nvSpPr>
          <p:spPr>
            <a:xfrm>
              <a:off x="4500193" y="370911"/>
              <a:ext cx="335220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UTM Thanh Nhac TL" panose="02040603050506020204" pitchFamily="18" charset="0"/>
                  <a:ea typeface="+mn-ea"/>
                  <a:cs typeface="Times New Roman" panose="02020603050405020304" pitchFamily="18" charset="0"/>
                </a:rPr>
                <a:t>3 bạn nữ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411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任意多边形 10">
            <a:extLst>
              <a:ext uri="{FF2B5EF4-FFF2-40B4-BE49-F238E27FC236}">
                <a16:creationId xmlns:a16="http://schemas.microsoft.com/office/drawing/2014/main" id="{04A50CB7-5F18-4BB9-B1FE-05958FB010A0}"/>
              </a:ext>
            </a:extLst>
          </p:cNvPr>
          <p:cNvSpPr/>
          <p:nvPr/>
        </p:nvSpPr>
        <p:spPr>
          <a:xfrm>
            <a:off x="3028950" y="19240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任意多边形 27">
            <a:extLst>
              <a:ext uri="{FF2B5EF4-FFF2-40B4-BE49-F238E27FC236}">
                <a16:creationId xmlns:a16="http://schemas.microsoft.com/office/drawing/2014/main" id="{8229216B-B510-4C4A-A145-8278E0B524C0}"/>
              </a:ext>
            </a:extLst>
          </p:cNvPr>
          <p:cNvSpPr/>
          <p:nvPr/>
        </p:nvSpPr>
        <p:spPr>
          <a:xfrm>
            <a:off x="569595" y="364490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1" name="任意多边形 10">
            <a:extLst>
              <a:ext uri="{FF2B5EF4-FFF2-40B4-BE49-F238E27FC236}">
                <a16:creationId xmlns:a16="http://schemas.microsoft.com/office/drawing/2014/main" id="{BEEBE440-689F-4564-8CB9-84E83B7B11CE}"/>
              </a:ext>
            </a:extLst>
          </p:cNvPr>
          <p:cNvSpPr/>
          <p:nvPr/>
        </p:nvSpPr>
        <p:spPr>
          <a:xfrm>
            <a:off x="1927861" y="1169035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4" name="任意多边形 27">
            <a:extLst>
              <a:ext uri="{FF2B5EF4-FFF2-40B4-BE49-F238E27FC236}">
                <a16:creationId xmlns:a16="http://schemas.microsoft.com/office/drawing/2014/main" id="{BB5C801E-FF33-4556-9A85-BFAB4EB5B817}"/>
              </a:ext>
            </a:extLst>
          </p:cNvPr>
          <p:cNvSpPr/>
          <p:nvPr/>
        </p:nvSpPr>
        <p:spPr>
          <a:xfrm>
            <a:off x="8006080" y="-636"/>
            <a:ext cx="1308735" cy="65614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5" name="任意多边形 27">
            <a:extLst>
              <a:ext uri="{FF2B5EF4-FFF2-40B4-BE49-F238E27FC236}">
                <a16:creationId xmlns:a16="http://schemas.microsoft.com/office/drawing/2014/main" id="{16906701-42D3-4F8C-B7C3-642A3686FE72}"/>
              </a:ext>
            </a:extLst>
          </p:cNvPr>
          <p:cNvSpPr/>
          <p:nvPr/>
        </p:nvSpPr>
        <p:spPr>
          <a:xfrm>
            <a:off x="9552108" y="595675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7" name="任意多边形 10">
            <a:extLst>
              <a:ext uri="{FF2B5EF4-FFF2-40B4-BE49-F238E27FC236}">
                <a16:creationId xmlns:a16="http://schemas.microsoft.com/office/drawing/2014/main" id="{B0CD911D-4DA1-4C67-AC6F-7AF15C4B5E12}"/>
              </a:ext>
            </a:extLst>
          </p:cNvPr>
          <p:cNvSpPr/>
          <p:nvPr/>
        </p:nvSpPr>
        <p:spPr>
          <a:xfrm>
            <a:off x="11211560" y="30036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49" name="图片 48" descr="云2副本">
            <a:extLst>
              <a:ext uri="{FF2B5EF4-FFF2-40B4-BE49-F238E27FC236}">
                <a16:creationId xmlns:a16="http://schemas.microsoft.com/office/drawing/2014/main" id="{CD41F39F-3E43-4AEB-80F7-0CBE14E56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7345"/>
            <a:ext cx="12192000" cy="3237865"/>
          </a:xfrm>
          <a:prstGeom prst="rect">
            <a:avLst/>
          </a:prstGeom>
        </p:spPr>
      </p:pic>
      <p:pic>
        <p:nvPicPr>
          <p:cNvPr id="51" name="图片 50" descr="云22副本">
            <a:extLst>
              <a:ext uri="{FF2B5EF4-FFF2-40B4-BE49-F238E27FC236}">
                <a16:creationId xmlns:a16="http://schemas.microsoft.com/office/drawing/2014/main" id="{9E351AD7-8EA2-4FE6-9EDF-CFCBC39D7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2065655"/>
            <a:ext cx="12192635" cy="3237865"/>
          </a:xfrm>
          <a:prstGeom prst="rect">
            <a:avLst/>
          </a:prstGeom>
        </p:spPr>
      </p:pic>
      <p:grpSp>
        <p:nvGrpSpPr>
          <p:cNvPr id="52" name="组合 51">
            <a:extLst>
              <a:ext uri="{FF2B5EF4-FFF2-40B4-BE49-F238E27FC236}">
                <a16:creationId xmlns:a16="http://schemas.microsoft.com/office/drawing/2014/main" id="{80237FCD-64C5-4122-BBBC-F653A818744C}"/>
              </a:ext>
            </a:extLst>
          </p:cNvPr>
          <p:cNvGrpSpPr/>
          <p:nvPr/>
        </p:nvGrpSpPr>
        <p:grpSpPr>
          <a:xfrm>
            <a:off x="0" y="2327275"/>
            <a:ext cx="12191999" cy="4530725"/>
            <a:chOff x="0" y="3665"/>
            <a:chExt cx="19198" cy="7135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EFA4BB8-91A6-46DD-B3EE-830FA43DDCEF}"/>
                </a:ext>
              </a:extLst>
            </p:cNvPr>
            <p:cNvSpPr/>
            <p:nvPr/>
          </p:nvSpPr>
          <p:spPr>
            <a:xfrm>
              <a:off x="0" y="9348"/>
              <a:ext cx="19176" cy="14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54" name="图片 53" descr="云12副本">
              <a:extLst>
                <a:ext uri="{FF2B5EF4-FFF2-40B4-BE49-F238E27FC236}">
                  <a16:creationId xmlns:a16="http://schemas.microsoft.com/office/drawing/2014/main" id="{B770C144-48C3-40DF-989A-4402BB293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665"/>
              <a:ext cx="19199" cy="6343"/>
            </a:xfrm>
            <a:prstGeom prst="rect">
              <a:avLst/>
            </a:prstGeom>
          </p:spPr>
        </p:pic>
      </p:grpSp>
      <p:pic>
        <p:nvPicPr>
          <p:cNvPr id="61" name="图片 60">
            <a:extLst>
              <a:ext uri="{FF2B5EF4-FFF2-40B4-BE49-F238E27FC236}">
                <a16:creationId xmlns:a16="http://schemas.microsoft.com/office/drawing/2014/main" id="{014B8FF2-731A-497D-9D1E-E05391D578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479">
            <a:off x="3268558" y="259176"/>
            <a:ext cx="5918109" cy="42653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39FF88-5200-443E-AF02-D527BD0E4489}"/>
              </a:ext>
            </a:extLst>
          </p:cNvPr>
          <p:cNvSpPr txBox="1"/>
          <p:nvPr/>
        </p:nvSpPr>
        <p:spPr>
          <a:xfrm>
            <a:off x="2775913" y="3976166"/>
            <a:ext cx="690339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8000">
                      <a:srgbClr val="366DA4"/>
                    </a:gs>
                    <a:gs pos="50000">
                      <a:srgbClr val="009BD2"/>
                    </a:gs>
                    <a:gs pos="84000">
                      <a:srgbClr val="00B0F0"/>
                    </a:gs>
                  </a:gsLst>
                  <a:lin ang="16200000" scaled="1"/>
                  <a:tileRect/>
                </a:gra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Banh Mi" pitchFamily="2" charset="0"/>
                <a:ea typeface="仓耳青禾体-谷力 W05" panose="02020400000000000000" pitchFamily="18" charset="-122"/>
                <a:cs typeface="+mn-cs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21999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34" grpId="0" bldLvl="0" animBg="1"/>
      <p:bldP spid="35" grpId="0" bldLvl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2A61461-66DC-45DD-A702-4A5BE81278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D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D237007-7730-433C-A4AD-55C69BF11D0B}"/>
              </a:ext>
            </a:extLst>
          </p:cNvPr>
          <p:cNvSpPr/>
          <p:nvPr/>
        </p:nvSpPr>
        <p:spPr>
          <a:xfrm>
            <a:off x="0" y="0"/>
            <a:ext cx="2698044" cy="6858000"/>
          </a:xfrm>
          <a:prstGeom prst="rect">
            <a:avLst/>
          </a:prstGeom>
          <a:solidFill>
            <a:srgbClr val="F5A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" name="图片 1" descr="背景页">
            <a:extLst>
              <a:ext uri="{FF2B5EF4-FFF2-40B4-BE49-F238E27FC236}">
                <a16:creationId xmlns:a16="http://schemas.microsoft.com/office/drawing/2014/main" id="{03D439C8-E1EC-4399-BC16-6D02A6AA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" y="1953549"/>
            <a:ext cx="12192000" cy="4962525"/>
          </a:xfrm>
          <a:prstGeom prst="rect">
            <a:avLst/>
          </a:prstGeom>
        </p:spPr>
      </p:pic>
      <p:sp>
        <p:nvSpPr>
          <p:cNvPr id="77" name="任意多边形 27">
            <a:extLst>
              <a:ext uri="{FF2B5EF4-FFF2-40B4-BE49-F238E27FC236}">
                <a16:creationId xmlns:a16="http://schemas.microsoft.com/office/drawing/2014/main" id="{3DA86B74-8CEA-45CA-AA74-1907D28834B7}"/>
              </a:ext>
            </a:extLst>
          </p:cNvPr>
          <p:cNvSpPr/>
          <p:nvPr/>
        </p:nvSpPr>
        <p:spPr>
          <a:xfrm>
            <a:off x="3119201" y="250888"/>
            <a:ext cx="1308735" cy="86233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8" name="任意多边形 10">
            <a:extLst>
              <a:ext uri="{FF2B5EF4-FFF2-40B4-BE49-F238E27FC236}">
                <a16:creationId xmlns:a16="http://schemas.microsoft.com/office/drawing/2014/main" id="{089562B2-D117-448D-8120-55A6DA5E1E90}"/>
              </a:ext>
            </a:extLst>
          </p:cNvPr>
          <p:cNvSpPr/>
          <p:nvPr/>
        </p:nvSpPr>
        <p:spPr>
          <a:xfrm>
            <a:off x="4477467" y="1055433"/>
            <a:ext cx="949325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9" name="任意多边形 27">
            <a:extLst>
              <a:ext uri="{FF2B5EF4-FFF2-40B4-BE49-F238E27FC236}">
                <a16:creationId xmlns:a16="http://schemas.microsoft.com/office/drawing/2014/main" id="{BE32EDB3-FA60-4CAC-8F05-1130FAAAAAF1}"/>
              </a:ext>
            </a:extLst>
          </p:cNvPr>
          <p:cNvSpPr/>
          <p:nvPr/>
        </p:nvSpPr>
        <p:spPr>
          <a:xfrm>
            <a:off x="9561097" y="631353"/>
            <a:ext cx="1656475" cy="83049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80" name="任意多边形 10">
            <a:extLst>
              <a:ext uri="{FF2B5EF4-FFF2-40B4-BE49-F238E27FC236}">
                <a16:creationId xmlns:a16="http://schemas.microsoft.com/office/drawing/2014/main" id="{01E21235-B2E4-465A-95EC-6A1569A6C981}"/>
              </a:ext>
            </a:extLst>
          </p:cNvPr>
          <p:cNvSpPr/>
          <p:nvPr/>
        </p:nvSpPr>
        <p:spPr>
          <a:xfrm>
            <a:off x="11220549" y="65714"/>
            <a:ext cx="980440" cy="6254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4099" h="2194">
                <a:moveTo>
                  <a:pt x="0" y="1286"/>
                </a:moveTo>
                <a:cubicBezTo>
                  <a:pt x="-9" y="987"/>
                  <a:pt x="265" y="746"/>
                  <a:pt x="533" y="753"/>
                </a:cubicBezTo>
                <a:lnTo>
                  <a:pt x="547" y="753"/>
                </a:lnTo>
                <a:lnTo>
                  <a:pt x="561" y="754"/>
                </a:lnTo>
                <a:lnTo>
                  <a:pt x="566" y="754"/>
                </a:lnTo>
                <a:cubicBezTo>
                  <a:pt x="646" y="601"/>
                  <a:pt x="856" y="487"/>
                  <a:pt x="1024" y="494"/>
                </a:cubicBezTo>
                <a:cubicBezTo>
                  <a:pt x="1083" y="492"/>
                  <a:pt x="1166" y="511"/>
                  <a:pt x="1197" y="523"/>
                </a:cubicBezTo>
                <a:cubicBezTo>
                  <a:pt x="1239" y="229"/>
                  <a:pt x="1546" y="-11"/>
                  <a:pt x="1830" y="0"/>
                </a:cubicBezTo>
                <a:cubicBezTo>
                  <a:pt x="2130" y="-16"/>
                  <a:pt x="2398" y="245"/>
                  <a:pt x="2449" y="471"/>
                </a:cubicBezTo>
                <a:cubicBezTo>
                  <a:pt x="2523" y="423"/>
                  <a:pt x="2646" y="396"/>
                  <a:pt x="2718" y="398"/>
                </a:cubicBezTo>
                <a:cubicBezTo>
                  <a:pt x="2992" y="388"/>
                  <a:pt x="3223" y="628"/>
                  <a:pt x="3246" y="860"/>
                </a:cubicBezTo>
                <a:cubicBezTo>
                  <a:pt x="3323" y="794"/>
                  <a:pt x="3473" y="748"/>
                  <a:pt x="3566" y="753"/>
                </a:cubicBezTo>
                <a:cubicBezTo>
                  <a:pt x="3865" y="744"/>
                  <a:pt x="4106" y="1018"/>
                  <a:pt x="4099" y="1286"/>
                </a:cubicBezTo>
                <a:cubicBezTo>
                  <a:pt x="4108" y="1585"/>
                  <a:pt x="3834" y="1826"/>
                  <a:pt x="3566" y="1819"/>
                </a:cubicBezTo>
                <a:cubicBezTo>
                  <a:pt x="3483" y="1824"/>
                  <a:pt x="3364" y="1784"/>
                  <a:pt x="3326" y="1762"/>
                </a:cubicBezTo>
                <a:cubicBezTo>
                  <a:pt x="3251" y="2013"/>
                  <a:pt x="2968" y="2202"/>
                  <a:pt x="2719" y="2193"/>
                </a:cubicBezTo>
                <a:cubicBezTo>
                  <a:pt x="2566" y="2203"/>
                  <a:pt x="2382" y="2112"/>
                  <a:pt x="2311" y="2047"/>
                </a:cubicBezTo>
                <a:cubicBezTo>
                  <a:pt x="2257" y="2071"/>
                  <a:pt x="2159" y="2084"/>
                  <a:pt x="2117" y="2082"/>
                </a:cubicBezTo>
                <a:cubicBezTo>
                  <a:pt x="1936" y="2090"/>
                  <a:pt x="1753" y="1975"/>
                  <a:pt x="1673" y="1863"/>
                </a:cubicBezTo>
                <a:cubicBezTo>
                  <a:pt x="1574" y="2039"/>
                  <a:pt x="1327" y="2171"/>
                  <a:pt x="1131" y="2162"/>
                </a:cubicBezTo>
                <a:cubicBezTo>
                  <a:pt x="883" y="2171"/>
                  <a:pt x="651" y="1997"/>
                  <a:pt x="563" y="1818"/>
                </a:cubicBezTo>
                <a:lnTo>
                  <a:pt x="561" y="1818"/>
                </a:lnTo>
                <a:lnTo>
                  <a:pt x="547" y="1819"/>
                </a:lnTo>
                <a:lnTo>
                  <a:pt x="533" y="1819"/>
                </a:lnTo>
                <a:cubicBezTo>
                  <a:pt x="234" y="1828"/>
                  <a:pt x="-7" y="1554"/>
                  <a:pt x="0" y="1286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  <a:effectLst>
            <a:outerShdw blurRad="63500" dist="38100" dir="8100000" algn="tr" rotWithShape="0">
              <a:srgbClr val="E27C7E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7956192-EB9E-4321-AEFC-AE512FCF7A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6789">
            <a:off x="10442753" y="374232"/>
            <a:ext cx="1701282" cy="17012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977" y="126148"/>
            <a:ext cx="6577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#9Slide03 Bebas Neue Bold" panose="020B0606020202050201" pitchFamily="34" charset="0"/>
                <a:ea typeface="+mn-ea"/>
                <a:cs typeface="+mn-cs"/>
              </a:rPr>
              <a:t>Tìm các từ có nghĩa sau: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#9Slide03 Bebas Neue Bold" panose="020B0606020202050201" pitchFamily="34" charset="0"/>
              <a:ea typeface="+mn-ea"/>
              <a:cs typeface="+mn-cs"/>
            </a:endParaRPr>
          </a:p>
        </p:txBody>
      </p:sp>
      <p:grpSp>
        <p:nvGrpSpPr>
          <p:cNvPr id="52" name="Group 3"/>
          <p:cNvGrpSpPr/>
          <p:nvPr/>
        </p:nvGrpSpPr>
        <p:grpSpPr>
          <a:xfrm>
            <a:off x="696497" y="997359"/>
            <a:ext cx="4673601" cy="1687186"/>
            <a:chOff x="0" y="0"/>
            <a:chExt cx="6402511" cy="3008210"/>
          </a:xfrm>
          <a:solidFill>
            <a:srgbClr val="FE622A"/>
          </a:solidFill>
        </p:grpSpPr>
        <p:sp>
          <p:nvSpPr>
            <p:cNvPr id="53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E58284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sp>
        <p:nvSpPr>
          <p:cNvPr id="54" name="Rectangle 53"/>
          <p:cNvSpPr/>
          <p:nvPr/>
        </p:nvSpPr>
        <p:spPr>
          <a:xfrm>
            <a:off x="979327" y="1092896"/>
            <a:ext cx="38585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chảy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tương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thuyền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bè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5" name="Group 3"/>
          <p:cNvGrpSpPr/>
          <p:nvPr/>
        </p:nvGrpSpPr>
        <p:grpSpPr>
          <a:xfrm>
            <a:off x="5745093" y="999288"/>
            <a:ext cx="4673601" cy="1687186"/>
            <a:chOff x="0" y="0"/>
            <a:chExt cx="6402511" cy="3008210"/>
          </a:xfrm>
          <a:solidFill>
            <a:srgbClr val="FE622A"/>
          </a:solidFill>
        </p:grpSpPr>
        <p:sp>
          <p:nvSpPr>
            <p:cNvPr id="56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E58284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sp>
        <p:nvSpPr>
          <p:cNvPr id="57" name="Rectangle 56"/>
          <p:cNvSpPr/>
          <p:nvPr/>
        </p:nvSpPr>
        <p:spPr>
          <a:xfrm>
            <a:off x="6198947" y="1379929"/>
            <a:ext cx="37050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8" name="Group 3"/>
          <p:cNvGrpSpPr/>
          <p:nvPr/>
        </p:nvGrpSpPr>
        <p:grpSpPr>
          <a:xfrm>
            <a:off x="654709" y="3329050"/>
            <a:ext cx="4673601" cy="1687186"/>
            <a:chOff x="0" y="0"/>
            <a:chExt cx="6402511" cy="3008210"/>
          </a:xfrm>
          <a:solidFill>
            <a:srgbClr val="FE622A"/>
          </a:solidFill>
        </p:grpSpPr>
        <p:sp>
          <p:nvSpPr>
            <p:cNvPr id="59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E58284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sp>
        <p:nvSpPr>
          <p:cNvPr id="61" name="Rectangle 60"/>
          <p:cNvSpPr/>
          <p:nvPr/>
        </p:nvSpPr>
        <p:spPr>
          <a:xfrm>
            <a:off x="747615" y="3539602"/>
            <a:ext cx="44101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chảy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tỉnh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phía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ta.</a:t>
            </a:r>
          </a:p>
        </p:txBody>
      </p:sp>
      <p:grpSp>
        <p:nvGrpSpPr>
          <p:cNvPr id="82" name="Group 3"/>
          <p:cNvGrpSpPr/>
          <p:nvPr/>
        </p:nvGrpSpPr>
        <p:grpSpPr>
          <a:xfrm>
            <a:off x="5752335" y="3329050"/>
            <a:ext cx="4673601" cy="1687186"/>
            <a:chOff x="0" y="0"/>
            <a:chExt cx="6402511" cy="3008210"/>
          </a:xfrm>
          <a:solidFill>
            <a:srgbClr val="FE622A"/>
          </a:solidFill>
        </p:grpSpPr>
        <p:sp>
          <p:nvSpPr>
            <p:cNvPr id="83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E58284"/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sp>
      </p:grpSp>
      <p:sp>
        <p:nvSpPr>
          <p:cNvPr id="81" name="Rectangle 80"/>
          <p:cNvSpPr/>
          <p:nvPr/>
        </p:nvSpPr>
        <p:spPr>
          <a:xfrm>
            <a:off x="5974031" y="3532398"/>
            <a:ext cx="42963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đuổi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giặc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Minh,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lập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ta.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DA0AF11-DBBA-4A50-A19A-60D25871B5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1423" y="2578690"/>
            <a:ext cx="4875091" cy="4875091"/>
          </a:xfrm>
          <a:prstGeom prst="rect">
            <a:avLst/>
          </a:prstGeom>
        </p:spPr>
      </p:pic>
      <p:sp>
        <p:nvSpPr>
          <p:cNvPr id="84" name="TextBox 6">
            <a:hlinkClick r:id="rId6" action="ppaction://hlinksldjump"/>
          </p:cNvPr>
          <p:cNvSpPr txBox="1"/>
          <p:nvPr/>
        </p:nvSpPr>
        <p:spPr>
          <a:xfrm>
            <a:off x="1418646" y="2556694"/>
            <a:ext cx="2689755" cy="494817"/>
          </a:xfrm>
          <a:prstGeom prst="round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TextBox 17"/>
          <p:cNvSpPr txBox="1"/>
          <p:nvPr/>
        </p:nvSpPr>
        <p:spPr>
          <a:xfrm>
            <a:off x="7316055" y="2347264"/>
            <a:ext cx="2689755" cy="494817"/>
          </a:xfrm>
          <a:prstGeom prst="round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A5AD6D4-B17D-48B7-8E5D-DCD204AFCC0D}"/>
              </a:ext>
            </a:extLst>
          </p:cNvPr>
          <p:cNvGrpSpPr/>
          <p:nvPr/>
        </p:nvGrpSpPr>
        <p:grpSpPr>
          <a:xfrm>
            <a:off x="6915907" y="4836688"/>
            <a:ext cx="2985969" cy="625803"/>
            <a:chOff x="7570563" y="5697244"/>
            <a:chExt cx="2985969" cy="625803"/>
          </a:xfrm>
          <a:solidFill>
            <a:schemeClr val="bg1"/>
          </a:solidFill>
        </p:grpSpPr>
        <p:grpSp>
          <p:nvGrpSpPr>
            <p:cNvPr id="87" name="Group 11"/>
            <p:cNvGrpSpPr/>
            <p:nvPr/>
          </p:nvGrpSpPr>
          <p:grpSpPr>
            <a:xfrm>
              <a:off x="7570563" y="5697244"/>
              <a:ext cx="2985969" cy="625803"/>
              <a:chOff x="0" y="0"/>
              <a:chExt cx="4789490" cy="1003787"/>
            </a:xfrm>
            <a:grpFill/>
          </p:grpSpPr>
          <p:sp>
            <p:nvSpPr>
              <p:cNvPr id="89" name="Freeform 12">
                <a:hlinkClick r:id="rId7" action="ppaction://hlinksldjump"/>
              </p:cNvPr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sp>
          <p:nvSpPr>
            <p:cNvPr id="88" name="TextBox 13">
              <a:hlinkClick r:id="rId7" action="ppaction://hlinksldjump"/>
            </p:cNvPr>
            <p:cNvSpPr txBox="1"/>
            <p:nvPr/>
          </p:nvSpPr>
          <p:spPr>
            <a:xfrm>
              <a:off x="7721734" y="5840394"/>
              <a:ext cx="2689755" cy="447238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Lê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Lợi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501D77C-491C-49C5-AB5F-152DEED6A024}"/>
              </a:ext>
            </a:extLst>
          </p:cNvPr>
          <p:cNvGrpSpPr/>
          <p:nvPr/>
        </p:nvGrpSpPr>
        <p:grpSpPr>
          <a:xfrm>
            <a:off x="2300992" y="4854036"/>
            <a:ext cx="2985969" cy="625803"/>
            <a:chOff x="1546643" y="5728167"/>
            <a:chExt cx="2985969" cy="625803"/>
          </a:xfrm>
          <a:solidFill>
            <a:schemeClr val="bg1"/>
          </a:solidFill>
        </p:grpSpPr>
        <p:grpSp>
          <p:nvGrpSpPr>
            <p:cNvPr id="91" name="Group 11">
              <a:extLst>
                <a:ext uri="{FF2B5EF4-FFF2-40B4-BE49-F238E27FC236}">
                  <a16:creationId xmlns:a16="http://schemas.microsoft.com/office/drawing/2014/main" id="{F777077A-B9E6-4D97-901F-A749FC992B85}"/>
                </a:ext>
              </a:extLst>
            </p:cNvPr>
            <p:cNvGrpSpPr/>
            <p:nvPr/>
          </p:nvGrpSpPr>
          <p:grpSpPr>
            <a:xfrm>
              <a:off x="1546643" y="5728167"/>
              <a:ext cx="2985969" cy="625803"/>
              <a:chOff x="0" y="0"/>
              <a:chExt cx="4789490" cy="1003787"/>
            </a:xfrm>
            <a:grpFill/>
          </p:grpSpPr>
          <p:sp>
            <p:nvSpPr>
              <p:cNvPr id="93" name="Freeform 1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682E19EC-5EAC-4DCF-AC9D-357F355D4787}"/>
                  </a:ext>
                </a:extLst>
              </p:cNvPr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</p:sp>
        </p:grpSp>
        <p:sp>
          <p:nvSpPr>
            <p:cNvPr id="92" name="TextBox 13">
              <a:hlinkClick r:id="rId8" action="ppaction://hlinksldjump"/>
            </p:cNvPr>
            <p:cNvSpPr txBox="1"/>
            <p:nvPr/>
          </p:nvSpPr>
          <p:spPr>
            <a:xfrm>
              <a:off x="1694750" y="5840394"/>
              <a:ext cx="2689755" cy="494817"/>
            </a:xfrm>
            <a:prstGeom prst="round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3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Cửu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Long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68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ldLvl="0" animBg="1"/>
      <p:bldP spid="79" grpId="0" bldLvl="0" animBg="1"/>
      <p:bldP spid="6" grpId="0"/>
      <p:bldP spid="54" grpId="0"/>
      <p:bldP spid="57" grpId="0"/>
      <p:bldP spid="61" grpId="0"/>
      <p:bldP spid="81" grpId="0"/>
      <p:bldP spid="84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39" name="Picture 3" descr="Luoc_do_song_ngoi_Viet_Nam">
            <a:extLst>
              <a:ext uri="{FF2B5EF4-FFF2-40B4-BE49-F238E27FC236}">
                <a16:creationId xmlns:a16="http://schemas.microsoft.com/office/drawing/2014/main" id="{C396670D-910A-4D9E-9490-20D46C31C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377" y="445726"/>
            <a:ext cx="4318301" cy="5181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>
            <a:hlinkClick r:id="rId8" action="ppaction://hlinksldjump"/>
          </p:cNvPr>
          <p:cNvSpPr/>
          <p:nvPr/>
        </p:nvSpPr>
        <p:spPr>
          <a:xfrm>
            <a:off x="1032387" y="2251586"/>
            <a:ext cx="3946013" cy="2393270"/>
          </a:xfrm>
          <a:prstGeom prst="roundRect">
            <a:avLst/>
          </a:prstGeom>
          <a:solidFill>
            <a:srgbClr val="EDB8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1" name="Text Box 3">
            <a:extLst>
              <a:ext uri="{FF2B5EF4-FFF2-40B4-BE49-F238E27FC236}">
                <a16:creationId xmlns:a16="http://schemas.microsoft.com/office/drawing/2014/main" id="{2F159EC9-3977-428E-B82D-414582F7E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477" y="2514431"/>
            <a:ext cx="3057832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thống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E622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ngòi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dày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672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7" name="Picture 2" descr="hinh 1">
            <a:extLst>
              <a:ext uri="{FF2B5EF4-FFF2-40B4-BE49-F238E27FC236}">
                <a16:creationId xmlns:a16="http://schemas.microsoft.com/office/drawing/2014/main" id="{9A12200C-642E-41DA-B402-E0B8B6DA0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694" y="437874"/>
            <a:ext cx="7261239" cy="521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2F159EC9-3977-428E-B82D-414582F7E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72" y="5938304"/>
            <a:ext cx="7656455" cy="646331"/>
          </a:xfrm>
          <a:custGeom>
            <a:avLst/>
            <a:gdLst>
              <a:gd name="connsiteX0" fmla="*/ 0 w 7656455"/>
              <a:gd name="connsiteY0" fmla="*/ 0 h 646331"/>
              <a:gd name="connsiteX1" fmla="*/ 665523 w 7656455"/>
              <a:gd name="connsiteY1" fmla="*/ 0 h 646331"/>
              <a:gd name="connsiteX2" fmla="*/ 1254481 w 7656455"/>
              <a:gd name="connsiteY2" fmla="*/ 0 h 646331"/>
              <a:gd name="connsiteX3" fmla="*/ 1690310 w 7656455"/>
              <a:gd name="connsiteY3" fmla="*/ 0 h 646331"/>
              <a:gd name="connsiteX4" fmla="*/ 2126139 w 7656455"/>
              <a:gd name="connsiteY4" fmla="*/ 0 h 646331"/>
              <a:gd name="connsiteX5" fmla="*/ 2868226 w 7656455"/>
              <a:gd name="connsiteY5" fmla="*/ 0 h 646331"/>
              <a:gd name="connsiteX6" fmla="*/ 3610313 w 7656455"/>
              <a:gd name="connsiteY6" fmla="*/ 0 h 646331"/>
              <a:gd name="connsiteX7" fmla="*/ 4122707 w 7656455"/>
              <a:gd name="connsiteY7" fmla="*/ 0 h 646331"/>
              <a:gd name="connsiteX8" fmla="*/ 4558536 w 7656455"/>
              <a:gd name="connsiteY8" fmla="*/ 0 h 646331"/>
              <a:gd name="connsiteX9" fmla="*/ 5224058 w 7656455"/>
              <a:gd name="connsiteY9" fmla="*/ 0 h 646331"/>
              <a:gd name="connsiteX10" fmla="*/ 5583323 w 7656455"/>
              <a:gd name="connsiteY10" fmla="*/ 0 h 646331"/>
              <a:gd name="connsiteX11" fmla="*/ 5942587 w 7656455"/>
              <a:gd name="connsiteY11" fmla="*/ 0 h 646331"/>
              <a:gd name="connsiteX12" fmla="*/ 6608110 w 7656455"/>
              <a:gd name="connsiteY12" fmla="*/ 0 h 646331"/>
              <a:gd name="connsiteX13" fmla="*/ 7120503 w 7656455"/>
              <a:gd name="connsiteY13" fmla="*/ 0 h 646331"/>
              <a:gd name="connsiteX14" fmla="*/ 7656455 w 7656455"/>
              <a:gd name="connsiteY14" fmla="*/ 0 h 646331"/>
              <a:gd name="connsiteX15" fmla="*/ 7656455 w 7656455"/>
              <a:gd name="connsiteY15" fmla="*/ 329629 h 646331"/>
              <a:gd name="connsiteX16" fmla="*/ 7656455 w 7656455"/>
              <a:gd name="connsiteY16" fmla="*/ 646331 h 646331"/>
              <a:gd name="connsiteX17" fmla="*/ 7297191 w 7656455"/>
              <a:gd name="connsiteY17" fmla="*/ 646331 h 646331"/>
              <a:gd name="connsiteX18" fmla="*/ 6555103 w 7656455"/>
              <a:gd name="connsiteY18" fmla="*/ 646331 h 646331"/>
              <a:gd name="connsiteX19" fmla="*/ 6195839 w 7656455"/>
              <a:gd name="connsiteY19" fmla="*/ 646331 h 646331"/>
              <a:gd name="connsiteX20" fmla="*/ 5606881 w 7656455"/>
              <a:gd name="connsiteY20" fmla="*/ 646331 h 646331"/>
              <a:gd name="connsiteX21" fmla="*/ 5247616 w 7656455"/>
              <a:gd name="connsiteY21" fmla="*/ 646331 h 646331"/>
              <a:gd name="connsiteX22" fmla="*/ 4811787 w 7656455"/>
              <a:gd name="connsiteY22" fmla="*/ 646331 h 646331"/>
              <a:gd name="connsiteX23" fmla="*/ 4222829 w 7656455"/>
              <a:gd name="connsiteY23" fmla="*/ 646331 h 646331"/>
              <a:gd name="connsiteX24" fmla="*/ 3863565 w 7656455"/>
              <a:gd name="connsiteY24" fmla="*/ 646331 h 646331"/>
              <a:gd name="connsiteX25" fmla="*/ 3427736 w 7656455"/>
              <a:gd name="connsiteY25" fmla="*/ 646331 h 646331"/>
              <a:gd name="connsiteX26" fmla="*/ 2915342 w 7656455"/>
              <a:gd name="connsiteY26" fmla="*/ 646331 h 646331"/>
              <a:gd name="connsiteX27" fmla="*/ 2326384 w 7656455"/>
              <a:gd name="connsiteY27" fmla="*/ 646331 h 646331"/>
              <a:gd name="connsiteX28" fmla="*/ 1660862 w 7656455"/>
              <a:gd name="connsiteY28" fmla="*/ 646331 h 646331"/>
              <a:gd name="connsiteX29" fmla="*/ 918775 w 7656455"/>
              <a:gd name="connsiteY29" fmla="*/ 646331 h 646331"/>
              <a:gd name="connsiteX30" fmla="*/ 559510 w 7656455"/>
              <a:gd name="connsiteY30" fmla="*/ 646331 h 646331"/>
              <a:gd name="connsiteX31" fmla="*/ 0 w 7656455"/>
              <a:gd name="connsiteY31" fmla="*/ 646331 h 646331"/>
              <a:gd name="connsiteX32" fmla="*/ 0 w 7656455"/>
              <a:gd name="connsiteY32" fmla="*/ 336092 h 646331"/>
              <a:gd name="connsiteX33" fmla="*/ 0 w 7656455"/>
              <a:gd name="connsiteY3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656455" h="646331" fill="none" extrusionOk="0">
                <a:moveTo>
                  <a:pt x="0" y="0"/>
                </a:moveTo>
                <a:cubicBezTo>
                  <a:pt x="298831" y="-14879"/>
                  <a:pt x="507402" y="4341"/>
                  <a:pt x="665523" y="0"/>
                </a:cubicBezTo>
                <a:cubicBezTo>
                  <a:pt x="823644" y="-4341"/>
                  <a:pt x="970236" y="30186"/>
                  <a:pt x="1254481" y="0"/>
                </a:cubicBezTo>
                <a:cubicBezTo>
                  <a:pt x="1538726" y="-30186"/>
                  <a:pt x="1586105" y="30123"/>
                  <a:pt x="1690310" y="0"/>
                </a:cubicBezTo>
                <a:cubicBezTo>
                  <a:pt x="1794515" y="-30123"/>
                  <a:pt x="1970552" y="29786"/>
                  <a:pt x="2126139" y="0"/>
                </a:cubicBezTo>
                <a:cubicBezTo>
                  <a:pt x="2281726" y="-29786"/>
                  <a:pt x="2648919" y="38739"/>
                  <a:pt x="2868226" y="0"/>
                </a:cubicBezTo>
                <a:cubicBezTo>
                  <a:pt x="3087533" y="-38739"/>
                  <a:pt x="3298264" y="55130"/>
                  <a:pt x="3610313" y="0"/>
                </a:cubicBezTo>
                <a:cubicBezTo>
                  <a:pt x="3922362" y="-55130"/>
                  <a:pt x="3997642" y="23003"/>
                  <a:pt x="4122707" y="0"/>
                </a:cubicBezTo>
                <a:cubicBezTo>
                  <a:pt x="4247772" y="-23003"/>
                  <a:pt x="4360789" y="31521"/>
                  <a:pt x="4558536" y="0"/>
                </a:cubicBezTo>
                <a:cubicBezTo>
                  <a:pt x="4756283" y="-31521"/>
                  <a:pt x="5005569" y="47735"/>
                  <a:pt x="5224058" y="0"/>
                </a:cubicBezTo>
                <a:cubicBezTo>
                  <a:pt x="5442547" y="-47735"/>
                  <a:pt x="5484018" y="34605"/>
                  <a:pt x="5583323" y="0"/>
                </a:cubicBezTo>
                <a:cubicBezTo>
                  <a:pt x="5682628" y="-34605"/>
                  <a:pt x="5782091" y="14199"/>
                  <a:pt x="5942587" y="0"/>
                </a:cubicBezTo>
                <a:cubicBezTo>
                  <a:pt x="6103083" y="-14199"/>
                  <a:pt x="6307082" y="71774"/>
                  <a:pt x="6608110" y="0"/>
                </a:cubicBezTo>
                <a:cubicBezTo>
                  <a:pt x="6909138" y="-71774"/>
                  <a:pt x="6949430" y="34774"/>
                  <a:pt x="7120503" y="0"/>
                </a:cubicBezTo>
                <a:cubicBezTo>
                  <a:pt x="7291576" y="-34774"/>
                  <a:pt x="7520402" y="21909"/>
                  <a:pt x="7656455" y="0"/>
                </a:cubicBezTo>
                <a:cubicBezTo>
                  <a:pt x="7657492" y="131849"/>
                  <a:pt x="7622042" y="260632"/>
                  <a:pt x="7656455" y="329629"/>
                </a:cubicBezTo>
                <a:cubicBezTo>
                  <a:pt x="7690868" y="398626"/>
                  <a:pt x="7641310" y="515683"/>
                  <a:pt x="7656455" y="646331"/>
                </a:cubicBezTo>
                <a:cubicBezTo>
                  <a:pt x="7478127" y="686154"/>
                  <a:pt x="7439694" y="609957"/>
                  <a:pt x="7297191" y="646331"/>
                </a:cubicBezTo>
                <a:cubicBezTo>
                  <a:pt x="7154688" y="682705"/>
                  <a:pt x="6759615" y="630328"/>
                  <a:pt x="6555103" y="646331"/>
                </a:cubicBezTo>
                <a:cubicBezTo>
                  <a:pt x="6350591" y="662334"/>
                  <a:pt x="6303311" y="640610"/>
                  <a:pt x="6195839" y="646331"/>
                </a:cubicBezTo>
                <a:cubicBezTo>
                  <a:pt x="6088367" y="652052"/>
                  <a:pt x="5870827" y="610817"/>
                  <a:pt x="5606881" y="646331"/>
                </a:cubicBezTo>
                <a:cubicBezTo>
                  <a:pt x="5342935" y="681845"/>
                  <a:pt x="5381722" y="604613"/>
                  <a:pt x="5247616" y="646331"/>
                </a:cubicBezTo>
                <a:cubicBezTo>
                  <a:pt x="5113510" y="688049"/>
                  <a:pt x="4976094" y="597160"/>
                  <a:pt x="4811787" y="646331"/>
                </a:cubicBezTo>
                <a:cubicBezTo>
                  <a:pt x="4647480" y="695502"/>
                  <a:pt x="4344230" y="605972"/>
                  <a:pt x="4222829" y="646331"/>
                </a:cubicBezTo>
                <a:cubicBezTo>
                  <a:pt x="4101428" y="686690"/>
                  <a:pt x="4034927" y="638491"/>
                  <a:pt x="3863565" y="646331"/>
                </a:cubicBezTo>
                <a:cubicBezTo>
                  <a:pt x="3692203" y="654171"/>
                  <a:pt x="3536232" y="642237"/>
                  <a:pt x="3427736" y="646331"/>
                </a:cubicBezTo>
                <a:cubicBezTo>
                  <a:pt x="3319240" y="650425"/>
                  <a:pt x="3047467" y="643462"/>
                  <a:pt x="2915342" y="646331"/>
                </a:cubicBezTo>
                <a:cubicBezTo>
                  <a:pt x="2783217" y="649200"/>
                  <a:pt x="2445236" y="645240"/>
                  <a:pt x="2326384" y="646331"/>
                </a:cubicBezTo>
                <a:cubicBezTo>
                  <a:pt x="2207532" y="647422"/>
                  <a:pt x="1894046" y="591630"/>
                  <a:pt x="1660862" y="646331"/>
                </a:cubicBezTo>
                <a:cubicBezTo>
                  <a:pt x="1427678" y="701032"/>
                  <a:pt x="1080749" y="561659"/>
                  <a:pt x="918775" y="646331"/>
                </a:cubicBezTo>
                <a:cubicBezTo>
                  <a:pt x="756801" y="731003"/>
                  <a:pt x="696100" y="618010"/>
                  <a:pt x="559510" y="646331"/>
                </a:cubicBezTo>
                <a:cubicBezTo>
                  <a:pt x="422921" y="674652"/>
                  <a:pt x="133199" y="583563"/>
                  <a:pt x="0" y="646331"/>
                </a:cubicBezTo>
                <a:cubicBezTo>
                  <a:pt x="-29069" y="516894"/>
                  <a:pt x="26184" y="449717"/>
                  <a:pt x="0" y="336092"/>
                </a:cubicBezTo>
                <a:cubicBezTo>
                  <a:pt x="-26184" y="222467"/>
                  <a:pt x="18933" y="154593"/>
                  <a:pt x="0" y="0"/>
                </a:cubicBezTo>
                <a:close/>
              </a:path>
              <a:path w="7656455" h="646331" stroke="0" extrusionOk="0">
                <a:moveTo>
                  <a:pt x="0" y="0"/>
                </a:moveTo>
                <a:cubicBezTo>
                  <a:pt x="219823" y="-57013"/>
                  <a:pt x="395441" y="25356"/>
                  <a:pt x="512394" y="0"/>
                </a:cubicBezTo>
                <a:cubicBezTo>
                  <a:pt x="629347" y="-25356"/>
                  <a:pt x="743799" y="8709"/>
                  <a:pt x="871658" y="0"/>
                </a:cubicBezTo>
                <a:cubicBezTo>
                  <a:pt x="999517" y="-8709"/>
                  <a:pt x="1091822" y="33383"/>
                  <a:pt x="1307487" y="0"/>
                </a:cubicBezTo>
                <a:cubicBezTo>
                  <a:pt x="1523152" y="-33383"/>
                  <a:pt x="1546189" y="25805"/>
                  <a:pt x="1743316" y="0"/>
                </a:cubicBezTo>
                <a:cubicBezTo>
                  <a:pt x="1940443" y="-25805"/>
                  <a:pt x="2006651" y="16945"/>
                  <a:pt x="2255709" y="0"/>
                </a:cubicBezTo>
                <a:cubicBezTo>
                  <a:pt x="2504767" y="-16945"/>
                  <a:pt x="2769848" y="40430"/>
                  <a:pt x="2997797" y="0"/>
                </a:cubicBezTo>
                <a:cubicBezTo>
                  <a:pt x="3225746" y="-40430"/>
                  <a:pt x="3204707" y="14831"/>
                  <a:pt x="3357061" y="0"/>
                </a:cubicBezTo>
                <a:cubicBezTo>
                  <a:pt x="3509415" y="-14831"/>
                  <a:pt x="3742212" y="41105"/>
                  <a:pt x="3869455" y="0"/>
                </a:cubicBezTo>
                <a:cubicBezTo>
                  <a:pt x="3996698" y="-41105"/>
                  <a:pt x="4114896" y="11851"/>
                  <a:pt x="4228719" y="0"/>
                </a:cubicBezTo>
                <a:cubicBezTo>
                  <a:pt x="4342542" y="-11851"/>
                  <a:pt x="4614245" y="34050"/>
                  <a:pt x="4817677" y="0"/>
                </a:cubicBezTo>
                <a:cubicBezTo>
                  <a:pt x="5021109" y="-34050"/>
                  <a:pt x="5260231" y="72443"/>
                  <a:pt x="5483200" y="0"/>
                </a:cubicBezTo>
                <a:cubicBezTo>
                  <a:pt x="5706169" y="-72443"/>
                  <a:pt x="5754017" y="4072"/>
                  <a:pt x="5919029" y="0"/>
                </a:cubicBezTo>
                <a:cubicBezTo>
                  <a:pt x="6084041" y="-4072"/>
                  <a:pt x="6255408" y="21966"/>
                  <a:pt x="6431422" y="0"/>
                </a:cubicBezTo>
                <a:cubicBezTo>
                  <a:pt x="6607436" y="-21966"/>
                  <a:pt x="6651562" y="25400"/>
                  <a:pt x="6790687" y="0"/>
                </a:cubicBezTo>
                <a:cubicBezTo>
                  <a:pt x="6929813" y="-25400"/>
                  <a:pt x="7300952" y="1837"/>
                  <a:pt x="7656455" y="0"/>
                </a:cubicBezTo>
                <a:cubicBezTo>
                  <a:pt x="7684828" y="75643"/>
                  <a:pt x="7623458" y="223584"/>
                  <a:pt x="7656455" y="329629"/>
                </a:cubicBezTo>
                <a:cubicBezTo>
                  <a:pt x="7689452" y="435674"/>
                  <a:pt x="7642856" y="548235"/>
                  <a:pt x="7656455" y="646331"/>
                </a:cubicBezTo>
                <a:cubicBezTo>
                  <a:pt x="7529364" y="655086"/>
                  <a:pt x="7466633" y="634034"/>
                  <a:pt x="7297191" y="646331"/>
                </a:cubicBezTo>
                <a:cubicBezTo>
                  <a:pt x="7127749" y="658628"/>
                  <a:pt x="6951514" y="645510"/>
                  <a:pt x="6861362" y="646331"/>
                </a:cubicBezTo>
                <a:cubicBezTo>
                  <a:pt x="6771210" y="647152"/>
                  <a:pt x="6543337" y="588508"/>
                  <a:pt x="6348968" y="646331"/>
                </a:cubicBezTo>
                <a:cubicBezTo>
                  <a:pt x="6154599" y="704154"/>
                  <a:pt x="6098758" y="596019"/>
                  <a:pt x="5913139" y="646331"/>
                </a:cubicBezTo>
                <a:cubicBezTo>
                  <a:pt x="5727520" y="696643"/>
                  <a:pt x="5636892" y="619533"/>
                  <a:pt x="5553875" y="646331"/>
                </a:cubicBezTo>
                <a:cubicBezTo>
                  <a:pt x="5470858" y="673129"/>
                  <a:pt x="5180520" y="591616"/>
                  <a:pt x="4964917" y="646331"/>
                </a:cubicBezTo>
                <a:cubicBezTo>
                  <a:pt x="4749314" y="701046"/>
                  <a:pt x="4532083" y="642177"/>
                  <a:pt x="4299394" y="646331"/>
                </a:cubicBezTo>
                <a:cubicBezTo>
                  <a:pt x="4066705" y="650485"/>
                  <a:pt x="3972529" y="613742"/>
                  <a:pt x="3863565" y="646331"/>
                </a:cubicBezTo>
                <a:cubicBezTo>
                  <a:pt x="3754601" y="678920"/>
                  <a:pt x="3495793" y="630578"/>
                  <a:pt x="3274607" y="646331"/>
                </a:cubicBezTo>
                <a:cubicBezTo>
                  <a:pt x="3053421" y="662084"/>
                  <a:pt x="3053471" y="642319"/>
                  <a:pt x="2915342" y="646331"/>
                </a:cubicBezTo>
                <a:cubicBezTo>
                  <a:pt x="2777213" y="650343"/>
                  <a:pt x="2534261" y="642513"/>
                  <a:pt x="2402949" y="646331"/>
                </a:cubicBezTo>
                <a:cubicBezTo>
                  <a:pt x="2271637" y="650149"/>
                  <a:pt x="1933643" y="616310"/>
                  <a:pt x="1737426" y="646331"/>
                </a:cubicBezTo>
                <a:cubicBezTo>
                  <a:pt x="1541209" y="676352"/>
                  <a:pt x="1418445" y="626322"/>
                  <a:pt x="1148468" y="646331"/>
                </a:cubicBezTo>
                <a:cubicBezTo>
                  <a:pt x="878491" y="666340"/>
                  <a:pt x="788207" y="586569"/>
                  <a:pt x="559510" y="646331"/>
                </a:cubicBezTo>
                <a:cubicBezTo>
                  <a:pt x="330813" y="706093"/>
                  <a:pt x="149853" y="642269"/>
                  <a:pt x="0" y="646331"/>
                </a:cubicBezTo>
                <a:cubicBezTo>
                  <a:pt x="-11115" y="511832"/>
                  <a:pt x="3608" y="425772"/>
                  <a:pt x="0" y="329629"/>
                </a:cubicBezTo>
                <a:cubicBezTo>
                  <a:pt x="-3608" y="233486"/>
                  <a:pt x="32776" y="108143"/>
                  <a:pt x="0" y="0"/>
                </a:cubicBezTo>
                <a:close/>
              </a:path>
            </a:pathLst>
          </a:custGeom>
          <a:solidFill>
            <a:srgbClr val="EDB8B7"/>
          </a:solidFill>
          <a:ln w="38100" cap="sq">
            <a:noFill/>
            <a:miter lim="800000"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16507814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Cửu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86257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CA4EC02-AC5F-4477-ADC6-5F70E2A2871B}"/>
              </a:ext>
            </a:extLst>
          </p:cNvPr>
          <p:cNvGrpSpPr/>
          <p:nvPr/>
        </p:nvGrpSpPr>
        <p:grpSpPr>
          <a:xfrm>
            <a:off x="0" y="4556125"/>
            <a:ext cx="12192000" cy="2301875"/>
            <a:chOff x="0" y="7151"/>
            <a:chExt cx="19200" cy="3625"/>
          </a:xfrm>
        </p:grpSpPr>
        <p:pic>
          <p:nvPicPr>
            <p:cNvPr id="5" name="图片 4" descr="E:\张颖颖PPT工作成果\张颖2019PPT\82-新入职幼师培训\云3副本.png云3副本">
              <a:extLst>
                <a:ext uri="{FF2B5EF4-FFF2-40B4-BE49-F238E27FC236}">
                  <a16:creationId xmlns:a16="http://schemas.microsoft.com/office/drawing/2014/main" id="{5D5AD31B-4693-49A4-9933-C1D5AC854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7151"/>
              <a:ext cx="19200" cy="3375"/>
            </a:xfrm>
            <a:prstGeom prst="rect">
              <a:avLst/>
            </a:prstGeom>
          </p:spPr>
        </p:pic>
        <p:pic>
          <p:nvPicPr>
            <p:cNvPr id="6" name="图片 5" descr="云3副本副本">
              <a:extLst>
                <a:ext uri="{FF2B5EF4-FFF2-40B4-BE49-F238E27FC236}">
                  <a16:creationId xmlns:a16="http://schemas.microsoft.com/office/drawing/2014/main" id="{D74C0BB5-A653-4B79-815D-B5F115557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402"/>
              <a:ext cx="19196" cy="337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A033DD53-1C8D-4F98-9434-4E00B44830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573" y="158750"/>
            <a:ext cx="944642" cy="94464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5EA06935-1B1B-4D62-ABBD-D91B40DBB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" b="1299"/>
          <a:stretch/>
        </p:blipFill>
        <p:spPr bwMode="auto">
          <a:xfrm>
            <a:off x="395903" y="1063491"/>
            <a:ext cx="6586325" cy="4435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238A98E-0817-41EF-A740-9D672B290925}"/>
              </a:ext>
            </a:extLst>
          </p:cNvPr>
          <p:cNvGrpSpPr/>
          <p:nvPr/>
        </p:nvGrpSpPr>
        <p:grpSpPr>
          <a:xfrm>
            <a:off x="7110558" y="1237217"/>
            <a:ext cx="4501786" cy="4261753"/>
            <a:chOff x="205746" y="1817823"/>
            <a:chExt cx="4523570" cy="4261753"/>
          </a:xfrm>
          <a:solidFill>
            <a:srgbClr val="EDB8B7"/>
          </a:solidFill>
        </p:grpSpPr>
        <p:sp>
          <p:nvSpPr>
            <p:cNvPr id="11" name="Rounded Rectangle 10">
              <a:hlinkClick r:id="rId7" action="ppaction://hlinksldjump"/>
            </p:cNvPr>
            <p:cNvSpPr/>
            <p:nvPr/>
          </p:nvSpPr>
          <p:spPr>
            <a:xfrm>
              <a:off x="502439" y="1817823"/>
              <a:ext cx="4226877" cy="413822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DE128296-34A6-4EB3-A3CB-541B2304D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6" y="2134828"/>
              <a:ext cx="4312311" cy="3944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 		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Lê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Thái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Tổ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(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Lê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Lợi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),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người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khởi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xướng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khởi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Lam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Sơn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chiến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thắng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quân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Minh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trở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thành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vị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E622A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vua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đầu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tiên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nhà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Hậu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Lê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triều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đại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lâu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dài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nhất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trong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lịch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sử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Việt</a:t>
              </a:r>
              <a:r>
                <a:rPr kumimoji="0" lang="en-US" alt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Nam.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479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390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18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788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538</Words>
  <Application>Microsoft Office PowerPoint</Application>
  <PresentationFormat>Widescreen</PresentationFormat>
  <Paragraphs>75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等线</vt:lpstr>
      <vt:lpstr>UTM Showcard</vt:lpstr>
      <vt:lpstr>等线 Light</vt:lpstr>
      <vt:lpstr>UVN Banh Mi</vt:lpstr>
      <vt:lpstr>Arial</vt:lpstr>
      <vt:lpstr>#9Slide03 Bebas Neue Bold</vt:lpstr>
      <vt:lpstr>字魂107号-萌趣欢乐体</vt:lpstr>
      <vt:lpstr>Calibri</vt:lpstr>
      <vt:lpstr>UVN Huong Que Nang</vt:lpstr>
      <vt:lpstr>UTM Thanh Nhac TL</vt:lpstr>
      <vt:lpstr>Glegoo</vt:lpstr>
      <vt:lpstr>Wingdings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Mangnon</dc:creator>
  <cp:keywords>MangnonTeam</cp:keywords>
  <cp:lastModifiedBy>Dương Thị Lan Anh</cp:lastModifiedBy>
  <cp:revision>4</cp:revision>
  <dcterms:created xsi:type="dcterms:W3CDTF">2022-07-04T09:10:17Z</dcterms:created>
  <dcterms:modified xsi:type="dcterms:W3CDTF">2022-10-11T05:25:47Z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2022-10-11T05:25:37Z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76c8db19-7b0d-44dd-a0cc-69db744b16ba</vt:lpwstr>
  </property>
  <property fmtid="{D5CDD505-2E9C-101B-9397-08002B2CF9AE}" pid="8" name="MSIP_Label_defa4170-0d19-0005-0004-bc88714345d2_ContentBits">
    <vt:lpwstr>0</vt:lpwstr>
  </property>
</Properties>
</file>