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8" r:id="rId6"/>
    <p:sldId id="269" r:id="rId7"/>
    <p:sldId id="262" r:id="rId8"/>
    <p:sldId id="265" r:id="rId9"/>
    <p:sldId id="266" r:id="rId10"/>
    <p:sldId id="270" r:id="rId11"/>
    <p:sldId id="267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#9Slide07 HoneyCream" pitchFamily="2" charset="0"/>
      <p:regular r:id="rId18"/>
    </p:embeddedFont>
    <p:embeddedFont>
      <p:font typeface="#9Slide05 Angelline" pitchFamily="2" charset="0"/>
      <p:regular r:id="rId19"/>
    </p:embeddedFont>
    <p:embeddedFont>
      <p:font typeface="UTM Loko" panose="02040603050506020204" pitchFamily="18" charset="0"/>
      <p:regular r:id="rId20"/>
    </p:embeddedFont>
    <p:embeddedFont>
      <p:font typeface="宋体" panose="02010600030101010101" pitchFamily="2" charset="-122"/>
      <p:regular r:id="rId21"/>
    </p:embeddedFont>
    <p:embeddedFont>
      <p:font typeface="UTM Banque" panose="02040603050506020204" pitchFamily="18" charset="0"/>
      <p:regular r:id="rId22"/>
      <p:bold r:id="rId23"/>
    </p:embeddedFont>
    <p:embeddedFont>
      <p:font typeface="UVN Mua Thu" panose="03020702040507090A04" pitchFamily="66" charset="0"/>
      <p:regular r:id="rId24"/>
    </p:embeddedFont>
    <p:embeddedFont>
      <p:font typeface="#9Slide05 SVNLobster" panose="02040603050506020204" pitchFamily="18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39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26777" y="-20062371"/>
            <a:ext cx="1190663" cy="20247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7451" y="-20062372"/>
            <a:ext cx="1190663" cy="20247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6114" y="24895629"/>
            <a:ext cx="1190663" cy="20247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114" y="24895628"/>
            <a:ext cx="1190663" cy="20247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418656" y="7780566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2850526" y="908773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lc="http://schemas.openxmlformats.org/drawingml/2006/lockedCanvas"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237538" y="945167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9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NULL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NULL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.png"/><Relationship Id="rId9" Type="http://schemas.openxmlformats.org/officeDocument/2006/relationships/image" Target="NULL"/><Relationship Id="rId1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NULL"/><Relationship Id="rId10" Type="http://schemas.openxmlformats.org/officeDocument/2006/relationships/image" Target="../media/image47.png"/><Relationship Id="rId4" Type="http://schemas.openxmlformats.org/officeDocument/2006/relationships/image" Target="../media/image4.png"/><Relationship Id="rId9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NULL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2" Type="http://schemas.openxmlformats.org/officeDocument/2006/relationships/image" Target="../media/image21.png"/><Relationship Id="rId3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11" Type="http://schemas.openxmlformats.org/officeDocument/2006/relationships/image" Target="NULL"/><Relationship Id="rId32" Type="http://schemas.openxmlformats.org/officeDocument/2006/relationships/image" Target="NULL"/><Relationship Id="rId5" Type="http://schemas.openxmlformats.org/officeDocument/2006/relationships/image" Target="../media/image19.png"/><Relationship Id="rId15" Type="http://schemas.openxmlformats.org/officeDocument/2006/relationships/image" Target="../media/image22.png"/><Relationship Id="rId4" Type="http://schemas.openxmlformats.org/officeDocument/2006/relationships/image" Target="NULL"/><Relationship Id="rId9" Type="http://schemas.openxmlformats.org/officeDocument/2006/relationships/image" Target="../media/image20.png"/><Relationship Id="rId1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4" Type="http://schemas.openxmlformats.org/officeDocument/2006/relationships/image" Target="../media/image25.emf"/><Relationship Id="rId12" Type="http://schemas.openxmlformats.org/officeDocument/2006/relationships/image" Target="../media/image11.png"/><Relationship Id="rId33" Type="http://schemas.openxmlformats.org/officeDocument/2006/relationships/image" Target="../media/image2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11" Type="http://schemas.openxmlformats.org/officeDocument/2006/relationships/image" Target="NULL"/><Relationship Id="rId32" Type="http://schemas.openxmlformats.org/officeDocument/2006/relationships/image" Target="NULL"/><Relationship Id="rId5" Type="http://schemas.openxmlformats.org/officeDocument/2006/relationships/image" Target="../media/image19.png"/><Relationship Id="rId4" Type="http://schemas.openxmlformats.org/officeDocument/2006/relationships/image" Target="NULL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4" Type="http://schemas.openxmlformats.org/officeDocument/2006/relationships/image" Target="../media/image25.emf"/><Relationship Id="rId12" Type="http://schemas.openxmlformats.org/officeDocument/2006/relationships/image" Target="../media/image11.png"/><Relationship Id="rId33" Type="http://schemas.openxmlformats.org/officeDocument/2006/relationships/image" Target="../media/image2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11" Type="http://schemas.openxmlformats.org/officeDocument/2006/relationships/image" Target="NULL"/><Relationship Id="rId32" Type="http://schemas.openxmlformats.org/officeDocument/2006/relationships/image" Target="NULL"/><Relationship Id="rId37" Type="http://schemas.openxmlformats.org/officeDocument/2006/relationships/image" Target="../media/image28.png"/><Relationship Id="rId5" Type="http://schemas.openxmlformats.org/officeDocument/2006/relationships/image" Target="../media/image19.png"/><Relationship Id="rId36" Type="http://schemas.openxmlformats.org/officeDocument/2006/relationships/image" Target="../media/image27.png"/><Relationship Id="rId4" Type="http://schemas.openxmlformats.org/officeDocument/2006/relationships/image" Target="NULL"/><Relationship Id="rId9" Type="http://schemas.openxmlformats.org/officeDocument/2006/relationships/image" Target="../media/image20.png"/><Relationship Id="rId35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NULL"/><Relationship Id="rId12" Type="http://schemas.openxmlformats.org/officeDocument/2006/relationships/image" Target="../media/image21.png"/><Relationship Id="rId3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NULL"/><Relationship Id="rId32" Type="http://schemas.openxmlformats.org/officeDocument/2006/relationships/image" Target="NULL"/><Relationship Id="rId5" Type="http://schemas.openxmlformats.org/officeDocument/2006/relationships/audio" Target="../media/audio4.wav"/><Relationship Id="rId15" Type="http://schemas.openxmlformats.org/officeDocument/2006/relationships/image" Target="../media/image22.png"/><Relationship Id="rId10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21" Type="http://schemas.openxmlformats.org/officeDocument/2006/relationships/image" Target="NULL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../media/image29.png"/><Relationship Id="rId10" Type="http://schemas.openxmlformats.org/officeDocument/2006/relationships/image" Target="../media/image30.png"/><Relationship Id="rId4" Type="http://schemas.openxmlformats.org/officeDocument/2006/relationships/image" Target="NULL"/><Relationship Id="rId9" Type="http://schemas.openxmlformats.org/officeDocument/2006/relationships/image" Target="../media/image17.png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21" Type="http://schemas.openxmlformats.org/officeDocument/2006/relationships/image" Target="NULL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11" Type="http://schemas.openxmlformats.org/officeDocument/2006/relationships/image" Target="../media/image34.png"/><Relationship Id="rId24" Type="http://schemas.openxmlformats.org/officeDocument/2006/relationships/image" Target="../media/image38.png"/><Relationship Id="rId5" Type="http://schemas.openxmlformats.org/officeDocument/2006/relationships/image" Target="../media/image20.png"/><Relationship Id="rId23" Type="http://schemas.openxmlformats.org/officeDocument/2006/relationships/image" Target="../media/image37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33.png"/><Relationship Id="rId22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NULL"/><Relationship Id="rId3" Type="http://schemas.openxmlformats.org/officeDocument/2006/relationships/tags" Target="../tags/tag3.xml"/><Relationship Id="rId7" Type="http://schemas.openxmlformats.org/officeDocument/2006/relationships/image" Target="NULL"/><Relationship Id="rId12" Type="http://schemas.openxmlformats.org/officeDocument/2006/relationships/image" Target="../media/image40.png"/><Relationship Id="rId17" Type="http://schemas.openxmlformats.org/officeDocument/2006/relationships/image" Target="../media/image36.png"/><Relationship Id="rId2" Type="http://schemas.openxmlformats.org/officeDocument/2006/relationships/tags" Target="../tags/tag2.xml"/><Relationship Id="rId16" Type="http://schemas.openxmlformats.org/officeDocument/2006/relationships/image" Target="../media/image43.png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NULL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42.png"/><Relationship Id="rId10" Type="http://schemas.openxmlformats.org/officeDocument/2006/relationships/image" Target="../media/image35.png"/><Relationship Id="rId4" Type="http://schemas.openxmlformats.org/officeDocument/2006/relationships/tags" Target="../tags/tag4.xml"/><Relationship Id="rId9" Type="http://schemas.openxmlformats.org/officeDocument/2006/relationships/image" Target="NULL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926450" y="-686153"/>
            <a:ext cx="4418614" cy="567778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37264" y="886250"/>
            <a:ext cx="10379592" cy="6193725"/>
            <a:chOff x="0" y="0"/>
            <a:chExt cx="13616424" cy="8125211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552925" cy="8061711"/>
            </a:xfrm>
            <a:custGeom>
              <a:avLst/>
              <a:gdLst/>
              <a:ahLst/>
              <a:cxnLst/>
              <a:rect l="l" t="t" r="r" b="b"/>
              <a:pathLst>
                <a:path w="13552925" h="8061711">
                  <a:moveTo>
                    <a:pt x="13460214" y="8061711"/>
                  </a:moveTo>
                  <a:lnTo>
                    <a:pt x="92710" y="8061711"/>
                  </a:lnTo>
                  <a:cubicBezTo>
                    <a:pt x="41910" y="8061711"/>
                    <a:pt x="0" y="8019801"/>
                    <a:pt x="0" y="796900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458944" y="0"/>
                  </a:lnTo>
                  <a:cubicBezTo>
                    <a:pt x="13509744" y="0"/>
                    <a:pt x="13551653" y="41910"/>
                    <a:pt x="13551653" y="92710"/>
                  </a:cubicBezTo>
                  <a:lnTo>
                    <a:pt x="13551653" y="7967731"/>
                  </a:lnTo>
                  <a:cubicBezTo>
                    <a:pt x="13552925" y="8019801"/>
                    <a:pt x="13511014" y="8061711"/>
                    <a:pt x="13460214" y="80617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616425" cy="8125212"/>
            </a:xfrm>
            <a:custGeom>
              <a:avLst/>
              <a:gdLst/>
              <a:ahLst/>
              <a:cxnLst/>
              <a:rect l="l" t="t" r="r" b="b"/>
              <a:pathLst>
                <a:path w="13616425" h="8125212">
                  <a:moveTo>
                    <a:pt x="13491964" y="59690"/>
                  </a:moveTo>
                  <a:cubicBezTo>
                    <a:pt x="13527525" y="59690"/>
                    <a:pt x="13556734" y="88900"/>
                    <a:pt x="13556734" y="124460"/>
                  </a:cubicBezTo>
                  <a:lnTo>
                    <a:pt x="13556734" y="8000751"/>
                  </a:lnTo>
                  <a:cubicBezTo>
                    <a:pt x="13556734" y="8036312"/>
                    <a:pt x="13527525" y="8065522"/>
                    <a:pt x="13491964" y="8065522"/>
                  </a:cubicBezTo>
                  <a:lnTo>
                    <a:pt x="124460" y="8065522"/>
                  </a:lnTo>
                  <a:cubicBezTo>
                    <a:pt x="88900" y="8065522"/>
                    <a:pt x="59690" y="8036312"/>
                    <a:pt x="59690" y="800075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491964" y="59690"/>
                  </a:lnTo>
                  <a:moveTo>
                    <a:pt x="134919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00751"/>
                  </a:lnTo>
                  <a:cubicBezTo>
                    <a:pt x="0" y="8069331"/>
                    <a:pt x="55880" y="8125212"/>
                    <a:pt x="124460" y="8125212"/>
                  </a:cubicBezTo>
                  <a:lnTo>
                    <a:pt x="13491964" y="8125212"/>
                  </a:lnTo>
                  <a:cubicBezTo>
                    <a:pt x="13560544" y="8125212"/>
                    <a:pt x="13616425" y="8069331"/>
                    <a:pt x="13616425" y="8000751"/>
                  </a:cubicBezTo>
                  <a:lnTo>
                    <a:pt x="13616425" y="124460"/>
                  </a:lnTo>
                  <a:cubicBezTo>
                    <a:pt x="13616425" y="55880"/>
                    <a:pt x="13560544" y="0"/>
                    <a:pt x="13491964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981895">
            <a:off x="-31102" y="5308186"/>
            <a:ext cx="3350815" cy="321069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737264" y="693112"/>
            <a:ext cx="10379592" cy="400900"/>
            <a:chOff x="0" y="0"/>
            <a:chExt cx="59843839" cy="2311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9843839" cy="2311400"/>
            </a:xfrm>
            <a:custGeom>
              <a:avLst/>
              <a:gdLst/>
              <a:ahLst/>
              <a:cxnLst/>
              <a:rect l="l" t="t" r="r" b="b"/>
              <a:pathLst>
                <a:path w="59843839" h="2311400">
                  <a:moveTo>
                    <a:pt x="5953903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9539039" y="2311400"/>
                  </a:lnTo>
                  <a:cubicBezTo>
                    <a:pt x="59707946" y="2311400"/>
                    <a:pt x="59843839" y="2175510"/>
                    <a:pt x="59843839" y="2006600"/>
                  </a:cubicBezTo>
                  <a:lnTo>
                    <a:pt x="59843839" y="304800"/>
                  </a:lnTo>
                  <a:cubicBezTo>
                    <a:pt x="59843839" y="135890"/>
                    <a:pt x="59707946" y="0"/>
                    <a:pt x="59539039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4361714">
            <a:off x="5983697" y="-2048074"/>
            <a:ext cx="6543171" cy="62695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770924" y="788362"/>
            <a:ext cx="484359" cy="48435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-798686" y="1359269"/>
            <a:ext cx="775879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defRPr sz="19400" spc="134">
                <a:solidFill>
                  <a:srgbClr val="15172B"/>
                </a:solidFill>
                <a:effectLst>
                  <a:outerShdw blurRad="12700" dist="50800" dir="2700000" algn="tl">
                    <a:srgbClr val="FCC85E"/>
                  </a:outerShdw>
                </a:effectLst>
                <a:latin typeface="#9Slide05 Brannboll Ny" panose="02000000000000000000" pitchFamily="2" charset="0"/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89" normalizeH="0" baseline="0" noProof="0" dirty="0" smtClean="0">
                <a:ln>
                  <a:noFill/>
                </a:ln>
                <a:solidFill>
                  <a:srgbClr val="DC347A"/>
                </a:solidFill>
                <a:effectLst>
                  <a:outerShdw blurRad="12700" dist="50800" dir="2700000" algn="tl">
                    <a:srgbClr val="FCC85E"/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Luyện</a:t>
            </a:r>
            <a:r>
              <a:rPr kumimoji="0" lang="vi-VN" sz="5400" b="0" i="0" u="none" strike="noStrike" kern="1200" cap="none" spc="89" normalizeH="0" noProof="0" dirty="0" smtClean="0">
                <a:ln>
                  <a:noFill/>
                </a:ln>
                <a:solidFill>
                  <a:srgbClr val="DC347A"/>
                </a:solidFill>
                <a:effectLst>
                  <a:outerShdw blurRad="12700" dist="50800" dir="2700000" algn="tl">
                    <a:srgbClr val="FCC85E"/>
                  </a:outerShdw>
                </a:effectLst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 từ và câu</a:t>
            </a:r>
            <a:endParaRPr kumimoji="0" lang="en-US" sz="5400" b="0" i="0" u="none" strike="noStrike" kern="1200" cap="none" spc="89" normalizeH="0" baseline="0" noProof="0" dirty="0">
              <a:ln>
                <a:noFill/>
              </a:ln>
              <a:solidFill>
                <a:srgbClr val="DC347A"/>
              </a:solidFill>
              <a:effectLst>
                <a:outerShdw blurRad="12700" dist="50800" dir="2700000" algn="tl">
                  <a:srgbClr val="FCC85E"/>
                </a:outerShdw>
              </a:effectLst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399401" y="288518"/>
            <a:ext cx="984203" cy="98420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625586" y="1392878"/>
            <a:ext cx="681209" cy="68120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46028" y="6348688"/>
            <a:ext cx="391237" cy="39123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07724" y="6348688"/>
            <a:ext cx="273161" cy="2731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3874E6-336C-433C-ADD8-0CFEF8D930CF}"/>
              </a:ext>
            </a:extLst>
          </p:cNvPr>
          <p:cNvSpPr txBox="1"/>
          <p:nvPr/>
        </p:nvSpPr>
        <p:spPr>
          <a:xfrm>
            <a:off x="10748810" y="6543420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316E14B-F28B-488D-AD02-D9578C262F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291091" y="3904538"/>
            <a:ext cx="4017487" cy="3184772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E0796C4-BE47-4963-98CF-421C8F873F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flipH="1">
            <a:off x="-186007" y="4605344"/>
            <a:ext cx="3081607" cy="2493300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FDE1E729-780B-4F25-BAB7-0E67B90986DD}"/>
              </a:ext>
            </a:extLst>
          </p:cNvPr>
          <p:cNvSpPr txBox="1">
            <a:spLocks/>
          </p:cNvSpPr>
          <p:nvPr/>
        </p:nvSpPr>
        <p:spPr>
          <a:xfrm>
            <a:off x="672534" y="599042"/>
            <a:ext cx="1457498" cy="524933"/>
          </a:xfrm>
          <a:prstGeom prst="rect">
            <a:avLst/>
          </a:prstGeom>
        </p:spPr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7" y="2868794"/>
            <a:ext cx="10604672" cy="168891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593775" y="2473277"/>
            <a:ext cx="4358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1594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Loko" panose="02040603050506020204" pitchFamily="18" charset="0"/>
              </a:rPr>
              <a:t>MỞ RỘNG VỐN TỪ</a:t>
            </a:r>
          </a:p>
        </p:txBody>
      </p:sp>
    </p:spTree>
    <p:extLst>
      <p:ext uri="{BB962C8B-B14F-4D97-AF65-F5344CB8AC3E}">
        <p14:creationId xmlns:p14="http://schemas.microsoft.com/office/powerpoint/2010/main" val="225842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9E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0A9393-CBB7-4240-9B8F-086EDDDD3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400000">
            <a:off x="6711249" y="-937182"/>
            <a:ext cx="5049700" cy="6488711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5D1CFE03-E6AD-4D40-8FD5-9E314FF53905}"/>
              </a:ext>
            </a:extLst>
          </p:cNvPr>
          <p:cNvGrpSpPr/>
          <p:nvPr/>
        </p:nvGrpSpPr>
        <p:grpSpPr>
          <a:xfrm>
            <a:off x="986118" y="262829"/>
            <a:ext cx="10759985" cy="6389176"/>
            <a:chOff x="0" y="0"/>
            <a:chExt cx="13836260" cy="838161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CE7C0BD-3B56-44B8-8A3C-08BF00CF346F}"/>
                </a:ext>
              </a:extLst>
            </p:cNvPr>
            <p:cNvSpPr/>
            <p:nvPr/>
          </p:nvSpPr>
          <p:spPr>
            <a:xfrm>
              <a:off x="31750" y="31750"/>
              <a:ext cx="13772759" cy="8318114"/>
            </a:xfrm>
            <a:custGeom>
              <a:avLst/>
              <a:gdLst/>
              <a:ahLst/>
              <a:cxnLst/>
              <a:rect l="l" t="t" r="r" b="b"/>
              <a:pathLst>
                <a:path w="13772759" h="8318114">
                  <a:moveTo>
                    <a:pt x="13680050" y="8318114"/>
                  </a:moveTo>
                  <a:lnTo>
                    <a:pt x="92710" y="8318114"/>
                  </a:lnTo>
                  <a:cubicBezTo>
                    <a:pt x="41910" y="8318114"/>
                    <a:pt x="0" y="8276203"/>
                    <a:pt x="0" y="82254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8224134"/>
                  </a:lnTo>
                  <a:cubicBezTo>
                    <a:pt x="13772759" y="8276203"/>
                    <a:pt x="13730850" y="8318114"/>
                    <a:pt x="13680050" y="831811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904DB0-7952-47A3-9784-8A09CA585889}"/>
                </a:ext>
              </a:extLst>
            </p:cNvPr>
            <p:cNvSpPr/>
            <p:nvPr/>
          </p:nvSpPr>
          <p:spPr>
            <a:xfrm>
              <a:off x="0" y="0"/>
              <a:ext cx="13836259" cy="8381614"/>
            </a:xfrm>
            <a:custGeom>
              <a:avLst/>
              <a:gdLst/>
              <a:ahLst/>
              <a:cxnLst/>
              <a:rect l="l" t="t" r="r" b="b"/>
              <a:pathLst>
                <a:path w="13836259" h="8381614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8257153"/>
                  </a:lnTo>
                  <a:cubicBezTo>
                    <a:pt x="13776570" y="8292714"/>
                    <a:pt x="13747359" y="8321924"/>
                    <a:pt x="13711800" y="8321924"/>
                  </a:cubicBezTo>
                  <a:lnTo>
                    <a:pt x="124460" y="8321924"/>
                  </a:lnTo>
                  <a:cubicBezTo>
                    <a:pt x="88900" y="8321924"/>
                    <a:pt x="59690" y="8292714"/>
                    <a:pt x="59690" y="82571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257153"/>
                  </a:lnTo>
                  <a:cubicBezTo>
                    <a:pt x="0" y="8325734"/>
                    <a:pt x="55880" y="8381614"/>
                    <a:pt x="124460" y="8381614"/>
                  </a:cubicBezTo>
                  <a:lnTo>
                    <a:pt x="13711800" y="8381614"/>
                  </a:lnTo>
                  <a:cubicBezTo>
                    <a:pt x="13780379" y="8381614"/>
                    <a:pt x="13836259" y="8325734"/>
                    <a:pt x="13836259" y="8257153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8" name="Picture 11">
            <a:extLst>
              <a:ext uri="{FF2B5EF4-FFF2-40B4-BE49-F238E27FC236}">
                <a16:creationId xmlns:a16="http://schemas.microsoft.com/office/drawing/2014/main" id="{3AC198F1-067D-4CDE-B28E-03E29DD848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21319726" flipH="1" flipV="1">
            <a:off x="10203123" y="5558773"/>
            <a:ext cx="1775224" cy="1700987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894FB19D-4307-4F05-9F34-168F7B4EBC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7538064" y="3066094"/>
            <a:ext cx="3784283" cy="3488421"/>
          </a:xfrm>
          <a:prstGeom prst="rect">
            <a:avLst/>
          </a:prstGeom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2489CD7C-3525-474E-832A-BBE00A5371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1266298" y="6172200"/>
            <a:ext cx="479805" cy="479805"/>
          </a:xfrm>
          <a:prstGeom prst="rect">
            <a:avLst/>
          </a:prstGeom>
        </p:spPr>
      </p:pic>
      <p:pic>
        <p:nvPicPr>
          <p:cNvPr id="30" name="图片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42" y="219774"/>
            <a:ext cx="980316" cy="481960"/>
          </a:xfrm>
          <a:prstGeom prst="rect">
            <a:avLst/>
          </a:prstGeom>
        </p:spPr>
      </p:pic>
      <p:sp>
        <p:nvSpPr>
          <p:cNvPr id="22" name="矩形 2">
            <a:extLst>
              <a:ext uri="{FF2B5EF4-FFF2-40B4-BE49-F238E27FC236}">
                <a16:creationId xmlns:a16="http://schemas.microsoft.com/office/drawing/2014/main" id="{53791F22-FEAC-4A9D-89FD-F6F68AC39566}"/>
              </a:ext>
            </a:extLst>
          </p:cNvPr>
          <p:cNvSpPr/>
          <p:nvPr/>
        </p:nvSpPr>
        <p:spPr>
          <a:xfrm>
            <a:off x="2007813" y="1522817"/>
            <a:ext cx="32339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trung</a:t>
            </a:r>
            <a:r>
              <a:rPr lang="en-US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thành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汉仪帅线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3" name="矩形 4">
            <a:extLst>
              <a:ext uri="{FF2B5EF4-FFF2-40B4-BE49-F238E27FC236}">
                <a16:creationId xmlns:a16="http://schemas.microsoft.com/office/drawing/2014/main" id="{B34D0E0A-42C0-43C1-B51C-5F287F1C7F86}"/>
              </a:ext>
            </a:extLst>
          </p:cNvPr>
          <p:cNvSpPr/>
          <p:nvPr/>
        </p:nvSpPr>
        <p:spPr>
          <a:xfrm>
            <a:off x="2865018" y="2313902"/>
            <a:ext cx="31598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trung</a:t>
            </a:r>
            <a:r>
              <a:rPr lang="en-US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nghĩa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汉仪帅线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4" name="矩形 6">
            <a:extLst>
              <a:ext uri="{FF2B5EF4-FFF2-40B4-BE49-F238E27FC236}">
                <a16:creationId xmlns:a16="http://schemas.microsoft.com/office/drawing/2014/main" id="{0F2F03C3-25D0-4551-99BF-9BB95D378658}"/>
              </a:ext>
            </a:extLst>
          </p:cNvPr>
          <p:cNvSpPr/>
          <p:nvPr/>
        </p:nvSpPr>
        <p:spPr>
          <a:xfrm>
            <a:off x="3099204" y="3140405"/>
            <a:ext cx="32504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trung</a:t>
            </a:r>
            <a:r>
              <a:rPr lang="en-US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kiên</a:t>
            </a:r>
            <a:r>
              <a:rPr lang="en-US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汉仪帅线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7" name="矩形 8">
            <a:extLst>
              <a:ext uri="{FF2B5EF4-FFF2-40B4-BE49-F238E27FC236}">
                <a16:creationId xmlns:a16="http://schemas.microsoft.com/office/drawing/2014/main" id="{C362DB8B-6A0C-4CC6-8D63-F55124C09C7E}"/>
              </a:ext>
            </a:extLst>
          </p:cNvPr>
          <p:cNvSpPr/>
          <p:nvPr/>
        </p:nvSpPr>
        <p:spPr>
          <a:xfrm>
            <a:off x="3787619" y="3955260"/>
            <a:ext cx="34040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trung</a:t>
            </a:r>
            <a:r>
              <a:rPr lang="en-US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thực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汉仪帅线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8" name="文本框 9">
            <a:extLst>
              <a:ext uri="{FF2B5EF4-FFF2-40B4-BE49-F238E27FC236}">
                <a16:creationId xmlns:a16="http://schemas.microsoft.com/office/drawing/2014/main" id="{F06B359B-9FDA-4947-A047-145771D4E0B1}"/>
              </a:ext>
            </a:extLst>
          </p:cNvPr>
          <p:cNvSpPr txBox="1"/>
          <p:nvPr/>
        </p:nvSpPr>
        <p:spPr>
          <a:xfrm>
            <a:off x="1451045" y="1720846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457E80"/>
                </a:solidFill>
                <a:latin typeface="UTM Loko" panose="02040603050506020204" pitchFamily="18" charset="0"/>
                <a:ea typeface="小鹿犬拼音体" panose="02010601030101010101" pitchFamily="2" charset="-122"/>
                <a:cs typeface="YF补 汉仪夏日体+黑白emoji" panose="020B0604000101010104" pitchFamily="34" charset="-128"/>
              </a:rPr>
              <a:t>01</a:t>
            </a:r>
            <a:endParaRPr lang="zh-CN" altLang="en-US" sz="4000" b="1" dirty="0">
              <a:solidFill>
                <a:srgbClr val="457E80"/>
              </a:solidFill>
              <a:latin typeface="UTM Loko" panose="02040603050506020204" pitchFamily="18" charset="0"/>
              <a:ea typeface="小鹿犬拼音体" panose="02010601030101010101" pitchFamily="2" charset="-122"/>
              <a:cs typeface="YF补 汉仪夏日体+黑白emoji" panose="020B0604000101010104" pitchFamily="34" charset="-128"/>
            </a:endParaRPr>
          </a:p>
        </p:txBody>
      </p:sp>
      <p:sp>
        <p:nvSpPr>
          <p:cNvPr id="29" name="文本框 10">
            <a:extLst>
              <a:ext uri="{FF2B5EF4-FFF2-40B4-BE49-F238E27FC236}">
                <a16:creationId xmlns:a16="http://schemas.microsoft.com/office/drawing/2014/main" id="{88659B57-C30E-4757-873D-046B4A4F328C}"/>
              </a:ext>
            </a:extLst>
          </p:cNvPr>
          <p:cNvSpPr txBox="1"/>
          <p:nvPr/>
        </p:nvSpPr>
        <p:spPr>
          <a:xfrm>
            <a:off x="2187234" y="2476346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457E80"/>
                </a:solidFill>
                <a:latin typeface="UTM Loko" panose="02040603050506020204" pitchFamily="18" charset="0"/>
                <a:ea typeface="小鹿犬拼音体" panose="02010601030101010101" pitchFamily="2" charset="-122"/>
                <a:cs typeface="YF补 汉仪夏日体+黑白emoji" panose="020B0604000101010104" pitchFamily="34" charset="-128"/>
              </a:rPr>
              <a:t>02</a:t>
            </a:r>
            <a:endParaRPr lang="zh-CN" altLang="en-US" sz="4000" b="1" dirty="0">
              <a:solidFill>
                <a:srgbClr val="457E80"/>
              </a:solidFill>
              <a:latin typeface="UTM Loko" panose="02040603050506020204" pitchFamily="18" charset="0"/>
              <a:ea typeface="小鹿犬拼音体" panose="02010601030101010101" pitchFamily="2" charset="-122"/>
              <a:cs typeface="YF补 汉仪夏日体+黑白emoji" panose="020B0604000101010104" pitchFamily="34" charset="-128"/>
            </a:endParaRPr>
          </a:p>
        </p:txBody>
      </p:sp>
      <p:sp>
        <p:nvSpPr>
          <p:cNvPr id="31" name="文本框 11">
            <a:extLst>
              <a:ext uri="{FF2B5EF4-FFF2-40B4-BE49-F238E27FC236}">
                <a16:creationId xmlns:a16="http://schemas.microsoft.com/office/drawing/2014/main" id="{6CF812A1-FE93-4FE0-AD2B-22D76C89F858}"/>
              </a:ext>
            </a:extLst>
          </p:cNvPr>
          <p:cNvSpPr txBox="1"/>
          <p:nvPr/>
        </p:nvSpPr>
        <p:spPr>
          <a:xfrm>
            <a:off x="2799380" y="3336035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457E80"/>
                </a:solidFill>
                <a:latin typeface="UTM Loko" panose="02040603050506020204" pitchFamily="18" charset="0"/>
                <a:ea typeface="小鹿犬拼音体" panose="02010601030101010101" pitchFamily="2" charset="-122"/>
                <a:cs typeface="YF补 汉仪夏日体+黑白emoji" panose="020B0604000101010104" pitchFamily="34" charset="-128"/>
              </a:rPr>
              <a:t>03</a:t>
            </a:r>
            <a:endParaRPr lang="zh-CN" altLang="en-US" sz="4000" b="1" dirty="0">
              <a:solidFill>
                <a:srgbClr val="457E80"/>
              </a:solidFill>
              <a:latin typeface="UTM Loko" panose="02040603050506020204" pitchFamily="18" charset="0"/>
              <a:ea typeface="小鹿犬拼音体" panose="02010601030101010101" pitchFamily="2" charset="-122"/>
              <a:cs typeface="YF补 汉仪夏日体+黑白emoji" panose="020B0604000101010104" pitchFamily="34" charset="-128"/>
            </a:endParaRPr>
          </a:p>
        </p:txBody>
      </p:sp>
      <p:sp>
        <p:nvSpPr>
          <p:cNvPr id="32" name="文本框 12">
            <a:extLst>
              <a:ext uri="{FF2B5EF4-FFF2-40B4-BE49-F238E27FC236}">
                <a16:creationId xmlns:a16="http://schemas.microsoft.com/office/drawing/2014/main" id="{AF287417-2E42-4627-A373-1BACB306D114}"/>
              </a:ext>
            </a:extLst>
          </p:cNvPr>
          <p:cNvSpPr txBox="1"/>
          <p:nvPr/>
        </p:nvSpPr>
        <p:spPr>
          <a:xfrm>
            <a:off x="3473151" y="4144867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457E80"/>
                </a:solidFill>
                <a:latin typeface="UTM Loko" panose="02040603050506020204" pitchFamily="18" charset="0"/>
                <a:ea typeface="小鹿犬拼音体" panose="02010601030101010101" pitchFamily="2" charset="-122"/>
                <a:cs typeface="YF补 汉仪夏日体+黑白emoji" panose="020B0604000101010104" pitchFamily="34" charset="-128"/>
              </a:rPr>
              <a:t>04</a:t>
            </a:r>
            <a:endParaRPr lang="zh-CN" altLang="en-US" sz="4000" b="1" dirty="0">
              <a:solidFill>
                <a:srgbClr val="457E80"/>
              </a:solidFill>
              <a:latin typeface="UTM Loko" panose="02040603050506020204" pitchFamily="18" charset="0"/>
              <a:ea typeface="小鹿犬拼音体" panose="02010601030101010101" pitchFamily="2" charset="-122"/>
              <a:cs typeface="YF补 汉仪夏日体+黑白emoji" panose="020B0604000101010104" pitchFamily="34" charset="-128"/>
            </a:endParaRPr>
          </a:p>
        </p:txBody>
      </p:sp>
      <p:pic>
        <p:nvPicPr>
          <p:cNvPr id="48" name="图片 2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4" t="-4245" b="82582"/>
          <a:stretch/>
        </p:blipFill>
        <p:spPr>
          <a:xfrm flipH="1">
            <a:off x="1128663" y="1492219"/>
            <a:ext cx="419620" cy="544594"/>
          </a:xfrm>
          <a:prstGeom prst="rect">
            <a:avLst/>
          </a:prstGeom>
        </p:spPr>
      </p:pic>
      <p:pic>
        <p:nvPicPr>
          <p:cNvPr id="49" name="图片 2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4" t="-4245" b="82582"/>
          <a:stretch/>
        </p:blipFill>
        <p:spPr>
          <a:xfrm>
            <a:off x="9352806" y="317780"/>
            <a:ext cx="419620" cy="544594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1070274" y="877289"/>
            <a:ext cx="9414374" cy="703340"/>
            <a:chOff x="210098" y="257724"/>
            <a:chExt cx="9414374" cy="703340"/>
          </a:xfrm>
        </p:grpSpPr>
        <p:grpSp>
          <p:nvGrpSpPr>
            <p:cNvPr id="52" name="PA_库_组合 5"/>
            <p:cNvGrpSpPr/>
            <p:nvPr>
              <p:custDataLst>
                <p:tags r:id="rId1"/>
              </p:custDataLst>
            </p:nvPr>
          </p:nvGrpSpPr>
          <p:grpSpPr>
            <a:xfrm>
              <a:off x="210098" y="261712"/>
              <a:ext cx="9414374" cy="699352"/>
              <a:chOff x="1874329" y="2452708"/>
              <a:chExt cx="2030498" cy="699352"/>
            </a:xfrm>
          </p:grpSpPr>
          <p:sp>
            <p:nvSpPr>
              <p:cNvPr id="54" name="任意多边形 10"/>
              <p:cNvSpPr/>
              <p:nvPr/>
            </p:nvSpPr>
            <p:spPr>
              <a:xfrm>
                <a:off x="1886559" y="2454748"/>
                <a:ext cx="2018268" cy="697312"/>
              </a:xfrm>
              <a:custGeom>
                <a:avLst/>
                <a:gdLst>
                  <a:gd name="connsiteX0" fmla="*/ 322139 w 2227747"/>
                  <a:gd name="connsiteY0" fmla="*/ 93920 h 873265"/>
                  <a:gd name="connsiteX1" fmla="*/ 1892756 w 2227747"/>
                  <a:gd name="connsiteY1" fmla="*/ 61647 h 873265"/>
                  <a:gd name="connsiteX2" fmla="*/ 2086393 w 2227747"/>
                  <a:gd name="connsiteY2" fmla="*/ 803924 h 873265"/>
                  <a:gd name="connsiteX3" fmla="*/ 193048 w 2227747"/>
                  <a:gd name="connsiteY3" fmla="*/ 760894 h 873265"/>
                  <a:gd name="connsiteX4" fmla="*/ 160775 w 2227747"/>
                  <a:gd name="connsiteY4" fmla="*/ 93920 h 873265"/>
                  <a:gd name="connsiteX0" fmla="*/ 231302 w 2136910"/>
                  <a:gd name="connsiteY0" fmla="*/ 93920 h 850131"/>
                  <a:gd name="connsiteX1" fmla="*/ 1801919 w 2136910"/>
                  <a:gd name="connsiteY1" fmla="*/ 61647 h 850131"/>
                  <a:gd name="connsiteX2" fmla="*/ 1995556 w 2136910"/>
                  <a:gd name="connsiteY2" fmla="*/ 803924 h 850131"/>
                  <a:gd name="connsiteX3" fmla="*/ 102211 w 2136910"/>
                  <a:gd name="connsiteY3" fmla="*/ 760894 h 850131"/>
                  <a:gd name="connsiteX4" fmla="*/ 69938 w 2136910"/>
                  <a:gd name="connsiteY4" fmla="*/ 93920 h 850131"/>
                  <a:gd name="connsiteX0" fmla="*/ 231302 w 2027630"/>
                  <a:gd name="connsiteY0" fmla="*/ 93920 h 813269"/>
                  <a:gd name="connsiteX1" fmla="*/ 1801919 w 2027630"/>
                  <a:gd name="connsiteY1" fmla="*/ 61647 h 813269"/>
                  <a:gd name="connsiteX2" fmla="*/ 1995556 w 2027630"/>
                  <a:gd name="connsiteY2" fmla="*/ 803924 h 813269"/>
                  <a:gd name="connsiteX3" fmla="*/ 102211 w 2027630"/>
                  <a:gd name="connsiteY3" fmla="*/ 760894 h 813269"/>
                  <a:gd name="connsiteX4" fmla="*/ 69938 w 2027630"/>
                  <a:gd name="connsiteY4" fmla="*/ 93920 h 813269"/>
                  <a:gd name="connsiteX0" fmla="*/ 316247 w 2059225"/>
                  <a:gd name="connsiteY0" fmla="*/ 93133 h 831662"/>
                  <a:gd name="connsiteX1" fmla="*/ 1886864 w 2059225"/>
                  <a:gd name="connsiteY1" fmla="*/ 60860 h 831662"/>
                  <a:gd name="connsiteX2" fmla="*/ 1994440 w 2059225"/>
                  <a:gd name="connsiteY2" fmla="*/ 792379 h 831662"/>
                  <a:gd name="connsiteX3" fmla="*/ 187156 w 2059225"/>
                  <a:gd name="connsiteY3" fmla="*/ 760107 h 831662"/>
                  <a:gd name="connsiteX4" fmla="*/ 154883 w 2059225"/>
                  <a:gd name="connsiteY4" fmla="*/ 93133 h 831662"/>
                  <a:gd name="connsiteX0" fmla="*/ 316247 w 2006487"/>
                  <a:gd name="connsiteY0" fmla="*/ 60598 h 799127"/>
                  <a:gd name="connsiteX1" fmla="*/ 1886864 w 2006487"/>
                  <a:gd name="connsiteY1" fmla="*/ 28325 h 799127"/>
                  <a:gd name="connsiteX2" fmla="*/ 1994440 w 2006487"/>
                  <a:gd name="connsiteY2" fmla="*/ 759844 h 799127"/>
                  <a:gd name="connsiteX3" fmla="*/ 187156 w 2006487"/>
                  <a:gd name="connsiteY3" fmla="*/ 727572 h 799127"/>
                  <a:gd name="connsiteX4" fmla="*/ 154883 w 2006487"/>
                  <a:gd name="connsiteY4" fmla="*/ 60598 h 799127"/>
                  <a:gd name="connsiteX0" fmla="*/ 235854 w 1926094"/>
                  <a:gd name="connsiteY0" fmla="*/ 60598 h 786834"/>
                  <a:gd name="connsiteX1" fmla="*/ 1806471 w 1926094"/>
                  <a:gd name="connsiteY1" fmla="*/ 28325 h 786834"/>
                  <a:gd name="connsiteX2" fmla="*/ 1914047 w 1926094"/>
                  <a:gd name="connsiteY2" fmla="*/ 759844 h 786834"/>
                  <a:gd name="connsiteX3" fmla="*/ 106763 w 1926094"/>
                  <a:gd name="connsiteY3" fmla="*/ 727572 h 786834"/>
                  <a:gd name="connsiteX4" fmla="*/ 74490 w 1926094"/>
                  <a:gd name="connsiteY4" fmla="*/ 60598 h 786834"/>
                  <a:gd name="connsiteX0" fmla="*/ 189613 w 1879853"/>
                  <a:gd name="connsiteY0" fmla="*/ 60598 h 786834"/>
                  <a:gd name="connsiteX1" fmla="*/ 1760230 w 1879853"/>
                  <a:gd name="connsiteY1" fmla="*/ 28325 h 786834"/>
                  <a:gd name="connsiteX2" fmla="*/ 1867806 w 1879853"/>
                  <a:gd name="connsiteY2" fmla="*/ 759844 h 786834"/>
                  <a:gd name="connsiteX3" fmla="*/ 60522 w 1879853"/>
                  <a:gd name="connsiteY3" fmla="*/ 727572 h 786834"/>
                  <a:gd name="connsiteX4" fmla="*/ 28249 w 1879853"/>
                  <a:gd name="connsiteY4" fmla="*/ 60598 h 786834"/>
                  <a:gd name="connsiteX0" fmla="*/ 920229 w 1891187"/>
                  <a:gd name="connsiteY0" fmla="*/ 80158 h 828882"/>
                  <a:gd name="connsiteX1" fmla="*/ 1760230 w 1891187"/>
                  <a:gd name="connsiteY1" fmla="*/ 70373 h 828882"/>
                  <a:gd name="connsiteX2" fmla="*/ 1867806 w 1891187"/>
                  <a:gd name="connsiteY2" fmla="*/ 801892 h 828882"/>
                  <a:gd name="connsiteX3" fmla="*/ 60522 w 1891187"/>
                  <a:gd name="connsiteY3" fmla="*/ 769620 h 828882"/>
                  <a:gd name="connsiteX4" fmla="*/ 28249 w 1891187"/>
                  <a:gd name="connsiteY4" fmla="*/ 102646 h 828882"/>
                  <a:gd name="connsiteX0" fmla="*/ 953754 w 2038657"/>
                  <a:gd name="connsiteY0" fmla="*/ 80158 h 875087"/>
                  <a:gd name="connsiteX1" fmla="*/ 1793755 w 2038657"/>
                  <a:gd name="connsiteY1" fmla="*/ 70373 h 875087"/>
                  <a:gd name="connsiteX2" fmla="*/ 1901331 w 2038657"/>
                  <a:gd name="connsiteY2" fmla="*/ 801892 h 875087"/>
                  <a:gd name="connsiteX3" fmla="*/ 37845 w 2038657"/>
                  <a:gd name="connsiteY3" fmla="*/ 792108 h 875087"/>
                  <a:gd name="connsiteX4" fmla="*/ 61774 w 2038657"/>
                  <a:gd name="connsiteY4" fmla="*/ 102646 h 875087"/>
                  <a:gd name="connsiteX0" fmla="*/ 984916 w 2069819"/>
                  <a:gd name="connsiteY0" fmla="*/ 80158 h 887366"/>
                  <a:gd name="connsiteX1" fmla="*/ 1824917 w 2069819"/>
                  <a:gd name="connsiteY1" fmla="*/ 70373 h 887366"/>
                  <a:gd name="connsiteX2" fmla="*/ 1932493 w 2069819"/>
                  <a:gd name="connsiteY2" fmla="*/ 801892 h 887366"/>
                  <a:gd name="connsiteX3" fmla="*/ 69007 w 2069819"/>
                  <a:gd name="connsiteY3" fmla="*/ 792108 h 887366"/>
                  <a:gd name="connsiteX4" fmla="*/ 389999 w 2069819"/>
                  <a:gd name="connsiteY4" fmla="*/ 80159 h 887366"/>
                  <a:gd name="connsiteX0" fmla="*/ 1007612 w 2092515"/>
                  <a:gd name="connsiteY0" fmla="*/ 80158 h 887365"/>
                  <a:gd name="connsiteX1" fmla="*/ 1847613 w 2092515"/>
                  <a:gd name="connsiteY1" fmla="*/ 70373 h 887365"/>
                  <a:gd name="connsiteX2" fmla="*/ 1955189 w 2092515"/>
                  <a:gd name="connsiteY2" fmla="*/ 801892 h 887365"/>
                  <a:gd name="connsiteX3" fmla="*/ 91703 w 2092515"/>
                  <a:gd name="connsiteY3" fmla="*/ 792108 h 887365"/>
                  <a:gd name="connsiteX4" fmla="*/ 412695 w 2092515"/>
                  <a:gd name="connsiteY4" fmla="*/ 80159 h 887365"/>
                  <a:gd name="connsiteX0" fmla="*/ 1087979 w 2172882"/>
                  <a:gd name="connsiteY0" fmla="*/ 80158 h 865313"/>
                  <a:gd name="connsiteX1" fmla="*/ 1927980 w 2172882"/>
                  <a:gd name="connsiteY1" fmla="*/ 70373 h 865313"/>
                  <a:gd name="connsiteX2" fmla="*/ 2035556 w 2172882"/>
                  <a:gd name="connsiteY2" fmla="*/ 801892 h 865313"/>
                  <a:gd name="connsiteX3" fmla="*/ 172070 w 2172882"/>
                  <a:gd name="connsiteY3" fmla="*/ 792108 h 865313"/>
                  <a:gd name="connsiteX4" fmla="*/ 244170 w 2172882"/>
                  <a:gd name="connsiteY4" fmla="*/ 492446 h 865313"/>
                  <a:gd name="connsiteX0" fmla="*/ 1043749 w 2128652"/>
                  <a:gd name="connsiteY0" fmla="*/ 80158 h 865313"/>
                  <a:gd name="connsiteX1" fmla="*/ 1883750 w 2128652"/>
                  <a:gd name="connsiteY1" fmla="*/ 70373 h 865313"/>
                  <a:gd name="connsiteX2" fmla="*/ 1991326 w 2128652"/>
                  <a:gd name="connsiteY2" fmla="*/ 801892 h 865313"/>
                  <a:gd name="connsiteX3" fmla="*/ 127840 w 2128652"/>
                  <a:gd name="connsiteY3" fmla="*/ 792108 h 865313"/>
                  <a:gd name="connsiteX4" fmla="*/ 199940 w 2128652"/>
                  <a:gd name="connsiteY4" fmla="*/ 492446 h 865313"/>
                  <a:gd name="connsiteX0" fmla="*/ 1078008 w 2162911"/>
                  <a:gd name="connsiteY0" fmla="*/ 80158 h 865313"/>
                  <a:gd name="connsiteX1" fmla="*/ 1918009 w 2162911"/>
                  <a:gd name="connsiteY1" fmla="*/ 70373 h 865313"/>
                  <a:gd name="connsiteX2" fmla="*/ 2025585 w 2162911"/>
                  <a:gd name="connsiteY2" fmla="*/ 801892 h 865313"/>
                  <a:gd name="connsiteX3" fmla="*/ 162099 w 2162911"/>
                  <a:gd name="connsiteY3" fmla="*/ 792108 h 865313"/>
                  <a:gd name="connsiteX4" fmla="*/ 137854 w 2162911"/>
                  <a:gd name="connsiteY4" fmla="*/ 492446 h 865313"/>
                  <a:gd name="connsiteX0" fmla="*/ 1042572 w 2127475"/>
                  <a:gd name="connsiteY0" fmla="*/ 80158 h 865313"/>
                  <a:gd name="connsiteX1" fmla="*/ 1882573 w 2127475"/>
                  <a:gd name="connsiteY1" fmla="*/ 70373 h 865313"/>
                  <a:gd name="connsiteX2" fmla="*/ 1990149 w 2127475"/>
                  <a:gd name="connsiteY2" fmla="*/ 801892 h 865313"/>
                  <a:gd name="connsiteX3" fmla="*/ 126663 w 2127475"/>
                  <a:gd name="connsiteY3" fmla="*/ 792108 h 865313"/>
                  <a:gd name="connsiteX4" fmla="*/ 102418 w 2127475"/>
                  <a:gd name="connsiteY4" fmla="*/ 492446 h 865313"/>
                  <a:gd name="connsiteX0" fmla="*/ 971813 w 2049582"/>
                  <a:gd name="connsiteY0" fmla="*/ 80158 h 878885"/>
                  <a:gd name="connsiteX1" fmla="*/ 1811814 w 2049582"/>
                  <a:gd name="connsiteY1" fmla="*/ 70373 h 878885"/>
                  <a:gd name="connsiteX2" fmla="*/ 1919390 w 2049582"/>
                  <a:gd name="connsiteY2" fmla="*/ 801892 h 878885"/>
                  <a:gd name="connsiteX3" fmla="*/ 152249 w 2049582"/>
                  <a:gd name="connsiteY3" fmla="*/ 822093 h 878885"/>
                  <a:gd name="connsiteX4" fmla="*/ 31659 w 2049582"/>
                  <a:gd name="connsiteY4" fmla="*/ 492446 h 878885"/>
                  <a:gd name="connsiteX0" fmla="*/ 1009140 w 2086909"/>
                  <a:gd name="connsiteY0" fmla="*/ 80158 h 878885"/>
                  <a:gd name="connsiteX1" fmla="*/ 1849141 w 2086909"/>
                  <a:gd name="connsiteY1" fmla="*/ 70373 h 878885"/>
                  <a:gd name="connsiteX2" fmla="*/ 1956717 w 2086909"/>
                  <a:gd name="connsiteY2" fmla="*/ 801892 h 878885"/>
                  <a:gd name="connsiteX3" fmla="*/ 189576 w 2086909"/>
                  <a:gd name="connsiteY3" fmla="*/ 822093 h 878885"/>
                  <a:gd name="connsiteX4" fmla="*/ 68986 w 2086909"/>
                  <a:gd name="connsiteY4" fmla="*/ 492446 h 878885"/>
                  <a:gd name="connsiteX0" fmla="*/ 1041174 w 2118943"/>
                  <a:gd name="connsiteY0" fmla="*/ 80158 h 872392"/>
                  <a:gd name="connsiteX1" fmla="*/ 1881175 w 2118943"/>
                  <a:gd name="connsiteY1" fmla="*/ 70373 h 872392"/>
                  <a:gd name="connsiteX2" fmla="*/ 1988751 w 2118943"/>
                  <a:gd name="connsiteY2" fmla="*/ 801892 h 872392"/>
                  <a:gd name="connsiteX3" fmla="*/ 221610 w 2118943"/>
                  <a:gd name="connsiteY3" fmla="*/ 822093 h 872392"/>
                  <a:gd name="connsiteX4" fmla="*/ 44818 w 2118943"/>
                  <a:gd name="connsiteY4" fmla="*/ 612383 h 872392"/>
                  <a:gd name="connsiteX0" fmla="*/ 1010281 w 2088050"/>
                  <a:gd name="connsiteY0" fmla="*/ 80158 h 872392"/>
                  <a:gd name="connsiteX1" fmla="*/ 1850282 w 2088050"/>
                  <a:gd name="connsiteY1" fmla="*/ 70373 h 872392"/>
                  <a:gd name="connsiteX2" fmla="*/ 1957858 w 2088050"/>
                  <a:gd name="connsiteY2" fmla="*/ 801892 h 872392"/>
                  <a:gd name="connsiteX3" fmla="*/ 190717 w 2088050"/>
                  <a:gd name="connsiteY3" fmla="*/ 822093 h 872392"/>
                  <a:gd name="connsiteX4" fmla="*/ 13925 w 2088050"/>
                  <a:gd name="connsiteY4" fmla="*/ 612383 h 872392"/>
                  <a:gd name="connsiteX0" fmla="*/ 1010281 w 2088050"/>
                  <a:gd name="connsiteY0" fmla="*/ 80158 h 872392"/>
                  <a:gd name="connsiteX1" fmla="*/ 1850282 w 2088050"/>
                  <a:gd name="connsiteY1" fmla="*/ 70373 h 872392"/>
                  <a:gd name="connsiteX2" fmla="*/ 1957858 w 2088050"/>
                  <a:gd name="connsiteY2" fmla="*/ 801892 h 872392"/>
                  <a:gd name="connsiteX3" fmla="*/ 190717 w 2088050"/>
                  <a:gd name="connsiteY3" fmla="*/ 822093 h 872392"/>
                  <a:gd name="connsiteX4" fmla="*/ 13925 w 2088050"/>
                  <a:gd name="connsiteY4" fmla="*/ 612383 h 872392"/>
                  <a:gd name="connsiteX0" fmla="*/ 996356 w 2074125"/>
                  <a:gd name="connsiteY0" fmla="*/ 80158 h 861823"/>
                  <a:gd name="connsiteX1" fmla="*/ 1836357 w 2074125"/>
                  <a:gd name="connsiteY1" fmla="*/ 70373 h 861823"/>
                  <a:gd name="connsiteX2" fmla="*/ 1943933 w 2074125"/>
                  <a:gd name="connsiteY2" fmla="*/ 801892 h 861823"/>
                  <a:gd name="connsiteX3" fmla="*/ 176792 w 2074125"/>
                  <a:gd name="connsiteY3" fmla="*/ 822093 h 861823"/>
                  <a:gd name="connsiteX4" fmla="*/ 0 w 2074125"/>
                  <a:gd name="connsiteY4" fmla="*/ 612383 h 861823"/>
                  <a:gd name="connsiteX0" fmla="*/ 996356 w 1970804"/>
                  <a:gd name="connsiteY0" fmla="*/ 80158 h 823168"/>
                  <a:gd name="connsiteX1" fmla="*/ 1836357 w 1970804"/>
                  <a:gd name="connsiteY1" fmla="*/ 70373 h 823168"/>
                  <a:gd name="connsiteX2" fmla="*/ 1943933 w 1970804"/>
                  <a:gd name="connsiteY2" fmla="*/ 801892 h 823168"/>
                  <a:gd name="connsiteX3" fmla="*/ 176792 w 1970804"/>
                  <a:gd name="connsiteY3" fmla="*/ 822093 h 823168"/>
                  <a:gd name="connsiteX4" fmla="*/ 0 w 1970804"/>
                  <a:gd name="connsiteY4" fmla="*/ 612383 h 823168"/>
                  <a:gd name="connsiteX0" fmla="*/ 1010802 w 1991303"/>
                  <a:gd name="connsiteY0" fmla="*/ 81745 h 843471"/>
                  <a:gd name="connsiteX1" fmla="*/ 1850803 w 1991303"/>
                  <a:gd name="connsiteY1" fmla="*/ 71960 h 843471"/>
                  <a:gd name="connsiteX2" fmla="*/ 1966407 w 1991303"/>
                  <a:gd name="connsiteY2" fmla="*/ 825967 h 843471"/>
                  <a:gd name="connsiteX3" fmla="*/ 191238 w 1991303"/>
                  <a:gd name="connsiteY3" fmla="*/ 823680 h 843471"/>
                  <a:gd name="connsiteX4" fmla="*/ 14446 w 1991303"/>
                  <a:gd name="connsiteY4" fmla="*/ 613970 h 843471"/>
                  <a:gd name="connsiteX0" fmla="*/ 1009760 w 1978344"/>
                  <a:gd name="connsiteY0" fmla="*/ 81745 h 843471"/>
                  <a:gd name="connsiteX1" fmla="*/ 1849761 w 1978344"/>
                  <a:gd name="connsiteY1" fmla="*/ 71960 h 843471"/>
                  <a:gd name="connsiteX2" fmla="*/ 1949307 w 1978344"/>
                  <a:gd name="connsiteY2" fmla="*/ 825967 h 843471"/>
                  <a:gd name="connsiteX3" fmla="*/ 190196 w 1978344"/>
                  <a:gd name="connsiteY3" fmla="*/ 823680 h 843471"/>
                  <a:gd name="connsiteX4" fmla="*/ 13404 w 1978344"/>
                  <a:gd name="connsiteY4" fmla="*/ 613970 h 843471"/>
                  <a:gd name="connsiteX0" fmla="*/ 996356 w 1964940"/>
                  <a:gd name="connsiteY0" fmla="*/ 81745 h 840320"/>
                  <a:gd name="connsiteX1" fmla="*/ 1836357 w 1964940"/>
                  <a:gd name="connsiteY1" fmla="*/ 71960 h 840320"/>
                  <a:gd name="connsiteX2" fmla="*/ 1935903 w 1964940"/>
                  <a:gd name="connsiteY2" fmla="*/ 825967 h 840320"/>
                  <a:gd name="connsiteX3" fmla="*/ 176792 w 1964940"/>
                  <a:gd name="connsiteY3" fmla="*/ 823680 h 840320"/>
                  <a:gd name="connsiteX4" fmla="*/ 0 w 1964940"/>
                  <a:gd name="connsiteY4" fmla="*/ 613970 h 84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4940" h="840320">
                    <a:moveTo>
                      <a:pt x="996356" y="81745"/>
                    </a:moveTo>
                    <a:cubicBezTo>
                      <a:pt x="1634643" y="6441"/>
                      <a:pt x="1679766" y="-52077"/>
                      <a:pt x="1836357" y="71960"/>
                    </a:cubicBezTo>
                    <a:cubicBezTo>
                      <a:pt x="1992948" y="195997"/>
                      <a:pt x="1979663" y="813122"/>
                      <a:pt x="1935903" y="825967"/>
                    </a:cubicBezTo>
                    <a:cubicBezTo>
                      <a:pt x="1892143" y="838812"/>
                      <a:pt x="282666" y="851518"/>
                      <a:pt x="176792" y="823680"/>
                    </a:cubicBezTo>
                    <a:cubicBezTo>
                      <a:pt x="70918" y="795842"/>
                      <a:pt x="51561" y="817904"/>
                      <a:pt x="0" y="613970"/>
                    </a:cubicBezTo>
                  </a:path>
                </a:pathLst>
              </a:custGeom>
              <a:pattFill prst="wdDnDiag">
                <a:fgClr>
                  <a:srgbClr val="F59C1F"/>
                </a:fgClr>
                <a:bgClr>
                  <a:schemeClr val="bg1"/>
                </a:bgClr>
              </a:pattFill>
              <a:ln w="25400" cap="rnd">
                <a:solidFill>
                  <a:srgbClr val="F59C1F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任意多边形 11"/>
              <p:cNvSpPr/>
              <p:nvPr/>
            </p:nvSpPr>
            <p:spPr>
              <a:xfrm>
                <a:off x="1874329" y="2452708"/>
                <a:ext cx="1992548" cy="652929"/>
              </a:xfrm>
              <a:custGeom>
                <a:avLst/>
                <a:gdLst>
                  <a:gd name="connsiteX0" fmla="*/ 322139 w 2227747"/>
                  <a:gd name="connsiteY0" fmla="*/ 93920 h 873265"/>
                  <a:gd name="connsiteX1" fmla="*/ 1892756 w 2227747"/>
                  <a:gd name="connsiteY1" fmla="*/ 61647 h 873265"/>
                  <a:gd name="connsiteX2" fmla="*/ 2086393 w 2227747"/>
                  <a:gd name="connsiteY2" fmla="*/ 803924 h 873265"/>
                  <a:gd name="connsiteX3" fmla="*/ 193048 w 2227747"/>
                  <a:gd name="connsiteY3" fmla="*/ 760894 h 873265"/>
                  <a:gd name="connsiteX4" fmla="*/ 160775 w 2227747"/>
                  <a:gd name="connsiteY4" fmla="*/ 93920 h 873265"/>
                  <a:gd name="connsiteX0" fmla="*/ 231302 w 2136910"/>
                  <a:gd name="connsiteY0" fmla="*/ 93920 h 850131"/>
                  <a:gd name="connsiteX1" fmla="*/ 1801919 w 2136910"/>
                  <a:gd name="connsiteY1" fmla="*/ 61647 h 850131"/>
                  <a:gd name="connsiteX2" fmla="*/ 1995556 w 2136910"/>
                  <a:gd name="connsiteY2" fmla="*/ 803924 h 850131"/>
                  <a:gd name="connsiteX3" fmla="*/ 102211 w 2136910"/>
                  <a:gd name="connsiteY3" fmla="*/ 760894 h 850131"/>
                  <a:gd name="connsiteX4" fmla="*/ 69938 w 2136910"/>
                  <a:gd name="connsiteY4" fmla="*/ 93920 h 850131"/>
                  <a:gd name="connsiteX0" fmla="*/ 231302 w 2027630"/>
                  <a:gd name="connsiteY0" fmla="*/ 93920 h 813269"/>
                  <a:gd name="connsiteX1" fmla="*/ 1801919 w 2027630"/>
                  <a:gd name="connsiteY1" fmla="*/ 61647 h 813269"/>
                  <a:gd name="connsiteX2" fmla="*/ 1995556 w 2027630"/>
                  <a:gd name="connsiteY2" fmla="*/ 803924 h 813269"/>
                  <a:gd name="connsiteX3" fmla="*/ 102211 w 2027630"/>
                  <a:gd name="connsiteY3" fmla="*/ 760894 h 813269"/>
                  <a:gd name="connsiteX4" fmla="*/ 69938 w 2027630"/>
                  <a:gd name="connsiteY4" fmla="*/ 93920 h 813269"/>
                  <a:gd name="connsiteX0" fmla="*/ 316247 w 2059225"/>
                  <a:gd name="connsiteY0" fmla="*/ 93133 h 831662"/>
                  <a:gd name="connsiteX1" fmla="*/ 1886864 w 2059225"/>
                  <a:gd name="connsiteY1" fmla="*/ 60860 h 831662"/>
                  <a:gd name="connsiteX2" fmla="*/ 1994440 w 2059225"/>
                  <a:gd name="connsiteY2" fmla="*/ 792379 h 831662"/>
                  <a:gd name="connsiteX3" fmla="*/ 187156 w 2059225"/>
                  <a:gd name="connsiteY3" fmla="*/ 760107 h 831662"/>
                  <a:gd name="connsiteX4" fmla="*/ 154883 w 2059225"/>
                  <a:gd name="connsiteY4" fmla="*/ 93133 h 831662"/>
                  <a:gd name="connsiteX0" fmla="*/ 316247 w 2006487"/>
                  <a:gd name="connsiteY0" fmla="*/ 60598 h 799127"/>
                  <a:gd name="connsiteX1" fmla="*/ 1886864 w 2006487"/>
                  <a:gd name="connsiteY1" fmla="*/ 28325 h 799127"/>
                  <a:gd name="connsiteX2" fmla="*/ 1994440 w 2006487"/>
                  <a:gd name="connsiteY2" fmla="*/ 759844 h 799127"/>
                  <a:gd name="connsiteX3" fmla="*/ 187156 w 2006487"/>
                  <a:gd name="connsiteY3" fmla="*/ 727572 h 799127"/>
                  <a:gd name="connsiteX4" fmla="*/ 154883 w 2006487"/>
                  <a:gd name="connsiteY4" fmla="*/ 60598 h 799127"/>
                  <a:gd name="connsiteX0" fmla="*/ 235854 w 1926094"/>
                  <a:gd name="connsiteY0" fmla="*/ 60598 h 786834"/>
                  <a:gd name="connsiteX1" fmla="*/ 1806471 w 1926094"/>
                  <a:gd name="connsiteY1" fmla="*/ 28325 h 786834"/>
                  <a:gd name="connsiteX2" fmla="*/ 1914047 w 1926094"/>
                  <a:gd name="connsiteY2" fmla="*/ 759844 h 786834"/>
                  <a:gd name="connsiteX3" fmla="*/ 106763 w 1926094"/>
                  <a:gd name="connsiteY3" fmla="*/ 727572 h 786834"/>
                  <a:gd name="connsiteX4" fmla="*/ 74490 w 1926094"/>
                  <a:gd name="connsiteY4" fmla="*/ 60598 h 786834"/>
                  <a:gd name="connsiteX0" fmla="*/ 189613 w 1879853"/>
                  <a:gd name="connsiteY0" fmla="*/ 60598 h 786834"/>
                  <a:gd name="connsiteX1" fmla="*/ 1760230 w 1879853"/>
                  <a:gd name="connsiteY1" fmla="*/ 28325 h 786834"/>
                  <a:gd name="connsiteX2" fmla="*/ 1867806 w 1879853"/>
                  <a:gd name="connsiteY2" fmla="*/ 759844 h 786834"/>
                  <a:gd name="connsiteX3" fmla="*/ 60522 w 1879853"/>
                  <a:gd name="connsiteY3" fmla="*/ 727572 h 786834"/>
                  <a:gd name="connsiteX4" fmla="*/ 28249 w 1879853"/>
                  <a:gd name="connsiteY4" fmla="*/ 60598 h 786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9853" h="786834">
                    <a:moveTo>
                      <a:pt x="189613" y="60598"/>
                    </a:moveTo>
                    <a:cubicBezTo>
                      <a:pt x="827900" y="-14706"/>
                      <a:pt x="1663411" y="-12912"/>
                      <a:pt x="1760230" y="28325"/>
                    </a:cubicBezTo>
                    <a:cubicBezTo>
                      <a:pt x="1857049" y="69562"/>
                      <a:pt x="1903665" y="729364"/>
                      <a:pt x="1867806" y="759844"/>
                    </a:cubicBezTo>
                    <a:cubicBezTo>
                      <a:pt x="1831947" y="790324"/>
                      <a:pt x="141204" y="811840"/>
                      <a:pt x="60522" y="727572"/>
                    </a:cubicBezTo>
                    <a:cubicBezTo>
                      <a:pt x="-20160" y="643304"/>
                      <a:pt x="-8507" y="399464"/>
                      <a:pt x="28249" y="60598"/>
                    </a:cubicBezTo>
                  </a:path>
                </a:pathLst>
              </a:custGeom>
              <a:solidFill>
                <a:schemeClr val="bg1"/>
              </a:solidFill>
              <a:ln w="25400" cap="rnd">
                <a:solidFill>
                  <a:srgbClr val="F59C1F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 8"/>
            <p:cNvSpPr/>
            <p:nvPr/>
          </p:nvSpPr>
          <p:spPr>
            <a:xfrm>
              <a:off x="1188595" y="257724"/>
              <a:ext cx="73444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5A94AC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Trung</a:t>
              </a:r>
              <a:r>
                <a:rPr lang="en-US" altLang="zh-CN" sz="3200" b="1" dirty="0">
                  <a:solidFill>
                    <a:srgbClr val="5A94AC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có </a:t>
              </a:r>
              <a:r>
                <a:rPr lang="en-US" altLang="zh-CN" sz="3200" b="1" dirty="0" err="1">
                  <a:solidFill>
                    <a:srgbClr val="5A94AC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nghĩa</a:t>
              </a:r>
              <a:r>
                <a:rPr lang="en-US" altLang="zh-CN" sz="3200" b="1" dirty="0">
                  <a:solidFill>
                    <a:srgbClr val="5A94AC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là </a:t>
              </a:r>
              <a:r>
                <a:rPr lang="en-US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“</a:t>
              </a:r>
              <a:r>
                <a:rPr lang="en-US" altLang="zh-CN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một</a:t>
              </a:r>
              <a:r>
                <a:rPr lang="en-US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lòng</a:t>
              </a:r>
              <a:r>
                <a:rPr lang="en-US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một</a:t>
              </a:r>
              <a:r>
                <a:rPr lang="en-US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dạ</a:t>
              </a:r>
              <a:r>
                <a:rPr lang="en-US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” </a:t>
              </a:r>
            </a:p>
          </p:txBody>
        </p:sp>
      </p:grpSp>
      <p:pic>
        <p:nvPicPr>
          <p:cNvPr id="56" name="图片 8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7" y="200073"/>
            <a:ext cx="1284144" cy="96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938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7" grpId="0"/>
      <p:bldP spid="28" grpId="0"/>
      <p:bldP spid="29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5559243" y="-1456849"/>
            <a:ext cx="7449447" cy="957231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22416" y="946395"/>
            <a:ext cx="10547169" cy="6159021"/>
            <a:chOff x="0" y="0"/>
            <a:chExt cx="13836260" cy="807968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8016187"/>
            </a:xfrm>
            <a:custGeom>
              <a:avLst/>
              <a:gdLst/>
              <a:ahLst/>
              <a:cxnLst/>
              <a:rect l="l" t="t" r="r" b="b"/>
              <a:pathLst>
                <a:path w="13772759" h="8016187">
                  <a:moveTo>
                    <a:pt x="13680050" y="8016187"/>
                  </a:moveTo>
                  <a:lnTo>
                    <a:pt x="92710" y="8016187"/>
                  </a:lnTo>
                  <a:cubicBezTo>
                    <a:pt x="41910" y="8016187"/>
                    <a:pt x="0" y="7974277"/>
                    <a:pt x="0" y="792347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922206"/>
                  </a:lnTo>
                  <a:cubicBezTo>
                    <a:pt x="13772759" y="7974277"/>
                    <a:pt x="13730850" y="8016187"/>
                    <a:pt x="13680050" y="801618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8079687"/>
            </a:xfrm>
            <a:custGeom>
              <a:avLst/>
              <a:gdLst/>
              <a:ahLst/>
              <a:cxnLst/>
              <a:rect l="l" t="t" r="r" b="b"/>
              <a:pathLst>
                <a:path w="13836259" h="8079687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955227"/>
                  </a:lnTo>
                  <a:cubicBezTo>
                    <a:pt x="13776570" y="7990787"/>
                    <a:pt x="13747359" y="8019997"/>
                    <a:pt x="13711800" y="8019997"/>
                  </a:cubicBezTo>
                  <a:lnTo>
                    <a:pt x="124460" y="8019997"/>
                  </a:lnTo>
                  <a:cubicBezTo>
                    <a:pt x="88900" y="8019997"/>
                    <a:pt x="59690" y="7990787"/>
                    <a:pt x="59690" y="795522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955227"/>
                  </a:lnTo>
                  <a:cubicBezTo>
                    <a:pt x="0" y="8023807"/>
                    <a:pt x="55880" y="8079687"/>
                    <a:pt x="124460" y="8079687"/>
                  </a:cubicBezTo>
                  <a:lnTo>
                    <a:pt x="13711800" y="8079687"/>
                  </a:lnTo>
                  <a:cubicBezTo>
                    <a:pt x="13780379" y="8079687"/>
                    <a:pt x="13836259" y="8023807"/>
                    <a:pt x="13836259" y="7955227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22416" y="685800"/>
            <a:ext cx="10547169" cy="40090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592402" y="-849175"/>
            <a:ext cx="5076199" cy="486392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465575" y="5307577"/>
            <a:ext cx="4629256" cy="390540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33425" y="1582786"/>
            <a:ext cx="1236360" cy="123636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84451" y="705872"/>
            <a:ext cx="761656" cy="76165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9046399" y="5672309"/>
            <a:ext cx="761656" cy="76165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747457" y="5291481"/>
            <a:ext cx="490456" cy="490456"/>
          </a:xfrm>
          <a:prstGeom prst="rect">
            <a:avLst/>
          </a:prstGeom>
        </p:spPr>
      </p:pic>
      <p:grpSp>
        <p:nvGrpSpPr>
          <p:cNvPr id="18" name="组合 123"/>
          <p:cNvGrpSpPr/>
          <p:nvPr/>
        </p:nvGrpSpPr>
        <p:grpSpPr>
          <a:xfrm>
            <a:off x="3608822" y="2325474"/>
            <a:ext cx="1505515" cy="1297389"/>
            <a:chOff x="3978461" y="2452512"/>
            <a:chExt cx="1505319" cy="1297689"/>
          </a:xfrm>
        </p:grpSpPr>
        <p:sp>
          <p:nvSpPr>
            <p:cNvPr id="19" name="梯形 5"/>
            <p:cNvSpPr/>
            <p:nvPr/>
          </p:nvSpPr>
          <p:spPr>
            <a:xfrm>
              <a:off x="4344623" y="3523139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0" name="六边形 2"/>
            <p:cNvSpPr/>
            <p:nvPr/>
          </p:nvSpPr>
          <p:spPr>
            <a:xfrm>
              <a:off x="3978461" y="2452512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1" name="任意多边形 3"/>
            <p:cNvSpPr/>
            <p:nvPr/>
          </p:nvSpPr>
          <p:spPr>
            <a:xfrm>
              <a:off x="4051993" y="2515056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2" name="梯形 71"/>
            <p:cNvSpPr/>
            <p:nvPr/>
          </p:nvSpPr>
          <p:spPr>
            <a:xfrm rot="14580000" flipH="1">
              <a:off x="4859296" y="2760492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3" name="任意多边形 7"/>
            <p:cNvSpPr/>
            <p:nvPr/>
          </p:nvSpPr>
          <p:spPr>
            <a:xfrm>
              <a:off x="4052375" y="2519273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4" name="梯形 8"/>
            <p:cNvSpPr/>
            <p:nvPr/>
          </p:nvSpPr>
          <p:spPr>
            <a:xfrm flipV="1">
              <a:off x="4344623" y="2515055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5" name="组合 62"/>
          <p:cNvGrpSpPr/>
          <p:nvPr/>
        </p:nvGrpSpPr>
        <p:grpSpPr>
          <a:xfrm>
            <a:off x="3858627" y="2552482"/>
            <a:ext cx="1011098" cy="843370"/>
            <a:chOff x="4228234" y="2679573"/>
            <a:chExt cx="1010966" cy="843565"/>
          </a:xfrm>
        </p:grpSpPr>
        <p:sp>
          <p:nvSpPr>
            <p:cNvPr id="26" name="六边形 4"/>
            <p:cNvSpPr/>
            <p:nvPr/>
          </p:nvSpPr>
          <p:spPr>
            <a:xfrm>
              <a:off x="4241852" y="2679573"/>
              <a:ext cx="978537" cy="843565"/>
            </a:xfrm>
            <a:prstGeom prst="hexagon">
              <a:avLst/>
            </a:prstGeom>
            <a:blipFill>
              <a:blip r:embed="rId12"/>
              <a:stretch>
                <a:fillRect/>
              </a:stretch>
            </a:blip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1"/>
            <p:cNvSpPr txBox="1"/>
            <p:nvPr/>
          </p:nvSpPr>
          <p:spPr>
            <a:xfrm>
              <a:off x="4228234" y="2842334"/>
              <a:ext cx="1010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 sz="2800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8" name="组合 124"/>
          <p:cNvGrpSpPr/>
          <p:nvPr/>
        </p:nvGrpSpPr>
        <p:grpSpPr>
          <a:xfrm>
            <a:off x="3608822" y="3619852"/>
            <a:ext cx="1505515" cy="1297389"/>
            <a:chOff x="3978461" y="3747190"/>
            <a:chExt cx="1505319" cy="1297689"/>
          </a:xfrm>
        </p:grpSpPr>
        <p:sp>
          <p:nvSpPr>
            <p:cNvPr id="29" name="梯形 21"/>
            <p:cNvSpPr/>
            <p:nvPr/>
          </p:nvSpPr>
          <p:spPr>
            <a:xfrm>
              <a:off x="4344623" y="4817817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0" name="梯形 24"/>
            <p:cNvSpPr/>
            <p:nvPr/>
          </p:nvSpPr>
          <p:spPr>
            <a:xfrm flipV="1">
              <a:off x="4344623" y="3809733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1" name="六边形 18"/>
            <p:cNvSpPr/>
            <p:nvPr/>
          </p:nvSpPr>
          <p:spPr>
            <a:xfrm>
              <a:off x="3978461" y="3747190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2" name="任意多边形 19"/>
            <p:cNvSpPr/>
            <p:nvPr/>
          </p:nvSpPr>
          <p:spPr>
            <a:xfrm>
              <a:off x="4051993" y="3809734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3" name="梯形 71"/>
            <p:cNvSpPr/>
            <p:nvPr/>
          </p:nvSpPr>
          <p:spPr>
            <a:xfrm rot="14580000" flipH="1">
              <a:off x="4859296" y="4055170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4" name="任意多边形 23"/>
            <p:cNvSpPr/>
            <p:nvPr/>
          </p:nvSpPr>
          <p:spPr>
            <a:xfrm>
              <a:off x="4052375" y="3813951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5" name="组合 109"/>
          <p:cNvGrpSpPr/>
          <p:nvPr/>
        </p:nvGrpSpPr>
        <p:grpSpPr>
          <a:xfrm>
            <a:off x="3643705" y="3846859"/>
            <a:ext cx="1454395" cy="885177"/>
            <a:chOff x="4013340" y="3974251"/>
            <a:chExt cx="1454205" cy="885382"/>
          </a:xfrm>
        </p:grpSpPr>
        <p:sp>
          <p:nvSpPr>
            <p:cNvPr id="36" name="六边形 20"/>
            <p:cNvSpPr/>
            <p:nvPr/>
          </p:nvSpPr>
          <p:spPr>
            <a:xfrm>
              <a:off x="4241852" y="3974251"/>
              <a:ext cx="978537" cy="843565"/>
            </a:xfrm>
            <a:prstGeom prst="hexagon">
              <a:avLst/>
            </a:prstGeom>
            <a:blipFill>
              <a:blip r:embed="rId12"/>
              <a:stretch>
                <a:fillRect/>
              </a:stretch>
            </a:blip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endParaRPr lang="zh-CN" altLang="en-US"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7" name="文本框 26"/>
            <p:cNvSpPr txBox="1"/>
            <p:nvPr/>
          </p:nvSpPr>
          <p:spPr>
            <a:xfrm>
              <a:off x="4013340" y="4028444"/>
              <a:ext cx="1454205" cy="831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trung</a:t>
              </a:r>
              <a:r>
                <a:rPr lang="en-US" altLang="zh-CN" sz="24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hậu</a:t>
              </a:r>
              <a:endParaRPr lang="zh-CN" alt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38" name="组合 127"/>
          <p:cNvGrpSpPr/>
          <p:nvPr/>
        </p:nvGrpSpPr>
        <p:grpSpPr>
          <a:xfrm>
            <a:off x="5981509" y="2325474"/>
            <a:ext cx="1505515" cy="1297389"/>
            <a:chOff x="6350839" y="2452512"/>
            <a:chExt cx="1505319" cy="1297689"/>
          </a:xfrm>
        </p:grpSpPr>
        <p:sp>
          <p:nvSpPr>
            <p:cNvPr id="39" name="梯形 29"/>
            <p:cNvSpPr/>
            <p:nvPr/>
          </p:nvSpPr>
          <p:spPr>
            <a:xfrm>
              <a:off x="6717001" y="3523139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0" name="梯形 32"/>
            <p:cNvSpPr/>
            <p:nvPr/>
          </p:nvSpPr>
          <p:spPr>
            <a:xfrm flipV="1">
              <a:off x="6717001" y="2515055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1" name="六边形 26"/>
            <p:cNvSpPr/>
            <p:nvPr/>
          </p:nvSpPr>
          <p:spPr>
            <a:xfrm>
              <a:off x="6350839" y="2452512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2" name="任意多边形 27"/>
            <p:cNvSpPr/>
            <p:nvPr/>
          </p:nvSpPr>
          <p:spPr>
            <a:xfrm>
              <a:off x="6424371" y="2515056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梯形 71"/>
            <p:cNvSpPr/>
            <p:nvPr/>
          </p:nvSpPr>
          <p:spPr>
            <a:xfrm rot="14580000" flipH="1">
              <a:off x="7231674" y="2760492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4" name="任意多边形 31"/>
            <p:cNvSpPr/>
            <p:nvPr/>
          </p:nvSpPr>
          <p:spPr>
            <a:xfrm>
              <a:off x="6424753" y="2519273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5" name="组合 97"/>
          <p:cNvGrpSpPr/>
          <p:nvPr/>
        </p:nvGrpSpPr>
        <p:grpSpPr>
          <a:xfrm>
            <a:off x="6019460" y="2552480"/>
            <a:ext cx="1503362" cy="874382"/>
            <a:chOff x="6388787" y="2679573"/>
            <a:chExt cx="1503166" cy="874585"/>
          </a:xfrm>
        </p:grpSpPr>
        <p:sp>
          <p:nvSpPr>
            <p:cNvPr id="46" name="六边形 28"/>
            <p:cNvSpPr/>
            <p:nvPr/>
          </p:nvSpPr>
          <p:spPr>
            <a:xfrm>
              <a:off x="6614230" y="2679573"/>
              <a:ext cx="978537" cy="843565"/>
            </a:xfrm>
            <a:prstGeom prst="hexagon">
              <a:avLst/>
            </a:prstGeom>
            <a:blipFill>
              <a:blip r:embed="rId12"/>
              <a:stretch>
                <a:fillRect/>
              </a:stretch>
            </a:blip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endParaRPr lang="zh-CN" altLang="en-US"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47" name="文本框 47"/>
            <p:cNvSpPr txBox="1"/>
            <p:nvPr/>
          </p:nvSpPr>
          <p:spPr>
            <a:xfrm>
              <a:off x="6388787" y="2722968"/>
              <a:ext cx="1503166" cy="83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trung</a:t>
              </a:r>
              <a:r>
                <a:rPr lang="en-US" altLang="zh-CN" sz="24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kiên</a:t>
              </a:r>
              <a:endParaRPr lang="zh-CN" alt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48" name="组合 126"/>
          <p:cNvGrpSpPr/>
          <p:nvPr/>
        </p:nvGrpSpPr>
        <p:grpSpPr>
          <a:xfrm>
            <a:off x="5981509" y="3619852"/>
            <a:ext cx="1505515" cy="1297389"/>
            <a:chOff x="6350839" y="3747190"/>
            <a:chExt cx="1505319" cy="1297689"/>
          </a:xfrm>
        </p:grpSpPr>
        <p:sp>
          <p:nvSpPr>
            <p:cNvPr id="49" name="梯形 45"/>
            <p:cNvSpPr/>
            <p:nvPr/>
          </p:nvSpPr>
          <p:spPr>
            <a:xfrm>
              <a:off x="6717001" y="4817817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0" name="梯形 48"/>
            <p:cNvSpPr/>
            <p:nvPr/>
          </p:nvSpPr>
          <p:spPr>
            <a:xfrm flipV="1">
              <a:off x="6717001" y="3809733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1" name="六边形 42"/>
            <p:cNvSpPr/>
            <p:nvPr/>
          </p:nvSpPr>
          <p:spPr>
            <a:xfrm>
              <a:off x="6350839" y="3747190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2" name="任意多边形 43"/>
            <p:cNvSpPr/>
            <p:nvPr/>
          </p:nvSpPr>
          <p:spPr>
            <a:xfrm>
              <a:off x="6424371" y="3809734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zh-CN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3" name="梯形 71"/>
            <p:cNvSpPr/>
            <p:nvPr/>
          </p:nvSpPr>
          <p:spPr>
            <a:xfrm rot="14580000" flipH="1">
              <a:off x="7231674" y="4055170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4" name="任意多边形 47"/>
            <p:cNvSpPr/>
            <p:nvPr/>
          </p:nvSpPr>
          <p:spPr>
            <a:xfrm>
              <a:off x="6424753" y="3813951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5" name="组合 113"/>
          <p:cNvGrpSpPr/>
          <p:nvPr/>
        </p:nvGrpSpPr>
        <p:grpSpPr>
          <a:xfrm>
            <a:off x="6079846" y="3846861"/>
            <a:ext cx="1342961" cy="879700"/>
            <a:chOff x="6449166" y="3974251"/>
            <a:chExt cx="1342786" cy="879903"/>
          </a:xfrm>
        </p:grpSpPr>
        <p:sp>
          <p:nvSpPr>
            <p:cNvPr id="56" name="六边形 44"/>
            <p:cNvSpPr/>
            <p:nvPr/>
          </p:nvSpPr>
          <p:spPr>
            <a:xfrm>
              <a:off x="6614230" y="3974251"/>
              <a:ext cx="978537" cy="843565"/>
            </a:xfrm>
            <a:prstGeom prst="hexagon">
              <a:avLst/>
            </a:prstGeom>
            <a:blipFill>
              <a:blip r:embed="rId12"/>
              <a:stretch>
                <a:fillRect/>
              </a:stretch>
            </a:blip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endParaRPr lang="zh-CN" altLang="en-US"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7" name="文本框 50"/>
            <p:cNvSpPr txBox="1"/>
            <p:nvPr/>
          </p:nvSpPr>
          <p:spPr>
            <a:xfrm>
              <a:off x="6449166" y="4022965"/>
              <a:ext cx="1342786" cy="831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trung</a:t>
              </a:r>
              <a:r>
                <a:rPr lang="en-US" altLang="zh-CN" sz="24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thu</a:t>
              </a:r>
              <a:endParaRPr lang="zh-CN" alt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58" name="组合 125"/>
          <p:cNvGrpSpPr/>
          <p:nvPr/>
        </p:nvGrpSpPr>
        <p:grpSpPr>
          <a:xfrm>
            <a:off x="4795143" y="4255463"/>
            <a:ext cx="1505515" cy="1297389"/>
            <a:chOff x="5164627" y="4382948"/>
            <a:chExt cx="1505319" cy="1297689"/>
          </a:xfrm>
        </p:grpSpPr>
        <p:sp>
          <p:nvSpPr>
            <p:cNvPr id="59" name="梯形 37"/>
            <p:cNvSpPr/>
            <p:nvPr/>
          </p:nvSpPr>
          <p:spPr>
            <a:xfrm>
              <a:off x="5530789" y="5453575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梯形 40"/>
            <p:cNvSpPr/>
            <p:nvPr/>
          </p:nvSpPr>
          <p:spPr>
            <a:xfrm flipV="1">
              <a:off x="5530789" y="4445491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1" name="六边形 34"/>
            <p:cNvSpPr/>
            <p:nvPr/>
          </p:nvSpPr>
          <p:spPr>
            <a:xfrm>
              <a:off x="5164627" y="4382948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2" name="任意多边形 35"/>
            <p:cNvSpPr/>
            <p:nvPr/>
          </p:nvSpPr>
          <p:spPr>
            <a:xfrm>
              <a:off x="5238159" y="4445492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3" name="梯形 71"/>
            <p:cNvSpPr/>
            <p:nvPr/>
          </p:nvSpPr>
          <p:spPr>
            <a:xfrm rot="14580000" flipH="1">
              <a:off x="6045462" y="4690928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4" name="任意多边形 39"/>
            <p:cNvSpPr/>
            <p:nvPr/>
          </p:nvSpPr>
          <p:spPr>
            <a:xfrm>
              <a:off x="5238541" y="4449709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5" name="组合 111"/>
          <p:cNvGrpSpPr/>
          <p:nvPr/>
        </p:nvGrpSpPr>
        <p:grpSpPr>
          <a:xfrm>
            <a:off x="4868530" y="4482470"/>
            <a:ext cx="1395329" cy="881027"/>
            <a:chOff x="5238004" y="4610010"/>
            <a:chExt cx="1395147" cy="881231"/>
          </a:xfrm>
        </p:grpSpPr>
        <p:sp>
          <p:nvSpPr>
            <p:cNvPr id="66" name="六边形 36"/>
            <p:cNvSpPr/>
            <p:nvPr/>
          </p:nvSpPr>
          <p:spPr>
            <a:xfrm>
              <a:off x="5428018" y="4610010"/>
              <a:ext cx="978537" cy="843565"/>
            </a:xfrm>
            <a:prstGeom prst="hexagon">
              <a:avLst/>
            </a:prstGeom>
            <a:blipFill>
              <a:blip r:embed="rId12"/>
              <a:stretch>
                <a:fillRect/>
              </a:stretch>
            </a:blip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endParaRPr lang="zh-CN" altLang="en-US"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67" name="文本框 52"/>
            <p:cNvSpPr txBox="1"/>
            <p:nvPr/>
          </p:nvSpPr>
          <p:spPr>
            <a:xfrm>
              <a:off x="5238004" y="4660052"/>
              <a:ext cx="1395147" cy="831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trung</a:t>
              </a:r>
              <a:r>
                <a:rPr lang="en-US" altLang="zh-CN" sz="24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tâm</a:t>
              </a:r>
              <a:endParaRPr lang="zh-CN" alt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68" name="组合 116"/>
          <p:cNvGrpSpPr/>
          <p:nvPr/>
        </p:nvGrpSpPr>
        <p:grpSpPr>
          <a:xfrm>
            <a:off x="4795143" y="1677477"/>
            <a:ext cx="1505515" cy="1297389"/>
            <a:chOff x="5164627" y="1804365"/>
            <a:chExt cx="1505319" cy="1297689"/>
          </a:xfrm>
        </p:grpSpPr>
        <p:sp>
          <p:nvSpPr>
            <p:cNvPr id="69" name="梯形 16"/>
            <p:cNvSpPr/>
            <p:nvPr/>
          </p:nvSpPr>
          <p:spPr>
            <a:xfrm flipV="1">
              <a:off x="5530789" y="1866908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0" name="六边形 10"/>
            <p:cNvSpPr/>
            <p:nvPr/>
          </p:nvSpPr>
          <p:spPr>
            <a:xfrm>
              <a:off x="5164627" y="1804365"/>
              <a:ext cx="1505319" cy="1297689"/>
            </a:xfrm>
            <a:prstGeom prst="hexagon">
              <a:avLst/>
            </a:prstGeom>
            <a:gradFill flip="none" rotWithShape="1">
              <a:gsLst>
                <a:gs pos="61000">
                  <a:srgbClr val="F6F6F6"/>
                </a:gs>
                <a:gs pos="37000">
                  <a:srgbClr val="E0E0E0"/>
                </a:gs>
                <a:gs pos="17000">
                  <a:srgbClr val="DEDEDE"/>
                </a:gs>
                <a:gs pos="100000">
                  <a:schemeClr val="bg1"/>
                </a:gs>
              </a:gsLst>
              <a:lin ang="13500000" scaled="1"/>
              <a:tileRect/>
            </a:gradFill>
            <a:ln w="19050">
              <a:noFill/>
            </a:ln>
            <a:effectLst>
              <a:outerShdw blurRad="381000" dist="127000" dir="2400000" algn="tl" rotWithShape="0">
                <a:srgbClr val="696969">
                  <a:alpha val="4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1" name="任意多边形 11"/>
            <p:cNvSpPr/>
            <p:nvPr/>
          </p:nvSpPr>
          <p:spPr>
            <a:xfrm>
              <a:off x="5238159" y="1866909"/>
              <a:ext cx="1360218" cy="1172601"/>
            </a:xfrm>
            <a:custGeom>
              <a:avLst/>
              <a:gdLst>
                <a:gd name="connsiteX0" fmla="*/ 407876 w 1381020"/>
                <a:gd name="connsiteY0" fmla="*/ 167033 h 1190534"/>
                <a:gd name="connsiteX1" fmla="*/ 193759 w 1381020"/>
                <a:gd name="connsiteY1" fmla="*/ 595266 h 1190534"/>
                <a:gd name="connsiteX2" fmla="*/ 407876 w 1381020"/>
                <a:gd name="connsiteY2" fmla="*/ 1023499 h 1190534"/>
                <a:gd name="connsiteX3" fmla="*/ 973145 w 1381020"/>
                <a:gd name="connsiteY3" fmla="*/ 1023499 h 1190534"/>
                <a:gd name="connsiteX4" fmla="*/ 1187261 w 1381020"/>
                <a:gd name="connsiteY4" fmla="*/ 595266 h 1190534"/>
                <a:gd name="connsiteX5" fmla="*/ 973145 w 1381020"/>
                <a:gd name="connsiteY5" fmla="*/ 167033 h 1190534"/>
                <a:gd name="connsiteX6" fmla="*/ 297634 w 1381020"/>
                <a:gd name="connsiteY6" fmla="*/ 0 h 1190534"/>
                <a:gd name="connsiteX7" fmla="*/ 1083387 w 1381020"/>
                <a:gd name="connsiteY7" fmla="*/ 0 h 1190534"/>
                <a:gd name="connsiteX8" fmla="*/ 1381020 w 1381020"/>
                <a:gd name="connsiteY8" fmla="*/ 595267 h 1190534"/>
                <a:gd name="connsiteX9" fmla="*/ 1083387 w 1381020"/>
                <a:gd name="connsiteY9" fmla="*/ 1190534 h 1190534"/>
                <a:gd name="connsiteX10" fmla="*/ 297634 w 1381020"/>
                <a:gd name="connsiteY10" fmla="*/ 1190534 h 1190534"/>
                <a:gd name="connsiteX11" fmla="*/ 0 w 1381020"/>
                <a:gd name="connsiteY11" fmla="*/ 595267 h 119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1020" h="1190534">
                  <a:moveTo>
                    <a:pt x="407876" y="167033"/>
                  </a:moveTo>
                  <a:lnTo>
                    <a:pt x="193759" y="595266"/>
                  </a:lnTo>
                  <a:lnTo>
                    <a:pt x="407876" y="1023499"/>
                  </a:lnTo>
                  <a:lnTo>
                    <a:pt x="973145" y="1023499"/>
                  </a:lnTo>
                  <a:lnTo>
                    <a:pt x="1187261" y="595266"/>
                  </a:lnTo>
                  <a:lnTo>
                    <a:pt x="973145" y="167033"/>
                  </a:lnTo>
                  <a:close/>
                  <a:moveTo>
                    <a:pt x="297634" y="0"/>
                  </a:moveTo>
                  <a:lnTo>
                    <a:pt x="1083387" y="0"/>
                  </a:lnTo>
                  <a:lnTo>
                    <a:pt x="1381020" y="595267"/>
                  </a:lnTo>
                  <a:lnTo>
                    <a:pt x="1083387" y="1190534"/>
                  </a:lnTo>
                  <a:lnTo>
                    <a:pt x="297634" y="1190534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57000">
                  <a:srgbClr val="F5F5F5"/>
                </a:gs>
                <a:gs pos="32000">
                  <a:srgbClr val="DEDEDE"/>
                </a:gs>
                <a:gs pos="0">
                  <a:srgbClr val="CBCBCB"/>
                </a:gs>
                <a:gs pos="100000">
                  <a:schemeClr val="bg1"/>
                </a:gs>
              </a:gsLst>
              <a:lin ang="2700000" scaled="1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2" name="梯形 13"/>
            <p:cNvSpPr/>
            <p:nvPr/>
          </p:nvSpPr>
          <p:spPr>
            <a:xfrm>
              <a:off x="5530789" y="2874992"/>
              <a:ext cx="773977" cy="164519"/>
            </a:xfrm>
            <a:prstGeom prst="trapezoid">
              <a:avLst>
                <a:gd name="adj" fmla="val 66343"/>
              </a:avLst>
            </a:prstGeom>
            <a:gradFill>
              <a:gsLst>
                <a:gs pos="0">
                  <a:srgbClr val="E6E6E6"/>
                </a:gs>
                <a:gs pos="100000">
                  <a:srgbClr val="F7F7F7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3" name="梯形 71"/>
            <p:cNvSpPr/>
            <p:nvPr/>
          </p:nvSpPr>
          <p:spPr>
            <a:xfrm rot="14580000" flipH="1">
              <a:off x="6045462" y="2112345"/>
              <a:ext cx="656958" cy="169043"/>
            </a:xfrm>
            <a:custGeom>
              <a:avLst/>
              <a:gdLst>
                <a:gd name="connsiteX0" fmla="*/ 0 w 667005"/>
                <a:gd name="connsiteY0" fmla="*/ 171628 h 171628"/>
                <a:gd name="connsiteX1" fmla="*/ 85140 w 667005"/>
                <a:gd name="connsiteY1" fmla="*/ 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737 h 171737"/>
                <a:gd name="connsiteX1" fmla="*/ 99339 w 667005"/>
                <a:gd name="connsiteY1" fmla="*/ 0 h 171737"/>
                <a:gd name="connsiteX2" fmla="*/ 581865 w 667005"/>
                <a:gd name="connsiteY2" fmla="*/ 109 h 171737"/>
                <a:gd name="connsiteX3" fmla="*/ 667005 w 667005"/>
                <a:gd name="connsiteY3" fmla="*/ 171737 h 171737"/>
                <a:gd name="connsiteX4" fmla="*/ 0 w 667005"/>
                <a:gd name="connsiteY4" fmla="*/ 171737 h 171737"/>
                <a:gd name="connsiteX0" fmla="*/ 0 w 667005"/>
                <a:gd name="connsiteY0" fmla="*/ 171628 h 171628"/>
                <a:gd name="connsiteX1" fmla="*/ 140601 w 667005"/>
                <a:gd name="connsiteY1" fmla="*/ 10938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  <a:gd name="connsiteX0" fmla="*/ 0 w 667005"/>
                <a:gd name="connsiteY0" fmla="*/ 171628 h 171628"/>
                <a:gd name="connsiteX1" fmla="*/ 103609 w 667005"/>
                <a:gd name="connsiteY1" fmla="*/ 1280 h 171628"/>
                <a:gd name="connsiteX2" fmla="*/ 581865 w 667005"/>
                <a:gd name="connsiteY2" fmla="*/ 0 h 171628"/>
                <a:gd name="connsiteX3" fmla="*/ 667005 w 667005"/>
                <a:gd name="connsiteY3" fmla="*/ 171628 h 171628"/>
                <a:gd name="connsiteX4" fmla="*/ 0 w 667005"/>
                <a:gd name="connsiteY4" fmla="*/ 171628 h 17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005" h="171628">
                  <a:moveTo>
                    <a:pt x="0" y="171628"/>
                  </a:moveTo>
                  <a:lnTo>
                    <a:pt x="103609" y="1280"/>
                  </a:lnTo>
                  <a:lnTo>
                    <a:pt x="581865" y="0"/>
                  </a:lnTo>
                  <a:lnTo>
                    <a:pt x="667005" y="171628"/>
                  </a:lnTo>
                  <a:lnTo>
                    <a:pt x="0" y="171628"/>
                  </a:lnTo>
                  <a:close/>
                </a:path>
              </a:pathLst>
            </a:custGeom>
            <a:gradFill>
              <a:gsLst>
                <a:gs pos="0">
                  <a:srgbClr val="DEDEDE"/>
                </a:gs>
                <a:gs pos="100000">
                  <a:srgbClr val="F4F4F4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4" name="任意多边形 15"/>
            <p:cNvSpPr/>
            <p:nvPr/>
          </p:nvSpPr>
          <p:spPr>
            <a:xfrm>
              <a:off x="5238541" y="1871126"/>
              <a:ext cx="406992" cy="586301"/>
            </a:xfrm>
            <a:custGeom>
              <a:avLst/>
              <a:gdLst>
                <a:gd name="connsiteX0" fmla="*/ 297634 w 413216"/>
                <a:gd name="connsiteY0" fmla="*/ 0 h 595267"/>
                <a:gd name="connsiteX1" fmla="*/ 302996 w 413216"/>
                <a:gd name="connsiteY1" fmla="*/ 0 h 595267"/>
                <a:gd name="connsiteX2" fmla="*/ 413216 w 413216"/>
                <a:gd name="connsiteY2" fmla="*/ 167033 h 595267"/>
                <a:gd name="connsiteX3" fmla="*/ 407876 w 413216"/>
                <a:gd name="connsiteY3" fmla="*/ 167033 h 595267"/>
                <a:gd name="connsiteX4" fmla="*/ 193759 w 413216"/>
                <a:gd name="connsiteY4" fmla="*/ 595266 h 595267"/>
                <a:gd name="connsiteX5" fmla="*/ 193760 w 413216"/>
                <a:gd name="connsiteY5" fmla="*/ 595267 h 595267"/>
                <a:gd name="connsiteX6" fmla="*/ 0 w 413216"/>
                <a:gd name="connsiteY6" fmla="*/ 595267 h 59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16" h="595267">
                  <a:moveTo>
                    <a:pt x="297634" y="0"/>
                  </a:moveTo>
                  <a:lnTo>
                    <a:pt x="302996" y="0"/>
                  </a:lnTo>
                  <a:lnTo>
                    <a:pt x="413216" y="167033"/>
                  </a:lnTo>
                  <a:lnTo>
                    <a:pt x="407876" y="167033"/>
                  </a:lnTo>
                  <a:lnTo>
                    <a:pt x="193759" y="595266"/>
                  </a:lnTo>
                  <a:lnTo>
                    <a:pt x="193760" y="595267"/>
                  </a:lnTo>
                  <a:lnTo>
                    <a:pt x="0" y="595267"/>
                  </a:lnTo>
                  <a:close/>
                </a:path>
              </a:pathLst>
            </a:custGeom>
            <a:gradFill>
              <a:gsLst>
                <a:gs pos="100000">
                  <a:srgbClr val="DFDFDF"/>
                </a:gs>
                <a:gs pos="0">
                  <a:srgbClr val="B4B4B4"/>
                </a:gs>
              </a:gsLst>
              <a:lin ang="2700000" scaled="0"/>
            </a:gradFill>
            <a:ln w="1905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67"/>
          <p:cNvGrpSpPr/>
          <p:nvPr/>
        </p:nvGrpSpPr>
        <p:grpSpPr>
          <a:xfrm>
            <a:off x="4743110" y="1892861"/>
            <a:ext cx="1649723" cy="854992"/>
            <a:chOff x="5112599" y="2019801"/>
            <a:chExt cx="1649508" cy="855190"/>
          </a:xfrm>
        </p:grpSpPr>
        <p:sp>
          <p:nvSpPr>
            <p:cNvPr id="76" name="六边形 12"/>
            <p:cNvSpPr/>
            <p:nvPr/>
          </p:nvSpPr>
          <p:spPr>
            <a:xfrm>
              <a:off x="5428018" y="2031426"/>
              <a:ext cx="978537" cy="843565"/>
            </a:xfrm>
            <a:prstGeom prst="hexagon">
              <a:avLst/>
            </a:prstGeom>
            <a:blipFill>
              <a:blip r:embed="rId12"/>
              <a:stretch>
                <a:fillRect/>
              </a:stretch>
            </a:blipFill>
            <a:ln w="19050">
              <a:noFill/>
            </a:ln>
            <a:effectLst>
              <a:innerShdw blurRad="76200" dist="63500" dir="13500000">
                <a:prstClr val="black">
                  <a:alpha val="46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prstClr val="white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文本框 54"/>
            <p:cNvSpPr txBox="1"/>
            <p:nvPr/>
          </p:nvSpPr>
          <p:spPr>
            <a:xfrm>
              <a:off x="5112599" y="2019801"/>
              <a:ext cx="1649508" cy="831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trung</a:t>
              </a:r>
              <a:endParaRPr lang="en-US" altLang="zh-CN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  <a:p>
              <a:pPr algn="ctr"/>
              <a:r>
                <a:rPr lang="en-US" altLang="zh-CN" sz="2400" b="1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thành</a:t>
              </a:r>
              <a:endParaRPr lang="zh-CN" alt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78" name="组合 58"/>
          <p:cNvGrpSpPr/>
          <p:nvPr/>
        </p:nvGrpSpPr>
        <p:grpSpPr>
          <a:xfrm>
            <a:off x="6225322" y="1896947"/>
            <a:ext cx="3159618" cy="359255"/>
            <a:chOff x="5415884" y="5002052"/>
            <a:chExt cx="2972305" cy="359338"/>
          </a:xfrm>
        </p:grpSpPr>
        <p:sp>
          <p:nvSpPr>
            <p:cNvPr id="79" name="任意多边形 59"/>
            <p:cNvSpPr/>
            <p:nvPr/>
          </p:nvSpPr>
          <p:spPr>
            <a:xfrm flipH="1">
              <a:off x="5487706" y="5063233"/>
              <a:ext cx="2900483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rgbClr val="457E8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0" name="椭圆 60"/>
            <p:cNvSpPr/>
            <p:nvPr/>
          </p:nvSpPr>
          <p:spPr>
            <a:xfrm flipH="1">
              <a:off x="5415884" y="5002052"/>
              <a:ext cx="118316" cy="12254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457E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1" name="组合 63"/>
          <p:cNvGrpSpPr/>
          <p:nvPr/>
        </p:nvGrpSpPr>
        <p:grpSpPr>
          <a:xfrm>
            <a:off x="7397050" y="3231940"/>
            <a:ext cx="1736378" cy="359255"/>
            <a:chOff x="5415884" y="5002052"/>
            <a:chExt cx="1633441" cy="359338"/>
          </a:xfrm>
        </p:grpSpPr>
        <p:sp>
          <p:nvSpPr>
            <p:cNvPr id="82" name="任意多边形 64"/>
            <p:cNvSpPr/>
            <p:nvPr/>
          </p:nvSpPr>
          <p:spPr>
            <a:xfrm flipH="1">
              <a:off x="5487704" y="5063233"/>
              <a:ext cx="1561621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3" name="椭圆 65"/>
            <p:cNvSpPr/>
            <p:nvPr/>
          </p:nvSpPr>
          <p:spPr>
            <a:xfrm flipH="1">
              <a:off x="5415884" y="5002052"/>
              <a:ext cx="118316" cy="12254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4" name="组合 68"/>
          <p:cNvGrpSpPr/>
          <p:nvPr/>
        </p:nvGrpSpPr>
        <p:grpSpPr>
          <a:xfrm>
            <a:off x="7397050" y="4551546"/>
            <a:ext cx="1736378" cy="359255"/>
            <a:chOff x="5415884" y="5002052"/>
            <a:chExt cx="1633441" cy="359338"/>
          </a:xfrm>
        </p:grpSpPr>
        <p:sp>
          <p:nvSpPr>
            <p:cNvPr id="85" name="任意多边形 69"/>
            <p:cNvSpPr/>
            <p:nvPr/>
          </p:nvSpPr>
          <p:spPr>
            <a:xfrm flipH="1">
              <a:off x="5487704" y="5063233"/>
              <a:ext cx="1561621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rgbClr val="7030A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6" name="椭圆 70"/>
            <p:cNvSpPr/>
            <p:nvPr/>
          </p:nvSpPr>
          <p:spPr>
            <a:xfrm flipH="1">
              <a:off x="5415884" y="5002052"/>
              <a:ext cx="118316" cy="12254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7" name="组合 71"/>
          <p:cNvGrpSpPr/>
          <p:nvPr/>
        </p:nvGrpSpPr>
        <p:grpSpPr>
          <a:xfrm flipH="1" flipV="1">
            <a:off x="2316314" y="5128122"/>
            <a:ext cx="2631082" cy="353687"/>
            <a:chOff x="5415884" y="5007622"/>
            <a:chExt cx="3006387" cy="353769"/>
          </a:xfrm>
        </p:grpSpPr>
        <p:sp>
          <p:nvSpPr>
            <p:cNvPr id="88" name="任意多边形 72"/>
            <p:cNvSpPr/>
            <p:nvPr/>
          </p:nvSpPr>
          <p:spPr>
            <a:xfrm flipH="1">
              <a:off x="5521870" y="5063234"/>
              <a:ext cx="2900401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9" name="椭圆 73"/>
            <p:cNvSpPr/>
            <p:nvPr/>
          </p:nvSpPr>
          <p:spPr>
            <a:xfrm flipH="1">
              <a:off x="5415884" y="5007622"/>
              <a:ext cx="118316" cy="11140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0" name="组合 93"/>
          <p:cNvGrpSpPr/>
          <p:nvPr/>
        </p:nvGrpSpPr>
        <p:grpSpPr>
          <a:xfrm flipH="1" flipV="1">
            <a:off x="2240526" y="3668454"/>
            <a:ext cx="1443102" cy="353688"/>
            <a:chOff x="5415884" y="5007622"/>
            <a:chExt cx="1648950" cy="353770"/>
          </a:xfrm>
        </p:grpSpPr>
        <p:sp>
          <p:nvSpPr>
            <p:cNvPr id="91" name="任意多边形 94"/>
            <p:cNvSpPr/>
            <p:nvPr/>
          </p:nvSpPr>
          <p:spPr>
            <a:xfrm flipH="1">
              <a:off x="5521870" y="5063235"/>
              <a:ext cx="1542964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rgbClr val="F08D1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92" name="椭圆 95"/>
            <p:cNvSpPr/>
            <p:nvPr/>
          </p:nvSpPr>
          <p:spPr>
            <a:xfrm flipH="1">
              <a:off x="5415884" y="5007622"/>
              <a:ext cx="118316" cy="11140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08D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3" name="组合 98"/>
          <p:cNvGrpSpPr/>
          <p:nvPr/>
        </p:nvGrpSpPr>
        <p:grpSpPr>
          <a:xfrm flipH="1" flipV="1">
            <a:off x="2240526" y="2367780"/>
            <a:ext cx="1443102" cy="353688"/>
            <a:chOff x="5415884" y="5007622"/>
            <a:chExt cx="1648950" cy="353770"/>
          </a:xfrm>
        </p:grpSpPr>
        <p:sp>
          <p:nvSpPr>
            <p:cNvPr id="94" name="任意多边形 99"/>
            <p:cNvSpPr/>
            <p:nvPr/>
          </p:nvSpPr>
          <p:spPr>
            <a:xfrm flipH="1">
              <a:off x="5521870" y="5063235"/>
              <a:ext cx="1542964" cy="298157"/>
            </a:xfrm>
            <a:custGeom>
              <a:avLst/>
              <a:gdLst>
                <a:gd name="connsiteX0" fmla="*/ 1054100 w 1054100"/>
                <a:gd name="connsiteY0" fmla="*/ 0 h 488950"/>
                <a:gd name="connsiteX1" fmla="*/ 0 w 1054100"/>
                <a:gd name="connsiteY1" fmla="*/ 0 h 488950"/>
                <a:gd name="connsiteX2" fmla="*/ 0 w 1054100"/>
                <a:gd name="connsiteY2" fmla="*/ 488950 h 48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4100" h="488950">
                  <a:moveTo>
                    <a:pt x="1054100" y="0"/>
                  </a:moveTo>
                  <a:lnTo>
                    <a:pt x="0" y="0"/>
                  </a:lnTo>
                  <a:lnTo>
                    <a:pt x="0" y="488950"/>
                  </a:lnTo>
                </a:path>
              </a:pathLst>
            </a:custGeom>
            <a:noFill/>
            <a:ln w="19050">
              <a:solidFill>
                <a:srgbClr val="EC7F9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95" name="椭圆 100"/>
            <p:cNvSpPr/>
            <p:nvPr/>
          </p:nvSpPr>
          <p:spPr>
            <a:xfrm flipH="1">
              <a:off x="5415884" y="5007622"/>
              <a:ext cx="118316" cy="11140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C7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96" name="图片 1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400" y="3128839"/>
            <a:ext cx="1053817" cy="990260"/>
          </a:xfrm>
          <a:prstGeom prst="rect">
            <a:avLst/>
          </a:prstGeom>
        </p:spPr>
      </p:pic>
      <p:sp>
        <p:nvSpPr>
          <p:cNvPr id="97" name="Rectangle 96"/>
          <p:cNvSpPr/>
          <p:nvPr/>
        </p:nvSpPr>
        <p:spPr>
          <a:xfrm>
            <a:off x="8645972" y="2256202"/>
            <a:ext cx="2615039" cy="792669"/>
          </a:xfrm>
          <a:prstGeom prst="rect">
            <a:avLst/>
          </a:prstGeom>
          <a:solidFill>
            <a:srgbClr val="457E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Loài</a:t>
            </a:r>
            <a:r>
              <a:rPr lang="en-US" sz="2400" b="1" dirty="0"/>
              <a:t> </a:t>
            </a:r>
            <a:r>
              <a:rPr lang="en-US" sz="2400" b="1" dirty="0" err="1"/>
              <a:t>chó</a:t>
            </a:r>
            <a:r>
              <a:rPr lang="en-US" sz="2400" b="1" dirty="0"/>
              <a:t> </a:t>
            </a:r>
            <a:r>
              <a:rPr lang="en-US" sz="2400" b="1" dirty="0" err="1"/>
              <a:t>rất</a:t>
            </a:r>
            <a:r>
              <a:rPr lang="en-US" sz="2400" b="1" dirty="0"/>
              <a:t> </a:t>
            </a:r>
            <a:r>
              <a:rPr lang="en-US" sz="2400" b="1" dirty="0" err="1"/>
              <a:t>trung</a:t>
            </a:r>
            <a:r>
              <a:rPr lang="en-US" sz="2400" b="1" dirty="0"/>
              <a:t> </a:t>
            </a:r>
            <a:r>
              <a:rPr lang="en-US" sz="2400" b="1" dirty="0" err="1"/>
              <a:t>thành</a:t>
            </a:r>
            <a:r>
              <a:rPr lang="en-US" sz="2400" b="1" dirty="0"/>
              <a:t> </a:t>
            </a:r>
            <a:r>
              <a:rPr lang="en-US" sz="2400" b="1" dirty="0" err="1"/>
              <a:t>với</a:t>
            </a:r>
            <a:r>
              <a:rPr lang="en-US" sz="2400" b="1" dirty="0"/>
              <a:t> </a:t>
            </a:r>
            <a:r>
              <a:rPr lang="en-US" sz="2400" b="1" dirty="0" err="1"/>
              <a:t>chủ</a:t>
            </a:r>
            <a:r>
              <a:rPr lang="en-US" sz="2400" b="1" dirty="0"/>
              <a:t>.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645972" y="3607478"/>
            <a:ext cx="2615039" cy="79266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Các</a:t>
            </a:r>
            <a:r>
              <a:rPr lang="en-US" sz="2400" b="1" dirty="0"/>
              <a:t> </a:t>
            </a:r>
            <a:r>
              <a:rPr lang="en-US" sz="2400" b="1" dirty="0" err="1"/>
              <a:t>chú</a:t>
            </a:r>
            <a:r>
              <a:rPr lang="en-US" sz="2400" b="1" dirty="0"/>
              <a:t> </a:t>
            </a:r>
            <a:r>
              <a:rPr lang="en-US" sz="2400" b="1" dirty="0" err="1"/>
              <a:t>bộ</a:t>
            </a:r>
            <a:r>
              <a:rPr lang="en-US" sz="2400" b="1" dirty="0"/>
              <a:t> </a:t>
            </a:r>
            <a:r>
              <a:rPr lang="en-US" sz="2400" b="1" dirty="0" err="1"/>
              <a:t>đội</a:t>
            </a:r>
            <a:r>
              <a:rPr lang="en-US" sz="2400" b="1" dirty="0"/>
              <a:t> </a:t>
            </a:r>
            <a:r>
              <a:rPr lang="en-US" sz="2400" b="1" dirty="0" err="1"/>
              <a:t>rất</a:t>
            </a:r>
            <a:r>
              <a:rPr lang="en-US" sz="2400" b="1" dirty="0"/>
              <a:t> </a:t>
            </a:r>
            <a:r>
              <a:rPr lang="en-US" sz="2400" b="1" dirty="0" err="1"/>
              <a:t>trung</a:t>
            </a:r>
            <a:r>
              <a:rPr lang="en-US" sz="2400" b="1" dirty="0"/>
              <a:t> </a:t>
            </a:r>
            <a:r>
              <a:rPr lang="en-US" sz="2400" b="1" dirty="0" err="1"/>
              <a:t>kiên</a:t>
            </a:r>
            <a:r>
              <a:rPr lang="en-US" sz="2400" b="1" dirty="0"/>
              <a:t>.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645972" y="4958754"/>
            <a:ext cx="2615039" cy="79266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rất</a:t>
            </a:r>
            <a:r>
              <a:rPr lang="en-US" sz="2400" b="1" dirty="0"/>
              <a:t> </a:t>
            </a:r>
            <a:r>
              <a:rPr lang="en-US" sz="2400" b="1" dirty="0" err="1"/>
              <a:t>thích</a:t>
            </a:r>
            <a:r>
              <a:rPr lang="en-US" sz="2400" b="1" dirty="0"/>
              <a:t> </a:t>
            </a:r>
            <a:r>
              <a:rPr lang="en-US" sz="2400" b="1" dirty="0" err="1"/>
              <a:t>rước</a:t>
            </a:r>
            <a:r>
              <a:rPr lang="en-US" sz="2400" b="1" dirty="0"/>
              <a:t> </a:t>
            </a:r>
            <a:r>
              <a:rPr lang="en-US" sz="2400" b="1" dirty="0" err="1"/>
              <a:t>đèn</a:t>
            </a:r>
            <a:r>
              <a:rPr lang="en-US" sz="2400" b="1" dirty="0"/>
              <a:t> </a:t>
            </a:r>
            <a:r>
              <a:rPr lang="en-US" sz="2400" b="1" dirty="0" err="1"/>
              <a:t>trung</a:t>
            </a:r>
            <a:r>
              <a:rPr lang="en-US" sz="2400" b="1" dirty="0"/>
              <a:t> thu.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-83554" y="4155211"/>
            <a:ext cx="3574068" cy="105239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Trường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nằm</a:t>
            </a:r>
            <a:r>
              <a:rPr lang="en-US" sz="2400" b="1" dirty="0"/>
              <a:t> </a:t>
            </a:r>
            <a:r>
              <a:rPr lang="en-US" sz="2400" b="1" dirty="0" err="1"/>
              <a:t>ngay</a:t>
            </a:r>
            <a:r>
              <a:rPr lang="en-US" sz="2400" b="1" dirty="0"/>
              <a:t> </a:t>
            </a:r>
            <a:r>
              <a:rPr lang="en-US" sz="2400" b="1" dirty="0" err="1"/>
              <a:t>trung</a:t>
            </a:r>
            <a:r>
              <a:rPr lang="en-US" sz="2400" b="1" dirty="0"/>
              <a:t> </a:t>
            </a:r>
            <a:r>
              <a:rPr lang="en-US" sz="2400" b="1" dirty="0" err="1"/>
              <a:t>tâm</a:t>
            </a:r>
            <a:r>
              <a:rPr lang="en-US" sz="2400" b="1" dirty="0"/>
              <a:t> </a:t>
            </a:r>
            <a:r>
              <a:rPr lang="en-US" sz="2400" b="1" dirty="0" err="1"/>
              <a:t>thành</a:t>
            </a:r>
            <a:r>
              <a:rPr lang="en-US" sz="2400" b="1" dirty="0"/>
              <a:t> </a:t>
            </a:r>
            <a:r>
              <a:rPr lang="en-US" sz="2400" b="1" dirty="0" err="1"/>
              <a:t>phố</a:t>
            </a:r>
            <a:r>
              <a:rPr lang="en-US" sz="2400" b="1" dirty="0"/>
              <a:t>.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11494" y="2846675"/>
            <a:ext cx="2615039" cy="792669"/>
          </a:xfrm>
          <a:prstGeom prst="rect">
            <a:avLst/>
          </a:prstGeom>
          <a:solidFill>
            <a:srgbClr val="F08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Mẹ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rất</a:t>
            </a:r>
            <a:r>
              <a:rPr lang="en-US" sz="2400" b="1" dirty="0"/>
              <a:t> </a:t>
            </a:r>
          </a:p>
          <a:p>
            <a:pPr algn="ctr"/>
            <a:r>
              <a:rPr lang="en-US" sz="2400" b="1" dirty="0" err="1"/>
              <a:t>trung</a:t>
            </a:r>
            <a:r>
              <a:rPr lang="en-US" sz="2400" b="1" dirty="0"/>
              <a:t> </a:t>
            </a:r>
            <a:r>
              <a:rPr lang="en-US" sz="2400" b="1" dirty="0" err="1"/>
              <a:t>hậu</a:t>
            </a:r>
            <a:r>
              <a:rPr lang="en-US" sz="2400" b="1" dirty="0"/>
              <a:t>.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122328" y="1538139"/>
            <a:ext cx="2615039" cy="792669"/>
          </a:xfrm>
          <a:prstGeom prst="rect">
            <a:avLst/>
          </a:prstGeom>
          <a:solidFill>
            <a:srgbClr val="EC7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Anh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rất</a:t>
            </a:r>
            <a:r>
              <a:rPr lang="en-US" sz="2400" b="1" dirty="0"/>
              <a:t> </a:t>
            </a:r>
            <a:r>
              <a:rPr lang="en-US" sz="2400" b="1" dirty="0" err="1"/>
              <a:t>trung</a:t>
            </a:r>
            <a:r>
              <a:rPr lang="en-US" sz="2400" b="1" dirty="0"/>
              <a:t> </a:t>
            </a:r>
            <a:r>
              <a:rPr lang="en-US" sz="2400" b="1" dirty="0" err="1"/>
              <a:t>thực</a:t>
            </a:r>
            <a:r>
              <a:rPr lang="en-US" sz="2400" b="1" dirty="0"/>
              <a:t>.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886985" y="2558920"/>
            <a:ext cx="970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0" name="组合 7"/>
          <p:cNvGrpSpPr/>
          <p:nvPr/>
        </p:nvGrpSpPr>
        <p:grpSpPr>
          <a:xfrm>
            <a:off x="2317155" y="348843"/>
            <a:ext cx="9620843" cy="1202913"/>
            <a:chOff x="9343859" y="2660826"/>
            <a:chExt cx="9620843" cy="1202913"/>
          </a:xfrm>
        </p:grpSpPr>
        <p:sp>
          <p:nvSpPr>
            <p:cNvPr id="111" name="文本框 73"/>
            <p:cNvSpPr txBox="1"/>
            <p:nvPr/>
          </p:nvSpPr>
          <p:spPr>
            <a:xfrm>
              <a:off x="10529948" y="3340519"/>
              <a:ext cx="84347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Đặt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câu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với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một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từ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đã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cho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trong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bài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tập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3</a:t>
              </a:r>
              <a:endParaRPr lang="zh-CN" altLang="en-US" sz="2800" b="1" dirty="0">
                <a:solidFill>
                  <a:srgbClr val="457E8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</a:endParaRPr>
            </a:p>
          </p:txBody>
        </p:sp>
        <p:pic>
          <p:nvPicPr>
            <p:cNvPr id="112" name="图片 7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3859" y="2660826"/>
              <a:ext cx="1341858" cy="1053284"/>
            </a:xfrm>
            <a:prstGeom prst="rect">
              <a:avLst/>
            </a:prstGeom>
          </p:spPr>
        </p:pic>
      </p:grpSp>
      <p:pic>
        <p:nvPicPr>
          <p:cNvPr id="113" name="图片 8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8679576" y="132796"/>
            <a:ext cx="3221032" cy="1057285"/>
          </a:xfrm>
          <a:prstGeom prst="rect">
            <a:avLst/>
          </a:prstGeom>
        </p:spPr>
      </p:pic>
      <p:pic>
        <p:nvPicPr>
          <p:cNvPr id="114" name="图片 8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798" flipH="1">
            <a:off x="8831976" y="285196"/>
            <a:ext cx="3221032" cy="105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670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7" dur="2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accel="4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0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1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2" accel="4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8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9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2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2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3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accel="4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6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7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1" accel="4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0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1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6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7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81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3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8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2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5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7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9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2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6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9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1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3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6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0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3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7" dur="2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2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2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accel="4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1" accel="4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6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7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81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3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8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2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5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7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9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2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6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9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1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3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6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0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3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5559243" y="-1456849"/>
            <a:ext cx="7449447" cy="957231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22416" y="946395"/>
            <a:ext cx="10547169" cy="6159021"/>
            <a:chOff x="0" y="0"/>
            <a:chExt cx="13836260" cy="807968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8016187"/>
            </a:xfrm>
            <a:custGeom>
              <a:avLst/>
              <a:gdLst/>
              <a:ahLst/>
              <a:cxnLst/>
              <a:rect l="l" t="t" r="r" b="b"/>
              <a:pathLst>
                <a:path w="13772759" h="8016187">
                  <a:moveTo>
                    <a:pt x="13680050" y="8016187"/>
                  </a:moveTo>
                  <a:lnTo>
                    <a:pt x="92710" y="8016187"/>
                  </a:lnTo>
                  <a:cubicBezTo>
                    <a:pt x="41910" y="8016187"/>
                    <a:pt x="0" y="7974277"/>
                    <a:pt x="0" y="792347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922206"/>
                  </a:lnTo>
                  <a:cubicBezTo>
                    <a:pt x="13772759" y="7974277"/>
                    <a:pt x="13730850" y="8016187"/>
                    <a:pt x="13680050" y="801618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8079687"/>
            </a:xfrm>
            <a:custGeom>
              <a:avLst/>
              <a:gdLst/>
              <a:ahLst/>
              <a:cxnLst/>
              <a:rect l="l" t="t" r="r" b="b"/>
              <a:pathLst>
                <a:path w="13836259" h="8079687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955227"/>
                  </a:lnTo>
                  <a:cubicBezTo>
                    <a:pt x="13776570" y="7990787"/>
                    <a:pt x="13747359" y="8019997"/>
                    <a:pt x="13711800" y="8019997"/>
                  </a:cubicBezTo>
                  <a:lnTo>
                    <a:pt x="124460" y="8019997"/>
                  </a:lnTo>
                  <a:cubicBezTo>
                    <a:pt x="88900" y="8019997"/>
                    <a:pt x="59690" y="7990787"/>
                    <a:pt x="59690" y="795522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955227"/>
                  </a:lnTo>
                  <a:cubicBezTo>
                    <a:pt x="0" y="8023807"/>
                    <a:pt x="55880" y="8079687"/>
                    <a:pt x="124460" y="8079687"/>
                  </a:cubicBezTo>
                  <a:lnTo>
                    <a:pt x="13711800" y="8079687"/>
                  </a:lnTo>
                  <a:cubicBezTo>
                    <a:pt x="13780379" y="8079687"/>
                    <a:pt x="13836259" y="8023807"/>
                    <a:pt x="13836259" y="7955227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22416" y="685800"/>
            <a:ext cx="10547169" cy="40090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68559" y="-256395"/>
            <a:ext cx="5076199" cy="486392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321883" flipH="1" flipV="1">
            <a:off x="7095257" y="3529103"/>
            <a:ext cx="5090724" cy="487783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5157" y="3148624"/>
            <a:ext cx="4629256" cy="390540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33425" y="1582786"/>
            <a:ext cx="1236360" cy="123636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84451" y="705872"/>
            <a:ext cx="761656" cy="76165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9046399" y="5672309"/>
            <a:ext cx="761656" cy="76165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747457" y="5291481"/>
            <a:ext cx="490456" cy="490456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17087400-CDB0-4D9A-BEE9-35CE9FD365B7}"/>
              </a:ext>
            </a:extLst>
          </p:cNvPr>
          <p:cNvSpPr txBox="1"/>
          <p:nvPr/>
        </p:nvSpPr>
        <p:spPr>
          <a:xfrm>
            <a:off x="4051622" y="2303386"/>
            <a:ext cx="7024433" cy="2667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667" b="0" i="0" u="none" strike="noStrike" kern="1200" cap="none" spc="89" normalizeH="0" baseline="0" noProof="0">
                <a:ln>
                  <a:solidFill>
                    <a:srgbClr val="FCC85E"/>
                  </a:solidFill>
                </a:ln>
                <a:solidFill>
                  <a:srgbClr val="C0504D">
                    <a:lumMod val="50000"/>
                  </a:srgbClr>
                </a:solidFill>
                <a:effectLst>
                  <a:outerShdw blurRad="12700" dist="50800" dir="2700000" algn="tl">
                    <a:srgbClr val="FCC85E"/>
                  </a:outerShdw>
                </a:effectLst>
                <a:uLnTx/>
                <a:uFillTx/>
                <a:latin typeface="#9Slide05 Angelline" pitchFamily="2" charset="0"/>
                <a:ea typeface="+mn-ea"/>
                <a:cs typeface="+mn-cs"/>
              </a:rPr>
              <a:t>Chúc các em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667" b="0" i="0" u="none" strike="noStrike" kern="1200" cap="none" spc="89" normalizeH="0" baseline="0" noProof="0">
                <a:ln>
                  <a:solidFill>
                    <a:srgbClr val="FCC85E"/>
                  </a:solidFill>
                </a:ln>
                <a:solidFill>
                  <a:srgbClr val="C0504D">
                    <a:lumMod val="50000"/>
                  </a:srgbClr>
                </a:solidFill>
                <a:effectLst>
                  <a:outerShdw blurRad="12700" dist="50800" dir="2700000" algn="tl">
                    <a:srgbClr val="FCC85E"/>
                  </a:outerShdw>
                </a:effectLst>
                <a:uLnTx/>
                <a:uFillTx/>
                <a:latin typeface="#9Slide05 Angelline" pitchFamily="2" charset="0"/>
                <a:ea typeface="+mn-ea"/>
                <a:cs typeface="+mn-cs"/>
              </a:rPr>
              <a:t>học tốt!</a:t>
            </a:r>
          </a:p>
        </p:txBody>
      </p:sp>
    </p:spTree>
    <p:extLst>
      <p:ext uri="{BB962C8B-B14F-4D97-AF65-F5344CB8AC3E}">
        <p14:creationId xmlns:p14="http://schemas.microsoft.com/office/powerpoint/2010/main" val="31097738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9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450148" y="1058028"/>
            <a:ext cx="10970864" cy="5685117"/>
            <a:chOff x="0" y="0"/>
            <a:chExt cx="14392081" cy="7628479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4328581" cy="7564979"/>
            </a:xfrm>
            <a:custGeom>
              <a:avLst/>
              <a:gdLst/>
              <a:ahLst/>
              <a:cxnLst/>
              <a:rect l="l" t="t" r="r" b="b"/>
              <a:pathLst>
                <a:path w="14328581" h="7564979">
                  <a:moveTo>
                    <a:pt x="14235872" y="7564979"/>
                  </a:moveTo>
                  <a:lnTo>
                    <a:pt x="92710" y="7564979"/>
                  </a:lnTo>
                  <a:cubicBezTo>
                    <a:pt x="41910" y="7564979"/>
                    <a:pt x="0" y="7523069"/>
                    <a:pt x="0" y="747226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234601" y="0"/>
                  </a:lnTo>
                  <a:cubicBezTo>
                    <a:pt x="14285401" y="0"/>
                    <a:pt x="14327312" y="41910"/>
                    <a:pt x="14327312" y="92710"/>
                  </a:cubicBezTo>
                  <a:lnTo>
                    <a:pt x="14327312" y="7470999"/>
                  </a:lnTo>
                  <a:cubicBezTo>
                    <a:pt x="14328581" y="7523069"/>
                    <a:pt x="14286672" y="7564979"/>
                    <a:pt x="14235872" y="756497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4392081" cy="7628479"/>
            </a:xfrm>
            <a:custGeom>
              <a:avLst/>
              <a:gdLst/>
              <a:ahLst/>
              <a:cxnLst/>
              <a:rect l="l" t="t" r="r" b="b"/>
              <a:pathLst>
                <a:path w="14392081" h="7628479">
                  <a:moveTo>
                    <a:pt x="14267622" y="59690"/>
                  </a:moveTo>
                  <a:cubicBezTo>
                    <a:pt x="14303181" y="59690"/>
                    <a:pt x="14332392" y="88900"/>
                    <a:pt x="14332392" y="124460"/>
                  </a:cubicBezTo>
                  <a:lnTo>
                    <a:pt x="14332392" y="7504019"/>
                  </a:lnTo>
                  <a:cubicBezTo>
                    <a:pt x="14332392" y="7539579"/>
                    <a:pt x="14303181" y="7568789"/>
                    <a:pt x="14267622" y="7568789"/>
                  </a:cubicBezTo>
                  <a:lnTo>
                    <a:pt x="124460" y="7568789"/>
                  </a:lnTo>
                  <a:cubicBezTo>
                    <a:pt x="88900" y="7568789"/>
                    <a:pt x="59690" y="7539579"/>
                    <a:pt x="59690" y="750401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267622" y="59690"/>
                  </a:lnTo>
                  <a:moveTo>
                    <a:pt x="142676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504019"/>
                  </a:lnTo>
                  <a:cubicBezTo>
                    <a:pt x="0" y="7572599"/>
                    <a:pt x="55880" y="7628479"/>
                    <a:pt x="124460" y="7628479"/>
                  </a:cubicBezTo>
                  <a:lnTo>
                    <a:pt x="14267622" y="7628479"/>
                  </a:lnTo>
                  <a:cubicBezTo>
                    <a:pt x="14336201" y="7628479"/>
                    <a:pt x="14392081" y="7572599"/>
                    <a:pt x="14392081" y="7504019"/>
                  </a:cubicBezTo>
                  <a:lnTo>
                    <a:pt x="14392081" y="124460"/>
                  </a:lnTo>
                  <a:cubicBezTo>
                    <a:pt x="14392081" y="55880"/>
                    <a:pt x="14336201" y="0"/>
                    <a:pt x="1426762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724858" y="1086315"/>
            <a:ext cx="9845725" cy="400900"/>
            <a:chOff x="0" y="0"/>
            <a:chExt cx="56765814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6765813" cy="2311400"/>
            </a:xfrm>
            <a:custGeom>
              <a:avLst/>
              <a:gdLst/>
              <a:ahLst/>
              <a:cxnLst/>
              <a:rect l="l" t="t" r="r" b="b"/>
              <a:pathLst>
                <a:path w="56765813" h="2311400">
                  <a:moveTo>
                    <a:pt x="5646101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6461013" y="2311400"/>
                  </a:lnTo>
                  <a:cubicBezTo>
                    <a:pt x="56629926" y="2311400"/>
                    <a:pt x="56765813" y="2175510"/>
                    <a:pt x="56765813" y="2006600"/>
                  </a:cubicBezTo>
                  <a:lnTo>
                    <a:pt x="56765813" y="304800"/>
                  </a:lnTo>
                  <a:cubicBezTo>
                    <a:pt x="56765813" y="135890"/>
                    <a:pt x="56629926" y="0"/>
                    <a:pt x="56461013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18" name="Picture 5">
            <a:extLst>
              <a:ext uri="{FF2B5EF4-FFF2-40B4-BE49-F238E27FC236}">
                <a16:creationId xmlns:a16="http://schemas.microsoft.com/office/drawing/2014/main" id="{9CD2C76C-E72B-420E-957D-2BEFB81A6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70988" y="3193282"/>
            <a:ext cx="6460469" cy="210772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790482" y="-1351677"/>
            <a:ext cx="4418614" cy="567778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713860" y="0"/>
            <a:ext cx="4070821" cy="39005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687492" y="1559254"/>
            <a:ext cx="773325" cy="75926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99720" y="1830957"/>
            <a:ext cx="543373" cy="5433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93087" y="804900"/>
            <a:ext cx="843440" cy="843440"/>
          </a:xfrm>
          <a:prstGeom prst="rect">
            <a:avLst/>
          </a:prstGeom>
        </p:spPr>
      </p:pic>
      <p:sp>
        <p:nvSpPr>
          <p:cNvPr id="16" name="TextBox 11">
            <a:extLst>
              <a:ext uri="{FF2B5EF4-FFF2-40B4-BE49-F238E27FC236}">
                <a16:creationId xmlns:a16="http://schemas.microsoft.com/office/drawing/2014/main" id="{88BDE219-4C1F-4336-A6B4-188AD1478DA9}"/>
              </a:ext>
            </a:extLst>
          </p:cNvPr>
          <p:cNvSpPr txBox="1"/>
          <p:nvPr/>
        </p:nvSpPr>
        <p:spPr>
          <a:xfrm>
            <a:off x="284364" y="3281681"/>
            <a:ext cx="7024433" cy="174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4" b="1" i="0" u="none" strike="noStrike" kern="1200" cap="none" spc="89" normalizeH="0" baseline="0" noProof="0">
                <a:ln w="28575">
                  <a:solidFill>
                    <a:srgbClr val="D93645"/>
                  </a:solidFill>
                </a:ln>
                <a:solidFill>
                  <a:srgbClr val="FFFF99"/>
                </a:solidFill>
                <a:effectLst>
                  <a:outerShdw blurRad="12700" dist="50800" dir="2700000" algn="tl">
                    <a:srgbClr val="D93645"/>
                  </a:outerShdw>
                </a:effectLst>
                <a:uLnTx/>
                <a:uFillTx/>
                <a:latin typeface="#9Slide05 SVNLobster" panose="02040603050506020204" pitchFamily="18" charset="0"/>
                <a:ea typeface="+mn-ea"/>
                <a:cs typeface="+mn-cs"/>
              </a:rPr>
              <a:t>Luyện tập</a:t>
            </a: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FD698C3B-1190-4BA7-BC0A-B67BCD4E092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467742" y="2131604"/>
            <a:ext cx="439501" cy="431510"/>
          </a:xfrm>
          <a:prstGeom prst="rect">
            <a:avLst/>
          </a:prstGeom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25B67F25-1D73-4575-B84A-F259C15B14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759816" y="2747108"/>
            <a:ext cx="5278985" cy="418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729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400000">
            <a:off x="8171576" y="-789043"/>
            <a:ext cx="4702113" cy="60420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1359" y="856827"/>
            <a:ext cx="11997222" cy="5798253"/>
            <a:chOff x="0" y="0"/>
            <a:chExt cx="13893137" cy="7606413"/>
          </a:xfrm>
        </p:grpSpPr>
        <p:sp>
          <p:nvSpPr>
            <p:cNvPr id="4" name="Freeform 4"/>
            <p:cNvSpPr/>
            <p:nvPr/>
          </p:nvSpPr>
          <p:spPr>
            <a:xfrm>
              <a:off x="120378" y="82475"/>
              <a:ext cx="13772759" cy="7523938"/>
            </a:xfrm>
            <a:custGeom>
              <a:avLst/>
              <a:gdLst/>
              <a:ahLst/>
              <a:cxnLst/>
              <a:rect l="l" t="t" r="r" b="b"/>
              <a:pathLst>
                <a:path w="13772759" h="7523938">
                  <a:moveTo>
                    <a:pt x="13680050" y="7523938"/>
                  </a:moveTo>
                  <a:lnTo>
                    <a:pt x="92710" y="7523938"/>
                  </a:lnTo>
                  <a:cubicBezTo>
                    <a:pt x="41910" y="7523938"/>
                    <a:pt x="0" y="7482028"/>
                    <a:pt x="0" y="743122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429957"/>
                  </a:lnTo>
                  <a:cubicBezTo>
                    <a:pt x="13772759" y="7482028"/>
                    <a:pt x="13730850" y="7523938"/>
                    <a:pt x="13680050" y="752393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87438"/>
            </a:xfrm>
            <a:custGeom>
              <a:avLst/>
              <a:gdLst/>
              <a:ahLst/>
              <a:cxnLst/>
              <a:rect l="l" t="t" r="r" b="b"/>
              <a:pathLst>
                <a:path w="13836259" h="7587438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62978"/>
                  </a:lnTo>
                  <a:cubicBezTo>
                    <a:pt x="13776570" y="7498538"/>
                    <a:pt x="13747359" y="7527747"/>
                    <a:pt x="13711800" y="7527747"/>
                  </a:cubicBezTo>
                  <a:lnTo>
                    <a:pt x="124460" y="7527747"/>
                  </a:lnTo>
                  <a:cubicBezTo>
                    <a:pt x="88900" y="7527747"/>
                    <a:pt x="59690" y="7498538"/>
                    <a:pt x="59690" y="746297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62978"/>
                  </a:lnTo>
                  <a:cubicBezTo>
                    <a:pt x="0" y="7531557"/>
                    <a:pt x="55880" y="7587438"/>
                    <a:pt x="124460" y="7587438"/>
                  </a:cubicBezTo>
                  <a:lnTo>
                    <a:pt x="13711800" y="7587438"/>
                  </a:lnTo>
                  <a:cubicBezTo>
                    <a:pt x="13780379" y="7587438"/>
                    <a:pt x="13836259" y="7531557"/>
                    <a:pt x="13836259" y="7462978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22416" y="685800"/>
            <a:ext cx="10547169" cy="40090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29855" y="288211"/>
            <a:ext cx="620300" cy="58984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339574" y="1755278"/>
            <a:ext cx="332101" cy="326063"/>
          </a:xfrm>
          <a:prstGeom prst="rect">
            <a:avLst/>
          </a:prstGeom>
        </p:spPr>
      </p:pic>
      <p:pic>
        <p:nvPicPr>
          <p:cNvPr id="33" name="Picture 11">
            <a:extLst>
              <a:ext uri="{FF2B5EF4-FFF2-40B4-BE49-F238E27FC236}">
                <a16:creationId xmlns:a16="http://schemas.microsoft.com/office/drawing/2014/main" id="{EBF9E39E-F678-443B-904C-E1CD4B1FAE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2538190" y="-97453"/>
            <a:ext cx="8752244" cy="1289321"/>
          </a:xfrm>
          <a:prstGeom prst="rect">
            <a:avLst/>
          </a:prstGeom>
        </p:spPr>
      </p:pic>
      <p:pic>
        <p:nvPicPr>
          <p:cNvPr id="60" name="Picture 8">
            <a:extLst>
              <a:ext uri="{FF2B5EF4-FFF2-40B4-BE49-F238E27FC236}">
                <a16:creationId xmlns:a16="http://schemas.microsoft.com/office/drawing/2014/main" id="{38F00AB6-8B99-431D-966C-1404CA7441F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rcRect/>
          <a:stretch>
            <a:fillRect/>
          </a:stretch>
        </p:blipFill>
        <p:spPr>
          <a:xfrm flipH="1">
            <a:off x="-31794" y="5521487"/>
            <a:ext cx="1681949" cy="1360849"/>
          </a:xfrm>
          <a:prstGeom prst="rect">
            <a:avLst/>
          </a:prstGeom>
        </p:spPr>
      </p:pic>
      <p:grpSp>
        <p:nvGrpSpPr>
          <p:cNvPr id="27" name="组合 2"/>
          <p:cNvGrpSpPr/>
          <p:nvPr/>
        </p:nvGrpSpPr>
        <p:grpSpPr>
          <a:xfrm>
            <a:off x="1358893" y="67133"/>
            <a:ext cx="11383368" cy="952286"/>
            <a:chOff x="4481716" y="2445566"/>
            <a:chExt cx="11383368" cy="952286"/>
          </a:xfrm>
        </p:grpSpPr>
        <p:sp>
          <p:nvSpPr>
            <p:cNvPr id="28" name="文本框 71"/>
            <p:cNvSpPr txBox="1"/>
            <p:nvPr/>
          </p:nvSpPr>
          <p:spPr>
            <a:xfrm>
              <a:off x="4935000" y="2554639"/>
              <a:ext cx="10930084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  <a:buFontTx/>
                <a:buNone/>
              </a:pP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ngoặc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80000"/>
                </a:lnSpc>
                <a:buFontTx/>
                <a:buNone/>
              </a:pP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chỗ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chấm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</p:txBody>
        </p:sp>
        <p:pic>
          <p:nvPicPr>
            <p:cNvPr id="29" name="图片 78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716" y="2445566"/>
              <a:ext cx="1385144" cy="952286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196781" y="1112659"/>
            <a:ext cx="11800953" cy="5489107"/>
            <a:chOff x="196781" y="1112659"/>
            <a:chExt cx="11800953" cy="5489107"/>
          </a:xfrm>
        </p:grpSpPr>
        <p:sp>
          <p:nvSpPr>
            <p:cNvPr id="34" name="Snip Single Corner Rectangle 33"/>
            <p:cNvSpPr/>
            <p:nvPr/>
          </p:nvSpPr>
          <p:spPr>
            <a:xfrm>
              <a:off x="196781" y="1112659"/>
              <a:ext cx="11800953" cy="5489107"/>
            </a:xfrm>
            <a:prstGeom prst="snip1Rect">
              <a:avLst>
                <a:gd name="adj" fmla="val 0"/>
              </a:avLst>
            </a:prstGeom>
            <a:noFill/>
            <a:ln w="285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72440" y="1235943"/>
              <a:ext cx="11625943" cy="4822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Ai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khen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Minh,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trưởng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ngoan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phụ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luôn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luôn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đầy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đủ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chưa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bao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phiền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trách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chủ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thường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“Minh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lòng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………….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trường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……………..Minh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đỡ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kém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khiến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hay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…..……..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dần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dần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………..…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phê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bình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nhắc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nhở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mắc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khuyết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chân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…………….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4A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…..…….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Minh.</a:t>
              </a:r>
            </a:p>
            <a:p>
              <a:pPr algn="ctr">
                <a:lnSpc>
                  <a:spcPct val="80000"/>
                </a:lnSpc>
                <a:buFontTx/>
                <a:buNone/>
              </a:pP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i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2800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tin,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trọng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kiêu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hào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ái</a:t>
              </a:r>
              <a:r>
                <a: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99993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400000">
            <a:off x="8171576" y="-789043"/>
            <a:ext cx="4702113" cy="60420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00737" y="927673"/>
            <a:ext cx="10590526" cy="5798253"/>
            <a:chOff x="0" y="0"/>
            <a:chExt cx="13893137" cy="7606413"/>
          </a:xfrm>
        </p:grpSpPr>
        <p:sp>
          <p:nvSpPr>
            <p:cNvPr id="4" name="Freeform 4"/>
            <p:cNvSpPr/>
            <p:nvPr/>
          </p:nvSpPr>
          <p:spPr>
            <a:xfrm>
              <a:off x="120378" y="82475"/>
              <a:ext cx="13772759" cy="7523938"/>
            </a:xfrm>
            <a:custGeom>
              <a:avLst/>
              <a:gdLst/>
              <a:ahLst/>
              <a:cxnLst/>
              <a:rect l="l" t="t" r="r" b="b"/>
              <a:pathLst>
                <a:path w="13772759" h="7523938">
                  <a:moveTo>
                    <a:pt x="13680050" y="7523938"/>
                  </a:moveTo>
                  <a:lnTo>
                    <a:pt x="92710" y="7523938"/>
                  </a:lnTo>
                  <a:cubicBezTo>
                    <a:pt x="41910" y="7523938"/>
                    <a:pt x="0" y="7482028"/>
                    <a:pt x="0" y="743122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429957"/>
                  </a:lnTo>
                  <a:cubicBezTo>
                    <a:pt x="13772759" y="7482028"/>
                    <a:pt x="13730850" y="7523938"/>
                    <a:pt x="13680050" y="752393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87438"/>
            </a:xfrm>
            <a:custGeom>
              <a:avLst/>
              <a:gdLst/>
              <a:ahLst/>
              <a:cxnLst/>
              <a:rect l="l" t="t" r="r" b="b"/>
              <a:pathLst>
                <a:path w="13836259" h="7587438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62978"/>
                  </a:lnTo>
                  <a:cubicBezTo>
                    <a:pt x="13776570" y="7498538"/>
                    <a:pt x="13747359" y="7527747"/>
                    <a:pt x="13711800" y="7527747"/>
                  </a:cubicBezTo>
                  <a:lnTo>
                    <a:pt x="124460" y="7527747"/>
                  </a:lnTo>
                  <a:cubicBezTo>
                    <a:pt x="88900" y="7527747"/>
                    <a:pt x="59690" y="7498538"/>
                    <a:pt x="59690" y="746297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62978"/>
                  </a:lnTo>
                  <a:cubicBezTo>
                    <a:pt x="0" y="7531557"/>
                    <a:pt x="55880" y="7587438"/>
                    <a:pt x="124460" y="7587438"/>
                  </a:cubicBezTo>
                  <a:lnTo>
                    <a:pt x="13711800" y="7587438"/>
                  </a:lnTo>
                  <a:cubicBezTo>
                    <a:pt x="13780379" y="7587438"/>
                    <a:pt x="13836259" y="7531557"/>
                    <a:pt x="13836259" y="7462978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22416" y="685800"/>
            <a:ext cx="10547169" cy="40090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29855" y="288211"/>
            <a:ext cx="620300" cy="58984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339574" y="1755278"/>
            <a:ext cx="332101" cy="326063"/>
          </a:xfrm>
          <a:prstGeom prst="rect">
            <a:avLst/>
          </a:prstGeom>
        </p:spPr>
      </p:pic>
      <p:pic>
        <p:nvPicPr>
          <p:cNvPr id="60" name="Picture 8">
            <a:extLst>
              <a:ext uri="{FF2B5EF4-FFF2-40B4-BE49-F238E27FC236}">
                <a16:creationId xmlns:a16="http://schemas.microsoft.com/office/drawing/2014/main" id="{38F00AB6-8B99-431D-966C-1404CA7441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rcRect/>
          <a:stretch>
            <a:fillRect/>
          </a:stretch>
        </p:blipFill>
        <p:spPr>
          <a:xfrm flipH="1">
            <a:off x="-31794" y="4500439"/>
            <a:ext cx="2943918" cy="2381897"/>
          </a:xfrm>
          <a:prstGeom prst="rect">
            <a:avLst/>
          </a:prstGeom>
        </p:spPr>
      </p:pic>
      <p:sp>
        <p:nvSpPr>
          <p:cNvPr id="28" name="矩形 7">
            <a:extLst>
              <a:ext uri="{FF2B5EF4-FFF2-40B4-BE49-F238E27FC236}">
                <a16:creationId xmlns:a16="http://schemas.microsoft.com/office/drawing/2014/main" id="{C28398A4-C31A-4EBC-A7F3-C67C4BD3AFA8}"/>
              </a:ext>
            </a:extLst>
          </p:cNvPr>
          <p:cNvSpPr/>
          <p:nvPr/>
        </p:nvSpPr>
        <p:spPr>
          <a:xfrm>
            <a:off x="2164828" y="3777409"/>
            <a:ext cx="23986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 </a:t>
            </a:r>
            <a:r>
              <a:rPr lang="en-US" sz="3200" b="1" dirty="0" err="1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200" b="1" dirty="0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C7F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endParaRPr lang="en-US" sz="3200" b="1" dirty="0">
              <a:solidFill>
                <a:srgbClr val="EC7F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9">
            <a:extLst>
              <a:ext uri="{FF2B5EF4-FFF2-40B4-BE49-F238E27FC236}">
                <a16:creationId xmlns:a16="http://schemas.microsoft.com/office/drawing/2014/main" id="{6A5AD478-6BAF-4ED1-B823-A79B59D55BE4}"/>
              </a:ext>
            </a:extLst>
          </p:cNvPr>
          <p:cNvSpPr/>
          <p:nvPr/>
        </p:nvSpPr>
        <p:spPr>
          <a:xfrm>
            <a:off x="4912680" y="3775205"/>
            <a:ext cx="29823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kém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srgbClr val="A48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</a:p>
        </p:txBody>
      </p:sp>
      <p:sp>
        <p:nvSpPr>
          <p:cNvPr id="43" name="矩形 11">
            <a:extLst>
              <a:ext uri="{FF2B5EF4-FFF2-40B4-BE49-F238E27FC236}">
                <a16:creationId xmlns:a16="http://schemas.microsoft.com/office/drawing/2014/main" id="{6AB0CFA0-5247-45BF-89E7-70DDEB28A2F9}"/>
              </a:ext>
            </a:extLst>
          </p:cNvPr>
          <p:cNvSpPr/>
          <p:nvPr/>
        </p:nvSpPr>
        <p:spPr>
          <a:xfrm>
            <a:off x="8152015" y="3766194"/>
            <a:ext cx="2897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gìn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B06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endParaRPr lang="en-US" sz="3200" b="1" dirty="0">
              <a:solidFill>
                <a:srgbClr val="B065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直接连接符 19">
            <a:extLst>
              <a:ext uri="{FF2B5EF4-FFF2-40B4-BE49-F238E27FC236}">
                <a16:creationId xmlns:a16="http://schemas.microsoft.com/office/drawing/2014/main" id="{D1DE4BCC-C223-4933-82CC-688BC787D552}"/>
              </a:ext>
            </a:extLst>
          </p:cNvPr>
          <p:cNvCxnSpPr/>
          <p:nvPr/>
        </p:nvCxnSpPr>
        <p:spPr>
          <a:xfrm>
            <a:off x="4895836" y="2311963"/>
            <a:ext cx="0" cy="3525345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20">
            <a:extLst>
              <a:ext uri="{FF2B5EF4-FFF2-40B4-BE49-F238E27FC236}">
                <a16:creationId xmlns:a16="http://schemas.microsoft.com/office/drawing/2014/main" id="{64AE88EC-1052-48A6-91A3-8ED56D50C1B6}"/>
              </a:ext>
            </a:extLst>
          </p:cNvPr>
          <p:cNvCxnSpPr/>
          <p:nvPr/>
        </p:nvCxnSpPr>
        <p:spPr>
          <a:xfrm>
            <a:off x="7827721" y="2321485"/>
            <a:ext cx="0" cy="359104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组合 13"/>
          <p:cNvGrpSpPr/>
          <p:nvPr/>
        </p:nvGrpSpPr>
        <p:grpSpPr>
          <a:xfrm>
            <a:off x="5765703" y="2180411"/>
            <a:ext cx="1499257" cy="1459163"/>
            <a:chOff x="5410634" y="2107506"/>
            <a:chExt cx="1499257" cy="1459163"/>
          </a:xfrm>
        </p:grpSpPr>
        <p:pic>
          <p:nvPicPr>
            <p:cNvPr id="47" name="图片 14">
              <a:extLst>
                <a:ext uri="{FF2B5EF4-FFF2-40B4-BE49-F238E27FC236}">
                  <a16:creationId xmlns:a16="http://schemas.microsoft.com/office/drawing/2014/main" id="{173493F9-D37C-45DE-9C98-1665A6C65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5497613" y="2107506"/>
              <a:ext cx="1412278" cy="794739"/>
            </a:xfrm>
            <a:prstGeom prst="rect">
              <a:avLst/>
            </a:prstGeom>
          </p:spPr>
        </p:pic>
        <p:pic>
          <p:nvPicPr>
            <p:cNvPr id="48" name="图片 15">
              <a:extLst>
                <a:ext uri="{FF2B5EF4-FFF2-40B4-BE49-F238E27FC236}">
                  <a16:creationId xmlns:a16="http://schemas.microsoft.com/office/drawing/2014/main" id="{9D117CA1-4B69-430D-A66A-BDB789EC4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5410634" y="2879625"/>
              <a:ext cx="1497973" cy="687044"/>
            </a:xfrm>
            <a:prstGeom prst="rect">
              <a:avLst/>
            </a:prstGeom>
          </p:spPr>
        </p:pic>
        <p:sp>
          <p:nvSpPr>
            <p:cNvPr id="49" name="文本框 5">
              <a:extLst>
                <a:ext uri="{FF2B5EF4-FFF2-40B4-BE49-F238E27FC236}">
                  <a16:creationId xmlns:a16="http://schemas.microsoft.com/office/drawing/2014/main" id="{3064C321-468F-40C8-B2D8-AA8971E470C4}"/>
                </a:ext>
              </a:extLst>
            </p:cNvPr>
            <p:cNvSpPr txBox="1"/>
            <p:nvPr/>
          </p:nvSpPr>
          <p:spPr>
            <a:xfrm>
              <a:off x="5729249" y="2619819"/>
              <a:ext cx="9556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b="1" dirty="0" err="1">
                  <a:solidFill>
                    <a:srgbClr val="A48E74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tự</a:t>
              </a:r>
              <a:r>
                <a:rPr lang="en-US" altLang="zh-CN" sz="3000" b="1" dirty="0">
                  <a:solidFill>
                    <a:srgbClr val="A48E74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000" b="1" dirty="0" err="1">
                  <a:solidFill>
                    <a:srgbClr val="A48E74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ti</a:t>
              </a:r>
              <a:endParaRPr lang="zh-CN" altLang="en-US" sz="3000" b="1" dirty="0">
                <a:solidFill>
                  <a:srgbClr val="A48E74"/>
                </a:solidFill>
                <a:latin typeface="Arial" panose="020B0604020202020204" pitchFamily="34" charset="0"/>
                <a:ea typeface="小鹿犬拼音体" panose="02010601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" name="组合 16"/>
          <p:cNvGrpSpPr/>
          <p:nvPr/>
        </p:nvGrpSpPr>
        <p:grpSpPr>
          <a:xfrm>
            <a:off x="8729415" y="2180411"/>
            <a:ext cx="2030191" cy="1459163"/>
            <a:chOff x="8374346" y="2107506"/>
            <a:chExt cx="2030191" cy="1459163"/>
          </a:xfrm>
        </p:grpSpPr>
        <p:pic>
          <p:nvPicPr>
            <p:cNvPr id="52" name="图片 17">
              <a:extLst>
                <a:ext uri="{FF2B5EF4-FFF2-40B4-BE49-F238E27FC236}">
                  <a16:creationId xmlns:a16="http://schemas.microsoft.com/office/drawing/2014/main" id="{79FCF8F0-2265-4C4C-9E75-88C9AADBA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8461325" y="2107506"/>
              <a:ext cx="1943212" cy="794739"/>
            </a:xfrm>
            <a:prstGeom prst="rect">
              <a:avLst/>
            </a:prstGeom>
          </p:spPr>
        </p:pic>
        <p:pic>
          <p:nvPicPr>
            <p:cNvPr id="53" name="图片 18">
              <a:extLst>
                <a:ext uri="{FF2B5EF4-FFF2-40B4-BE49-F238E27FC236}">
                  <a16:creationId xmlns:a16="http://schemas.microsoft.com/office/drawing/2014/main" id="{29CFAC61-0BBA-4D01-8612-7D55CE2A2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8374346" y="2879625"/>
              <a:ext cx="2030191" cy="687044"/>
            </a:xfrm>
            <a:prstGeom prst="rect">
              <a:avLst/>
            </a:prstGeom>
          </p:spPr>
        </p:pic>
        <p:sp>
          <p:nvSpPr>
            <p:cNvPr id="54" name="文本框 6">
              <a:extLst>
                <a:ext uri="{FF2B5EF4-FFF2-40B4-BE49-F238E27FC236}">
                  <a16:creationId xmlns:a16="http://schemas.microsoft.com/office/drawing/2014/main" id="{60722587-A1E2-40C0-A87B-3109886DFA5A}"/>
                </a:ext>
              </a:extLst>
            </p:cNvPr>
            <p:cNvSpPr txBox="1"/>
            <p:nvPr/>
          </p:nvSpPr>
          <p:spPr>
            <a:xfrm>
              <a:off x="8579688" y="2565839"/>
              <a:ext cx="174868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b="1" dirty="0" err="1">
                  <a:solidFill>
                    <a:srgbClr val="B0653F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tự</a:t>
              </a:r>
              <a:r>
                <a:rPr lang="en-US" altLang="zh-CN" sz="3000" b="1" dirty="0">
                  <a:solidFill>
                    <a:srgbClr val="B0653F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000" b="1" dirty="0" err="1">
                  <a:solidFill>
                    <a:srgbClr val="B0653F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trọng</a:t>
              </a:r>
              <a:endParaRPr lang="zh-CN" altLang="en-US" sz="3000" b="1" dirty="0">
                <a:solidFill>
                  <a:srgbClr val="B0653F"/>
                </a:solidFill>
                <a:latin typeface="Arial" panose="020B0604020202020204" pitchFamily="34" charset="0"/>
                <a:ea typeface="小鹿犬拼音体" panose="02010601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6" name="组合 1"/>
          <p:cNvGrpSpPr/>
          <p:nvPr/>
        </p:nvGrpSpPr>
        <p:grpSpPr>
          <a:xfrm>
            <a:off x="2625407" y="2206241"/>
            <a:ext cx="1497973" cy="1459163"/>
            <a:chOff x="2461959" y="2107506"/>
            <a:chExt cx="1497973" cy="1459163"/>
          </a:xfrm>
        </p:grpSpPr>
        <p:pic>
          <p:nvPicPr>
            <p:cNvPr id="57" name="图片 2">
              <a:extLst>
                <a:ext uri="{FF2B5EF4-FFF2-40B4-BE49-F238E27FC236}">
                  <a16:creationId xmlns:a16="http://schemas.microsoft.com/office/drawing/2014/main" id="{08154B51-01D4-4435-9FA8-6C5220E38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2533902" y="2107506"/>
              <a:ext cx="1412278" cy="794739"/>
            </a:xfrm>
            <a:prstGeom prst="rect">
              <a:avLst/>
            </a:prstGeom>
          </p:spPr>
        </p:pic>
        <p:pic>
          <p:nvPicPr>
            <p:cNvPr id="58" name="图片 3">
              <a:extLst>
                <a:ext uri="{FF2B5EF4-FFF2-40B4-BE49-F238E27FC236}">
                  <a16:creationId xmlns:a16="http://schemas.microsoft.com/office/drawing/2014/main" id="{EC401102-F7EB-4883-81E7-4FF23F6E3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2461959" y="2879625"/>
              <a:ext cx="1497973" cy="687044"/>
            </a:xfrm>
            <a:prstGeom prst="rect">
              <a:avLst/>
            </a:prstGeom>
          </p:spPr>
        </p:pic>
        <p:sp>
          <p:nvSpPr>
            <p:cNvPr id="59" name="文本框 4">
              <a:extLst>
                <a:ext uri="{FF2B5EF4-FFF2-40B4-BE49-F238E27FC236}">
                  <a16:creationId xmlns:a16="http://schemas.microsoft.com/office/drawing/2014/main" id="{A0FBA709-7ADA-4829-B5FC-963396AEC836}"/>
                </a:ext>
              </a:extLst>
            </p:cNvPr>
            <p:cNvSpPr txBox="1"/>
            <p:nvPr/>
          </p:nvSpPr>
          <p:spPr>
            <a:xfrm>
              <a:off x="2537939" y="2629006"/>
              <a:ext cx="13314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b="1" dirty="0" err="1">
                  <a:solidFill>
                    <a:srgbClr val="EC7F94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tự</a:t>
              </a:r>
              <a:r>
                <a:rPr lang="en-US" altLang="zh-CN" sz="3000" b="1" dirty="0">
                  <a:solidFill>
                    <a:srgbClr val="EC7F94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rPr>
                <a:t> tin</a:t>
              </a:r>
              <a:endParaRPr lang="zh-CN" altLang="en-US" sz="3000" b="1" dirty="0">
                <a:solidFill>
                  <a:srgbClr val="EC7F94"/>
                </a:solidFill>
                <a:latin typeface="Arial" panose="020B0604020202020204" pitchFamily="34" charset="0"/>
                <a:ea typeface="小鹿犬拼音体" panose="02010601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5" name="Round Diagonal Corner Rectangle 64"/>
          <p:cNvSpPr/>
          <p:nvPr/>
        </p:nvSpPr>
        <p:spPr>
          <a:xfrm>
            <a:off x="1052866" y="1181817"/>
            <a:ext cx="5021455" cy="76367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oko" panose="02040603050506020204" pitchFamily="18" charset="0"/>
              </a:rPr>
              <a:t>GIẢI NGHĨA TỪ</a:t>
            </a:r>
          </a:p>
        </p:txBody>
      </p:sp>
    </p:spTree>
    <p:extLst>
      <p:ext uri="{BB962C8B-B14F-4D97-AF65-F5344CB8AC3E}">
        <p14:creationId xmlns:p14="http://schemas.microsoft.com/office/powerpoint/2010/main" val="24123941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2" grpId="0"/>
      <p:bldP spid="43" grpId="0"/>
      <p:bldP spid="6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400000">
            <a:off x="8171576" y="-789043"/>
            <a:ext cx="4702113" cy="60420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00737" y="927673"/>
            <a:ext cx="10590526" cy="5798253"/>
            <a:chOff x="0" y="0"/>
            <a:chExt cx="13893137" cy="7606413"/>
          </a:xfrm>
        </p:grpSpPr>
        <p:sp>
          <p:nvSpPr>
            <p:cNvPr id="4" name="Freeform 4"/>
            <p:cNvSpPr/>
            <p:nvPr/>
          </p:nvSpPr>
          <p:spPr>
            <a:xfrm>
              <a:off x="120378" y="82475"/>
              <a:ext cx="13772759" cy="7523938"/>
            </a:xfrm>
            <a:custGeom>
              <a:avLst/>
              <a:gdLst/>
              <a:ahLst/>
              <a:cxnLst/>
              <a:rect l="l" t="t" r="r" b="b"/>
              <a:pathLst>
                <a:path w="13772759" h="7523938">
                  <a:moveTo>
                    <a:pt x="13680050" y="7523938"/>
                  </a:moveTo>
                  <a:lnTo>
                    <a:pt x="92710" y="7523938"/>
                  </a:lnTo>
                  <a:cubicBezTo>
                    <a:pt x="41910" y="7523938"/>
                    <a:pt x="0" y="7482028"/>
                    <a:pt x="0" y="743122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429957"/>
                  </a:lnTo>
                  <a:cubicBezTo>
                    <a:pt x="13772759" y="7482028"/>
                    <a:pt x="13730850" y="7523938"/>
                    <a:pt x="13680050" y="752393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87438"/>
            </a:xfrm>
            <a:custGeom>
              <a:avLst/>
              <a:gdLst/>
              <a:ahLst/>
              <a:cxnLst/>
              <a:rect l="l" t="t" r="r" b="b"/>
              <a:pathLst>
                <a:path w="13836259" h="7587438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62978"/>
                  </a:lnTo>
                  <a:cubicBezTo>
                    <a:pt x="13776570" y="7498538"/>
                    <a:pt x="13747359" y="7527747"/>
                    <a:pt x="13711800" y="7527747"/>
                  </a:cubicBezTo>
                  <a:lnTo>
                    <a:pt x="124460" y="7527747"/>
                  </a:lnTo>
                  <a:cubicBezTo>
                    <a:pt x="88900" y="7527747"/>
                    <a:pt x="59690" y="7498538"/>
                    <a:pt x="59690" y="746297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62978"/>
                  </a:lnTo>
                  <a:cubicBezTo>
                    <a:pt x="0" y="7531557"/>
                    <a:pt x="55880" y="7587438"/>
                    <a:pt x="124460" y="7587438"/>
                  </a:cubicBezTo>
                  <a:lnTo>
                    <a:pt x="13711800" y="7587438"/>
                  </a:lnTo>
                  <a:cubicBezTo>
                    <a:pt x="13780379" y="7587438"/>
                    <a:pt x="13836259" y="7531557"/>
                    <a:pt x="13836259" y="7462978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22416" y="685800"/>
            <a:ext cx="10547169" cy="40090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29855" y="288211"/>
            <a:ext cx="620300" cy="58984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339574" y="1755278"/>
            <a:ext cx="332101" cy="326063"/>
          </a:xfrm>
          <a:prstGeom prst="rect">
            <a:avLst/>
          </a:prstGeom>
        </p:spPr>
      </p:pic>
      <p:pic>
        <p:nvPicPr>
          <p:cNvPr id="60" name="Picture 8">
            <a:extLst>
              <a:ext uri="{FF2B5EF4-FFF2-40B4-BE49-F238E27FC236}">
                <a16:creationId xmlns:a16="http://schemas.microsoft.com/office/drawing/2014/main" id="{38F00AB6-8B99-431D-966C-1404CA7441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rcRect/>
          <a:stretch>
            <a:fillRect/>
          </a:stretch>
        </p:blipFill>
        <p:spPr>
          <a:xfrm flipH="1">
            <a:off x="-31794" y="5359468"/>
            <a:ext cx="1882197" cy="1522868"/>
          </a:xfrm>
          <a:prstGeom prst="rect">
            <a:avLst/>
          </a:prstGeom>
        </p:spPr>
      </p:pic>
      <p:sp>
        <p:nvSpPr>
          <p:cNvPr id="65" name="Round Diagonal Corner Rectangle 64"/>
          <p:cNvSpPr/>
          <p:nvPr/>
        </p:nvSpPr>
        <p:spPr>
          <a:xfrm>
            <a:off x="1052866" y="1181817"/>
            <a:ext cx="5021455" cy="76367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oko" panose="02040603050506020204" pitchFamily="18" charset="0"/>
              </a:rPr>
              <a:t>GIẢI NGHĨA TỪ</a:t>
            </a:r>
          </a:p>
        </p:txBody>
      </p:sp>
      <p:sp>
        <p:nvSpPr>
          <p:cNvPr id="29" name="矩形 7">
            <a:extLst>
              <a:ext uri="{FF2B5EF4-FFF2-40B4-BE49-F238E27FC236}">
                <a16:creationId xmlns:a16="http://schemas.microsoft.com/office/drawing/2014/main" id="{C28398A4-C31A-4EBC-A7F3-C67C4BD3AFA8}"/>
              </a:ext>
            </a:extLst>
          </p:cNvPr>
          <p:cNvSpPr/>
          <p:nvPr/>
        </p:nvSpPr>
        <p:spPr>
          <a:xfrm>
            <a:off x="1220615" y="3668802"/>
            <a:ext cx="34145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tỏ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endParaRPr lang="en-US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9">
            <a:extLst>
              <a:ext uri="{FF2B5EF4-FFF2-40B4-BE49-F238E27FC236}">
                <a16:creationId xmlns:a16="http://schemas.microsoft.com/office/drawing/2014/main" id="{6A5AD478-6BAF-4ED1-B823-A79B59D55BE4}"/>
              </a:ext>
            </a:extLst>
          </p:cNvPr>
          <p:cNvSpPr/>
          <p:nvPr/>
        </p:nvSpPr>
        <p:spPr>
          <a:xfrm>
            <a:off x="4661151" y="3668801"/>
            <a:ext cx="29823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hài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hãnh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08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endParaRPr lang="en-US" sz="3200" b="1" dirty="0">
              <a:solidFill>
                <a:srgbClr val="F08D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11">
            <a:extLst>
              <a:ext uri="{FF2B5EF4-FFF2-40B4-BE49-F238E27FC236}">
                <a16:creationId xmlns:a16="http://schemas.microsoft.com/office/drawing/2014/main" id="{6AB0CFA0-5247-45BF-89E7-70DDEB28A2F9}"/>
              </a:ext>
            </a:extLst>
          </p:cNvPr>
          <p:cNvSpPr/>
          <p:nvPr/>
        </p:nvSpPr>
        <p:spPr>
          <a:xfrm>
            <a:off x="7723040" y="3707466"/>
            <a:ext cx="36682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3200" b="1" dirty="0">
                <a:solidFill>
                  <a:srgbClr val="457E80"/>
                </a:solidFill>
                <a:cs typeface="Arial" panose="020B0604020202020204" pitchFamily="34" charset="0"/>
              </a:rPr>
              <a:t>khó chịu khi cảm thấy bị đánh giá thấp hoặc bị coi thường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739967" y="2028592"/>
            <a:ext cx="2772679" cy="1500088"/>
            <a:chOff x="1816521" y="1246112"/>
            <a:chExt cx="2772679" cy="1500088"/>
          </a:xfrm>
        </p:grpSpPr>
        <p:grpSp>
          <p:nvGrpSpPr>
            <p:cNvPr id="33" name="组合 1"/>
            <p:cNvGrpSpPr/>
            <p:nvPr/>
          </p:nvGrpSpPr>
          <p:grpSpPr>
            <a:xfrm>
              <a:off x="2632783" y="1246112"/>
              <a:ext cx="1956417" cy="1459163"/>
              <a:chOff x="2421767" y="2107506"/>
              <a:chExt cx="1956417" cy="1459163"/>
            </a:xfrm>
          </p:grpSpPr>
          <p:pic>
            <p:nvPicPr>
              <p:cNvPr id="35" name="图片 2">
                <a:extLst>
                  <a:ext uri="{FF2B5EF4-FFF2-40B4-BE49-F238E27FC236}">
                    <a16:creationId xmlns:a16="http://schemas.microsoft.com/office/drawing/2014/main" id="{08154B51-01D4-4435-9FA8-6C5220E38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533901" y="2107506"/>
                <a:ext cx="1744645" cy="794739"/>
              </a:xfrm>
              <a:prstGeom prst="rect">
                <a:avLst/>
              </a:prstGeom>
            </p:spPr>
          </p:pic>
          <p:pic>
            <p:nvPicPr>
              <p:cNvPr id="36" name="图片 3">
                <a:extLst>
                  <a:ext uri="{FF2B5EF4-FFF2-40B4-BE49-F238E27FC236}">
                    <a16:creationId xmlns:a16="http://schemas.microsoft.com/office/drawing/2014/main" id="{EC401102-F7EB-4883-81E7-4FF23F6E35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421767" y="2879625"/>
                <a:ext cx="1853852" cy="687044"/>
              </a:xfrm>
              <a:prstGeom prst="rect">
                <a:avLst/>
              </a:prstGeom>
            </p:spPr>
          </p:pic>
          <p:sp>
            <p:nvSpPr>
              <p:cNvPr id="37" name="文本框 4">
                <a:extLst>
                  <a:ext uri="{FF2B5EF4-FFF2-40B4-BE49-F238E27FC236}">
                    <a16:creationId xmlns:a16="http://schemas.microsoft.com/office/drawing/2014/main" id="{A0FBA709-7ADA-4829-B5FC-963396AEC836}"/>
                  </a:ext>
                </a:extLst>
              </p:cNvPr>
              <p:cNvSpPr txBox="1"/>
              <p:nvPr/>
            </p:nvSpPr>
            <p:spPr>
              <a:xfrm>
                <a:off x="2637577" y="2559427"/>
                <a:ext cx="1740607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000" b="1" dirty="0" err="1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tự</a:t>
                </a:r>
                <a:r>
                  <a:rPr lang="en-US" altLang="zh-CN" sz="3000" b="1" dirty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000" b="1" dirty="0" err="1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kiêu</a:t>
                </a:r>
                <a:endParaRPr lang="en-US" altLang="zh-CN" sz="3000" b="1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4" name="图片 32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138109">
              <a:off x="1816521" y="1407799"/>
              <a:ext cx="1252603" cy="1338401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4705492" y="2028592"/>
            <a:ext cx="2659310" cy="1478653"/>
            <a:chOff x="4782046" y="1246112"/>
            <a:chExt cx="2659310" cy="1478653"/>
          </a:xfrm>
        </p:grpSpPr>
        <p:grpSp>
          <p:nvGrpSpPr>
            <p:cNvPr id="39" name="组合 13"/>
            <p:cNvGrpSpPr/>
            <p:nvPr/>
          </p:nvGrpSpPr>
          <p:grpSpPr>
            <a:xfrm>
              <a:off x="5621650" y="1246112"/>
              <a:ext cx="1819706" cy="1459163"/>
              <a:chOff x="5410634" y="2107506"/>
              <a:chExt cx="1499257" cy="1459163"/>
            </a:xfrm>
          </p:grpSpPr>
          <p:pic>
            <p:nvPicPr>
              <p:cNvPr id="41" name="图片 14">
                <a:extLst>
                  <a:ext uri="{FF2B5EF4-FFF2-40B4-BE49-F238E27FC236}">
                    <a16:creationId xmlns:a16="http://schemas.microsoft.com/office/drawing/2014/main" id="{173493F9-D37C-45DE-9C98-1665A6C65F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497613" y="2107506"/>
                <a:ext cx="1412278" cy="794739"/>
              </a:xfrm>
              <a:prstGeom prst="rect">
                <a:avLst/>
              </a:prstGeom>
            </p:spPr>
          </p:pic>
          <p:pic>
            <p:nvPicPr>
              <p:cNvPr id="50" name="图片 15">
                <a:extLst>
                  <a:ext uri="{FF2B5EF4-FFF2-40B4-BE49-F238E27FC236}">
                    <a16:creationId xmlns:a16="http://schemas.microsoft.com/office/drawing/2014/main" id="{9D117CA1-4B69-430D-A66A-BDB789EC4A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410634" y="2879625"/>
                <a:ext cx="1497973" cy="687044"/>
              </a:xfrm>
              <a:prstGeom prst="rect">
                <a:avLst/>
              </a:prstGeom>
            </p:spPr>
          </p:pic>
          <p:sp>
            <p:nvSpPr>
              <p:cNvPr id="55" name="文本框 5">
                <a:extLst>
                  <a:ext uri="{FF2B5EF4-FFF2-40B4-BE49-F238E27FC236}">
                    <a16:creationId xmlns:a16="http://schemas.microsoft.com/office/drawing/2014/main" id="{3064C321-468F-40C8-B2D8-AA8971E470C4}"/>
                  </a:ext>
                </a:extLst>
              </p:cNvPr>
              <p:cNvSpPr txBox="1"/>
              <p:nvPr/>
            </p:nvSpPr>
            <p:spPr>
              <a:xfrm>
                <a:off x="5682384" y="2534811"/>
                <a:ext cx="119481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000" b="1" dirty="0" err="1">
                    <a:solidFill>
                      <a:srgbClr val="F08D1D"/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tự</a:t>
                </a:r>
                <a:r>
                  <a:rPr lang="en-US" altLang="zh-CN" sz="3000" b="1" dirty="0">
                    <a:solidFill>
                      <a:srgbClr val="F08D1D"/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000" b="1" dirty="0" err="1">
                    <a:solidFill>
                      <a:srgbClr val="F08D1D"/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hào</a:t>
                </a:r>
                <a:endParaRPr lang="zh-CN" altLang="en-US" sz="3000" b="1" dirty="0">
                  <a:solidFill>
                    <a:srgbClr val="F08D1D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0" name="图片 31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100000">
              <a:off x="4782046" y="1299196"/>
              <a:ext cx="1366783" cy="1425569"/>
            </a:xfrm>
            <a:prstGeom prst="rect">
              <a:avLst/>
            </a:prstGeom>
          </p:spPr>
        </p:pic>
      </p:grpSp>
      <p:grpSp>
        <p:nvGrpSpPr>
          <p:cNvPr id="61" name="Group 60"/>
          <p:cNvGrpSpPr/>
          <p:nvPr/>
        </p:nvGrpSpPr>
        <p:grpSpPr>
          <a:xfrm>
            <a:off x="7836250" y="2028592"/>
            <a:ext cx="2702749" cy="1459163"/>
            <a:chOff x="7912804" y="1246112"/>
            <a:chExt cx="2702749" cy="1459163"/>
          </a:xfrm>
        </p:grpSpPr>
        <p:grpSp>
          <p:nvGrpSpPr>
            <p:cNvPr id="62" name="组合 16"/>
            <p:cNvGrpSpPr/>
            <p:nvPr/>
          </p:nvGrpSpPr>
          <p:grpSpPr>
            <a:xfrm>
              <a:off x="8585362" y="1246112"/>
              <a:ext cx="2030191" cy="1459163"/>
              <a:chOff x="8374346" y="2107506"/>
              <a:chExt cx="2030191" cy="1459163"/>
            </a:xfrm>
          </p:grpSpPr>
          <p:pic>
            <p:nvPicPr>
              <p:cNvPr id="64" name="图片 17">
                <a:extLst>
                  <a:ext uri="{FF2B5EF4-FFF2-40B4-BE49-F238E27FC236}">
                    <a16:creationId xmlns:a16="http://schemas.microsoft.com/office/drawing/2014/main" id="{79FCF8F0-2265-4C4C-9E75-88C9AADBAB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461325" y="2107506"/>
                <a:ext cx="1943212" cy="794739"/>
              </a:xfrm>
              <a:prstGeom prst="rect">
                <a:avLst/>
              </a:prstGeom>
            </p:spPr>
          </p:pic>
          <p:pic>
            <p:nvPicPr>
              <p:cNvPr id="66" name="图片 18">
                <a:extLst>
                  <a:ext uri="{FF2B5EF4-FFF2-40B4-BE49-F238E27FC236}">
                    <a16:creationId xmlns:a16="http://schemas.microsoft.com/office/drawing/2014/main" id="{29CFAC61-0BBA-4D01-8612-7D55CE2A2F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374346" y="2879625"/>
                <a:ext cx="2030191" cy="687044"/>
              </a:xfrm>
              <a:prstGeom prst="rect">
                <a:avLst/>
              </a:prstGeom>
            </p:spPr>
          </p:pic>
          <p:sp>
            <p:nvSpPr>
              <p:cNvPr id="67" name="文本框 6">
                <a:extLst>
                  <a:ext uri="{FF2B5EF4-FFF2-40B4-BE49-F238E27FC236}">
                    <a16:creationId xmlns:a16="http://schemas.microsoft.com/office/drawing/2014/main" id="{60722587-A1E2-40C0-A87B-3109886DFA5A}"/>
                  </a:ext>
                </a:extLst>
              </p:cNvPr>
              <p:cNvSpPr txBox="1"/>
              <p:nvPr/>
            </p:nvSpPr>
            <p:spPr>
              <a:xfrm>
                <a:off x="8589021" y="2513178"/>
                <a:ext cx="174868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000" b="1" dirty="0" err="1">
                    <a:solidFill>
                      <a:srgbClr val="457E80"/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tự</a:t>
                </a:r>
                <a:r>
                  <a:rPr lang="en-US" altLang="zh-CN" sz="3000" b="1" dirty="0">
                    <a:solidFill>
                      <a:srgbClr val="457E80"/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000" b="1" dirty="0" err="1">
                    <a:solidFill>
                      <a:srgbClr val="457E80"/>
                    </a:solidFill>
                    <a:latin typeface="Arial" panose="020B0604020202020204" pitchFamily="34" charset="0"/>
                    <a:ea typeface="小鹿犬拼音体" panose="02010601030101010101" pitchFamily="2" charset="-122"/>
                    <a:cs typeface="Arial" panose="020B0604020202020204" pitchFamily="34" charset="0"/>
                  </a:rPr>
                  <a:t>ái</a:t>
                </a:r>
                <a:endParaRPr lang="en-US" altLang="zh-CN" sz="3000" b="1" dirty="0">
                  <a:solidFill>
                    <a:srgbClr val="457E80"/>
                  </a:solidFill>
                  <a:latin typeface="Arial" panose="020B0604020202020204" pitchFamily="34" charset="0"/>
                  <a:ea typeface="小鹿犬拼音体" panose="02010601030101010101" pitchFamily="2" charset="-122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3" name="图片 30"/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00000">
              <a:off x="7904426" y="1377462"/>
              <a:ext cx="1306883" cy="1290127"/>
            </a:xfrm>
            <a:prstGeom prst="rect">
              <a:avLst/>
            </a:prstGeom>
          </p:spPr>
        </p:pic>
      </p:grpSp>
      <p:cxnSp>
        <p:nvCxnSpPr>
          <p:cNvPr id="89" name="直接连接符 19">
            <a:extLst>
              <a:ext uri="{FF2B5EF4-FFF2-40B4-BE49-F238E27FC236}">
                <a16:creationId xmlns:a16="http://schemas.microsoft.com/office/drawing/2014/main" id="{D1DE4BCC-C223-4933-82CC-688BC787D552}"/>
              </a:ext>
            </a:extLst>
          </p:cNvPr>
          <p:cNvCxnSpPr/>
          <p:nvPr/>
        </p:nvCxnSpPr>
        <p:spPr>
          <a:xfrm>
            <a:off x="4768454" y="2244224"/>
            <a:ext cx="0" cy="3525345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20">
            <a:extLst>
              <a:ext uri="{FF2B5EF4-FFF2-40B4-BE49-F238E27FC236}">
                <a16:creationId xmlns:a16="http://schemas.microsoft.com/office/drawing/2014/main" id="{64AE88EC-1052-48A6-91A3-8ED56D50C1B6}"/>
              </a:ext>
            </a:extLst>
          </p:cNvPr>
          <p:cNvCxnSpPr/>
          <p:nvPr/>
        </p:nvCxnSpPr>
        <p:spPr>
          <a:xfrm>
            <a:off x="7700339" y="2253746"/>
            <a:ext cx="0" cy="359104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0183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400000">
            <a:off x="8171576" y="-789043"/>
            <a:ext cx="4702113" cy="60420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7389" y="878060"/>
            <a:ext cx="11997222" cy="5798253"/>
            <a:chOff x="0" y="0"/>
            <a:chExt cx="13893137" cy="7606413"/>
          </a:xfrm>
        </p:grpSpPr>
        <p:sp>
          <p:nvSpPr>
            <p:cNvPr id="4" name="Freeform 4"/>
            <p:cNvSpPr/>
            <p:nvPr/>
          </p:nvSpPr>
          <p:spPr>
            <a:xfrm>
              <a:off x="120378" y="82475"/>
              <a:ext cx="13772759" cy="7523938"/>
            </a:xfrm>
            <a:custGeom>
              <a:avLst/>
              <a:gdLst/>
              <a:ahLst/>
              <a:cxnLst/>
              <a:rect l="l" t="t" r="r" b="b"/>
              <a:pathLst>
                <a:path w="13772759" h="7523938">
                  <a:moveTo>
                    <a:pt x="13680050" y="7523938"/>
                  </a:moveTo>
                  <a:lnTo>
                    <a:pt x="92710" y="7523938"/>
                  </a:lnTo>
                  <a:cubicBezTo>
                    <a:pt x="41910" y="7523938"/>
                    <a:pt x="0" y="7482028"/>
                    <a:pt x="0" y="743122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429957"/>
                  </a:lnTo>
                  <a:cubicBezTo>
                    <a:pt x="13772759" y="7482028"/>
                    <a:pt x="13730850" y="7523938"/>
                    <a:pt x="13680050" y="752393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7587438"/>
            </a:xfrm>
            <a:custGeom>
              <a:avLst/>
              <a:gdLst/>
              <a:ahLst/>
              <a:cxnLst/>
              <a:rect l="l" t="t" r="r" b="b"/>
              <a:pathLst>
                <a:path w="13836259" h="7587438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7462978"/>
                  </a:lnTo>
                  <a:cubicBezTo>
                    <a:pt x="13776570" y="7498538"/>
                    <a:pt x="13747359" y="7527747"/>
                    <a:pt x="13711800" y="7527747"/>
                  </a:cubicBezTo>
                  <a:lnTo>
                    <a:pt x="124460" y="7527747"/>
                  </a:lnTo>
                  <a:cubicBezTo>
                    <a:pt x="88900" y="7527747"/>
                    <a:pt x="59690" y="7498538"/>
                    <a:pt x="59690" y="746297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462978"/>
                  </a:lnTo>
                  <a:cubicBezTo>
                    <a:pt x="0" y="7531557"/>
                    <a:pt x="55880" y="7587438"/>
                    <a:pt x="124460" y="7587438"/>
                  </a:cubicBezTo>
                  <a:lnTo>
                    <a:pt x="13711800" y="7587438"/>
                  </a:lnTo>
                  <a:cubicBezTo>
                    <a:pt x="13780379" y="7587438"/>
                    <a:pt x="13836259" y="7531557"/>
                    <a:pt x="13836259" y="7462978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22416" y="685800"/>
            <a:ext cx="10547169" cy="40090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29855" y="288211"/>
            <a:ext cx="620300" cy="58984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339574" y="1755278"/>
            <a:ext cx="332101" cy="326063"/>
          </a:xfrm>
          <a:prstGeom prst="rect">
            <a:avLst/>
          </a:prstGeom>
        </p:spPr>
      </p:pic>
      <p:pic>
        <p:nvPicPr>
          <p:cNvPr id="33" name="Picture 11">
            <a:extLst>
              <a:ext uri="{FF2B5EF4-FFF2-40B4-BE49-F238E27FC236}">
                <a16:creationId xmlns:a16="http://schemas.microsoft.com/office/drawing/2014/main" id="{EBF9E39E-F678-443B-904C-E1CD4B1FAE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2538190" y="-97453"/>
            <a:ext cx="8752244" cy="1289321"/>
          </a:xfrm>
          <a:prstGeom prst="rect">
            <a:avLst/>
          </a:prstGeom>
        </p:spPr>
      </p:pic>
      <p:pic>
        <p:nvPicPr>
          <p:cNvPr id="60" name="Picture 8">
            <a:extLst>
              <a:ext uri="{FF2B5EF4-FFF2-40B4-BE49-F238E27FC236}">
                <a16:creationId xmlns:a16="http://schemas.microsoft.com/office/drawing/2014/main" id="{38F00AB6-8B99-431D-966C-1404CA7441F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rcRect/>
          <a:stretch>
            <a:fillRect/>
          </a:stretch>
        </p:blipFill>
        <p:spPr>
          <a:xfrm flipH="1">
            <a:off x="-31794" y="5521487"/>
            <a:ext cx="1681949" cy="1360849"/>
          </a:xfrm>
          <a:prstGeom prst="rect">
            <a:avLst/>
          </a:prstGeom>
        </p:spPr>
      </p:pic>
      <p:grpSp>
        <p:nvGrpSpPr>
          <p:cNvPr id="19" name="组合 2"/>
          <p:cNvGrpSpPr/>
          <p:nvPr/>
        </p:nvGrpSpPr>
        <p:grpSpPr>
          <a:xfrm>
            <a:off x="1736487" y="94837"/>
            <a:ext cx="10930084" cy="952286"/>
            <a:chOff x="4102967" y="2445566"/>
            <a:chExt cx="10930084" cy="952286"/>
          </a:xfrm>
        </p:grpSpPr>
        <p:sp>
          <p:nvSpPr>
            <p:cNvPr id="20" name="文本框 71"/>
            <p:cNvSpPr txBox="1"/>
            <p:nvPr/>
          </p:nvSpPr>
          <p:spPr>
            <a:xfrm>
              <a:off x="4102967" y="2530833"/>
              <a:ext cx="10930084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  <a:buFontTx/>
                <a:buNone/>
              </a:pP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ngoặc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80000"/>
                </a:lnSpc>
                <a:buFontTx/>
                <a:buNone/>
              </a:pP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chỗ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chấm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</p:txBody>
        </p:sp>
        <p:pic>
          <p:nvPicPr>
            <p:cNvPr id="21" name="图片 78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716" y="2445566"/>
              <a:ext cx="1385144" cy="952286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96781" y="1112659"/>
            <a:ext cx="11800953" cy="5489107"/>
            <a:chOff x="196781" y="1112659"/>
            <a:chExt cx="11800953" cy="5489107"/>
          </a:xfrm>
        </p:grpSpPr>
        <p:sp>
          <p:nvSpPr>
            <p:cNvPr id="24" name="Snip Single Corner Rectangle 23"/>
            <p:cNvSpPr/>
            <p:nvPr/>
          </p:nvSpPr>
          <p:spPr>
            <a:xfrm>
              <a:off x="196781" y="1112659"/>
              <a:ext cx="11800953" cy="5489107"/>
            </a:xfrm>
            <a:prstGeom prst="snip1Rect">
              <a:avLst>
                <a:gd name="adj" fmla="val 0"/>
              </a:avLst>
            </a:prstGeom>
            <a:noFill/>
            <a:ln w="285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84285" y="1140728"/>
              <a:ext cx="11625943" cy="4822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Ai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khen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Minh,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trưởng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ngoan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phụ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luôn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luôn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đầy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đủ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chưa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bao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phiền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trách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chủ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thường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“Minh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lòng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………….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trường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……………..Minh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đỡ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kém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khiến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hay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…..……..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dần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dần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………..…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phê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bình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nhắc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nhở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mắc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khuyết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Minh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chân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…………….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4A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…..…….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226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Minh.</a:t>
              </a:r>
            </a:p>
            <a:p>
              <a:pPr>
                <a:lnSpc>
                  <a:spcPct val="80000"/>
                </a:lnSpc>
                <a:buFontTx/>
                <a:buNone/>
              </a:pPr>
              <a:r>
                <a:rPr lang="en-US" sz="28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</a:t>
              </a:r>
              <a:r>
                <a:rPr lang="en-US" sz="2800" i="1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vi-VN" sz="2800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 Box 3"/>
          <p:cNvSpPr txBox="1">
            <a:spLocks noChangeArrowheads="1"/>
          </p:cNvSpPr>
          <p:nvPr/>
        </p:nvSpPr>
        <p:spPr bwMode="auto">
          <a:xfrm>
            <a:off x="10118405" y="5870427"/>
            <a:ext cx="114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8583395" y="5782662"/>
            <a:ext cx="15350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hào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7148694" y="5792904"/>
            <a:ext cx="13837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kiêu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5405693" y="5792904"/>
            <a:ext cx="15795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2889596" y="5804989"/>
            <a:ext cx="11031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</a:p>
        </p:txBody>
      </p:sp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4257947" y="5798717"/>
            <a:ext cx="8835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</a:t>
            </a:r>
          </a:p>
        </p:txBody>
      </p:sp>
    </p:spTree>
    <p:extLst>
      <p:ext uri="{BB962C8B-B14F-4D97-AF65-F5344CB8AC3E}">
        <p14:creationId xmlns:p14="http://schemas.microsoft.com/office/powerpoint/2010/main" val="4169623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8 -0.00208 L 0.25026 -0.497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82" y="-247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00393 L -0.04844 -0.4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7" y="-21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30091 -0.305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-1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26146 -0.306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73" y="-1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1.48148E-6 L -0.22994 -0.1914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84" y="-95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62097 -0.111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55" y="-55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8790482" y="-1351677"/>
            <a:ext cx="4418614" cy="567778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34116" y="539412"/>
            <a:ext cx="10970864" cy="6341070"/>
            <a:chOff x="0" y="0"/>
            <a:chExt cx="14392081" cy="8318506"/>
          </a:xfrm>
        </p:grpSpPr>
        <p:sp>
          <p:nvSpPr>
            <p:cNvPr id="4" name="Freeform 4"/>
            <p:cNvSpPr/>
            <p:nvPr/>
          </p:nvSpPr>
          <p:spPr>
            <a:xfrm>
              <a:off x="31121" y="31750"/>
              <a:ext cx="14328581" cy="8255006"/>
            </a:xfrm>
            <a:custGeom>
              <a:avLst/>
              <a:gdLst/>
              <a:ahLst/>
              <a:cxnLst/>
              <a:rect l="l" t="t" r="r" b="b"/>
              <a:pathLst>
                <a:path w="14328581" h="8255006">
                  <a:moveTo>
                    <a:pt x="14235872" y="8255006"/>
                  </a:moveTo>
                  <a:lnTo>
                    <a:pt x="92710" y="8255006"/>
                  </a:lnTo>
                  <a:cubicBezTo>
                    <a:pt x="41910" y="8255006"/>
                    <a:pt x="0" y="8213096"/>
                    <a:pt x="0" y="816229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234601" y="0"/>
                  </a:lnTo>
                  <a:cubicBezTo>
                    <a:pt x="14285401" y="0"/>
                    <a:pt x="14327312" y="41910"/>
                    <a:pt x="14327312" y="92710"/>
                  </a:cubicBezTo>
                  <a:lnTo>
                    <a:pt x="14327312" y="8161026"/>
                  </a:lnTo>
                  <a:cubicBezTo>
                    <a:pt x="14328581" y="8213096"/>
                    <a:pt x="14286672" y="8255006"/>
                    <a:pt x="14235872" y="825500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4392081" cy="8318506"/>
            </a:xfrm>
            <a:custGeom>
              <a:avLst/>
              <a:gdLst/>
              <a:ahLst/>
              <a:cxnLst/>
              <a:rect l="l" t="t" r="r" b="b"/>
              <a:pathLst>
                <a:path w="14392081" h="8318506">
                  <a:moveTo>
                    <a:pt x="14267622" y="59690"/>
                  </a:moveTo>
                  <a:cubicBezTo>
                    <a:pt x="14303181" y="59690"/>
                    <a:pt x="14332392" y="88900"/>
                    <a:pt x="14332392" y="124460"/>
                  </a:cubicBezTo>
                  <a:lnTo>
                    <a:pt x="14332392" y="8194046"/>
                  </a:lnTo>
                  <a:cubicBezTo>
                    <a:pt x="14332392" y="8229606"/>
                    <a:pt x="14303181" y="8258816"/>
                    <a:pt x="14267622" y="8258816"/>
                  </a:cubicBezTo>
                  <a:lnTo>
                    <a:pt x="124460" y="8258816"/>
                  </a:lnTo>
                  <a:cubicBezTo>
                    <a:pt x="88900" y="8258816"/>
                    <a:pt x="59690" y="8229606"/>
                    <a:pt x="59690" y="819404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267622" y="59690"/>
                  </a:lnTo>
                  <a:moveTo>
                    <a:pt x="142676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194046"/>
                  </a:lnTo>
                  <a:cubicBezTo>
                    <a:pt x="0" y="8262626"/>
                    <a:pt x="55880" y="8318506"/>
                    <a:pt x="124460" y="8318506"/>
                  </a:cubicBezTo>
                  <a:lnTo>
                    <a:pt x="14267622" y="8318506"/>
                  </a:lnTo>
                  <a:cubicBezTo>
                    <a:pt x="14336201" y="8318506"/>
                    <a:pt x="14392081" y="8262626"/>
                    <a:pt x="14392081" y="8194046"/>
                  </a:cubicBezTo>
                  <a:lnTo>
                    <a:pt x="14392081" y="124460"/>
                  </a:lnTo>
                  <a:cubicBezTo>
                    <a:pt x="14392081" y="55880"/>
                    <a:pt x="14336201" y="0"/>
                    <a:pt x="1426762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75976" y="408209"/>
            <a:ext cx="10629004" cy="400900"/>
            <a:chOff x="0" y="0"/>
            <a:chExt cx="61281833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1281835" cy="2311400"/>
            </a:xfrm>
            <a:custGeom>
              <a:avLst/>
              <a:gdLst/>
              <a:ahLst/>
              <a:cxnLst/>
              <a:rect l="l" t="t" r="r" b="b"/>
              <a:pathLst>
                <a:path w="61281835" h="2311400">
                  <a:moveTo>
                    <a:pt x="60977035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977035" y="2311400"/>
                  </a:lnTo>
                  <a:cubicBezTo>
                    <a:pt x="61145942" y="2311400"/>
                    <a:pt x="61281835" y="2175510"/>
                    <a:pt x="61281835" y="2006600"/>
                  </a:cubicBezTo>
                  <a:lnTo>
                    <a:pt x="61281835" y="304800"/>
                  </a:lnTo>
                  <a:cubicBezTo>
                    <a:pt x="61281835" y="135890"/>
                    <a:pt x="61145942" y="0"/>
                    <a:pt x="60977035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1134845" y="-248129"/>
            <a:ext cx="3859641" cy="369823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34934" y="809110"/>
            <a:ext cx="543373" cy="54337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143093" y="103491"/>
            <a:ext cx="843440" cy="843440"/>
          </a:xfrm>
          <a:prstGeom prst="rect">
            <a:avLst/>
          </a:prstGeom>
        </p:spPr>
      </p:pic>
      <p:pic>
        <p:nvPicPr>
          <p:cNvPr id="72" name="Picture 19">
            <a:extLst>
              <a:ext uri="{FF2B5EF4-FFF2-40B4-BE49-F238E27FC236}">
                <a16:creationId xmlns:a16="http://schemas.microsoft.com/office/drawing/2014/main" id="{6048FB94-B7BD-4E66-9900-1BC8CA9701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5915065" y="5193407"/>
            <a:ext cx="3576907" cy="3433831"/>
          </a:xfrm>
          <a:prstGeom prst="rect">
            <a:avLst/>
          </a:prstGeom>
        </p:spPr>
      </p:pic>
      <p:sp>
        <p:nvSpPr>
          <p:cNvPr id="29" name="Google Shape;1332;p44"/>
          <p:cNvSpPr/>
          <p:nvPr/>
        </p:nvSpPr>
        <p:spPr>
          <a:xfrm>
            <a:off x="12779438" y="663614"/>
            <a:ext cx="179712" cy="624961"/>
          </a:xfrm>
          <a:custGeom>
            <a:avLst/>
            <a:gdLst/>
            <a:ahLst/>
            <a:cxnLst/>
            <a:rect l="l" t="t" r="r" b="b"/>
            <a:pathLst>
              <a:path w="2596" h="3472" extrusionOk="0">
                <a:moveTo>
                  <a:pt x="1298" y="1"/>
                </a:moveTo>
                <a:cubicBezTo>
                  <a:pt x="1280" y="1"/>
                  <a:pt x="1262" y="10"/>
                  <a:pt x="1262" y="28"/>
                </a:cubicBezTo>
                <a:cubicBezTo>
                  <a:pt x="1108" y="921"/>
                  <a:pt x="667" y="1599"/>
                  <a:pt x="12" y="1718"/>
                </a:cubicBezTo>
                <a:lnTo>
                  <a:pt x="0" y="1742"/>
                </a:lnTo>
                <a:lnTo>
                  <a:pt x="0" y="1754"/>
                </a:lnTo>
                <a:lnTo>
                  <a:pt x="12" y="1754"/>
                </a:lnTo>
                <a:cubicBezTo>
                  <a:pt x="667" y="1873"/>
                  <a:pt x="1108" y="2552"/>
                  <a:pt x="1262" y="3445"/>
                </a:cubicBezTo>
                <a:cubicBezTo>
                  <a:pt x="1262" y="3463"/>
                  <a:pt x="1280" y="3472"/>
                  <a:pt x="1298" y="3472"/>
                </a:cubicBezTo>
                <a:cubicBezTo>
                  <a:pt x="1316" y="3472"/>
                  <a:pt x="1334" y="3463"/>
                  <a:pt x="1334" y="3445"/>
                </a:cubicBezTo>
                <a:cubicBezTo>
                  <a:pt x="1489" y="2552"/>
                  <a:pt x="1929" y="1873"/>
                  <a:pt x="2584" y="1754"/>
                </a:cubicBezTo>
                <a:lnTo>
                  <a:pt x="2596" y="1754"/>
                </a:lnTo>
                <a:cubicBezTo>
                  <a:pt x="2596" y="1718"/>
                  <a:pt x="2596" y="1718"/>
                  <a:pt x="2584" y="1718"/>
                </a:cubicBezTo>
                <a:cubicBezTo>
                  <a:pt x="1929" y="1599"/>
                  <a:pt x="1489" y="921"/>
                  <a:pt x="1334" y="28"/>
                </a:cubicBezTo>
                <a:cubicBezTo>
                  <a:pt x="1334" y="10"/>
                  <a:pt x="1316" y="1"/>
                  <a:pt x="129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淘宝网Chenying0907出品 448"/>
          <p:cNvGrpSpPr/>
          <p:nvPr/>
        </p:nvGrpSpPr>
        <p:grpSpPr>
          <a:xfrm rot="11857843" flipH="1">
            <a:off x="6651285" y="3038097"/>
            <a:ext cx="2751022" cy="508897"/>
            <a:chOff x="4811714" y="3189288"/>
            <a:chExt cx="2571750" cy="476251"/>
          </a:xfrm>
          <a:solidFill>
            <a:srgbClr val="F06B2C"/>
          </a:solidFill>
        </p:grpSpPr>
        <p:sp>
          <p:nvSpPr>
            <p:cNvPr id="45" name="淘宝网Chenying0907出品 5"/>
            <p:cNvSpPr>
              <a:spLocks/>
            </p:cNvSpPr>
            <p:nvPr/>
          </p:nvSpPr>
          <p:spPr bwMode="auto">
            <a:xfrm>
              <a:off x="6980238" y="3281363"/>
              <a:ext cx="61913" cy="33338"/>
            </a:xfrm>
            <a:custGeom>
              <a:avLst/>
              <a:gdLst>
                <a:gd name="T0" fmla="*/ 3 w 19"/>
                <a:gd name="T1" fmla="*/ 8 h 10"/>
                <a:gd name="T2" fmla="*/ 13 w 19"/>
                <a:gd name="T3" fmla="*/ 5 h 10"/>
                <a:gd name="T4" fmla="*/ 13 w 19"/>
                <a:gd name="T5" fmla="*/ 9 h 10"/>
                <a:gd name="T6" fmla="*/ 15 w 19"/>
                <a:gd name="T7" fmla="*/ 4 h 10"/>
                <a:gd name="T8" fmla="*/ 19 w 19"/>
                <a:gd name="T9" fmla="*/ 2 h 10"/>
                <a:gd name="T10" fmla="*/ 18 w 19"/>
                <a:gd name="T11" fmla="*/ 0 h 10"/>
                <a:gd name="T12" fmla="*/ 14 w 19"/>
                <a:gd name="T13" fmla="*/ 0 h 10"/>
                <a:gd name="T14" fmla="*/ 8 w 19"/>
                <a:gd name="T15" fmla="*/ 0 h 10"/>
                <a:gd name="T16" fmla="*/ 3 w 19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0">
                  <a:moveTo>
                    <a:pt x="3" y="8"/>
                  </a:moveTo>
                  <a:cubicBezTo>
                    <a:pt x="7" y="10"/>
                    <a:pt x="9" y="2"/>
                    <a:pt x="13" y="5"/>
                  </a:cubicBezTo>
                  <a:cubicBezTo>
                    <a:pt x="14" y="6"/>
                    <a:pt x="11" y="7"/>
                    <a:pt x="13" y="9"/>
                  </a:cubicBezTo>
                  <a:cubicBezTo>
                    <a:pt x="16" y="9"/>
                    <a:pt x="15" y="5"/>
                    <a:pt x="15" y="4"/>
                  </a:cubicBezTo>
                  <a:cubicBezTo>
                    <a:pt x="16" y="3"/>
                    <a:pt x="18" y="4"/>
                    <a:pt x="19" y="2"/>
                  </a:cubicBezTo>
                  <a:cubicBezTo>
                    <a:pt x="18" y="1"/>
                    <a:pt x="19" y="1"/>
                    <a:pt x="18" y="0"/>
                  </a:cubicBezTo>
                  <a:cubicBezTo>
                    <a:pt x="17" y="1"/>
                    <a:pt x="16" y="1"/>
                    <a:pt x="14" y="0"/>
                  </a:cubicBezTo>
                  <a:cubicBezTo>
                    <a:pt x="13" y="2"/>
                    <a:pt x="11" y="3"/>
                    <a:pt x="8" y="0"/>
                  </a:cubicBezTo>
                  <a:cubicBezTo>
                    <a:pt x="5" y="1"/>
                    <a:pt x="0" y="5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淘宝网Chenying0907出品 6"/>
            <p:cNvSpPr>
              <a:spLocks/>
            </p:cNvSpPr>
            <p:nvPr/>
          </p:nvSpPr>
          <p:spPr bwMode="auto">
            <a:xfrm>
              <a:off x="6980238" y="3271838"/>
              <a:ext cx="12700" cy="12700"/>
            </a:xfrm>
            <a:custGeom>
              <a:avLst/>
              <a:gdLst>
                <a:gd name="T0" fmla="*/ 3 w 4"/>
                <a:gd name="T1" fmla="*/ 1 h 4"/>
                <a:gd name="T2" fmla="*/ 0 w 4"/>
                <a:gd name="T3" fmla="*/ 2 h 4"/>
                <a:gd name="T4" fmla="*/ 3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3"/>
                    <a:pt x="1" y="0"/>
                    <a:pt x="0" y="2"/>
                  </a:cubicBezTo>
                  <a:cubicBezTo>
                    <a:pt x="1" y="4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淘宝网Chenying0907出品 7"/>
            <p:cNvSpPr>
              <a:spLocks/>
            </p:cNvSpPr>
            <p:nvPr/>
          </p:nvSpPr>
          <p:spPr bwMode="auto">
            <a:xfrm>
              <a:off x="6958013" y="3271838"/>
              <a:ext cx="19050" cy="33338"/>
            </a:xfrm>
            <a:custGeom>
              <a:avLst/>
              <a:gdLst>
                <a:gd name="T0" fmla="*/ 5 w 6"/>
                <a:gd name="T1" fmla="*/ 9 h 10"/>
                <a:gd name="T2" fmla="*/ 6 w 6"/>
                <a:gd name="T3" fmla="*/ 2 h 10"/>
                <a:gd name="T4" fmla="*/ 3 w 6"/>
                <a:gd name="T5" fmla="*/ 1 h 10"/>
                <a:gd name="T6" fmla="*/ 0 w 6"/>
                <a:gd name="T7" fmla="*/ 8 h 10"/>
                <a:gd name="T8" fmla="*/ 5 w 6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9"/>
                  </a:moveTo>
                  <a:cubicBezTo>
                    <a:pt x="5" y="7"/>
                    <a:pt x="6" y="5"/>
                    <a:pt x="6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0" y="3"/>
                    <a:pt x="3" y="7"/>
                    <a:pt x="0" y="8"/>
                  </a:cubicBezTo>
                  <a:cubicBezTo>
                    <a:pt x="2" y="10"/>
                    <a:pt x="3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淘宝网Chenying0907出品 8"/>
            <p:cNvSpPr>
              <a:spLocks/>
            </p:cNvSpPr>
            <p:nvPr/>
          </p:nvSpPr>
          <p:spPr bwMode="auto">
            <a:xfrm>
              <a:off x="6927851" y="3262313"/>
              <a:ext cx="36513" cy="33338"/>
            </a:xfrm>
            <a:custGeom>
              <a:avLst/>
              <a:gdLst>
                <a:gd name="T0" fmla="*/ 4 w 11"/>
                <a:gd name="T1" fmla="*/ 3 h 10"/>
                <a:gd name="T2" fmla="*/ 3 w 11"/>
                <a:gd name="T3" fmla="*/ 10 h 10"/>
                <a:gd name="T4" fmla="*/ 4 w 11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">
                  <a:moveTo>
                    <a:pt x="4" y="3"/>
                  </a:moveTo>
                  <a:cubicBezTo>
                    <a:pt x="4" y="5"/>
                    <a:pt x="0" y="8"/>
                    <a:pt x="3" y="10"/>
                  </a:cubicBezTo>
                  <a:cubicBezTo>
                    <a:pt x="7" y="8"/>
                    <a:pt x="11" y="0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淘宝网Chenying0907出品 9"/>
            <p:cNvSpPr>
              <a:spLocks noEditPoints="1"/>
            </p:cNvSpPr>
            <p:nvPr/>
          </p:nvSpPr>
          <p:spPr bwMode="auto">
            <a:xfrm>
              <a:off x="6980238" y="3338513"/>
              <a:ext cx="65088" cy="61913"/>
            </a:xfrm>
            <a:custGeom>
              <a:avLst/>
              <a:gdLst>
                <a:gd name="T0" fmla="*/ 5 w 20"/>
                <a:gd name="T1" fmla="*/ 14 h 19"/>
                <a:gd name="T2" fmla="*/ 0 w 20"/>
                <a:gd name="T3" fmla="*/ 18 h 19"/>
                <a:gd name="T4" fmla="*/ 15 w 20"/>
                <a:gd name="T5" fmla="*/ 16 h 19"/>
                <a:gd name="T6" fmla="*/ 12 w 20"/>
                <a:gd name="T7" fmla="*/ 14 h 19"/>
                <a:gd name="T8" fmla="*/ 10 w 20"/>
                <a:gd name="T9" fmla="*/ 16 h 19"/>
                <a:gd name="T10" fmla="*/ 13 w 20"/>
                <a:gd name="T11" fmla="*/ 7 h 19"/>
                <a:gd name="T12" fmla="*/ 14 w 20"/>
                <a:gd name="T13" fmla="*/ 13 h 19"/>
                <a:gd name="T14" fmla="*/ 20 w 20"/>
                <a:gd name="T15" fmla="*/ 6 h 19"/>
                <a:gd name="T16" fmla="*/ 17 w 20"/>
                <a:gd name="T17" fmla="*/ 1 h 19"/>
                <a:gd name="T18" fmla="*/ 7 w 20"/>
                <a:gd name="T19" fmla="*/ 4 h 19"/>
                <a:gd name="T20" fmla="*/ 3 w 20"/>
                <a:gd name="T21" fmla="*/ 0 h 19"/>
                <a:gd name="T22" fmla="*/ 2 w 20"/>
                <a:gd name="T23" fmla="*/ 4 h 19"/>
                <a:gd name="T24" fmla="*/ 5 w 20"/>
                <a:gd name="T25" fmla="*/ 14 h 19"/>
                <a:gd name="T26" fmla="*/ 11 w 20"/>
                <a:gd name="T27" fmla="*/ 3 h 19"/>
                <a:gd name="T28" fmla="*/ 12 w 20"/>
                <a:gd name="T29" fmla="*/ 3 h 19"/>
                <a:gd name="T30" fmla="*/ 11 w 20"/>
                <a:gd name="T31" fmla="*/ 5 h 19"/>
                <a:gd name="T32" fmla="*/ 11 w 20"/>
                <a:gd name="T3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9">
                  <a:moveTo>
                    <a:pt x="5" y="14"/>
                  </a:moveTo>
                  <a:cubicBezTo>
                    <a:pt x="3" y="15"/>
                    <a:pt x="0" y="15"/>
                    <a:pt x="0" y="18"/>
                  </a:cubicBezTo>
                  <a:cubicBezTo>
                    <a:pt x="5" y="16"/>
                    <a:pt x="10" y="19"/>
                    <a:pt x="15" y="16"/>
                  </a:cubicBezTo>
                  <a:cubicBezTo>
                    <a:pt x="14" y="15"/>
                    <a:pt x="13" y="15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6" y="13"/>
                    <a:pt x="9" y="7"/>
                    <a:pt x="13" y="7"/>
                  </a:cubicBezTo>
                  <a:cubicBezTo>
                    <a:pt x="15" y="9"/>
                    <a:pt x="13" y="11"/>
                    <a:pt x="14" y="13"/>
                  </a:cubicBezTo>
                  <a:cubicBezTo>
                    <a:pt x="16" y="9"/>
                    <a:pt x="20" y="9"/>
                    <a:pt x="20" y="6"/>
                  </a:cubicBezTo>
                  <a:cubicBezTo>
                    <a:pt x="16" y="5"/>
                    <a:pt x="19" y="2"/>
                    <a:pt x="17" y="1"/>
                  </a:cubicBezTo>
                  <a:cubicBezTo>
                    <a:pt x="12" y="0"/>
                    <a:pt x="11" y="3"/>
                    <a:pt x="7" y="4"/>
                  </a:cubicBezTo>
                  <a:cubicBezTo>
                    <a:pt x="4" y="3"/>
                    <a:pt x="6" y="0"/>
                    <a:pt x="3" y="0"/>
                  </a:cubicBezTo>
                  <a:cubicBezTo>
                    <a:pt x="5" y="1"/>
                    <a:pt x="3" y="3"/>
                    <a:pt x="2" y="4"/>
                  </a:cubicBezTo>
                  <a:cubicBezTo>
                    <a:pt x="5" y="7"/>
                    <a:pt x="4" y="10"/>
                    <a:pt x="5" y="14"/>
                  </a:cubicBezTo>
                  <a:close/>
                  <a:moveTo>
                    <a:pt x="11" y="3"/>
                  </a:moveTo>
                  <a:cubicBezTo>
                    <a:pt x="11" y="3"/>
                    <a:pt x="12" y="4"/>
                    <a:pt x="12" y="3"/>
                  </a:cubicBezTo>
                  <a:cubicBezTo>
                    <a:pt x="13" y="3"/>
                    <a:pt x="13" y="6"/>
                    <a:pt x="11" y="5"/>
                  </a:cubicBezTo>
                  <a:cubicBezTo>
                    <a:pt x="10" y="5"/>
                    <a:pt x="11" y="4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7" name="淘宝网Chenying0907出品 10"/>
            <p:cNvSpPr>
              <a:spLocks/>
            </p:cNvSpPr>
            <p:nvPr/>
          </p:nvSpPr>
          <p:spPr bwMode="auto">
            <a:xfrm>
              <a:off x="6908801" y="3271838"/>
              <a:ext cx="22225" cy="23813"/>
            </a:xfrm>
            <a:custGeom>
              <a:avLst/>
              <a:gdLst>
                <a:gd name="T0" fmla="*/ 0 w 7"/>
                <a:gd name="T1" fmla="*/ 5 h 7"/>
                <a:gd name="T2" fmla="*/ 2 w 7"/>
                <a:gd name="T3" fmla="*/ 7 h 7"/>
                <a:gd name="T4" fmla="*/ 6 w 7"/>
                <a:gd name="T5" fmla="*/ 0 h 7"/>
                <a:gd name="T6" fmla="*/ 3 w 7"/>
                <a:gd name="T7" fmla="*/ 1 h 7"/>
                <a:gd name="T8" fmla="*/ 0 w 7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5"/>
                  </a:moveTo>
                  <a:cubicBezTo>
                    <a:pt x="1" y="7"/>
                    <a:pt x="0" y="7"/>
                    <a:pt x="2" y="7"/>
                  </a:cubicBezTo>
                  <a:cubicBezTo>
                    <a:pt x="5" y="5"/>
                    <a:pt x="7" y="3"/>
                    <a:pt x="6" y="0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2"/>
                    <a:pt x="2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淘宝网Chenying0907出品 11"/>
            <p:cNvSpPr>
              <a:spLocks/>
            </p:cNvSpPr>
            <p:nvPr/>
          </p:nvSpPr>
          <p:spPr bwMode="auto">
            <a:xfrm>
              <a:off x="6784976" y="3259138"/>
              <a:ext cx="39688" cy="22225"/>
            </a:xfrm>
            <a:custGeom>
              <a:avLst/>
              <a:gdLst>
                <a:gd name="T0" fmla="*/ 9 w 12"/>
                <a:gd name="T1" fmla="*/ 4 h 7"/>
                <a:gd name="T2" fmla="*/ 12 w 12"/>
                <a:gd name="T3" fmla="*/ 0 h 7"/>
                <a:gd name="T4" fmla="*/ 8 w 12"/>
                <a:gd name="T5" fmla="*/ 0 h 7"/>
                <a:gd name="T6" fmla="*/ 5 w 12"/>
                <a:gd name="T7" fmla="*/ 5 h 7"/>
                <a:gd name="T8" fmla="*/ 0 w 12"/>
                <a:gd name="T9" fmla="*/ 6 h 7"/>
                <a:gd name="T10" fmla="*/ 11 w 12"/>
                <a:gd name="T11" fmla="*/ 7 h 7"/>
                <a:gd name="T12" fmla="*/ 9 w 1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9" y="4"/>
                  </a:moveTo>
                  <a:cubicBezTo>
                    <a:pt x="9" y="2"/>
                    <a:pt x="12" y="2"/>
                    <a:pt x="12" y="0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2"/>
                    <a:pt x="6" y="4"/>
                    <a:pt x="5" y="5"/>
                  </a:cubicBezTo>
                  <a:cubicBezTo>
                    <a:pt x="3" y="6"/>
                    <a:pt x="1" y="3"/>
                    <a:pt x="0" y="6"/>
                  </a:cubicBezTo>
                  <a:cubicBezTo>
                    <a:pt x="4" y="7"/>
                    <a:pt x="7" y="7"/>
                    <a:pt x="11" y="7"/>
                  </a:cubicBezTo>
                  <a:cubicBezTo>
                    <a:pt x="10" y="6"/>
                    <a:pt x="9" y="5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淘宝网Chenying0907出品 12"/>
            <p:cNvSpPr>
              <a:spLocks/>
            </p:cNvSpPr>
            <p:nvPr/>
          </p:nvSpPr>
          <p:spPr bwMode="auto">
            <a:xfrm>
              <a:off x="6719888" y="3244851"/>
              <a:ext cx="58738" cy="33338"/>
            </a:xfrm>
            <a:custGeom>
              <a:avLst/>
              <a:gdLst>
                <a:gd name="T0" fmla="*/ 0 w 18"/>
                <a:gd name="T1" fmla="*/ 8 h 10"/>
                <a:gd name="T2" fmla="*/ 18 w 18"/>
                <a:gd name="T3" fmla="*/ 1 h 10"/>
                <a:gd name="T4" fmla="*/ 5 w 18"/>
                <a:gd name="T5" fmla="*/ 0 h 10"/>
                <a:gd name="T6" fmla="*/ 0 w 1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0">
                  <a:moveTo>
                    <a:pt x="0" y="8"/>
                  </a:moveTo>
                  <a:cubicBezTo>
                    <a:pt x="7" y="10"/>
                    <a:pt x="14" y="6"/>
                    <a:pt x="18" y="1"/>
                  </a:cubicBezTo>
                  <a:cubicBezTo>
                    <a:pt x="14" y="2"/>
                    <a:pt x="9" y="1"/>
                    <a:pt x="5" y="0"/>
                  </a:cubicBezTo>
                  <a:cubicBezTo>
                    <a:pt x="6" y="5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淘宝网Chenying0907出品 13"/>
            <p:cNvSpPr>
              <a:spLocks/>
            </p:cNvSpPr>
            <p:nvPr/>
          </p:nvSpPr>
          <p:spPr bwMode="auto">
            <a:xfrm>
              <a:off x="6778626" y="3255963"/>
              <a:ext cx="15875" cy="12700"/>
            </a:xfrm>
            <a:custGeom>
              <a:avLst/>
              <a:gdLst>
                <a:gd name="T0" fmla="*/ 2 w 5"/>
                <a:gd name="T1" fmla="*/ 4 h 4"/>
                <a:gd name="T2" fmla="*/ 5 w 5"/>
                <a:gd name="T3" fmla="*/ 3 h 4"/>
                <a:gd name="T4" fmla="*/ 3 w 5"/>
                <a:gd name="T5" fmla="*/ 0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3" y="4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2"/>
                    <a:pt x="0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淘宝网Chenying0907出品 14"/>
            <p:cNvSpPr>
              <a:spLocks/>
            </p:cNvSpPr>
            <p:nvPr/>
          </p:nvSpPr>
          <p:spPr bwMode="auto">
            <a:xfrm>
              <a:off x="6675438" y="3235326"/>
              <a:ext cx="47625" cy="33338"/>
            </a:xfrm>
            <a:custGeom>
              <a:avLst/>
              <a:gdLst>
                <a:gd name="T0" fmla="*/ 4 w 15"/>
                <a:gd name="T1" fmla="*/ 10 h 10"/>
                <a:gd name="T2" fmla="*/ 4 w 15"/>
                <a:gd name="T3" fmla="*/ 5 h 10"/>
                <a:gd name="T4" fmla="*/ 9 w 15"/>
                <a:gd name="T5" fmla="*/ 4 h 10"/>
                <a:gd name="T6" fmla="*/ 10 w 15"/>
                <a:gd name="T7" fmla="*/ 9 h 10"/>
                <a:gd name="T8" fmla="*/ 14 w 15"/>
                <a:gd name="T9" fmla="*/ 2 h 10"/>
                <a:gd name="T10" fmla="*/ 9 w 15"/>
                <a:gd name="T11" fmla="*/ 1 h 10"/>
                <a:gd name="T12" fmla="*/ 0 w 15"/>
                <a:gd name="T13" fmla="*/ 5 h 10"/>
                <a:gd name="T14" fmla="*/ 4 w 15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4" y="10"/>
                  </a:moveTo>
                  <a:cubicBezTo>
                    <a:pt x="5" y="8"/>
                    <a:pt x="3" y="7"/>
                    <a:pt x="4" y="5"/>
                  </a:cubicBezTo>
                  <a:cubicBezTo>
                    <a:pt x="6" y="4"/>
                    <a:pt x="8" y="3"/>
                    <a:pt x="9" y="4"/>
                  </a:cubicBezTo>
                  <a:cubicBezTo>
                    <a:pt x="11" y="5"/>
                    <a:pt x="8" y="7"/>
                    <a:pt x="10" y="9"/>
                  </a:cubicBezTo>
                  <a:cubicBezTo>
                    <a:pt x="13" y="8"/>
                    <a:pt x="15" y="3"/>
                    <a:pt x="14" y="2"/>
                  </a:cubicBezTo>
                  <a:cubicBezTo>
                    <a:pt x="13" y="5"/>
                    <a:pt x="10" y="2"/>
                    <a:pt x="9" y="1"/>
                  </a:cubicBezTo>
                  <a:cubicBezTo>
                    <a:pt x="5" y="1"/>
                    <a:pt x="2" y="0"/>
                    <a:pt x="0" y="5"/>
                  </a:cubicBezTo>
                  <a:cubicBezTo>
                    <a:pt x="1" y="6"/>
                    <a:pt x="1" y="8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淘宝网Chenying0907出品 15"/>
            <p:cNvSpPr>
              <a:spLocks/>
            </p:cNvSpPr>
            <p:nvPr/>
          </p:nvSpPr>
          <p:spPr bwMode="auto">
            <a:xfrm>
              <a:off x="6834188" y="3371851"/>
              <a:ext cx="19050" cy="9525"/>
            </a:xfrm>
            <a:custGeom>
              <a:avLst/>
              <a:gdLst>
                <a:gd name="T0" fmla="*/ 4 w 6"/>
                <a:gd name="T1" fmla="*/ 0 h 3"/>
                <a:gd name="T2" fmla="*/ 3 w 6"/>
                <a:gd name="T3" fmla="*/ 0 h 3"/>
                <a:gd name="T4" fmla="*/ 1 w 6"/>
                <a:gd name="T5" fmla="*/ 3 h 3"/>
                <a:gd name="T6" fmla="*/ 4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0" y="2"/>
                    <a:pt x="1" y="3"/>
                  </a:cubicBezTo>
                  <a:cubicBezTo>
                    <a:pt x="2" y="2"/>
                    <a:pt x="6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淘宝网Chenying0907出品 16"/>
            <p:cNvSpPr>
              <a:spLocks/>
            </p:cNvSpPr>
            <p:nvPr/>
          </p:nvSpPr>
          <p:spPr bwMode="auto">
            <a:xfrm>
              <a:off x="6651626" y="3235326"/>
              <a:ext cx="17463" cy="9525"/>
            </a:xfrm>
            <a:custGeom>
              <a:avLst/>
              <a:gdLst>
                <a:gd name="T0" fmla="*/ 2 w 5"/>
                <a:gd name="T1" fmla="*/ 0 h 3"/>
                <a:gd name="T2" fmla="*/ 1 w 5"/>
                <a:gd name="T3" fmla="*/ 3 h 3"/>
                <a:gd name="T4" fmla="*/ 2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5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淘宝网Chenying0907出品 17"/>
            <p:cNvSpPr>
              <a:spLocks/>
            </p:cNvSpPr>
            <p:nvPr/>
          </p:nvSpPr>
          <p:spPr bwMode="auto">
            <a:xfrm>
              <a:off x="6623051" y="3232151"/>
              <a:ext cx="28575" cy="15875"/>
            </a:xfrm>
            <a:custGeom>
              <a:avLst/>
              <a:gdLst>
                <a:gd name="T0" fmla="*/ 7 w 9"/>
                <a:gd name="T1" fmla="*/ 0 h 5"/>
                <a:gd name="T2" fmla="*/ 3 w 9"/>
                <a:gd name="T3" fmla="*/ 0 h 5"/>
                <a:gd name="T4" fmla="*/ 0 w 9"/>
                <a:gd name="T5" fmla="*/ 4 h 5"/>
                <a:gd name="T6" fmla="*/ 5 w 9"/>
                <a:gd name="T7" fmla="*/ 5 h 5"/>
                <a:gd name="T8" fmla="*/ 7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2"/>
                    <a:pt x="2" y="3"/>
                    <a:pt x="0" y="4"/>
                  </a:cubicBezTo>
                  <a:cubicBezTo>
                    <a:pt x="2" y="4"/>
                    <a:pt x="3" y="5"/>
                    <a:pt x="5" y="5"/>
                  </a:cubicBezTo>
                  <a:cubicBezTo>
                    <a:pt x="5" y="3"/>
                    <a:pt x="9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淘宝网Chenying0907出品 18"/>
            <p:cNvSpPr>
              <a:spLocks/>
            </p:cNvSpPr>
            <p:nvPr/>
          </p:nvSpPr>
          <p:spPr bwMode="auto">
            <a:xfrm>
              <a:off x="6808788" y="3360738"/>
              <a:ext cx="19050" cy="26988"/>
            </a:xfrm>
            <a:custGeom>
              <a:avLst/>
              <a:gdLst>
                <a:gd name="T0" fmla="*/ 3 w 6"/>
                <a:gd name="T1" fmla="*/ 0 h 8"/>
                <a:gd name="T2" fmla="*/ 0 w 6"/>
                <a:gd name="T3" fmla="*/ 1 h 8"/>
                <a:gd name="T4" fmla="*/ 3 w 6"/>
                <a:gd name="T5" fmla="*/ 8 h 8"/>
                <a:gd name="T6" fmla="*/ 3 w 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4" y="3"/>
                    <a:pt x="3" y="5"/>
                    <a:pt x="3" y="8"/>
                  </a:cubicBezTo>
                  <a:cubicBezTo>
                    <a:pt x="6" y="6"/>
                    <a:pt x="5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淘宝网Chenying0907出品 19"/>
            <p:cNvSpPr>
              <a:spLocks/>
            </p:cNvSpPr>
            <p:nvPr/>
          </p:nvSpPr>
          <p:spPr bwMode="auto">
            <a:xfrm>
              <a:off x="6661151" y="3251201"/>
              <a:ext cx="11113" cy="11113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3 h 3"/>
                <a:gd name="T6" fmla="*/ 3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2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淘宝网Chenying0907出品 20"/>
            <p:cNvSpPr>
              <a:spLocks/>
            </p:cNvSpPr>
            <p:nvPr/>
          </p:nvSpPr>
          <p:spPr bwMode="auto">
            <a:xfrm>
              <a:off x="6694488" y="3360738"/>
              <a:ext cx="103188" cy="60325"/>
            </a:xfrm>
            <a:custGeom>
              <a:avLst/>
              <a:gdLst>
                <a:gd name="T0" fmla="*/ 27 w 32"/>
                <a:gd name="T1" fmla="*/ 1 h 18"/>
                <a:gd name="T2" fmla="*/ 26 w 32"/>
                <a:gd name="T3" fmla="*/ 9 h 18"/>
                <a:gd name="T4" fmla="*/ 20 w 32"/>
                <a:gd name="T5" fmla="*/ 10 h 18"/>
                <a:gd name="T6" fmla="*/ 18 w 32"/>
                <a:gd name="T7" fmla="*/ 9 h 18"/>
                <a:gd name="T8" fmla="*/ 21 w 32"/>
                <a:gd name="T9" fmla="*/ 2 h 18"/>
                <a:gd name="T10" fmla="*/ 17 w 32"/>
                <a:gd name="T11" fmla="*/ 1 h 18"/>
                <a:gd name="T12" fmla="*/ 17 w 32"/>
                <a:gd name="T13" fmla="*/ 10 h 18"/>
                <a:gd name="T14" fmla="*/ 14 w 32"/>
                <a:gd name="T15" fmla="*/ 10 h 18"/>
                <a:gd name="T16" fmla="*/ 6 w 32"/>
                <a:gd name="T17" fmla="*/ 8 h 18"/>
                <a:gd name="T18" fmla="*/ 0 w 32"/>
                <a:gd name="T19" fmla="*/ 7 h 18"/>
                <a:gd name="T20" fmla="*/ 5 w 32"/>
                <a:gd name="T21" fmla="*/ 14 h 18"/>
                <a:gd name="T22" fmla="*/ 11 w 32"/>
                <a:gd name="T23" fmla="*/ 12 h 18"/>
                <a:gd name="T24" fmla="*/ 28 w 32"/>
                <a:gd name="T25" fmla="*/ 14 h 18"/>
                <a:gd name="T26" fmla="*/ 30 w 32"/>
                <a:gd name="T27" fmla="*/ 2 h 18"/>
                <a:gd name="T28" fmla="*/ 27 w 32"/>
                <a:gd name="T2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18">
                  <a:moveTo>
                    <a:pt x="27" y="1"/>
                  </a:moveTo>
                  <a:cubicBezTo>
                    <a:pt x="24" y="4"/>
                    <a:pt x="26" y="6"/>
                    <a:pt x="26" y="9"/>
                  </a:cubicBezTo>
                  <a:cubicBezTo>
                    <a:pt x="23" y="7"/>
                    <a:pt x="22" y="8"/>
                    <a:pt x="20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9" y="6"/>
                    <a:pt x="19" y="3"/>
                    <a:pt x="21" y="2"/>
                  </a:cubicBezTo>
                  <a:cubicBezTo>
                    <a:pt x="19" y="0"/>
                    <a:pt x="18" y="1"/>
                    <a:pt x="17" y="1"/>
                  </a:cubicBezTo>
                  <a:cubicBezTo>
                    <a:pt x="14" y="4"/>
                    <a:pt x="17" y="7"/>
                    <a:pt x="17" y="10"/>
                  </a:cubicBezTo>
                  <a:cubicBezTo>
                    <a:pt x="16" y="11"/>
                    <a:pt x="15" y="11"/>
                    <a:pt x="14" y="10"/>
                  </a:cubicBezTo>
                  <a:cubicBezTo>
                    <a:pt x="13" y="6"/>
                    <a:pt x="9" y="7"/>
                    <a:pt x="6" y="8"/>
                  </a:cubicBezTo>
                  <a:cubicBezTo>
                    <a:pt x="5" y="6"/>
                    <a:pt x="2" y="4"/>
                    <a:pt x="0" y="7"/>
                  </a:cubicBezTo>
                  <a:cubicBezTo>
                    <a:pt x="4" y="9"/>
                    <a:pt x="3" y="12"/>
                    <a:pt x="5" y="14"/>
                  </a:cubicBezTo>
                  <a:cubicBezTo>
                    <a:pt x="7" y="14"/>
                    <a:pt x="9" y="11"/>
                    <a:pt x="11" y="12"/>
                  </a:cubicBezTo>
                  <a:cubicBezTo>
                    <a:pt x="17" y="18"/>
                    <a:pt x="22" y="11"/>
                    <a:pt x="28" y="14"/>
                  </a:cubicBezTo>
                  <a:cubicBezTo>
                    <a:pt x="28" y="10"/>
                    <a:pt x="32" y="6"/>
                    <a:pt x="30" y="2"/>
                  </a:cubicBezTo>
                  <a:cubicBezTo>
                    <a:pt x="29" y="3"/>
                    <a:pt x="28" y="1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淘宝网Chenying0907出品 21"/>
            <p:cNvSpPr>
              <a:spLocks/>
            </p:cNvSpPr>
            <p:nvPr/>
          </p:nvSpPr>
          <p:spPr bwMode="auto">
            <a:xfrm>
              <a:off x="6586538" y="3222626"/>
              <a:ext cx="17463" cy="25400"/>
            </a:xfrm>
            <a:custGeom>
              <a:avLst/>
              <a:gdLst>
                <a:gd name="T0" fmla="*/ 5 w 5"/>
                <a:gd name="T1" fmla="*/ 5 h 8"/>
                <a:gd name="T2" fmla="*/ 0 w 5"/>
                <a:gd name="T3" fmla="*/ 3 h 8"/>
                <a:gd name="T4" fmla="*/ 5 w 5"/>
                <a:gd name="T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2"/>
                    <a:pt x="2" y="0"/>
                    <a:pt x="0" y="3"/>
                  </a:cubicBezTo>
                  <a:cubicBezTo>
                    <a:pt x="0" y="4"/>
                    <a:pt x="4" y="8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淘宝网Chenying0907出品 22"/>
            <p:cNvSpPr>
              <a:spLocks/>
            </p:cNvSpPr>
            <p:nvPr/>
          </p:nvSpPr>
          <p:spPr bwMode="auto">
            <a:xfrm>
              <a:off x="6607176" y="3244851"/>
              <a:ext cx="15875" cy="11113"/>
            </a:xfrm>
            <a:custGeom>
              <a:avLst/>
              <a:gdLst>
                <a:gd name="T0" fmla="*/ 3 w 5"/>
                <a:gd name="T1" fmla="*/ 3 h 3"/>
                <a:gd name="T2" fmla="*/ 5 w 5"/>
                <a:gd name="T3" fmla="*/ 0 h 3"/>
                <a:gd name="T4" fmla="*/ 2 w 5"/>
                <a:gd name="T5" fmla="*/ 0 h 3"/>
                <a:gd name="T6" fmla="*/ 0 w 5"/>
                <a:gd name="T7" fmla="*/ 1 h 3"/>
                <a:gd name="T8" fmla="*/ 3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淘宝网Chenying0907出品 23"/>
            <p:cNvSpPr>
              <a:spLocks/>
            </p:cNvSpPr>
            <p:nvPr/>
          </p:nvSpPr>
          <p:spPr bwMode="auto">
            <a:xfrm>
              <a:off x="6567488" y="3228976"/>
              <a:ext cx="15875" cy="12700"/>
            </a:xfrm>
            <a:custGeom>
              <a:avLst/>
              <a:gdLst>
                <a:gd name="T0" fmla="*/ 5 w 5"/>
                <a:gd name="T1" fmla="*/ 2 h 4"/>
                <a:gd name="T2" fmla="*/ 0 w 5"/>
                <a:gd name="T3" fmla="*/ 2 h 4"/>
                <a:gd name="T4" fmla="*/ 2 w 5"/>
                <a:gd name="T5" fmla="*/ 4 h 4"/>
                <a:gd name="T6" fmla="*/ 5 w 5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淘宝网Chenying0907出品 24"/>
            <p:cNvSpPr>
              <a:spLocks/>
            </p:cNvSpPr>
            <p:nvPr/>
          </p:nvSpPr>
          <p:spPr bwMode="auto">
            <a:xfrm>
              <a:off x="6508751" y="3228976"/>
              <a:ext cx="52388" cy="26988"/>
            </a:xfrm>
            <a:custGeom>
              <a:avLst/>
              <a:gdLst>
                <a:gd name="T0" fmla="*/ 9 w 16"/>
                <a:gd name="T1" fmla="*/ 8 h 8"/>
                <a:gd name="T2" fmla="*/ 11 w 16"/>
                <a:gd name="T3" fmla="*/ 4 h 8"/>
                <a:gd name="T4" fmla="*/ 16 w 16"/>
                <a:gd name="T5" fmla="*/ 3 h 8"/>
                <a:gd name="T6" fmla="*/ 15 w 16"/>
                <a:gd name="T7" fmla="*/ 1 h 8"/>
                <a:gd name="T8" fmla="*/ 8 w 16"/>
                <a:gd name="T9" fmla="*/ 1 h 8"/>
                <a:gd name="T10" fmla="*/ 0 w 16"/>
                <a:gd name="T11" fmla="*/ 7 h 8"/>
                <a:gd name="T12" fmla="*/ 9 w 1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8">
                  <a:moveTo>
                    <a:pt x="9" y="8"/>
                  </a:moveTo>
                  <a:cubicBezTo>
                    <a:pt x="11" y="7"/>
                    <a:pt x="9" y="5"/>
                    <a:pt x="11" y="4"/>
                  </a:cubicBezTo>
                  <a:cubicBezTo>
                    <a:pt x="13" y="6"/>
                    <a:pt x="15" y="4"/>
                    <a:pt x="16" y="3"/>
                  </a:cubicBezTo>
                  <a:cubicBezTo>
                    <a:pt x="15" y="2"/>
                    <a:pt x="16" y="1"/>
                    <a:pt x="15" y="1"/>
                  </a:cubicBezTo>
                  <a:cubicBezTo>
                    <a:pt x="12" y="0"/>
                    <a:pt x="11" y="4"/>
                    <a:pt x="8" y="1"/>
                  </a:cubicBezTo>
                  <a:cubicBezTo>
                    <a:pt x="6" y="4"/>
                    <a:pt x="3" y="4"/>
                    <a:pt x="0" y="7"/>
                  </a:cubicBezTo>
                  <a:cubicBezTo>
                    <a:pt x="3" y="8"/>
                    <a:pt x="6" y="8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淘宝网Chenying0907出品 25"/>
            <p:cNvSpPr>
              <a:spLocks/>
            </p:cNvSpPr>
            <p:nvPr/>
          </p:nvSpPr>
          <p:spPr bwMode="auto">
            <a:xfrm>
              <a:off x="6669088" y="3363913"/>
              <a:ext cx="31750" cy="23813"/>
            </a:xfrm>
            <a:custGeom>
              <a:avLst/>
              <a:gdLst>
                <a:gd name="T0" fmla="*/ 9 w 10"/>
                <a:gd name="T1" fmla="*/ 0 h 7"/>
                <a:gd name="T2" fmla="*/ 0 w 10"/>
                <a:gd name="T3" fmla="*/ 3 h 7"/>
                <a:gd name="T4" fmla="*/ 3 w 10"/>
                <a:gd name="T5" fmla="*/ 7 h 7"/>
                <a:gd name="T6" fmla="*/ 10 w 10"/>
                <a:gd name="T7" fmla="*/ 2 h 7"/>
                <a:gd name="T8" fmla="*/ 9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4" y="3"/>
                    <a:pt x="7" y="4"/>
                    <a:pt x="10" y="2"/>
                  </a:cubicBezTo>
                  <a:cubicBezTo>
                    <a:pt x="10" y="1"/>
                    <a:pt x="10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淘宝网Chenying0907出品 26"/>
            <p:cNvSpPr>
              <a:spLocks/>
            </p:cNvSpPr>
            <p:nvPr/>
          </p:nvSpPr>
          <p:spPr bwMode="auto">
            <a:xfrm>
              <a:off x="6477001" y="3219451"/>
              <a:ext cx="34925" cy="36513"/>
            </a:xfrm>
            <a:custGeom>
              <a:avLst/>
              <a:gdLst>
                <a:gd name="T0" fmla="*/ 8 w 11"/>
                <a:gd name="T1" fmla="*/ 11 h 11"/>
                <a:gd name="T2" fmla="*/ 10 w 11"/>
                <a:gd name="T3" fmla="*/ 4 h 11"/>
                <a:gd name="T4" fmla="*/ 4 w 11"/>
                <a:gd name="T5" fmla="*/ 0 h 11"/>
                <a:gd name="T6" fmla="*/ 3 w 11"/>
                <a:gd name="T7" fmla="*/ 5 h 11"/>
                <a:gd name="T8" fmla="*/ 6 w 11"/>
                <a:gd name="T9" fmla="*/ 9 h 11"/>
                <a:gd name="T10" fmla="*/ 1 w 11"/>
                <a:gd name="T11" fmla="*/ 8 h 11"/>
                <a:gd name="T12" fmla="*/ 8 w 1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8" y="11"/>
                  </a:moveTo>
                  <a:cubicBezTo>
                    <a:pt x="9" y="8"/>
                    <a:pt x="11" y="6"/>
                    <a:pt x="10" y="4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1" y="1"/>
                    <a:pt x="6" y="3"/>
                    <a:pt x="3" y="5"/>
                  </a:cubicBezTo>
                  <a:cubicBezTo>
                    <a:pt x="5" y="6"/>
                    <a:pt x="7" y="7"/>
                    <a:pt x="6" y="9"/>
                  </a:cubicBezTo>
                  <a:cubicBezTo>
                    <a:pt x="3" y="11"/>
                    <a:pt x="2" y="6"/>
                    <a:pt x="1" y="8"/>
                  </a:cubicBezTo>
                  <a:cubicBezTo>
                    <a:pt x="0" y="11"/>
                    <a:pt x="6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淘宝网Chenying0907出品 27"/>
            <p:cNvSpPr>
              <a:spLocks/>
            </p:cNvSpPr>
            <p:nvPr/>
          </p:nvSpPr>
          <p:spPr bwMode="auto">
            <a:xfrm>
              <a:off x="6456363" y="3211513"/>
              <a:ext cx="23813" cy="39688"/>
            </a:xfrm>
            <a:custGeom>
              <a:avLst/>
              <a:gdLst>
                <a:gd name="T0" fmla="*/ 6 w 7"/>
                <a:gd name="T1" fmla="*/ 3 h 12"/>
                <a:gd name="T2" fmla="*/ 3 w 7"/>
                <a:gd name="T3" fmla="*/ 2 h 12"/>
                <a:gd name="T4" fmla="*/ 1 w 7"/>
                <a:gd name="T5" fmla="*/ 12 h 12"/>
                <a:gd name="T6" fmla="*/ 6 w 7"/>
                <a:gd name="T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6" y="3"/>
                  </a:moveTo>
                  <a:cubicBezTo>
                    <a:pt x="5" y="0"/>
                    <a:pt x="4" y="3"/>
                    <a:pt x="3" y="2"/>
                  </a:cubicBezTo>
                  <a:cubicBezTo>
                    <a:pt x="1" y="5"/>
                    <a:pt x="0" y="8"/>
                    <a:pt x="1" y="12"/>
                  </a:cubicBezTo>
                  <a:cubicBezTo>
                    <a:pt x="7" y="11"/>
                    <a:pt x="1" y="4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淘宝网Chenying0907出品 28"/>
            <p:cNvSpPr>
              <a:spLocks/>
            </p:cNvSpPr>
            <p:nvPr/>
          </p:nvSpPr>
          <p:spPr bwMode="auto">
            <a:xfrm>
              <a:off x="6665913" y="3394076"/>
              <a:ext cx="31750" cy="23813"/>
            </a:xfrm>
            <a:custGeom>
              <a:avLst/>
              <a:gdLst>
                <a:gd name="T0" fmla="*/ 10 w 10"/>
                <a:gd name="T1" fmla="*/ 5 h 7"/>
                <a:gd name="T2" fmla="*/ 6 w 10"/>
                <a:gd name="T3" fmla="*/ 0 h 7"/>
                <a:gd name="T4" fmla="*/ 0 w 10"/>
                <a:gd name="T5" fmla="*/ 7 h 7"/>
                <a:gd name="T6" fmla="*/ 10 w 10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5"/>
                  </a:moveTo>
                  <a:cubicBezTo>
                    <a:pt x="9" y="2"/>
                    <a:pt x="9" y="0"/>
                    <a:pt x="6" y="0"/>
                  </a:cubicBezTo>
                  <a:cubicBezTo>
                    <a:pt x="5" y="4"/>
                    <a:pt x="0" y="4"/>
                    <a:pt x="0" y="7"/>
                  </a:cubicBezTo>
                  <a:cubicBezTo>
                    <a:pt x="3" y="4"/>
                    <a:pt x="7" y="7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淘宝网Chenying0907出品 29"/>
            <p:cNvSpPr>
              <a:spLocks/>
            </p:cNvSpPr>
            <p:nvPr/>
          </p:nvSpPr>
          <p:spPr bwMode="auto">
            <a:xfrm>
              <a:off x="6424613" y="3216276"/>
              <a:ext cx="31750" cy="31750"/>
            </a:xfrm>
            <a:custGeom>
              <a:avLst/>
              <a:gdLst>
                <a:gd name="T0" fmla="*/ 7 w 10"/>
                <a:gd name="T1" fmla="*/ 8 h 10"/>
                <a:gd name="T2" fmla="*/ 0 w 10"/>
                <a:gd name="T3" fmla="*/ 8 h 10"/>
                <a:gd name="T4" fmla="*/ 7 w 10"/>
                <a:gd name="T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7" y="8"/>
                  </a:moveTo>
                  <a:cubicBezTo>
                    <a:pt x="10" y="0"/>
                    <a:pt x="0" y="0"/>
                    <a:pt x="0" y="8"/>
                  </a:cubicBezTo>
                  <a:cubicBezTo>
                    <a:pt x="3" y="10"/>
                    <a:pt x="5" y="10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8" name="淘宝网Chenying0907出品 30"/>
            <p:cNvSpPr>
              <a:spLocks/>
            </p:cNvSpPr>
            <p:nvPr/>
          </p:nvSpPr>
          <p:spPr bwMode="auto">
            <a:xfrm>
              <a:off x="6551613" y="3367088"/>
              <a:ext cx="114300" cy="63500"/>
            </a:xfrm>
            <a:custGeom>
              <a:avLst/>
              <a:gdLst>
                <a:gd name="T0" fmla="*/ 10 w 35"/>
                <a:gd name="T1" fmla="*/ 7 h 19"/>
                <a:gd name="T2" fmla="*/ 7 w 35"/>
                <a:gd name="T3" fmla="*/ 13 h 19"/>
                <a:gd name="T4" fmla="*/ 4 w 35"/>
                <a:gd name="T5" fmla="*/ 11 h 19"/>
                <a:gd name="T6" fmla="*/ 0 w 35"/>
                <a:gd name="T7" fmla="*/ 17 h 19"/>
                <a:gd name="T8" fmla="*/ 10 w 35"/>
                <a:gd name="T9" fmla="*/ 15 h 19"/>
                <a:gd name="T10" fmla="*/ 15 w 35"/>
                <a:gd name="T11" fmla="*/ 8 h 19"/>
                <a:gd name="T12" fmla="*/ 12 w 35"/>
                <a:gd name="T13" fmla="*/ 13 h 19"/>
                <a:gd name="T14" fmla="*/ 17 w 35"/>
                <a:gd name="T15" fmla="*/ 15 h 19"/>
                <a:gd name="T16" fmla="*/ 23 w 35"/>
                <a:gd name="T17" fmla="*/ 4 h 19"/>
                <a:gd name="T18" fmla="*/ 23 w 35"/>
                <a:gd name="T19" fmla="*/ 11 h 19"/>
                <a:gd name="T20" fmla="*/ 29 w 35"/>
                <a:gd name="T21" fmla="*/ 10 h 19"/>
                <a:gd name="T22" fmla="*/ 30 w 35"/>
                <a:gd name="T23" fmla="*/ 13 h 19"/>
                <a:gd name="T24" fmla="*/ 35 w 35"/>
                <a:gd name="T25" fmla="*/ 8 h 19"/>
                <a:gd name="T26" fmla="*/ 32 w 35"/>
                <a:gd name="T27" fmla="*/ 3 h 19"/>
                <a:gd name="T28" fmla="*/ 27 w 35"/>
                <a:gd name="T29" fmla="*/ 6 h 19"/>
                <a:gd name="T30" fmla="*/ 25 w 35"/>
                <a:gd name="T31" fmla="*/ 3 h 19"/>
                <a:gd name="T32" fmla="*/ 28 w 35"/>
                <a:gd name="T33" fmla="*/ 1 h 19"/>
                <a:gd name="T34" fmla="*/ 22 w 35"/>
                <a:gd name="T35" fmla="*/ 0 h 19"/>
                <a:gd name="T36" fmla="*/ 21 w 35"/>
                <a:gd name="T37" fmla="*/ 4 h 19"/>
                <a:gd name="T38" fmla="*/ 13 w 35"/>
                <a:gd name="T39" fmla="*/ 8 h 19"/>
                <a:gd name="T40" fmla="*/ 10 w 35"/>
                <a:gd name="T4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19">
                  <a:moveTo>
                    <a:pt x="10" y="7"/>
                  </a:moveTo>
                  <a:cubicBezTo>
                    <a:pt x="8" y="9"/>
                    <a:pt x="9" y="11"/>
                    <a:pt x="7" y="13"/>
                  </a:cubicBezTo>
                  <a:cubicBezTo>
                    <a:pt x="5" y="12"/>
                    <a:pt x="5" y="13"/>
                    <a:pt x="4" y="11"/>
                  </a:cubicBezTo>
                  <a:cubicBezTo>
                    <a:pt x="3" y="14"/>
                    <a:pt x="0" y="15"/>
                    <a:pt x="0" y="17"/>
                  </a:cubicBezTo>
                  <a:cubicBezTo>
                    <a:pt x="4" y="19"/>
                    <a:pt x="6" y="12"/>
                    <a:pt x="10" y="15"/>
                  </a:cubicBezTo>
                  <a:cubicBezTo>
                    <a:pt x="11" y="13"/>
                    <a:pt x="12" y="9"/>
                    <a:pt x="15" y="8"/>
                  </a:cubicBezTo>
                  <a:cubicBezTo>
                    <a:pt x="15" y="10"/>
                    <a:pt x="14" y="11"/>
                    <a:pt x="12" y="13"/>
                  </a:cubicBezTo>
                  <a:cubicBezTo>
                    <a:pt x="14" y="14"/>
                    <a:pt x="16" y="16"/>
                    <a:pt x="17" y="15"/>
                  </a:cubicBezTo>
                  <a:cubicBezTo>
                    <a:pt x="12" y="11"/>
                    <a:pt x="21" y="7"/>
                    <a:pt x="23" y="4"/>
                  </a:cubicBezTo>
                  <a:cubicBezTo>
                    <a:pt x="26" y="6"/>
                    <a:pt x="21" y="9"/>
                    <a:pt x="23" y="11"/>
                  </a:cubicBezTo>
                  <a:cubicBezTo>
                    <a:pt x="25" y="12"/>
                    <a:pt x="27" y="9"/>
                    <a:pt x="29" y="10"/>
                  </a:cubicBezTo>
                  <a:cubicBezTo>
                    <a:pt x="29" y="11"/>
                    <a:pt x="28" y="12"/>
                    <a:pt x="30" y="13"/>
                  </a:cubicBezTo>
                  <a:cubicBezTo>
                    <a:pt x="31" y="10"/>
                    <a:pt x="33" y="10"/>
                    <a:pt x="35" y="8"/>
                  </a:cubicBezTo>
                  <a:cubicBezTo>
                    <a:pt x="34" y="6"/>
                    <a:pt x="34" y="4"/>
                    <a:pt x="32" y="3"/>
                  </a:cubicBezTo>
                  <a:cubicBezTo>
                    <a:pt x="30" y="2"/>
                    <a:pt x="29" y="7"/>
                    <a:pt x="27" y="6"/>
                  </a:cubicBezTo>
                  <a:cubicBezTo>
                    <a:pt x="26" y="5"/>
                    <a:pt x="25" y="4"/>
                    <a:pt x="25" y="3"/>
                  </a:cubicBezTo>
                  <a:cubicBezTo>
                    <a:pt x="26" y="3"/>
                    <a:pt x="27" y="2"/>
                    <a:pt x="28" y="1"/>
                  </a:cubicBezTo>
                  <a:cubicBezTo>
                    <a:pt x="26" y="0"/>
                    <a:pt x="24" y="0"/>
                    <a:pt x="22" y="0"/>
                  </a:cubicBezTo>
                  <a:cubicBezTo>
                    <a:pt x="24" y="1"/>
                    <a:pt x="22" y="3"/>
                    <a:pt x="21" y="4"/>
                  </a:cubicBezTo>
                  <a:cubicBezTo>
                    <a:pt x="17" y="2"/>
                    <a:pt x="15" y="4"/>
                    <a:pt x="13" y="8"/>
                  </a:cubicBezTo>
                  <a:cubicBezTo>
                    <a:pt x="12" y="7"/>
                    <a:pt x="11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淘宝网Chenying0907出品 31"/>
            <p:cNvSpPr>
              <a:spLocks/>
            </p:cNvSpPr>
            <p:nvPr/>
          </p:nvSpPr>
          <p:spPr bwMode="auto">
            <a:xfrm>
              <a:off x="6378576" y="3216276"/>
              <a:ext cx="36513" cy="19050"/>
            </a:xfrm>
            <a:custGeom>
              <a:avLst/>
              <a:gdLst>
                <a:gd name="T0" fmla="*/ 9 w 11"/>
                <a:gd name="T1" fmla="*/ 0 h 6"/>
                <a:gd name="T2" fmla="*/ 1 w 11"/>
                <a:gd name="T3" fmla="*/ 0 h 6"/>
                <a:gd name="T4" fmla="*/ 2 w 11"/>
                <a:gd name="T5" fmla="*/ 6 h 6"/>
                <a:gd name="T6" fmla="*/ 8 w 11"/>
                <a:gd name="T7" fmla="*/ 6 h 6"/>
                <a:gd name="T8" fmla="*/ 9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9" y="0"/>
                  </a:moveTo>
                  <a:cubicBezTo>
                    <a:pt x="6" y="1"/>
                    <a:pt x="4" y="1"/>
                    <a:pt x="1" y="0"/>
                  </a:cubicBezTo>
                  <a:cubicBezTo>
                    <a:pt x="2" y="2"/>
                    <a:pt x="0" y="5"/>
                    <a:pt x="2" y="6"/>
                  </a:cubicBezTo>
                  <a:cubicBezTo>
                    <a:pt x="4" y="6"/>
                    <a:pt x="5" y="4"/>
                    <a:pt x="8" y="6"/>
                  </a:cubicBezTo>
                  <a:cubicBezTo>
                    <a:pt x="10" y="4"/>
                    <a:pt x="11" y="2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淘宝网Chenying0907出品 32"/>
            <p:cNvSpPr>
              <a:spLocks/>
            </p:cNvSpPr>
            <p:nvPr/>
          </p:nvSpPr>
          <p:spPr bwMode="auto">
            <a:xfrm>
              <a:off x="6359526" y="3211513"/>
              <a:ext cx="25400" cy="33338"/>
            </a:xfrm>
            <a:custGeom>
              <a:avLst/>
              <a:gdLst>
                <a:gd name="T0" fmla="*/ 3 w 8"/>
                <a:gd name="T1" fmla="*/ 10 h 10"/>
                <a:gd name="T2" fmla="*/ 6 w 8"/>
                <a:gd name="T3" fmla="*/ 3 h 10"/>
                <a:gd name="T4" fmla="*/ 5 w 8"/>
                <a:gd name="T5" fmla="*/ 0 h 10"/>
                <a:gd name="T6" fmla="*/ 3 w 8"/>
                <a:gd name="T7" fmla="*/ 0 h 10"/>
                <a:gd name="T8" fmla="*/ 0 w 8"/>
                <a:gd name="T9" fmla="*/ 8 h 10"/>
                <a:gd name="T10" fmla="*/ 3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3" y="10"/>
                  </a:moveTo>
                  <a:cubicBezTo>
                    <a:pt x="8" y="7"/>
                    <a:pt x="2" y="7"/>
                    <a:pt x="6" y="3"/>
                  </a:cubicBezTo>
                  <a:cubicBezTo>
                    <a:pt x="4" y="2"/>
                    <a:pt x="5" y="1"/>
                    <a:pt x="5" y="0"/>
                  </a:cubicBezTo>
                  <a:cubicBezTo>
                    <a:pt x="4" y="1"/>
                    <a:pt x="4" y="1"/>
                    <a:pt x="3" y="0"/>
                  </a:cubicBezTo>
                  <a:cubicBezTo>
                    <a:pt x="2" y="3"/>
                    <a:pt x="0" y="6"/>
                    <a:pt x="0" y="8"/>
                  </a:cubicBezTo>
                  <a:cubicBezTo>
                    <a:pt x="1" y="10"/>
                    <a:pt x="2" y="9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淘宝网Chenying0907出品 33"/>
            <p:cNvSpPr>
              <a:spLocks/>
            </p:cNvSpPr>
            <p:nvPr/>
          </p:nvSpPr>
          <p:spPr bwMode="auto">
            <a:xfrm>
              <a:off x="6551613" y="3371851"/>
              <a:ext cx="41275" cy="34925"/>
            </a:xfrm>
            <a:custGeom>
              <a:avLst/>
              <a:gdLst>
                <a:gd name="T0" fmla="*/ 10 w 13"/>
                <a:gd name="T1" fmla="*/ 0 h 11"/>
                <a:gd name="T2" fmla="*/ 1 w 13"/>
                <a:gd name="T3" fmla="*/ 5 h 11"/>
                <a:gd name="T4" fmla="*/ 2 w 13"/>
                <a:gd name="T5" fmla="*/ 11 h 11"/>
                <a:gd name="T6" fmla="*/ 8 w 13"/>
                <a:gd name="T7" fmla="*/ 7 h 11"/>
                <a:gd name="T8" fmla="*/ 10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7" y="2"/>
                    <a:pt x="3" y="0"/>
                    <a:pt x="1" y="5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7"/>
                    <a:pt x="4" y="6"/>
                    <a:pt x="8" y="7"/>
                  </a:cubicBezTo>
                  <a:cubicBezTo>
                    <a:pt x="4" y="4"/>
                    <a:pt x="13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淘宝网Chenying0907出品 34"/>
            <p:cNvSpPr>
              <a:spLocks noEditPoints="1"/>
            </p:cNvSpPr>
            <p:nvPr/>
          </p:nvSpPr>
          <p:spPr bwMode="auto">
            <a:xfrm>
              <a:off x="6269038" y="3198813"/>
              <a:ext cx="84138" cy="46038"/>
            </a:xfrm>
            <a:custGeom>
              <a:avLst/>
              <a:gdLst>
                <a:gd name="T0" fmla="*/ 26 w 26"/>
                <a:gd name="T1" fmla="*/ 6 h 14"/>
                <a:gd name="T2" fmla="*/ 9 w 26"/>
                <a:gd name="T3" fmla="*/ 5 h 14"/>
                <a:gd name="T4" fmla="*/ 0 w 26"/>
                <a:gd name="T5" fmla="*/ 4 h 14"/>
                <a:gd name="T6" fmla="*/ 0 w 26"/>
                <a:gd name="T7" fmla="*/ 11 h 14"/>
                <a:gd name="T8" fmla="*/ 4 w 26"/>
                <a:gd name="T9" fmla="*/ 14 h 14"/>
                <a:gd name="T10" fmla="*/ 10 w 26"/>
                <a:gd name="T11" fmla="*/ 12 h 14"/>
                <a:gd name="T12" fmla="*/ 11 w 26"/>
                <a:gd name="T13" fmla="*/ 9 h 14"/>
                <a:gd name="T14" fmla="*/ 16 w 26"/>
                <a:gd name="T15" fmla="*/ 9 h 14"/>
                <a:gd name="T16" fmla="*/ 14 w 26"/>
                <a:gd name="T17" fmla="*/ 12 h 14"/>
                <a:gd name="T18" fmla="*/ 20 w 26"/>
                <a:gd name="T19" fmla="*/ 14 h 14"/>
                <a:gd name="T20" fmla="*/ 22 w 26"/>
                <a:gd name="T21" fmla="*/ 12 h 14"/>
                <a:gd name="T22" fmla="*/ 20 w 26"/>
                <a:gd name="T23" fmla="*/ 6 h 14"/>
                <a:gd name="T24" fmla="*/ 23 w 26"/>
                <a:gd name="T25" fmla="*/ 8 h 14"/>
                <a:gd name="T26" fmla="*/ 26 w 26"/>
                <a:gd name="T27" fmla="*/ 6 h 14"/>
                <a:gd name="T28" fmla="*/ 7 w 26"/>
                <a:gd name="T29" fmla="*/ 9 h 14"/>
                <a:gd name="T30" fmla="*/ 5 w 26"/>
                <a:gd name="T31" fmla="*/ 8 h 14"/>
                <a:gd name="T32" fmla="*/ 8 w 26"/>
                <a:gd name="T33" fmla="*/ 4 h 14"/>
                <a:gd name="T34" fmla="*/ 7 w 26"/>
                <a:gd name="T3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4">
                  <a:moveTo>
                    <a:pt x="26" y="6"/>
                  </a:moveTo>
                  <a:cubicBezTo>
                    <a:pt x="23" y="0"/>
                    <a:pt x="15" y="6"/>
                    <a:pt x="9" y="5"/>
                  </a:cubicBezTo>
                  <a:cubicBezTo>
                    <a:pt x="7" y="1"/>
                    <a:pt x="2" y="1"/>
                    <a:pt x="0" y="4"/>
                  </a:cubicBezTo>
                  <a:cubicBezTo>
                    <a:pt x="1" y="6"/>
                    <a:pt x="2" y="9"/>
                    <a:pt x="0" y="11"/>
                  </a:cubicBezTo>
                  <a:cubicBezTo>
                    <a:pt x="1" y="12"/>
                    <a:pt x="2" y="13"/>
                    <a:pt x="4" y="14"/>
                  </a:cubicBezTo>
                  <a:cubicBezTo>
                    <a:pt x="7" y="12"/>
                    <a:pt x="7" y="13"/>
                    <a:pt x="10" y="12"/>
                  </a:cubicBezTo>
                  <a:cubicBezTo>
                    <a:pt x="12" y="11"/>
                    <a:pt x="10" y="10"/>
                    <a:pt x="11" y="9"/>
                  </a:cubicBezTo>
                  <a:cubicBezTo>
                    <a:pt x="12" y="9"/>
                    <a:pt x="14" y="7"/>
                    <a:pt x="16" y="9"/>
                  </a:cubicBezTo>
                  <a:cubicBezTo>
                    <a:pt x="14" y="10"/>
                    <a:pt x="14" y="11"/>
                    <a:pt x="14" y="12"/>
                  </a:cubicBezTo>
                  <a:cubicBezTo>
                    <a:pt x="16" y="14"/>
                    <a:pt x="18" y="10"/>
                    <a:pt x="20" y="14"/>
                  </a:cubicBezTo>
                  <a:cubicBezTo>
                    <a:pt x="21" y="13"/>
                    <a:pt x="22" y="14"/>
                    <a:pt x="22" y="12"/>
                  </a:cubicBezTo>
                  <a:cubicBezTo>
                    <a:pt x="18" y="12"/>
                    <a:pt x="18" y="10"/>
                    <a:pt x="20" y="6"/>
                  </a:cubicBezTo>
                  <a:cubicBezTo>
                    <a:pt x="21" y="6"/>
                    <a:pt x="22" y="7"/>
                    <a:pt x="23" y="8"/>
                  </a:cubicBezTo>
                  <a:cubicBezTo>
                    <a:pt x="24" y="7"/>
                    <a:pt x="25" y="8"/>
                    <a:pt x="26" y="6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5" y="8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6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淘宝网Chenying0907出品 35"/>
            <p:cNvSpPr>
              <a:spLocks/>
            </p:cNvSpPr>
            <p:nvPr/>
          </p:nvSpPr>
          <p:spPr bwMode="auto">
            <a:xfrm>
              <a:off x="6502401" y="3375026"/>
              <a:ext cx="46038" cy="55563"/>
            </a:xfrm>
            <a:custGeom>
              <a:avLst/>
              <a:gdLst>
                <a:gd name="T0" fmla="*/ 2 w 14"/>
                <a:gd name="T1" fmla="*/ 15 h 17"/>
                <a:gd name="T2" fmla="*/ 14 w 14"/>
                <a:gd name="T3" fmla="*/ 10 h 17"/>
                <a:gd name="T4" fmla="*/ 9 w 14"/>
                <a:gd name="T5" fmla="*/ 7 h 17"/>
                <a:gd name="T6" fmla="*/ 0 w 14"/>
                <a:gd name="T7" fmla="*/ 1 h 17"/>
                <a:gd name="T8" fmla="*/ 4 w 14"/>
                <a:gd name="T9" fmla="*/ 7 h 17"/>
                <a:gd name="T10" fmla="*/ 7 w 14"/>
                <a:gd name="T11" fmla="*/ 5 h 17"/>
                <a:gd name="T12" fmla="*/ 9 w 14"/>
                <a:gd name="T13" fmla="*/ 6 h 17"/>
                <a:gd name="T14" fmla="*/ 2 w 14"/>
                <a:gd name="T15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7">
                  <a:moveTo>
                    <a:pt x="2" y="15"/>
                  </a:moveTo>
                  <a:cubicBezTo>
                    <a:pt x="6" y="17"/>
                    <a:pt x="10" y="13"/>
                    <a:pt x="14" y="10"/>
                  </a:cubicBezTo>
                  <a:cubicBezTo>
                    <a:pt x="13" y="8"/>
                    <a:pt x="11" y="9"/>
                    <a:pt x="9" y="7"/>
                  </a:cubicBezTo>
                  <a:cubicBezTo>
                    <a:pt x="13" y="0"/>
                    <a:pt x="5" y="1"/>
                    <a:pt x="0" y="1"/>
                  </a:cubicBezTo>
                  <a:cubicBezTo>
                    <a:pt x="3" y="3"/>
                    <a:pt x="0" y="6"/>
                    <a:pt x="4" y="7"/>
                  </a:cubicBezTo>
                  <a:cubicBezTo>
                    <a:pt x="5" y="7"/>
                    <a:pt x="6" y="4"/>
                    <a:pt x="7" y="5"/>
                  </a:cubicBezTo>
                  <a:cubicBezTo>
                    <a:pt x="9" y="5"/>
                    <a:pt x="7" y="5"/>
                    <a:pt x="9" y="6"/>
                  </a:cubicBezTo>
                  <a:cubicBezTo>
                    <a:pt x="5" y="10"/>
                    <a:pt x="4" y="10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4" name="淘宝网Chenying0907出品 36"/>
            <p:cNvSpPr>
              <a:spLocks/>
            </p:cNvSpPr>
            <p:nvPr/>
          </p:nvSpPr>
          <p:spPr bwMode="auto">
            <a:xfrm>
              <a:off x="6765926" y="3579813"/>
              <a:ext cx="19050" cy="12700"/>
            </a:xfrm>
            <a:custGeom>
              <a:avLst/>
              <a:gdLst>
                <a:gd name="T0" fmla="*/ 4 w 6"/>
                <a:gd name="T1" fmla="*/ 0 h 4"/>
                <a:gd name="T2" fmla="*/ 2 w 6"/>
                <a:gd name="T3" fmla="*/ 4 h 4"/>
                <a:gd name="T4" fmla="*/ 5 w 6"/>
                <a:gd name="T5" fmla="*/ 2 h 4"/>
                <a:gd name="T6" fmla="*/ 4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cubicBezTo>
                    <a:pt x="3" y="1"/>
                    <a:pt x="0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ubicBezTo>
                    <a:pt x="5" y="1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5" name="淘宝网Chenying0907出品 37"/>
            <p:cNvSpPr>
              <a:spLocks/>
            </p:cNvSpPr>
            <p:nvPr/>
          </p:nvSpPr>
          <p:spPr bwMode="auto">
            <a:xfrm>
              <a:off x="6408738" y="3378201"/>
              <a:ext cx="71438" cy="52388"/>
            </a:xfrm>
            <a:custGeom>
              <a:avLst/>
              <a:gdLst>
                <a:gd name="T0" fmla="*/ 22 w 22"/>
                <a:gd name="T1" fmla="*/ 1 h 16"/>
                <a:gd name="T2" fmla="*/ 16 w 22"/>
                <a:gd name="T3" fmla="*/ 1 h 16"/>
                <a:gd name="T4" fmla="*/ 3 w 22"/>
                <a:gd name="T5" fmla="*/ 8 h 16"/>
                <a:gd name="T6" fmla="*/ 5 w 22"/>
                <a:gd name="T7" fmla="*/ 16 h 16"/>
                <a:gd name="T8" fmla="*/ 22 w 22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"/>
                  </a:moveTo>
                  <a:cubicBezTo>
                    <a:pt x="20" y="3"/>
                    <a:pt x="17" y="0"/>
                    <a:pt x="16" y="1"/>
                  </a:cubicBezTo>
                  <a:cubicBezTo>
                    <a:pt x="13" y="5"/>
                    <a:pt x="6" y="5"/>
                    <a:pt x="3" y="8"/>
                  </a:cubicBezTo>
                  <a:cubicBezTo>
                    <a:pt x="6" y="10"/>
                    <a:pt x="0" y="13"/>
                    <a:pt x="5" y="16"/>
                  </a:cubicBezTo>
                  <a:cubicBezTo>
                    <a:pt x="8" y="9"/>
                    <a:pt x="17" y="8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6" name="淘宝网Chenying0907出品 38"/>
            <p:cNvSpPr>
              <a:spLocks/>
            </p:cNvSpPr>
            <p:nvPr/>
          </p:nvSpPr>
          <p:spPr bwMode="auto">
            <a:xfrm>
              <a:off x="6470651" y="3397251"/>
              <a:ext cx="31750" cy="26988"/>
            </a:xfrm>
            <a:custGeom>
              <a:avLst/>
              <a:gdLst>
                <a:gd name="T0" fmla="*/ 1 w 10"/>
                <a:gd name="T1" fmla="*/ 8 h 8"/>
                <a:gd name="T2" fmla="*/ 10 w 10"/>
                <a:gd name="T3" fmla="*/ 4 h 8"/>
                <a:gd name="T4" fmla="*/ 5 w 10"/>
                <a:gd name="T5" fmla="*/ 0 h 8"/>
                <a:gd name="T6" fmla="*/ 0 w 10"/>
                <a:gd name="T7" fmla="*/ 3 h 8"/>
                <a:gd name="T8" fmla="*/ 1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1" y="8"/>
                  </a:moveTo>
                  <a:cubicBezTo>
                    <a:pt x="4" y="6"/>
                    <a:pt x="8" y="7"/>
                    <a:pt x="10" y="4"/>
                  </a:cubicBezTo>
                  <a:cubicBezTo>
                    <a:pt x="9" y="1"/>
                    <a:pt x="5" y="3"/>
                    <a:pt x="5" y="0"/>
                  </a:cubicBezTo>
                  <a:cubicBezTo>
                    <a:pt x="3" y="2"/>
                    <a:pt x="1" y="1"/>
                    <a:pt x="0" y="3"/>
                  </a:cubicBezTo>
                  <a:cubicBezTo>
                    <a:pt x="3" y="4"/>
                    <a:pt x="1" y="6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7" name="淘宝网Chenying0907出品 39"/>
            <p:cNvSpPr>
              <a:spLocks/>
            </p:cNvSpPr>
            <p:nvPr/>
          </p:nvSpPr>
          <p:spPr bwMode="auto">
            <a:xfrm>
              <a:off x="6319838" y="3397251"/>
              <a:ext cx="30163" cy="30163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6 h 9"/>
                <a:gd name="T4" fmla="*/ 9 w 9"/>
                <a:gd name="T5" fmla="*/ 4 h 9"/>
                <a:gd name="T6" fmla="*/ 6 w 9"/>
                <a:gd name="T7" fmla="*/ 0 h 9"/>
                <a:gd name="T8" fmla="*/ 2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cubicBezTo>
                    <a:pt x="0" y="2"/>
                    <a:pt x="2" y="4"/>
                    <a:pt x="0" y="6"/>
                  </a:cubicBezTo>
                  <a:cubicBezTo>
                    <a:pt x="3" y="9"/>
                    <a:pt x="6" y="7"/>
                    <a:pt x="9" y="4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5" y="2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8" name="淘宝网Chenying0907出品 40"/>
            <p:cNvSpPr>
              <a:spLocks/>
            </p:cNvSpPr>
            <p:nvPr/>
          </p:nvSpPr>
          <p:spPr bwMode="auto">
            <a:xfrm>
              <a:off x="6259513" y="3384551"/>
              <a:ext cx="44450" cy="73025"/>
            </a:xfrm>
            <a:custGeom>
              <a:avLst/>
              <a:gdLst>
                <a:gd name="T0" fmla="*/ 13 w 14"/>
                <a:gd name="T1" fmla="*/ 3 h 22"/>
                <a:gd name="T2" fmla="*/ 7 w 14"/>
                <a:gd name="T3" fmla="*/ 12 h 22"/>
                <a:gd name="T4" fmla="*/ 0 w 14"/>
                <a:gd name="T5" fmla="*/ 16 h 22"/>
                <a:gd name="T6" fmla="*/ 9 w 14"/>
                <a:gd name="T7" fmla="*/ 18 h 22"/>
                <a:gd name="T8" fmla="*/ 7 w 14"/>
                <a:gd name="T9" fmla="*/ 14 h 22"/>
                <a:gd name="T10" fmla="*/ 13 w 14"/>
                <a:gd name="T11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3" y="3"/>
                  </a:moveTo>
                  <a:cubicBezTo>
                    <a:pt x="9" y="0"/>
                    <a:pt x="6" y="9"/>
                    <a:pt x="7" y="12"/>
                  </a:cubicBezTo>
                  <a:cubicBezTo>
                    <a:pt x="4" y="10"/>
                    <a:pt x="3" y="16"/>
                    <a:pt x="0" y="16"/>
                  </a:cubicBezTo>
                  <a:cubicBezTo>
                    <a:pt x="1" y="22"/>
                    <a:pt x="5" y="18"/>
                    <a:pt x="9" y="18"/>
                  </a:cubicBezTo>
                  <a:cubicBezTo>
                    <a:pt x="10" y="17"/>
                    <a:pt x="7" y="16"/>
                    <a:pt x="7" y="14"/>
                  </a:cubicBezTo>
                  <a:cubicBezTo>
                    <a:pt x="8" y="11"/>
                    <a:pt x="14" y="7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9" name="淘宝网Chenying0907出品 41"/>
            <p:cNvSpPr>
              <a:spLocks/>
            </p:cNvSpPr>
            <p:nvPr/>
          </p:nvSpPr>
          <p:spPr bwMode="auto">
            <a:xfrm>
              <a:off x="6300788" y="3406776"/>
              <a:ext cx="9525" cy="14288"/>
            </a:xfrm>
            <a:custGeom>
              <a:avLst/>
              <a:gdLst>
                <a:gd name="T0" fmla="*/ 2 w 3"/>
                <a:gd name="T1" fmla="*/ 3 h 4"/>
                <a:gd name="T2" fmla="*/ 3 w 3"/>
                <a:gd name="T3" fmla="*/ 1 h 4"/>
                <a:gd name="T4" fmla="*/ 1 w 3"/>
                <a:gd name="T5" fmla="*/ 0 h 4"/>
                <a:gd name="T6" fmla="*/ 2 w 3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2" y="3"/>
                    <a:pt x="2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4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0" name="淘宝网Chenying0907出品 42"/>
            <p:cNvSpPr>
              <a:spLocks/>
            </p:cNvSpPr>
            <p:nvPr/>
          </p:nvSpPr>
          <p:spPr bwMode="auto">
            <a:xfrm>
              <a:off x="6291263" y="3427413"/>
              <a:ext cx="15875" cy="15875"/>
            </a:xfrm>
            <a:custGeom>
              <a:avLst/>
              <a:gdLst>
                <a:gd name="T0" fmla="*/ 0 w 5"/>
                <a:gd name="T1" fmla="*/ 5 h 5"/>
                <a:gd name="T2" fmla="*/ 4 w 5"/>
                <a:gd name="T3" fmla="*/ 3 h 5"/>
                <a:gd name="T4" fmla="*/ 4 w 5"/>
                <a:gd name="T5" fmla="*/ 0 h 5"/>
                <a:gd name="T6" fmla="*/ 0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cubicBezTo>
                    <a:pt x="1" y="3"/>
                    <a:pt x="3" y="5"/>
                    <a:pt x="4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1" y="0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1" name="淘宝网Chenying0907出品 43"/>
            <p:cNvSpPr>
              <a:spLocks/>
            </p:cNvSpPr>
            <p:nvPr/>
          </p:nvSpPr>
          <p:spPr bwMode="auto">
            <a:xfrm>
              <a:off x="6118226" y="3400426"/>
              <a:ext cx="157163" cy="63500"/>
            </a:xfrm>
            <a:custGeom>
              <a:avLst/>
              <a:gdLst>
                <a:gd name="T0" fmla="*/ 44 w 48"/>
                <a:gd name="T1" fmla="*/ 2 h 19"/>
                <a:gd name="T2" fmla="*/ 37 w 48"/>
                <a:gd name="T3" fmla="*/ 7 h 19"/>
                <a:gd name="T4" fmla="*/ 39 w 48"/>
                <a:gd name="T5" fmla="*/ 0 h 19"/>
                <a:gd name="T6" fmla="*/ 32 w 48"/>
                <a:gd name="T7" fmla="*/ 8 h 19"/>
                <a:gd name="T8" fmla="*/ 30 w 48"/>
                <a:gd name="T9" fmla="*/ 7 h 19"/>
                <a:gd name="T10" fmla="*/ 30 w 48"/>
                <a:gd name="T11" fmla="*/ 3 h 19"/>
                <a:gd name="T12" fmla="*/ 26 w 48"/>
                <a:gd name="T13" fmla="*/ 3 h 19"/>
                <a:gd name="T14" fmla="*/ 17 w 48"/>
                <a:gd name="T15" fmla="*/ 6 h 19"/>
                <a:gd name="T16" fmla="*/ 14 w 48"/>
                <a:gd name="T17" fmla="*/ 2 h 19"/>
                <a:gd name="T18" fmla="*/ 4 w 48"/>
                <a:gd name="T19" fmla="*/ 15 h 19"/>
                <a:gd name="T20" fmla="*/ 2 w 48"/>
                <a:gd name="T21" fmla="*/ 18 h 19"/>
                <a:gd name="T22" fmla="*/ 8 w 48"/>
                <a:gd name="T23" fmla="*/ 19 h 19"/>
                <a:gd name="T24" fmla="*/ 11 w 48"/>
                <a:gd name="T25" fmla="*/ 7 h 19"/>
                <a:gd name="T26" fmla="*/ 15 w 48"/>
                <a:gd name="T27" fmla="*/ 18 h 19"/>
                <a:gd name="T28" fmla="*/ 19 w 48"/>
                <a:gd name="T29" fmla="*/ 10 h 19"/>
                <a:gd name="T30" fmla="*/ 16 w 48"/>
                <a:gd name="T31" fmla="*/ 8 h 19"/>
                <a:gd name="T32" fmla="*/ 19 w 48"/>
                <a:gd name="T33" fmla="*/ 8 h 19"/>
                <a:gd name="T34" fmla="*/ 22 w 48"/>
                <a:gd name="T35" fmla="*/ 12 h 19"/>
                <a:gd name="T36" fmla="*/ 27 w 48"/>
                <a:gd name="T37" fmla="*/ 7 h 19"/>
                <a:gd name="T38" fmla="*/ 28 w 48"/>
                <a:gd name="T39" fmla="*/ 12 h 19"/>
                <a:gd name="T40" fmla="*/ 25 w 48"/>
                <a:gd name="T41" fmla="*/ 17 h 19"/>
                <a:gd name="T42" fmla="*/ 31 w 48"/>
                <a:gd name="T43" fmla="*/ 16 h 19"/>
                <a:gd name="T44" fmla="*/ 29 w 48"/>
                <a:gd name="T45" fmla="*/ 13 h 19"/>
                <a:gd name="T46" fmla="*/ 33 w 48"/>
                <a:gd name="T47" fmla="*/ 9 h 19"/>
                <a:gd name="T48" fmla="*/ 35 w 48"/>
                <a:gd name="T49" fmla="*/ 14 h 19"/>
                <a:gd name="T50" fmla="*/ 48 w 48"/>
                <a:gd name="T51" fmla="*/ 5 h 19"/>
                <a:gd name="T52" fmla="*/ 44 w 48"/>
                <a:gd name="T5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19">
                  <a:moveTo>
                    <a:pt x="44" y="2"/>
                  </a:moveTo>
                  <a:cubicBezTo>
                    <a:pt x="41" y="5"/>
                    <a:pt x="41" y="8"/>
                    <a:pt x="37" y="7"/>
                  </a:cubicBezTo>
                  <a:cubicBezTo>
                    <a:pt x="35" y="4"/>
                    <a:pt x="38" y="2"/>
                    <a:pt x="39" y="0"/>
                  </a:cubicBezTo>
                  <a:cubicBezTo>
                    <a:pt x="35" y="0"/>
                    <a:pt x="35" y="4"/>
                    <a:pt x="32" y="8"/>
                  </a:cubicBezTo>
                  <a:cubicBezTo>
                    <a:pt x="31" y="8"/>
                    <a:pt x="31" y="8"/>
                    <a:pt x="30" y="7"/>
                  </a:cubicBezTo>
                  <a:cubicBezTo>
                    <a:pt x="31" y="6"/>
                    <a:pt x="32" y="4"/>
                    <a:pt x="30" y="3"/>
                  </a:cubicBezTo>
                  <a:cubicBezTo>
                    <a:pt x="29" y="4"/>
                    <a:pt x="26" y="6"/>
                    <a:pt x="26" y="3"/>
                  </a:cubicBezTo>
                  <a:cubicBezTo>
                    <a:pt x="23" y="5"/>
                    <a:pt x="20" y="4"/>
                    <a:pt x="17" y="6"/>
                  </a:cubicBezTo>
                  <a:cubicBezTo>
                    <a:pt x="15" y="5"/>
                    <a:pt x="15" y="3"/>
                    <a:pt x="14" y="2"/>
                  </a:cubicBezTo>
                  <a:cubicBezTo>
                    <a:pt x="8" y="2"/>
                    <a:pt x="2" y="9"/>
                    <a:pt x="4" y="15"/>
                  </a:cubicBezTo>
                  <a:cubicBezTo>
                    <a:pt x="2" y="15"/>
                    <a:pt x="0" y="16"/>
                    <a:pt x="2" y="18"/>
                  </a:cubicBezTo>
                  <a:cubicBezTo>
                    <a:pt x="4" y="17"/>
                    <a:pt x="6" y="18"/>
                    <a:pt x="8" y="19"/>
                  </a:cubicBezTo>
                  <a:cubicBezTo>
                    <a:pt x="10" y="15"/>
                    <a:pt x="5" y="10"/>
                    <a:pt x="11" y="7"/>
                  </a:cubicBezTo>
                  <a:cubicBezTo>
                    <a:pt x="15" y="10"/>
                    <a:pt x="12" y="14"/>
                    <a:pt x="15" y="18"/>
                  </a:cubicBezTo>
                  <a:cubicBezTo>
                    <a:pt x="15" y="14"/>
                    <a:pt x="17" y="13"/>
                    <a:pt x="19" y="10"/>
                  </a:cubicBezTo>
                  <a:cubicBezTo>
                    <a:pt x="18" y="8"/>
                    <a:pt x="16" y="9"/>
                    <a:pt x="16" y="8"/>
                  </a:cubicBezTo>
                  <a:cubicBezTo>
                    <a:pt x="17" y="7"/>
                    <a:pt x="18" y="7"/>
                    <a:pt x="19" y="8"/>
                  </a:cubicBezTo>
                  <a:cubicBezTo>
                    <a:pt x="20" y="9"/>
                    <a:pt x="20" y="11"/>
                    <a:pt x="22" y="12"/>
                  </a:cubicBezTo>
                  <a:cubicBezTo>
                    <a:pt x="24" y="11"/>
                    <a:pt x="25" y="7"/>
                    <a:pt x="27" y="7"/>
                  </a:cubicBezTo>
                  <a:cubicBezTo>
                    <a:pt x="29" y="9"/>
                    <a:pt x="28" y="10"/>
                    <a:pt x="28" y="12"/>
                  </a:cubicBezTo>
                  <a:cubicBezTo>
                    <a:pt x="25" y="12"/>
                    <a:pt x="24" y="15"/>
                    <a:pt x="25" y="17"/>
                  </a:cubicBezTo>
                  <a:cubicBezTo>
                    <a:pt x="27" y="14"/>
                    <a:pt x="28" y="18"/>
                    <a:pt x="31" y="16"/>
                  </a:cubicBezTo>
                  <a:cubicBezTo>
                    <a:pt x="30" y="15"/>
                    <a:pt x="28" y="14"/>
                    <a:pt x="29" y="13"/>
                  </a:cubicBezTo>
                  <a:cubicBezTo>
                    <a:pt x="30" y="12"/>
                    <a:pt x="31" y="9"/>
                    <a:pt x="33" y="9"/>
                  </a:cubicBezTo>
                  <a:cubicBezTo>
                    <a:pt x="35" y="11"/>
                    <a:pt x="32" y="13"/>
                    <a:pt x="35" y="14"/>
                  </a:cubicBezTo>
                  <a:cubicBezTo>
                    <a:pt x="40" y="11"/>
                    <a:pt x="43" y="7"/>
                    <a:pt x="48" y="5"/>
                  </a:cubicBezTo>
                  <a:cubicBezTo>
                    <a:pt x="46" y="3"/>
                    <a:pt x="46" y="2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" name="淘宝网Chenying0907出品 44"/>
            <p:cNvSpPr>
              <a:spLocks/>
            </p:cNvSpPr>
            <p:nvPr/>
          </p:nvSpPr>
          <p:spPr bwMode="auto">
            <a:xfrm>
              <a:off x="6030913" y="3433763"/>
              <a:ext cx="19050" cy="17463"/>
            </a:xfrm>
            <a:custGeom>
              <a:avLst/>
              <a:gdLst>
                <a:gd name="T0" fmla="*/ 4 w 6"/>
                <a:gd name="T1" fmla="*/ 5 h 5"/>
                <a:gd name="T2" fmla="*/ 6 w 6"/>
                <a:gd name="T3" fmla="*/ 3 h 5"/>
                <a:gd name="T4" fmla="*/ 0 w 6"/>
                <a:gd name="T5" fmla="*/ 2 h 5"/>
                <a:gd name="T6" fmla="*/ 4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4"/>
                    <a:pt x="5" y="3"/>
                    <a:pt x="6" y="3"/>
                  </a:cubicBezTo>
                  <a:cubicBezTo>
                    <a:pt x="3" y="1"/>
                    <a:pt x="1" y="0"/>
                    <a:pt x="0" y="2"/>
                  </a:cubicBezTo>
                  <a:cubicBezTo>
                    <a:pt x="0" y="3"/>
                    <a:pt x="2" y="3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" name="淘宝网Chenying0907出品 45"/>
            <p:cNvSpPr>
              <a:spLocks/>
            </p:cNvSpPr>
            <p:nvPr/>
          </p:nvSpPr>
          <p:spPr bwMode="auto">
            <a:xfrm>
              <a:off x="5862638" y="3440113"/>
              <a:ext cx="71438" cy="39688"/>
            </a:xfrm>
            <a:custGeom>
              <a:avLst/>
              <a:gdLst>
                <a:gd name="T0" fmla="*/ 22 w 22"/>
                <a:gd name="T1" fmla="*/ 1 h 12"/>
                <a:gd name="T2" fmla="*/ 18 w 22"/>
                <a:gd name="T3" fmla="*/ 0 h 12"/>
                <a:gd name="T4" fmla="*/ 11 w 22"/>
                <a:gd name="T5" fmla="*/ 7 h 12"/>
                <a:gd name="T6" fmla="*/ 10 w 22"/>
                <a:gd name="T7" fmla="*/ 1 h 12"/>
                <a:gd name="T8" fmla="*/ 7 w 22"/>
                <a:gd name="T9" fmla="*/ 1 h 12"/>
                <a:gd name="T10" fmla="*/ 2 w 22"/>
                <a:gd name="T11" fmla="*/ 12 h 12"/>
                <a:gd name="T12" fmla="*/ 4 w 22"/>
                <a:gd name="T13" fmla="*/ 12 h 12"/>
                <a:gd name="T14" fmla="*/ 9 w 22"/>
                <a:gd name="T15" fmla="*/ 7 h 12"/>
                <a:gd name="T16" fmla="*/ 10 w 22"/>
                <a:gd name="T17" fmla="*/ 11 h 12"/>
                <a:gd name="T18" fmla="*/ 22 w 22"/>
                <a:gd name="T1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2">
                  <a:moveTo>
                    <a:pt x="22" y="1"/>
                  </a:moveTo>
                  <a:cubicBezTo>
                    <a:pt x="21" y="0"/>
                    <a:pt x="20" y="0"/>
                    <a:pt x="18" y="0"/>
                  </a:cubicBezTo>
                  <a:cubicBezTo>
                    <a:pt x="16" y="1"/>
                    <a:pt x="14" y="8"/>
                    <a:pt x="11" y="7"/>
                  </a:cubicBezTo>
                  <a:cubicBezTo>
                    <a:pt x="11" y="5"/>
                    <a:pt x="11" y="3"/>
                    <a:pt x="10" y="1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6"/>
                    <a:pt x="0" y="8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6" y="10"/>
                    <a:pt x="5" y="7"/>
                    <a:pt x="9" y="7"/>
                  </a:cubicBezTo>
                  <a:cubicBezTo>
                    <a:pt x="9" y="8"/>
                    <a:pt x="10" y="9"/>
                    <a:pt x="10" y="11"/>
                  </a:cubicBezTo>
                  <a:cubicBezTo>
                    <a:pt x="16" y="12"/>
                    <a:pt x="19" y="3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" name="淘宝网Chenying0907出品 46"/>
            <p:cNvSpPr>
              <a:spLocks/>
            </p:cNvSpPr>
            <p:nvPr/>
          </p:nvSpPr>
          <p:spPr bwMode="auto">
            <a:xfrm>
              <a:off x="5953126" y="3476626"/>
              <a:ext cx="9525" cy="11113"/>
            </a:xfrm>
            <a:custGeom>
              <a:avLst/>
              <a:gdLst>
                <a:gd name="T0" fmla="*/ 0 w 3"/>
                <a:gd name="T1" fmla="*/ 2 h 3"/>
                <a:gd name="T2" fmla="*/ 3 w 3"/>
                <a:gd name="T3" fmla="*/ 2 h 3"/>
                <a:gd name="T4" fmla="*/ 0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2" y="3"/>
                    <a:pt x="3" y="2"/>
                  </a:cubicBezTo>
                  <a:cubicBezTo>
                    <a:pt x="2" y="1"/>
                    <a:pt x="1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" name="淘宝网Chenying0907出品 47"/>
            <p:cNvSpPr>
              <a:spLocks/>
            </p:cNvSpPr>
            <p:nvPr/>
          </p:nvSpPr>
          <p:spPr bwMode="auto">
            <a:xfrm>
              <a:off x="5816601" y="3443288"/>
              <a:ext cx="55563" cy="53975"/>
            </a:xfrm>
            <a:custGeom>
              <a:avLst/>
              <a:gdLst>
                <a:gd name="T0" fmla="*/ 9 w 17"/>
                <a:gd name="T1" fmla="*/ 9 h 16"/>
                <a:gd name="T2" fmla="*/ 17 w 17"/>
                <a:gd name="T3" fmla="*/ 4 h 16"/>
                <a:gd name="T4" fmla="*/ 16 w 17"/>
                <a:gd name="T5" fmla="*/ 1 h 16"/>
                <a:gd name="T6" fmla="*/ 11 w 17"/>
                <a:gd name="T7" fmla="*/ 2 h 16"/>
                <a:gd name="T8" fmla="*/ 10 w 17"/>
                <a:gd name="T9" fmla="*/ 7 h 16"/>
                <a:gd name="T10" fmla="*/ 10 w 17"/>
                <a:gd name="T11" fmla="*/ 3 h 16"/>
                <a:gd name="T12" fmla="*/ 0 w 17"/>
                <a:gd name="T13" fmla="*/ 8 h 16"/>
                <a:gd name="T14" fmla="*/ 5 w 17"/>
                <a:gd name="T15" fmla="*/ 9 h 16"/>
                <a:gd name="T16" fmla="*/ 1 w 17"/>
                <a:gd name="T17" fmla="*/ 15 h 16"/>
                <a:gd name="T18" fmla="*/ 10 w 17"/>
                <a:gd name="T19" fmla="*/ 15 h 16"/>
                <a:gd name="T20" fmla="*/ 11 w 17"/>
                <a:gd name="T21" fmla="*/ 12 h 16"/>
                <a:gd name="T22" fmla="*/ 9 w 17"/>
                <a:gd name="T2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6">
                  <a:moveTo>
                    <a:pt x="9" y="9"/>
                  </a:moveTo>
                  <a:cubicBezTo>
                    <a:pt x="12" y="8"/>
                    <a:pt x="13" y="4"/>
                    <a:pt x="17" y="4"/>
                  </a:cubicBezTo>
                  <a:cubicBezTo>
                    <a:pt x="15" y="3"/>
                    <a:pt x="17" y="2"/>
                    <a:pt x="16" y="1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12" y="3"/>
                    <a:pt x="13" y="7"/>
                    <a:pt x="10" y="7"/>
                  </a:cubicBezTo>
                  <a:cubicBezTo>
                    <a:pt x="10" y="5"/>
                    <a:pt x="12" y="5"/>
                    <a:pt x="10" y="3"/>
                  </a:cubicBezTo>
                  <a:cubicBezTo>
                    <a:pt x="7" y="5"/>
                    <a:pt x="1" y="4"/>
                    <a:pt x="0" y="8"/>
                  </a:cubicBezTo>
                  <a:cubicBezTo>
                    <a:pt x="1" y="8"/>
                    <a:pt x="3" y="6"/>
                    <a:pt x="5" y="9"/>
                  </a:cubicBezTo>
                  <a:cubicBezTo>
                    <a:pt x="6" y="12"/>
                    <a:pt x="3" y="13"/>
                    <a:pt x="1" y="15"/>
                  </a:cubicBezTo>
                  <a:cubicBezTo>
                    <a:pt x="4" y="16"/>
                    <a:pt x="7" y="14"/>
                    <a:pt x="10" y="15"/>
                  </a:cubicBezTo>
                  <a:cubicBezTo>
                    <a:pt x="11" y="14"/>
                    <a:pt x="12" y="13"/>
                    <a:pt x="11" y="12"/>
                  </a:cubicBezTo>
                  <a:cubicBezTo>
                    <a:pt x="10" y="13"/>
                    <a:pt x="8" y="10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6" name="淘宝网Chenying0907出品 48"/>
            <p:cNvSpPr>
              <a:spLocks/>
            </p:cNvSpPr>
            <p:nvPr/>
          </p:nvSpPr>
          <p:spPr bwMode="auto">
            <a:xfrm>
              <a:off x="5894388" y="3479801"/>
              <a:ext cx="22225" cy="17463"/>
            </a:xfrm>
            <a:custGeom>
              <a:avLst/>
              <a:gdLst>
                <a:gd name="T0" fmla="*/ 2 w 7"/>
                <a:gd name="T1" fmla="*/ 0 h 5"/>
                <a:gd name="T2" fmla="*/ 0 w 7"/>
                <a:gd name="T3" fmla="*/ 3 h 5"/>
                <a:gd name="T4" fmla="*/ 7 w 7"/>
                <a:gd name="T5" fmla="*/ 2 h 5"/>
                <a:gd name="T6" fmla="*/ 2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cubicBezTo>
                    <a:pt x="1" y="1"/>
                    <a:pt x="2" y="2"/>
                    <a:pt x="0" y="3"/>
                  </a:cubicBezTo>
                  <a:cubicBezTo>
                    <a:pt x="3" y="4"/>
                    <a:pt x="6" y="5"/>
                    <a:pt x="7" y="2"/>
                  </a:cubicBezTo>
                  <a:cubicBezTo>
                    <a:pt x="5" y="0"/>
                    <a:pt x="4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7" name="淘宝网Chenying0907出品 49"/>
            <p:cNvSpPr>
              <a:spLocks/>
            </p:cNvSpPr>
            <p:nvPr/>
          </p:nvSpPr>
          <p:spPr bwMode="auto">
            <a:xfrm>
              <a:off x="5735638" y="3451226"/>
              <a:ext cx="84138" cy="61913"/>
            </a:xfrm>
            <a:custGeom>
              <a:avLst/>
              <a:gdLst>
                <a:gd name="T0" fmla="*/ 21 w 26"/>
                <a:gd name="T1" fmla="*/ 1 h 19"/>
                <a:gd name="T2" fmla="*/ 19 w 26"/>
                <a:gd name="T3" fmla="*/ 0 h 19"/>
                <a:gd name="T4" fmla="*/ 15 w 26"/>
                <a:gd name="T5" fmla="*/ 2 h 19"/>
                <a:gd name="T6" fmla="*/ 11 w 26"/>
                <a:gd name="T7" fmla="*/ 5 h 19"/>
                <a:gd name="T8" fmla="*/ 9 w 26"/>
                <a:gd name="T9" fmla="*/ 2 h 19"/>
                <a:gd name="T10" fmla="*/ 5 w 26"/>
                <a:gd name="T11" fmla="*/ 11 h 19"/>
                <a:gd name="T12" fmla="*/ 4 w 26"/>
                <a:gd name="T13" fmla="*/ 9 h 19"/>
                <a:gd name="T14" fmla="*/ 2 w 26"/>
                <a:gd name="T15" fmla="*/ 14 h 19"/>
                <a:gd name="T16" fmla="*/ 5 w 26"/>
                <a:gd name="T17" fmla="*/ 12 h 19"/>
                <a:gd name="T18" fmla="*/ 6 w 26"/>
                <a:gd name="T19" fmla="*/ 16 h 19"/>
                <a:gd name="T20" fmla="*/ 12 w 26"/>
                <a:gd name="T21" fmla="*/ 12 h 19"/>
                <a:gd name="T22" fmla="*/ 17 w 26"/>
                <a:gd name="T23" fmla="*/ 10 h 19"/>
                <a:gd name="T24" fmla="*/ 14 w 26"/>
                <a:gd name="T25" fmla="*/ 8 h 19"/>
                <a:gd name="T26" fmla="*/ 15 w 26"/>
                <a:gd name="T27" fmla="*/ 7 h 19"/>
                <a:gd name="T28" fmla="*/ 20 w 26"/>
                <a:gd name="T29" fmla="*/ 5 h 19"/>
                <a:gd name="T30" fmla="*/ 20 w 26"/>
                <a:gd name="T31" fmla="*/ 11 h 19"/>
                <a:gd name="T32" fmla="*/ 26 w 26"/>
                <a:gd name="T33" fmla="*/ 14 h 19"/>
                <a:gd name="T34" fmla="*/ 21 w 26"/>
                <a:gd name="T3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9">
                  <a:moveTo>
                    <a:pt x="21" y="1"/>
                  </a:moveTo>
                  <a:cubicBezTo>
                    <a:pt x="20" y="1"/>
                    <a:pt x="20" y="0"/>
                    <a:pt x="19" y="0"/>
                  </a:cubicBezTo>
                  <a:cubicBezTo>
                    <a:pt x="18" y="2"/>
                    <a:pt x="16" y="0"/>
                    <a:pt x="15" y="2"/>
                  </a:cubicBezTo>
                  <a:cubicBezTo>
                    <a:pt x="17" y="4"/>
                    <a:pt x="12" y="6"/>
                    <a:pt x="11" y="5"/>
                  </a:cubicBezTo>
                  <a:cubicBezTo>
                    <a:pt x="10" y="4"/>
                    <a:pt x="11" y="2"/>
                    <a:pt x="9" y="2"/>
                  </a:cubicBezTo>
                  <a:cubicBezTo>
                    <a:pt x="7" y="5"/>
                    <a:pt x="8" y="8"/>
                    <a:pt x="5" y="11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3" y="11"/>
                    <a:pt x="0" y="13"/>
                    <a:pt x="2" y="14"/>
                  </a:cubicBezTo>
                  <a:cubicBezTo>
                    <a:pt x="3" y="14"/>
                    <a:pt x="4" y="11"/>
                    <a:pt x="5" y="12"/>
                  </a:cubicBezTo>
                  <a:cubicBezTo>
                    <a:pt x="6" y="14"/>
                    <a:pt x="7" y="15"/>
                    <a:pt x="6" y="16"/>
                  </a:cubicBezTo>
                  <a:cubicBezTo>
                    <a:pt x="9" y="19"/>
                    <a:pt x="10" y="13"/>
                    <a:pt x="12" y="12"/>
                  </a:cubicBezTo>
                  <a:cubicBezTo>
                    <a:pt x="13" y="15"/>
                    <a:pt x="17" y="13"/>
                    <a:pt x="17" y="10"/>
                  </a:cubicBezTo>
                  <a:cubicBezTo>
                    <a:pt x="17" y="8"/>
                    <a:pt x="14" y="10"/>
                    <a:pt x="14" y="8"/>
                  </a:cubicBezTo>
                  <a:cubicBezTo>
                    <a:pt x="15" y="8"/>
                    <a:pt x="14" y="8"/>
                    <a:pt x="15" y="7"/>
                  </a:cubicBezTo>
                  <a:cubicBezTo>
                    <a:pt x="16" y="6"/>
                    <a:pt x="18" y="6"/>
                    <a:pt x="20" y="5"/>
                  </a:cubicBezTo>
                  <a:cubicBezTo>
                    <a:pt x="21" y="7"/>
                    <a:pt x="21" y="9"/>
                    <a:pt x="20" y="11"/>
                  </a:cubicBezTo>
                  <a:cubicBezTo>
                    <a:pt x="22" y="12"/>
                    <a:pt x="23" y="16"/>
                    <a:pt x="26" y="14"/>
                  </a:cubicBezTo>
                  <a:cubicBezTo>
                    <a:pt x="25" y="9"/>
                    <a:pt x="20" y="6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8" name="淘宝网Chenying0907出品 50"/>
            <p:cNvSpPr>
              <a:spLocks/>
            </p:cNvSpPr>
            <p:nvPr/>
          </p:nvSpPr>
          <p:spPr bwMode="auto">
            <a:xfrm>
              <a:off x="5791201" y="3494088"/>
              <a:ext cx="9525" cy="9525"/>
            </a:xfrm>
            <a:custGeom>
              <a:avLst/>
              <a:gdLst>
                <a:gd name="T0" fmla="*/ 1 w 3"/>
                <a:gd name="T1" fmla="*/ 3 h 3"/>
                <a:gd name="T2" fmla="*/ 3 w 3"/>
                <a:gd name="T3" fmla="*/ 1 h 3"/>
                <a:gd name="T4" fmla="*/ 2 w 3"/>
                <a:gd name="T5" fmla="*/ 0 h 3"/>
                <a:gd name="T6" fmla="*/ 1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2" y="3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9" name="淘宝网Chenying0907出品 51"/>
            <p:cNvSpPr>
              <a:spLocks/>
            </p:cNvSpPr>
            <p:nvPr/>
          </p:nvSpPr>
          <p:spPr bwMode="auto">
            <a:xfrm>
              <a:off x="5719763" y="3497263"/>
              <a:ext cx="12700" cy="12700"/>
            </a:xfrm>
            <a:custGeom>
              <a:avLst/>
              <a:gdLst>
                <a:gd name="T0" fmla="*/ 1 w 4"/>
                <a:gd name="T1" fmla="*/ 3 h 4"/>
                <a:gd name="T2" fmla="*/ 4 w 4"/>
                <a:gd name="T3" fmla="*/ 2 h 4"/>
                <a:gd name="T4" fmla="*/ 2 w 4"/>
                <a:gd name="T5" fmla="*/ 0 h 4"/>
                <a:gd name="T6" fmla="*/ 1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2" y="2"/>
                    <a:pt x="3" y="4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0" name="淘宝网Chenying0907出品 52"/>
            <p:cNvSpPr>
              <a:spLocks/>
            </p:cNvSpPr>
            <p:nvPr/>
          </p:nvSpPr>
          <p:spPr bwMode="auto">
            <a:xfrm>
              <a:off x="5595938" y="3473451"/>
              <a:ext cx="9525" cy="14288"/>
            </a:xfrm>
            <a:custGeom>
              <a:avLst/>
              <a:gdLst>
                <a:gd name="T0" fmla="*/ 1 w 3"/>
                <a:gd name="T1" fmla="*/ 4 h 4"/>
                <a:gd name="T2" fmla="*/ 2 w 3"/>
                <a:gd name="T3" fmla="*/ 0 h 4"/>
                <a:gd name="T4" fmla="*/ 0 w 3"/>
                <a:gd name="T5" fmla="*/ 1 h 4"/>
                <a:gd name="T6" fmla="*/ 1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2" y="2"/>
                    <a:pt x="0" y="3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淘宝网Chenying0907出品 53"/>
            <p:cNvSpPr>
              <a:spLocks/>
            </p:cNvSpPr>
            <p:nvPr/>
          </p:nvSpPr>
          <p:spPr bwMode="auto">
            <a:xfrm>
              <a:off x="5592763" y="3516313"/>
              <a:ext cx="12700" cy="11113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0 h 3"/>
                <a:gd name="T4" fmla="*/ 3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4" y="2"/>
                    <a:pt x="3" y="1"/>
                    <a:pt x="3" y="0"/>
                  </a:cubicBezTo>
                  <a:cubicBezTo>
                    <a:pt x="1" y="2"/>
                    <a:pt x="0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淘宝网Chenying0907出品 54"/>
            <p:cNvSpPr>
              <a:spLocks/>
            </p:cNvSpPr>
            <p:nvPr/>
          </p:nvSpPr>
          <p:spPr bwMode="auto">
            <a:xfrm>
              <a:off x="5481638" y="3522663"/>
              <a:ext cx="25400" cy="23813"/>
            </a:xfrm>
            <a:custGeom>
              <a:avLst/>
              <a:gdLst>
                <a:gd name="T0" fmla="*/ 0 w 8"/>
                <a:gd name="T1" fmla="*/ 3 h 7"/>
                <a:gd name="T2" fmla="*/ 8 w 8"/>
                <a:gd name="T3" fmla="*/ 3 h 7"/>
                <a:gd name="T4" fmla="*/ 0 w 8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">
                  <a:moveTo>
                    <a:pt x="0" y="3"/>
                  </a:moveTo>
                  <a:cubicBezTo>
                    <a:pt x="1" y="6"/>
                    <a:pt x="6" y="7"/>
                    <a:pt x="8" y="3"/>
                  </a:cubicBezTo>
                  <a:cubicBezTo>
                    <a:pt x="5" y="0"/>
                    <a:pt x="3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淘宝网Chenying0907出品 55"/>
            <p:cNvSpPr>
              <a:spLocks/>
            </p:cNvSpPr>
            <p:nvPr/>
          </p:nvSpPr>
          <p:spPr bwMode="auto">
            <a:xfrm>
              <a:off x="6856413" y="3262313"/>
              <a:ext cx="58738" cy="30163"/>
            </a:xfrm>
            <a:custGeom>
              <a:avLst/>
              <a:gdLst>
                <a:gd name="T0" fmla="*/ 3 w 18"/>
                <a:gd name="T1" fmla="*/ 6 h 9"/>
                <a:gd name="T2" fmla="*/ 2 w 18"/>
                <a:gd name="T3" fmla="*/ 8 h 9"/>
                <a:gd name="T4" fmla="*/ 4 w 18"/>
                <a:gd name="T5" fmla="*/ 9 h 9"/>
                <a:gd name="T6" fmla="*/ 9 w 18"/>
                <a:gd name="T7" fmla="*/ 4 h 9"/>
                <a:gd name="T8" fmla="*/ 11 w 18"/>
                <a:gd name="T9" fmla="*/ 8 h 9"/>
                <a:gd name="T10" fmla="*/ 18 w 18"/>
                <a:gd name="T11" fmla="*/ 1 h 9"/>
                <a:gd name="T12" fmla="*/ 1 w 18"/>
                <a:gd name="T13" fmla="*/ 1 h 9"/>
                <a:gd name="T14" fmla="*/ 0 w 18"/>
                <a:gd name="T15" fmla="*/ 4 h 9"/>
                <a:gd name="T16" fmla="*/ 3 w 18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9">
                  <a:moveTo>
                    <a:pt x="3" y="6"/>
                  </a:moveTo>
                  <a:cubicBezTo>
                    <a:pt x="3" y="7"/>
                    <a:pt x="0" y="7"/>
                    <a:pt x="2" y="8"/>
                  </a:cubicBezTo>
                  <a:cubicBezTo>
                    <a:pt x="3" y="6"/>
                    <a:pt x="2" y="9"/>
                    <a:pt x="4" y="9"/>
                  </a:cubicBezTo>
                  <a:cubicBezTo>
                    <a:pt x="7" y="9"/>
                    <a:pt x="5" y="5"/>
                    <a:pt x="9" y="4"/>
                  </a:cubicBezTo>
                  <a:cubicBezTo>
                    <a:pt x="11" y="5"/>
                    <a:pt x="9" y="7"/>
                    <a:pt x="11" y="8"/>
                  </a:cubicBezTo>
                  <a:cubicBezTo>
                    <a:pt x="14" y="6"/>
                    <a:pt x="13" y="1"/>
                    <a:pt x="18" y="1"/>
                  </a:cubicBezTo>
                  <a:cubicBezTo>
                    <a:pt x="12" y="0"/>
                    <a:pt x="7" y="3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2" y="4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4" name="淘宝网Chenying0907出品 56"/>
            <p:cNvSpPr>
              <a:spLocks/>
            </p:cNvSpPr>
            <p:nvPr/>
          </p:nvSpPr>
          <p:spPr bwMode="auto">
            <a:xfrm>
              <a:off x="6797676" y="3327401"/>
              <a:ext cx="188913" cy="84138"/>
            </a:xfrm>
            <a:custGeom>
              <a:avLst/>
              <a:gdLst>
                <a:gd name="T0" fmla="*/ 6 w 58"/>
                <a:gd name="T1" fmla="*/ 23 h 25"/>
                <a:gd name="T2" fmla="*/ 1 w 58"/>
                <a:gd name="T3" fmla="*/ 19 h 25"/>
                <a:gd name="T4" fmla="*/ 1 w 58"/>
                <a:gd name="T5" fmla="*/ 23 h 25"/>
                <a:gd name="T6" fmla="*/ 16 w 58"/>
                <a:gd name="T7" fmla="*/ 24 h 25"/>
                <a:gd name="T8" fmla="*/ 18 w 58"/>
                <a:gd name="T9" fmla="*/ 19 h 25"/>
                <a:gd name="T10" fmla="*/ 28 w 58"/>
                <a:gd name="T11" fmla="*/ 21 h 25"/>
                <a:gd name="T12" fmla="*/ 32 w 58"/>
                <a:gd name="T13" fmla="*/ 18 h 25"/>
                <a:gd name="T14" fmla="*/ 35 w 58"/>
                <a:gd name="T15" fmla="*/ 12 h 25"/>
                <a:gd name="T16" fmla="*/ 39 w 58"/>
                <a:gd name="T17" fmla="*/ 15 h 25"/>
                <a:gd name="T18" fmla="*/ 33 w 58"/>
                <a:gd name="T19" fmla="*/ 17 h 25"/>
                <a:gd name="T20" fmla="*/ 33 w 58"/>
                <a:gd name="T21" fmla="*/ 21 h 25"/>
                <a:gd name="T22" fmla="*/ 39 w 58"/>
                <a:gd name="T23" fmla="*/ 22 h 25"/>
                <a:gd name="T24" fmla="*/ 41 w 58"/>
                <a:gd name="T25" fmla="*/ 13 h 25"/>
                <a:gd name="T26" fmla="*/ 51 w 58"/>
                <a:gd name="T27" fmla="*/ 10 h 25"/>
                <a:gd name="T28" fmla="*/ 50 w 58"/>
                <a:gd name="T29" fmla="*/ 14 h 25"/>
                <a:gd name="T30" fmla="*/ 47 w 58"/>
                <a:gd name="T31" fmla="*/ 13 h 25"/>
                <a:gd name="T32" fmla="*/ 43 w 58"/>
                <a:gd name="T33" fmla="*/ 19 h 25"/>
                <a:gd name="T34" fmla="*/ 51 w 58"/>
                <a:gd name="T35" fmla="*/ 20 h 25"/>
                <a:gd name="T36" fmla="*/ 48 w 58"/>
                <a:gd name="T37" fmla="*/ 17 h 25"/>
                <a:gd name="T38" fmla="*/ 58 w 58"/>
                <a:gd name="T39" fmla="*/ 11 h 25"/>
                <a:gd name="T40" fmla="*/ 55 w 58"/>
                <a:gd name="T41" fmla="*/ 2 h 25"/>
                <a:gd name="T42" fmla="*/ 50 w 58"/>
                <a:gd name="T43" fmla="*/ 2 h 25"/>
                <a:gd name="T44" fmla="*/ 51 w 58"/>
                <a:gd name="T45" fmla="*/ 6 h 25"/>
                <a:gd name="T46" fmla="*/ 48 w 58"/>
                <a:gd name="T47" fmla="*/ 9 h 25"/>
                <a:gd name="T48" fmla="*/ 30 w 58"/>
                <a:gd name="T49" fmla="*/ 13 h 25"/>
                <a:gd name="T50" fmla="*/ 20 w 58"/>
                <a:gd name="T51" fmla="*/ 10 h 25"/>
                <a:gd name="T52" fmla="*/ 6 w 58"/>
                <a:gd name="T5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" h="25">
                  <a:moveTo>
                    <a:pt x="6" y="23"/>
                  </a:moveTo>
                  <a:cubicBezTo>
                    <a:pt x="6" y="21"/>
                    <a:pt x="3" y="19"/>
                    <a:pt x="1" y="19"/>
                  </a:cubicBezTo>
                  <a:cubicBezTo>
                    <a:pt x="0" y="21"/>
                    <a:pt x="1" y="22"/>
                    <a:pt x="1" y="23"/>
                  </a:cubicBezTo>
                  <a:cubicBezTo>
                    <a:pt x="6" y="25"/>
                    <a:pt x="11" y="23"/>
                    <a:pt x="16" y="24"/>
                  </a:cubicBezTo>
                  <a:cubicBezTo>
                    <a:pt x="18" y="22"/>
                    <a:pt x="17" y="21"/>
                    <a:pt x="18" y="19"/>
                  </a:cubicBezTo>
                  <a:cubicBezTo>
                    <a:pt x="21" y="20"/>
                    <a:pt x="25" y="22"/>
                    <a:pt x="28" y="21"/>
                  </a:cubicBezTo>
                  <a:cubicBezTo>
                    <a:pt x="24" y="17"/>
                    <a:pt x="31" y="16"/>
                    <a:pt x="32" y="18"/>
                  </a:cubicBezTo>
                  <a:cubicBezTo>
                    <a:pt x="33" y="16"/>
                    <a:pt x="33" y="16"/>
                    <a:pt x="35" y="12"/>
                  </a:cubicBezTo>
                  <a:cubicBezTo>
                    <a:pt x="36" y="12"/>
                    <a:pt x="39" y="13"/>
                    <a:pt x="39" y="15"/>
                  </a:cubicBezTo>
                  <a:cubicBezTo>
                    <a:pt x="37" y="18"/>
                    <a:pt x="35" y="16"/>
                    <a:pt x="33" y="17"/>
                  </a:cubicBezTo>
                  <a:cubicBezTo>
                    <a:pt x="36" y="18"/>
                    <a:pt x="34" y="20"/>
                    <a:pt x="33" y="21"/>
                  </a:cubicBezTo>
                  <a:cubicBezTo>
                    <a:pt x="35" y="23"/>
                    <a:pt x="37" y="22"/>
                    <a:pt x="39" y="22"/>
                  </a:cubicBezTo>
                  <a:cubicBezTo>
                    <a:pt x="40" y="19"/>
                    <a:pt x="41" y="16"/>
                    <a:pt x="41" y="13"/>
                  </a:cubicBezTo>
                  <a:cubicBezTo>
                    <a:pt x="44" y="12"/>
                    <a:pt x="47" y="10"/>
                    <a:pt x="51" y="10"/>
                  </a:cubicBezTo>
                  <a:cubicBezTo>
                    <a:pt x="50" y="12"/>
                    <a:pt x="51" y="13"/>
                    <a:pt x="50" y="14"/>
                  </a:cubicBezTo>
                  <a:cubicBezTo>
                    <a:pt x="48" y="13"/>
                    <a:pt x="48" y="13"/>
                    <a:pt x="47" y="13"/>
                  </a:cubicBezTo>
                  <a:cubicBezTo>
                    <a:pt x="43" y="15"/>
                    <a:pt x="45" y="17"/>
                    <a:pt x="43" y="19"/>
                  </a:cubicBezTo>
                  <a:cubicBezTo>
                    <a:pt x="46" y="20"/>
                    <a:pt x="49" y="23"/>
                    <a:pt x="51" y="20"/>
                  </a:cubicBezTo>
                  <a:cubicBezTo>
                    <a:pt x="50" y="19"/>
                    <a:pt x="47" y="18"/>
                    <a:pt x="48" y="17"/>
                  </a:cubicBezTo>
                  <a:cubicBezTo>
                    <a:pt x="52" y="18"/>
                    <a:pt x="54" y="14"/>
                    <a:pt x="58" y="11"/>
                  </a:cubicBezTo>
                  <a:cubicBezTo>
                    <a:pt x="57" y="8"/>
                    <a:pt x="54" y="5"/>
                    <a:pt x="55" y="2"/>
                  </a:cubicBezTo>
                  <a:cubicBezTo>
                    <a:pt x="53" y="2"/>
                    <a:pt x="52" y="0"/>
                    <a:pt x="50" y="2"/>
                  </a:cubicBezTo>
                  <a:cubicBezTo>
                    <a:pt x="50" y="3"/>
                    <a:pt x="51" y="5"/>
                    <a:pt x="51" y="6"/>
                  </a:cubicBezTo>
                  <a:cubicBezTo>
                    <a:pt x="50" y="8"/>
                    <a:pt x="49" y="7"/>
                    <a:pt x="48" y="9"/>
                  </a:cubicBezTo>
                  <a:cubicBezTo>
                    <a:pt x="43" y="6"/>
                    <a:pt x="35" y="8"/>
                    <a:pt x="30" y="13"/>
                  </a:cubicBezTo>
                  <a:cubicBezTo>
                    <a:pt x="27" y="9"/>
                    <a:pt x="21" y="15"/>
                    <a:pt x="20" y="10"/>
                  </a:cubicBezTo>
                  <a:cubicBezTo>
                    <a:pt x="22" y="17"/>
                    <a:pt x="10" y="20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5" name="淘宝网Chenying0907出品 57"/>
            <p:cNvSpPr>
              <a:spLocks/>
            </p:cNvSpPr>
            <p:nvPr/>
          </p:nvSpPr>
          <p:spPr bwMode="auto">
            <a:xfrm>
              <a:off x="6824663" y="3265488"/>
              <a:ext cx="28575" cy="33338"/>
            </a:xfrm>
            <a:custGeom>
              <a:avLst/>
              <a:gdLst>
                <a:gd name="T0" fmla="*/ 0 w 9"/>
                <a:gd name="T1" fmla="*/ 7 h 10"/>
                <a:gd name="T2" fmla="*/ 9 w 9"/>
                <a:gd name="T3" fmla="*/ 3 h 10"/>
                <a:gd name="T4" fmla="*/ 2 w 9"/>
                <a:gd name="T5" fmla="*/ 0 h 10"/>
                <a:gd name="T6" fmla="*/ 0 w 9"/>
                <a:gd name="T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0" y="7"/>
                  </a:moveTo>
                  <a:cubicBezTo>
                    <a:pt x="3" y="10"/>
                    <a:pt x="7" y="5"/>
                    <a:pt x="9" y="3"/>
                  </a:cubicBezTo>
                  <a:cubicBezTo>
                    <a:pt x="6" y="3"/>
                    <a:pt x="3" y="0"/>
                    <a:pt x="2" y="0"/>
                  </a:cubicBezTo>
                  <a:cubicBezTo>
                    <a:pt x="3" y="3"/>
                    <a:pt x="0" y="4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6" name="淘宝网Chenying0907出品 58"/>
            <p:cNvSpPr>
              <a:spLocks/>
            </p:cNvSpPr>
            <p:nvPr/>
          </p:nvSpPr>
          <p:spPr bwMode="auto">
            <a:xfrm>
              <a:off x="6707188" y="3354388"/>
              <a:ext cx="30163" cy="17463"/>
            </a:xfrm>
            <a:custGeom>
              <a:avLst/>
              <a:gdLst>
                <a:gd name="T0" fmla="*/ 7 w 9"/>
                <a:gd name="T1" fmla="*/ 2 h 5"/>
                <a:gd name="T2" fmla="*/ 0 w 9"/>
                <a:gd name="T3" fmla="*/ 4 h 5"/>
                <a:gd name="T4" fmla="*/ 9 w 9"/>
                <a:gd name="T5" fmla="*/ 5 h 5"/>
                <a:gd name="T6" fmla="*/ 7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7" y="2"/>
                  </a:moveTo>
                  <a:cubicBezTo>
                    <a:pt x="5" y="4"/>
                    <a:pt x="1" y="0"/>
                    <a:pt x="0" y="4"/>
                  </a:cubicBezTo>
                  <a:cubicBezTo>
                    <a:pt x="4" y="4"/>
                    <a:pt x="6" y="4"/>
                    <a:pt x="9" y="5"/>
                  </a:cubicBezTo>
                  <a:cubicBezTo>
                    <a:pt x="9" y="4"/>
                    <a:pt x="8" y="3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7" name="淘宝网Chenying0907出品 59"/>
            <p:cNvSpPr>
              <a:spLocks/>
            </p:cNvSpPr>
            <p:nvPr/>
          </p:nvSpPr>
          <p:spPr bwMode="auto">
            <a:xfrm>
              <a:off x="6446838" y="3406776"/>
              <a:ext cx="23813" cy="33338"/>
            </a:xfrm>
            <a:custGeom>
              <a:avLst/>
              <a:gdLst>
                <a:gd name="T0" fmla="*/ 5 w 7"/>
                <a:gd name="T1" fmla="*/ 1 h 10"/>
                <a:gd name="T2" fmla="*/ 2 w 7"/>
                <a:gd name="T3" fmla="*/ 1 h 10"/>
                <a:gd name="T4" fmla="*/ 3 w 7"/>
                <a:gd name="T5" fmla="*/ 9 h 10"/>
                <a:gd name="T6" fmla="*/ 2 w 7"/>
                <a:gd name="T7" fmla="*/ 9 h 10"/>
                <a:gd name="T8" fmla="*/ 7 w 7"/>
                <a:gd name="T9" fmla="*/ 8 h 10"/>
                <a:gd name="T10" fmla="*/ 5 w 7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5" y="1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0" y="4"/>
                    <a:pt x="3" y="6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10"/>
                    <a:pt x="6" y="9"/>
                    <a:pt x="7" y="8"/>
                  </a:cubicBezTo>
                  <a:cubicBezTo>
                    <a:pt x="4" y="6"/>
                    <a:pt x="5" y="4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8" name="淘宝网Chenying0907出品 60"/>
            <p:cNvSpPr>
              <a:spLocks/>
            </p:cNvSpPr>
            <p:nvPr/>
          </p:nvSpPr>
          <p:spPr bwMode="auto">
            <a:xfrm>
              <a:off x="5927726" y="3430588"/>
              <a:ext cx="103188" cy="52388"/>
            </a:xfrm>
            <a:custGeom>
              <a:avLst/>
              <a:gdLst>
                <a:gd name="T0" fmla="*/ 30 w 32"/>
                <a:gd name="T1" fmla="*/ 5 h 16"/>
                <a:gd name="T2" fmla="*/ 28 w 32"/>
                <a:gd name="T3" fmla="*/ 5 h 16"/>
                <a:gd name="T4" fmla="*/ 28 w 32"/>
                <a:gd name="T5" fmla="*/ 1 h 16"/>
                <a:gd name="T6" fmla="*/ 25 w 32"/>
                <a:gd name="T7" fmla="*/ 7 h 16"/>
                <a:gd name="T8" fmla="*/ 18 w 32"/>
                <a:gd name="T9" fmla="*/ 8 h 16"/>
                <a:gd name="T10" fmla="*/ 17 w 32"/>
                <a:gd name="T11" fmla="*/ 6 h 16"/>
                <a:gd name="T12" fmla="*/ 13 w 32"/>
                <a:gd name="T13" fmla="*/ 7 h 16"/>
                <a:gd name="T14" fmla="*/ 14 w 32"/>
                <a:gd name="T15" fmla="*/ 4 h 16"/>
                <a:gd name="T16" fmla="*/ 22 w 32"/>
                <a:gd name="T17" fmla="*/ 1 h 16"/>
                <a:gd name="T18" fmla="*/ 14 w 32"/>
                <a:gd name="T19" fmla="*/ 0 h 16"/>
                <a:gd name="T20" fmla="*/ 0 w 32"/>
                <a:gd name="T21" fmla="*/ 14 h 16"/>
                <a:gd name="T22" fmla="*/ 5 w 32"/>
                <a:gd name="T23" fmla="*/ 14 h 16"/>
                <a:gd name="T24" fmla="*/ 12 w 32"/>
                <a:gd name="T25" fmla="*/ 10 h 16"/>
                <a:gd name="T26" fmla="*/ 13 w 32"/>
                <a:gd name="T27" fmla="*/ 14 h 16"/>
                <a:gd name="T28" fmla="*/ 14 w 32"/>
                <a:gd name="T29" fmla="*/ 15 h 16"/>
                <a:gd name="T30" fmla="*/ 19 w 32"/>
                <a:gd name="T31" fmla="*/ 9 h 16"/>
                <a:gd name="T32" fmla="*/ 18 w 32"/>
                <a:gd name="T33" fmla="*/ 15 h 16"/>
                <a:gd name="T34" fmla="*/ 26 w 32"/>
                <a:gd name="T35" fmla="*/ 11 h 16"/>
                <a:gd name="T36" fmla="*/ 25 w 32"/>
                <a:gd name="T37" fmla="*/ 7 h 16"/>
                <a:gd name="T38" fmla="*/ 27 w 32"/>
                <a:gd name="T39" fmla="*/ 9 h 16"/>
                <a:gd name="T40" fmla="*/ 30 w 32"/>
                <a:gd name="T41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16">
                  <a:moveTo>
                    <a:pt x="30" y="5"/>
                  </a:moveTo>
                  <a:cubicBezTo>
                    <a:pt x="30" y="6"/>
                    <a:pt x="29" y="6"/>
                    <a:pt x="28" y="5"/>
                  </a:cubicBezTo>
                  <a:cubicBezTo>
                    <a:pt x="27" y="4"/>
                    <a:pt x="30" y="2"/>
                    <a:pt x="28" y="1"/>
                  </a:cubicBezTo>
                  <a:cubicBezTo>
                    <a:pt x="25" y="2"/>
                    <a:pt x="27" y="5"/>
                    <a:pt x="25" y="7"/>
                  </a:cubicBezTo>
                  <a:cubicBezTo>
                    <a:pt x="22" y="6"/>
                    <a:pt x="21" y="9"/>
                    <a:pt x="18" y="8"/>
                  </a:cubicBezTo>
                  <a:cubicBezTo>
                    <a:pt x="19" y="7"/>
                    <a:pt x="18" y="7"/>
                    <a:pt x="17" y="6"/>
                  </a:cubicBezTo>
                  <a:cubicBezTo>
                    <a:pt x="16" y="7"/>
                    <a:pt x="15" y="8"/>
                    <a:pt x="13" y="7"/>
                  </a:cubicBezTo>
                  <a:cubicBezTo>
                    <a:pt x="12" y="6"/>
                    <a:pt x="13" y="5"/>
                    <a:pt x="14" y="4"/>
                  </a:cubicBezTo>
                  <a:cubicBezTo>
                    <a:pt x="17" y="6"/>
                    <a:pt x="19" y="2"/>
                    <a:pt x="22" y="1"/>
                  </a:cubicBezTo>
                  <a:cubicBezTo>
                    <a:pt x="19" y="0"/>
                    <a:pt x="17" y="0"/>
                    <a:pt x="14" y="0"/>
                  </a:cubicBezTo>
                  <a:cubicBezTo>
                    <a:pt x="11" y="7"/>
                    <a:pt x="3" y="5"/>
                    <a:pt x="0" y="14"/>
                  </a:cubicBezTo>
                  <a:cubicBezTo>
                    <a:pt x="2" y="13"/>
                    <a:pt x="3" y="14"/>
                    <a:pt x="5" y="14"/>
                  </a:cubicBezTo>
                  <a:cubicBezTo>
                    <a:pt x="6" y="11"/>
                    <a:pt x="9" y="9"/>
                    <a:pt x="12" y="10"/>
                  </a:cubicBezTo>
                  <a:cubicBezTo>
                    <a:pt x="14" y="11"/>
                    <a:pt x="10" y="13"/>
                    <a:pt x="13" y="14"/>
                  </a:cubicBezTo>
                  <a:cubicBezTo>
                    <a:pt x="13" y="14"/>
                    <a:pt x="14" y="14"/>
                    <a:pt x="14" y="15"/>
                  </a:cubicBezTo>
                  <a:cubicBezTo>
                    <a:pt x="17" y="12"/>
                    <a:pt x="17" y="10"/>
                    <a:pt x="19" y="9"/>
                  </a:cubicBezTo>
                  <a:cubicBezTo>
                    <a:pt x="21" y="11"/>
                    <a:pt x="18" y="14"/>
                    <a:pt x="18" y="15"/>
                  </a:cubicBezTo>
                  <a:cubicBezTo>
                    <a:pt x="21" y="16"/>
                    <a:pt x="23" y="13"/>
                    <a:pt x="26" y="11"/>
                  </a:cubicBezTo>
                  <a:cubicBezTo>
                    <a:pt x="24" y="10"/>
                    <a:pt x="24" y="9"/>
                    <a:pt x="25" y="7"/>
                  </a:cubicBezTo>
                  <a:cubicBezTo>
                    <a:pt x="26" y="8"/>
                    <a:pt x="26" y="9"/>
                    <a:pt x="27" y="9"/>
                  </a:cubicBezTo>
                  <a:cubicBezTo>
                    <a:pt x="28" y="7"/>
                    <a:pt x="32" y="6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9" name="淘宝网Chenying0907出品 61"/>
            <p:cNvSpPr>
              <a:spLocks/>
            </p:cNvSpPr>
            <p:nvPr/>
          </p:nvSpPr>
          <p:spPr bwMode="auto">
            <a:xfrm>
              <a:off x="5422901" y="3487738"/>
              <a:ext cx="80963" cy="65088"/>
            </a:xfrm>
            <a:custGeom>
              <a:avLst/>
              <a:gdLst>
                <a:gd name="T0" fmla="*/ 23 w 25"/>
                <a:gd name="T1" fmla="*/ 0 h 20"/>
                <a:gd name="T2" fmla="*/ 13 w 25"/>
                <a:gd name="T3" fmla="*/ 4 h 20"/>
                <a:gd name="T4" fmla="*/ 9 w 25"/>
                <a:gd name="T5" fmla="*/ 2 h 20"/>
                <a:gd name="T6" fmla="*/ 0 w 25"/>
                <a:gd name="T7" fmla="*/ 12 h 20"/>
                <a:gd name="T8" fmla="*/ 3 w 25"/>
                <a:gd name="T9" fmla="*/ 20 h 20"/>
                <a:gd name="T10" fmla="*/ 16 w 25"/>
                <a:gd name="T11" fmla="*/ 17 h 20"/>
                <a:gd name="T12" fmla="*/ 12 w 25"/>
                <a:gd name="T13" fmla="*/ 10 h 20"/>
                <a:gd name="T14" fmla="*/ 10 w 25"/>
                <a:gd name="T15" fmla="*/ 14 h 20"/>
                <a:gd name="T16" fmla="*/ 5 w 25"/>
                <a:gd name="T17" fmla="*/ 10 h 20"/>
                <a:gd name="T18" fmla="*/ 12 w 25"/>
                <a:gd name="T19" fmla="*/ 10 h 20"/>
                <a:gd name="T20" fmla="*/ 13 w 25"/>
                <a:gd name="T21" fmla="*/ 5 h 20"/>
                <a:gd name="T22" fmla="*/ 18 w 25"/>
                <a:gd name="T23" fmla="*/ 7 h 20"/>
                <a:gd name="T24" fmla="*/ 20 w 25"/>
                <a:gd name="T25" fmla="*/ 4 h 20"/>
                <a:gd name="T26" fmla="*/ 23 w 25"/>
                <a:gd name="T27" fmla="*/ 5 h 20"/>
                <a:gd name="T28" fmla="*/ 23 w 25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0">
                  <a:moveTo>
                    <a:pt x="23" y="0"/>
                  </a:moveTo>
                  <a:cubicBezTo>
                    <a:pt x="20" y="2"/>
                    <a:pt x="16" y="0"/>
                    <a:pt x="13" y="4"/>
                  </a:cubicBezTo>
                  <a:cubicBezTo>
                    <a:pt x="12" y="3"/>
                    <a:pt x="11" y="3"/>
                    <a:pt x="9" y="2"/>
                  </a:cubicBezTo>
                  <a:cubicBezTo>
                    <a:pt x="5" y="5"/>
                    <a:pt x="2" y="6"/>
                    <a:pt x="0" y="12"/>
                  </a:cubicBezTo>
                  <a:cubicBezTo>
                    <a:pt x="2" y="14"/>
                    <a:pt x="2" y="17"/>
                    <a:pt x="3" y="20"/>
                  </a:cubicBezTo>
                  <a:cubicBezTo>
                    <a:pt x="6" y="14"/>
                    <a:pt x="12" y="20"/>
                    <a:pt x="16" y="17"/>
                  </a:cubicBezTo>
                  <a:cubicBezTo>
                    <a:pt x="16" y="15"/>
                    <a:pt x="14" y="12"/>
                    <a:pt x="12" y="10"/>
                  </a:cubicBezTo>
                  <a:cubicBezTo>
                    <a:pt x="12" y="11"/>
                    <a:pt x="11" y="12"/>
                    <a:pt x="10" y="14"/>
                  </a:cubicBezTo>
                  <a:cubicBezTo>
                    <a:pt x="7" y="13"/>
                    <a:pt x="6" y="11"/>
                    <a:pt x="5" y="10"/>
                  </a:cubicBezTo>
                  <a:cubicBezTo>
                    <a:pt x="7" y="8"/>
                    <a:pt x="9" y="8"/>
                    <a:pt x="12" y="10"/>
                  </a:cubicBezTo>
                  <a:cubicBezTo>
                    <a:pt x="14" y="8"/>
                    <a:pt x="13" y="7"/>
                    <a:pt x="13" y="5"/>
                  </a:cubicBezTo>
                  <a:cubicBezTo>
                    <a:pt x="15" y="7"/>
                    <a:pt x="16" y="5"/>
                    <a:pt x="18" y="7"/>
                  </a:cubicBezTo>
                  <a:cubicBezTo>
                    <a:pt x="19" y="6"/>
                    <a:pt x="19" y="5"/>
                    <a:pt x="20" y="4"/>
                  </a:cubicBezTo>
                  <a:cubicBezTo>
                    <a:pt x="21" y="4"/>
                    <a:pt x="22" y="4"/>
                    <a:pt x="23" y="5"/>
                  </a:cubicBezTo>
                  <a:cubicBezTo>
                    <a:pt x="25" y="4"/>
                    <a:pt x="25" y="2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0" name="淘宝网Chenying0907出品 62"/>
            <p:cNvSpPr>
              <a:spLocks noEditPoints="1"/>
            </p:cNvSpPr>
            <p:nvPr/>
          </p:nvSpPr>
          <p:spPr bwMode="auto">
            <a:xfrm>
              <a:off x="5465763" y="3446463"/>
              <a:ext cx="249238" cy="90488"/>
            </a:xfrm>
            <a:custGeom>
              <a:avLst/>
              <a:gdLst>
                <a:gd name="T0" fmla="*/ 60 w 77"/>
                <a:gd name="T1" fmla="*/ 9 h 27"/>
                <a:gd name="T2" fmla="*/ 61 w 77"/>
                <a:gd name="T3" fmla="*/ 15 h 27"/>
                <a:gd name="T4" fmla="*/ 48 w 77"/>
                <a:gd name="T5" fmla="*/ 19 h 27"/>
                <a:gd name="T6" fmla="*/ 47 w 77"/>
                <a:gd name="T7" fmla="*/ 17 h 27"/>
                <a:gd name="T8" fmla="*/ 53 w 77"/>
                <a:gd name="T9" fmla="*/ 12 h 27"/>
                <a:gd name="T10" fmla="*/ 55 w 77"/>
                <a:gd name="T11" fmla="*/ 16 h 27"/>
                <a:gd name="T12" fmla="*/ 56 w 77"/>
                <a:gd name="T13" fmla="*/ 8 h 27"/>
                <a:gd name="T14" fmla="*/ 48 w 77"/>
                <a:gd name="T15" fmla="*/ 12 h 27"/>
                <a:gd name="T16" fmla="*/ 45 w 77"/>
                <a:gd name="T17" fmla="*/ 10 h 27"/>
                <a:gd name="T18" fmla="*/ 40 w 77"/>
                <a:gd name="T19" fmla="*/ 14 h 27"/>
                <a:gd name="T20" fmla="*/ 35 w 77"/>
                <a:gd name="T21" fmla="*/ 9 h 27"/>
                <a:gd name="T22" fmla="*/ 27 w 77"/>
                <a:gd name="T23" fmla="*/ 12 h 27"/>
                <a:gd name="T24" fmla="*/ 26 w 77"/>
                <a:gd name="T25" fmla="*/ 17 h 27"/>
                <a:gd name="T26" fmla="*/ 22 w 77"/>
                <a:gd name="T27" fmla="*/ 18 h 27"/>
                <a:gd name="T28" fmla="*/ 22 w 77"/>
                <a:gd name="T29" fmla="*/ 12 h 27"/>
                <a:gd name="T30" fmla="*/ 14 w 77"/>
                <a:gd name="T31" fmla="*/ 17 h 27"/>
                <a:gd name="T32" fmla="*/ 10 w 77"/>
                <a:gd name="T33" fmla="*/ 17 h 27"/>
                <a:gd name="T34" fmla="*/ 8 w 77"/>
                <a:gd name="T35" fmla="*/ 20 h 27"/>
                <a:gd name="T36" fmla="*/ 4 w 77"/>
                <a:gd name="T37" fmla="*/ 23 h 27"/>
                <a:gd name="T38" fmla="*/ 8 w 77"/>
                <a:gd name="T39" fmla="*/ 21 h 27"/>
                <a:gd name="T40" fmla="*/ 9 w 77"/>
                <a:gd name="T41" fmla="*/ 23 h 27"/>
                <a:gd name="T42" fmla="*/ 18 w 77"/>
                <a:gd name="T43" fmla="*/ 21 h 27"/>
                <a:gd name="T44" fmla="*/ 18 w 77"/>
                <a:gd name="T45" fmla="*/ 27 h 27"/>
                <a:gd name="T46" fmla="*/ 29 w 77"/>
                <a:gd name="T47" fmla="*/ 25 h 27"/>
                <a:gd name="T48" fmla="*/ 37 w 77"/>
                <a:gd name="T49" fmla="*/ 20 h 27"/>
                <a:gd name="T50" fmla="*/ 41 w 77"/>
                <a:gd name="T51" fmla="*/ 16 h 27"/>
                <a:gd name="T52" fmla="*/ 46 w 77"/>
                <a:gd name="T53" fmla="*/ 18 h 27"/>
                <a:gd name="T54" fmla="*/ 46 w 77"/>
                <a:gd name="T55" fmla="*/ 24 h 27"/>
                <a:gd name="T56" fmla="*/ 58 w 77"/>
                <a:gd name="T57" fmla="*/ 21 h 27"/>
                <a:gd name="T58" fmla="*/ 62 w 77"/>
                <a:gd name="T59" fmla="*/ 17 h 27"/>
                <a:gd name="T60" fmla="*/ 64 w 77"/>
                <a:gd name="T61" fmla="*/ 21 h 27"/>
                <a:gd name="T62" fmla="*/ 68 w 77"/>
                <a:gd name="T63" fmla="*/ 16 h 27"/>
                <a:gd name="T64" fmla="*/ 73 w 77"/>
                <a:gd name="T65" fmla="*/ 17 h 27"/>
                <a:gd name="T66" fmla="*/ 72 w 77"/>
                <a:gd name="T67" fmla="*/ 21 h 27"/>
                <a:gd name="T68" fmla="*/ 75 w 77"/>
                <a:gd name="T69" fmla="*/ 22 h 27"/>
                <a:gd name="T70" fmla="*/ 77 w 77"/>
                <a:gd name="T71" fmla="*/ 18 h 27"/>
                <a:gd name="T72" fmla="*/ 60 w 77"/>
                <a:gd name="T73" fmla="*/ 9 h 27"/>
                <a:gd name="T74" fmla="*/ 26 w 77"/>
                <a:gd name="T75" fmla="*/ 21 h 27"/>
                <a:gd name="T76" fmla="*/ 28 w 77"/>
                <a:gd name="T77" fmla="*/ 23 h 27"/>
                <a:gd name="T78" fmla="*/ 26 w 77"/>
                <a:gd name="T79" fmla="*/ 21 h 27"/>
                <a:gd name="T80" fmla="*/ 66 w 77"/>
                <a:gd name="T81" fmla="*/ 15 h 27"/>
                <a:gd name="T82" fmla="*/ 66 w 77"/>
                <a:gd name="T83" fmla="*/ 10 h 27"/>
                <a:gd name="T84" fmla="*/ 66 w 77"/>
                <a:gd name="T85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" h="27">
                  <a:moveTo>
                    <a:pt x="60" y="9"/>
                  </a:moveTo>
                  <a:cubicBezTo>
                    <a:pt x="60" y="11"/>
                    <a:pt x="61" y="13"/>
                    <a:pt x="61" y="15"/>
                  </a:cubicBezTo>
                  <a:cubicBezTo>
                    <a:pt x="57" y="17"/>
                    <a:pt x="53" y="18"/>
                    <a:pt x="48" y="19"/>
                  </a:cubicBezTo>
                  <a:cubicBezTo>
                    <a:pt x="48" y="19"/>
                    <a:pt x="46" y="18"/>
                    <a:pt x="47" y="17"/>
                  </a:cubicBezTo>
                  <a:cubicBezTo>
                    <a:pt x="49" y="16"/>
                    <a:pt x="51" y="13"/>
                    <a:pt x="53" y="12"/>
                  </a:cubicBezTo>
                  <a:cubicBezTo>
                    <a:pt x="54" y="13"/>
                    <a:pt x="53" y="15"/>
                    <a:pt x="55" y="16"/>
                  </a:cubicBezTo>
                  <a:cubicBezTo>
                    <a:pt x="58" y="14"/>
                    <a:pt x="57" y="10"/>
                    <a:pt x="56" y="8"/>
                  </a:cubicBezTo>
                  <a:cubicBezTo>
                    <a:pt x="53" y="6"/>
                    <a:pt x="50" y="8"/>
                    <a:pt x="48" y="12"/>
                  </a:cubicBezTo>
                  <a:cubicBezTo>
                    <a:pt x="47" y="11"/>
                    <a:pt x="46" y="10"/>
                    <a:pt x="45" y="10"/>
                  </a:cubicBezTo>
                  <a:cubicBezTo>
                    <a:pt x="44" y="12"/>
                    <a:pt x="43" y="15"/>
                    <a:pt x="40" y="14"/>
                  </a:cubicBezTo>
                  <a:cubicBezTo>
                    <a:pt x="41" y="12"/>
                    <a:pt x="37" y="12"/>
                    <a:pt x="35" y="9"/>
                  </a:cubicBezTo>
                  <a:cubicBezTo>
                    <a:pt x="32" y="11"/>
                    <a:pt x="30" y="9"/>
                    <a:pt x="27" y="12"/>
                  </a:cubicBezTo>
                  <a:cubicBezTo>
                    <a:pt x="25" y="14"/>
                    <a:pt x="28" y="15"/>
                    <a:pt x="26" y="17"/>
                  </a:cubicBezTo>
                  <a:cubicBezTo>
                    <a:pt x="25" y="18"/>
                    <a:pt x="24" y="20"/>
                    <a:pt x="22" y="18"/>
                  </a:cubicBezTo>
                  <a:cubicBezTo>
                    <a:pt x="24" y="15"/>
                    <a:pt x="24" y="13"/>
                    <a:pt x="22" y="12"/>
                  </a:cubicBezTo>
                  <a:cubicBezTo>
                    <a:pt x="20" y="16"/>
                    <a:pt x="17" y="13"/>
                    <a:pt x="14" y="17"/>
                  </a:cubicBezTo>
                  <a:cubicBezTo>
                    <a:pt x="12" y="15"/>
                    <a:pt x="12" y="17"/>
                    <a:pt x="10" y="17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6" y="19"/>
                    <a:pt x="0" y="21"/>
                    <a:pt x="4" y="23"/>
                  </a:cubicBezTo>
                  <a:cubicBezTo>
                    <a:pt x="6" y="23"/>
                    <a:pt x="5" y="21"/>
                    <a:pt x="8" y="21"/>
                  </a:cubicBezTo>
                  <a:cubicBezTo>
                    <a:pt x="8" y="22"/>
                    <a:pt x="8" y="23"/>
                    <a:pt x="9" y="23"/>
                  </a:cubicBezTo>
                  <a:cubicBezTo>
                    <a:pt x="12" y="22"/>
                    <a:pt x="15" y="17"/>
                    <a:pt x="18" y="21"/>
                  </a:cubicBezTo>
                  <a:cubicBezTo>
                    <a:pt x="17" y="24"/>
                    <a:pt x="19" y="25"/>
                    <a:pt x="18" y="27"/>
                  </a:cubicBezTo>
                  <a:cubicBezTo>
                    <a:pt x="22" y="25"/>
                    <a:pt x="26" y="27"/>
                    <a:pt x="29" y="25"/>
                  </a:cubicBezTo>
                  <a:cubicBezTo>
                    <a:pt x="31" y="23"/>
                    <a:pt x="35" y="18"/>
                    <a:pt x="37" y="20"/>
                  </a:cubicBezTo>
                  <a:cubicBezTo>
                    <a:pt x="38" y="19"/>
                    <a:pt x="39" y="17"/>
                    <a:pt x="41" y="16"/>
                  </a:cubicBezTo>
                  <a:cubicBezTo>
                    <a:pt x="42" y="17"/>
                    <a:pt x="44" y="17"/>
                    <a:pt x="46" y="18"/>
                  </a:cubicBezTo>
                  <a:cubicBezTo>
                    <a:pt x="45" y="20"/>
                    <a:pt x="46" y="22"/>
                    <a:pt x="46" y="24"/>
                  </a:cubicBezTo>
                  <a:cubicBezTo>
                    <a:pt x="50" y="22"/>
                    <a:pt x="54" y="22"/>
                    <a:pt x="58" y="21"/>
                  </a:cubicBezTo>
                  <a:cubicBezTo>
                    <a:pt x="58" y="19"/>
                    <a:pt x="61" y="17"/>
                    <a:pt x="62" y="17"/>
                  </a:cubicBezTo>
                  <a:cubicBezTo>
                    <a:pt x="63" y="19"/>
                    <a:pt x="62" y="20"/>
                    <a:pt x="64" y="21"/>
                  </a:cubicBezTo>
                  <a:cubicBezTo>
                    <a:pt x="66" y="20"/>
                    <a:pt x="66" y="18"/>
                    <a:pt x="68" y="16"/>
                  </a:cubicBezTo>
                  <a:cubicBezTo>
                    <a:pt x="70" y="17"/>
                    <a:pt x="71" y="16"/>
                    <a:pt x="73" y="17"/>
                  </a:cubicBezTo>
                  <a:cubicBezTo>
                    <a:pt x="72" y="19"/>
                    <a:pt x="72" y="19"/>
                    <a:pt x="72" y="21"/>
                  </a:cubicBezTo>
                  <a:cubicBezTo>
                    <a:pt x="73" y="22"/>
                    <a:pt x="74" y="21"/>
                    <a:pt x="75" y="22"/>
                  </a:cubicBezTo>
                  <a:cubicBezTo>
                    <a:pt x="77" y="20"/>
                    <a:pt x="76" y="19"/>
                    <a:pt x="77" y="18"/>
                  </a:cubicBezTo>
                  <a:cubicBezTo>
                    <a:pt x="71" y="14"/>
                    <a:pt x="68" y="0"/>
                    <a:pt x="60" y="9"/>
                  </a:cubicBezTo>
                  <a:close/>
                  <a:moveTo>
                    <a:pt x="26" y="21"/>
                  </a:moveTo>
                  <a:cubicBezTo>
                    <a:pt x="26" y="22"/>
                    <a:pt x="27" y="22"/>
                    <a:pt x="28" y="23"/>
                  </a:cubicBezTo>
                  <a:cubicBezTo>
                    <a:pt x="26" y="25"/>
                    <a:pt x="23" y="23"/>
                    <a:pt x="26" y="21"/>
                  </a:cubicBezTo>
                  <a:close/>
                  <a:moveTo>
                    <a:pt x="66" y="15"/>
                  </a:moveTo>
                  <a:cubicBezTo>
                    <a:pt x="64" y="14"/>
                    <a:pt x="64" y="12"/>
                    <a:pt x="66" y="10"/>
                  </a:cubicBezTo>
                  <a:cubicBezTo>
                    <a:pt x="70" y="12"/>
                    <a:pt x="69" y="15"/>
                    <a:pt x="6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1" name="淘宝网Chenying0907出品 63"/>
            <p:cNvSpPr>
              <a:spLocks noEditPoints="1"/>
            </p:cNvSpPr>
            <p:nvPr/>
          </p:nvSpPr>
          <p:spPr bwMode="auto">
            <a:xfrm>
              <a:off x="5302251" y="3509963"/>
              <a:ext cx="114300" cy="63500"/>
            </a:xfrm>
            <a:custGeom>
              <a:avLst/>
              <a:gdLst>
                <a:gd name="T0" fmla="*/ 32 w 35"/>
                <a:gd name="T1" fmla="*/ 1 h 19"/>
                <a:gd name="T2" fmla="*/ 27 w 35"/>
                <a:gd name="T3" fmla="*/ 3 h 19"/>
                <a:gd name="T4" fmla="*/ 25 w 35"/>
                <a:gd name="T5" fmla="*/ 1 h 19"/>
                <a:gd name="T6" fmla="*/ 15 w 35"/>
                <a:gd name="T7" fmla="*/ 3 h 19"/>
                <a:gd name="T8" fmla="*/ 13 w 35"/>
                <a:gd name="T9" fmla="*/ 0 h 19"/>
                <a:gd name="T10" fmla="*/ 5 w 35"/>
                <a:gd name="T11" fmla="*/ 4 h 19"/>
                <a:gd name="T12" fmla="*/ 5 w 35"/>
                <a:gd name="T13" fmla="*/ 1 h 19"/>
                <a:gd name="T14" fmla="*/ 2 w 35"/>
                <a:gd name="T15" fmla="*/ 3 h 19"/>
                <a:gd name="T16" fmla="*/ 4 w 35"/>
                <a:gd name="T17" fmla="*/ 6 h 19"/>
                <a:gd name="T18" fmla="*/ 0 w 35"/>
                <a:gd name="T19" fmla="*/ 16 h 19"/>
                <a:gd name="T20" fmla="*/ 3 w 35"/>
                <a:gd name="T21" fmla="*/ 19 h 19"/>
                <a:gd name="T22" fmla="*/ 13 w 35"/>
                <a:gd name="T23" fmla="*/ 12 h 19"/>
                <a:gd name="T24" fmla="*/ 11 w 35"/>
                <a:gd name="T25" fmla="*/ 7 h 19"/>
                <a:gd name="T26" fmla="*/ 14 w 35"/>
                <a:gd name="T27" fmla="*/ 14 h 19"/>
                <a:gd name="T28" fmla="*/ 24 w 35"/>
                <a:gd name="T29" fmla="*/ 14 h 19"/>
                <a:gd name="T30" fmla="*/ 27 w 35"/>
                <a:gd name="T31" fmla="*/ 9 h 19"/>
                <a:gd name="T32" fmla="*/ 29 w 35"/>
                <a:gd name="T33" fmla="*/ 15 h 19"/>
                <a:gd name="T34" fmla="*/ 35 w 35"/>
                <a:gd name="T35" fmla="*/ 10 h 19"/>
                <a:gd name="T36" fmla="*/ 32 w 35"/>
                <a:gd name="T37" fmla="*/ 1 h 19"/>
                <a:gd name="T38" fmla="*/ 19 w 35"/>
                <a:gd name="T39" fmla="*/ 13 h 19"/>
                <a:gd name="T40" fmla="*/ 20 w 35"/>
                <a:gd name="T41" fmla="*/ 6 h 19"/>
                <a:gd name="T42" fmla="*/ 19 w 35"/>
                <a:gd name="T43" fmla="*/ 13 h 19"/>
                <a:gd name="T44" fmla="*/ 22 w 35"/>
                <a:gd name="T45" fmla="*/ 4 h 19"/>
                <a:gd name="T46" fmla="*/ 25 w 35"/>
                <a:gd name="T47" fmla="*/ 5 h 19"/>
                <a:gd name="T48" fmla="*/ 22 w 35"/>
                <a:gd name="T4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19">
                  <a:moveTo>
                    <a:pt x="32" y="1"/>
                  </a:moveTo>
                  <a:cubicBezTo>
                    <a:pt x="30" y="2"/>
                    <a:pt x="29" y="5"/>
                    <a:pt x="27" y="3"/>
                  </a:cubicBezTo>
                  <a:cubicBezTo>
                    <a:pt x="26" y="2"/>
                    <a:pt x="27" y="1"/>
                    <a:pt x="25" y="1"/>
                  </a:cubicBezTo>
                  <a:cubicBezTo>
                    <a:pt x="22" y="2"/>
                    <a:pt x="18" y="0"/>
                    <a:pt x="15" y="3"/>
                  </a:cubicBezTo>
                  <a:cubicBezTo>
                    <a:pt x="12" y="2"/>
                    <a:pt x="15" y="1"/>
                    <a:pt x="13" y="0"/>
                  </a:cubicBezTo>
                  <a:cubicBezTo>
                    <a:pt x="11" y="1"/>
                    <a:pt x="8" y="6"/>
                    <a:pt x="5" y="4"/>
                  </a:cubicBezTo>
                  <a:cubicBezTo>
                    <a:pt x="4" y="3"/>
                    <a:pt x="7" y="2"/>
                    <a:pt x="5" y="1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2" y="4"/>
                    <a:pt x="2" y="5"/>
                    <a:pt x="4" y="6"/>
                  </a:cubicBezTo>
                  <a:cubicBezTo>
                    <a:pt x="4" y="11"/>
                    <a:pt x="3" y="15"/>
                    <a:pt x="0" y="16"/>
                  </a:cubicBezTo>
                  <a:cubicBezTo>
                    <a:pt x="1" y="17"/>
                    <a:pt x="1" y="18"/>
                    <a:pt x="3" y="19"/>
                  </a:cubicBezTo>
                  <a:cubicBezTo>
                    <a:pt x="6" y="17"/>
                    <a:pt x="8" y="15"/>
                    <a:pt x="13" y="12"/>
                  </a:cubicBezTo>
                  <a:cubicBezTo>
                    <a:pt x="11" y="11"/>
                    <a:pt x="9" y="9"/>
                    <a:pt x="11" y="7"/>
                  </a:cubicBezTo>
                  <a:cubicBezTo>
                    <a:pt x="14" y="9"/>
                    <a:pt x="15" y="12"/>
                    <a:pt x="14" y="14"/>
                  </a:cubicBezTo>
                  <a:cubicBezTo>
                    <a:pt x="18" y="16"/>
                    <a:pt x="21" y="15"/>
                    <a:pt x="24" y="14"/>
                  </a:cubicBezTo>
                  <a:cubicBezTo>
                    <a:pt x="26" y="12"/>
                    <a:pt x="23" y="9"/>
                    <a:pt x="27" y="9"/>
                  </a:cubicBezTo>
                  <a:cubicBezTo>
                    <a:pt x="27" y="11"/>
                    <a:pt x="28" y="13"/>
                    <a:pt x="29" y="15"/>
                  </a:cubicBezTo>
                  <a:cubicBezTo>
                    <a:pt x="31" y="13"/>
                    <a:pt x="34" y="13"/>
                    <a:pt x="35" y="10"/>
                  </a:cubicBezTo>
                  <a:cubicBezTo>
                    <a:pt x="32" y="8"/>
                    <a:pt x="35" y="4"/>
                    <a:pt x="32" y="1"/>
                  </a:cubicBezTo>
                  <a:close/>
                  <a:moveTo>
                    <a:pt x="19" y="13"/>
                  </a:moveTo>
                  <a:cubicBezTo>
                    <a:pt x="16" y="11"/>
                    <a:pt x="17" y="8"/>
                    <a:pt x="20" y="6"/>
                  </a:cubicBezTo>
                  <a:cubicBezTo>
                    <a:pt x="22" y="8"/>
                    <a:pt x="21" y="12"/>
                    <a:pt x="19" y="13"/>
                  </a:cubicBezTo>
                  <a:close/>
                  <a:moveTo>
                    <a:pt x="22" y="4"/>
                  </a:moveTo>
                  <a:cubicBezTo>
                    <a:pt x="23" y="3"/>
                    <a:pt x="24" y="3"/>
                    <a:pt x="25" y="5"/>
                  </a:cubicBezTo>
                  <a:cubicBezTo>
                    <a:pt x="24" y="5"/>
                    <a:pt x="23" y="5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" name="淘宝网Chenying0907出品 64"/>
            <p:cNvSpPr>
              <a:spLocks noEditPoints="1"/>
            </p:cNvSpPr>
            <p:nvPr/>
          </p:nvSpPr>
          <p:spPr bwMode="auto">
            <a:xfrm>
              <a:off x="4811714" y="3516311"/>
              <a:ext cx="490538" cy="119063"/>
            </a:xfrm>
            <a:custGeom>
              <a:avLst/>
              <a:gdLst>
                <a:gd name="T0" fmla="*/ 151 w 151"/>
                <a:gd name="T1" fmla="*/ 0 h 36"/>
                <a:gd name="T2" fmla="*/ 136 w 151"/>
                <a:gd name="T3" fmla="*/ 5 h 36"/>
                <a:gd name="T4" fmla="*/ 131 w 151"/>
                <a:gd name="T5" fmla="*/ 5 h 36"/>
                <a:gd name="T6" fmla="*/ 106 w 151"/>
                <a:gd name="T7" fmla="*/ 10 h 36"/>
                <a:gd name="T8" fmla="*/ 95 w 151"/>
                <a:gd name="T9" fmla="*/ 7 h 36"/>
                <a:gd name="T10" fmla="*/ 87 w 151"/>
                <a:gd name="T11" fmla="*/ 16 h 36"/>
                <a:gd name="T12" fmla="*/ 90 w 151"/>
                <a:gd name="T13" fmla="*/ 17 h 36"/>
                <a:gd name="T14" fmla="*/ 84 w 151"/>
                <a:gd name="T15" fmla="*/ 15 h 36"/>
                <a:gd name="T16" fmla="*/ 87 w 151"/>
                <a:gd name="T17" fmla="*/ 9 h 36"/>
                <a:gd name="T18" fmla="*/ 69 w 151"/>
                <a:gd name="T19" fmla="*/ 11 h 36"/>
                <a:gd name="T20" fmla="*/ 58 w 151"/>
                <a:gd name="T21" fmla="*/ 14 h 36"/>
                <a:gd name="T22" fmla="*/ 44 w 151"/>
                <a:gd name="T23" fmla="*/ 14 h 36"/>
                <a:gd name="T24" fmla="*/ 37 w 151"/>
                <a:gd name="T25" fmla="*/ 15 h 36"/>
                <a:gd name="T26" fmla="*/ 34 w 151"/>
                <a:gd name="T27" fmla="*/ 20 h 36"/>
                <a:gd name="T28" fmla="*/ 23 w 151"/>
                <a:gd name="T29" fmla="*/ 16 h 36"/>
                <a:gd name="T30" fmla="*/ 20 w 151"/>
                <a:gd name="T31" fmla="*/ 17 h 36"/>
                <a:gd name="T32" fmla="*/ 13 w 151"/>
                <a:gd name="T33" fmla="*/ 21 h 36"/>
                <a:gd name="T34" fmla="*/ 2 w 151"/>
                <a:gd name="T35" fmla="*/ 28 h 36"/>
                <a:gd name="T36" fmla="*/ 9 w 151"/>
                <a:gd name="T37" fmla="*/ 29 h 36"/>
                <a:gd name="T38" fmla="*/ 11 w 151"/>
                <a:gd name="T39" fmla="*/ 33 h 36"/>
                <a:gd name="T40" fmla="*/ 22 w 151"/>
                <a:gd name="T41" fmla="*/ 35 h 36"/>
                <a:gd name="T42" fmla="*/ 31 w 151"/>
                <a:gd name="T43" fmla="*/ 33 h 36"/>
                <a:gd name="T44" fmla="*/ 40 w 151"/>
                <a:gd name="T45" fmla="*/ 33 h 36"/>
                <a:gd name="T46" fmla="*/ 55 w 151"/>
                <a:gd name="T47" fmla="*/ 24 h 36"/>
                <a:gd name="T48" fmla="*/ 68 w 151"/>
                <a:gd name="T49" fmla="*/ 25 h 36"/>
                <a:gd name="T50" fmla="*/ 69 w 151"/>
                <a:gd name="T51" fmla="*/ 29 h 36"/>
                <a:gd name="T52" fmla="*/ 92 w 151"/>
                <a:gd name="T53" fmla="*/ 23 h 36"/>
                <a:gd name="T54" fmla="*/ 99 w 151"/>
                <a:gd name="T55" fmla="*/ 22 h 36"/>
                <a:gd name="T56" fmla="*/ 107 w 151"/>
                <a:gd name="T57" fmla="*/ 17 h 36"/>
                <a:gd name="T58" fmla="*/ 113 w 151"/>
                <a:gd name="T59" fmla="*/ 22 h 36"/>
                <a:gd name="T60" fmla="*/ 127 w 151"/>
                <a:gd name="T61" fmla="*/ 18 h 36"/>
                <a:gd name="T62" fmla="*/ 134 w 151"/>
                <a:gd name="T63" fmla="*/ 11 h 36"/>
                <a:gd name="T64" fmla="*/ 132 w 151"/>
                <a:gd name="T65" fmla="*/ 16 h 36"/>
                <a:gd name="T66" fmla="*/ 144 w 151"/>
                <a:gd name="T67" fmla="*/ 8 h 36"/>
                <a:gd name="T68" fmla="*/ 144 w 151"/>
                <a:gd name="T69" fmla="*/ 18 h 36"/>
                <a:gd name="T70" fmla="*/ 151 w 151"/>
                <a:gd name="T71" fmla="*/ 8 h 36"/>
                <a:gd name="T72" fmla="*/ 16 w 151"/>
                <a:gd name="T73" fmla="*/ 23 h 36"/>
                <a:gd name="T74" fmla="*/ 20 w 151"/>
                <a:gd name="T75" fmla="*/ 23 h 36"/>
                <a:gd name="T76" fmla="*/ 32 w 151"/>
                <a:gd name="T77" fmla="*/ 21 h 36"/>
                <a:gd name="T78" fmla="*/ 30 w 151"/>
                <a:gd name="T79" fmla="*/ 24 h 36"/>
                <a:gd name="T80" fmla="*/ 46 w 151"/>
                <a:gd name="T81" fmla="*/ 24 h 36"/>
                <a:gd name="T82" fmla="*/ 73 w 151"/>
                <a:gd name="T83" fmla="*/ 28 h 36"/>
                <a:gd name="T84" fmla="*/ 73 w 151"/>
                <a:gd name="T85" fmla="*/ 28 h 36"/>
                <a:gd name="T86" fmla="*/ 73 w 151"/>
                <a:gd name="T87" fmla="*/ 23 h 36"/>
                <a:gd name="T88" fmla="*/ 79 w 151"/>
                <a:gd name="T89" fmla="*/ 11 h 36"/>
                <a:gd name="T90" fmla="*/ 77 w 151"/>
                <a:gd name="T91" fmla="*/ 13 h 36"/>
                <a:gd name="T92" fmla="*/ 103 w 151"/>
                <a:gd name="T93" fmla="*/ 15 h 36"/>
                <a:gd name="T94" fmla="*/ 102 w 151"/>
                <a:gd name="T95" fmla="*/ 17 h 36"/>
                <a:gd name="T96" fmla="*/ 111 w 151"/>
                <a:gd name="T97" fmla="*/ 11 h 36"/>
                <a:gd name="T98" fmla="*/ 111 w 151"/>
                <a:gd name="T99" fmla="*/ 14 h 36"/>
                <a:gd name="T100" fmla="*/ 119 w 151"/>
                <a:gd name="T101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1" h="36">
                  <a:moveTo>
                    <a:pt x="151" y="8"/>
                  </a:moveTo>
                  <a:cubicBezTo>
                    <a:pt x="147" y="5"/>
                    <a:pt x="150" y="2"/>
                    <a:pt x="151" y="0"/>
                  </a:cubicBezTo>
                  <a:cubicBezTo>
                    <a:pt x="148" y="0"/>
                    <a:pt x="145" y="0"/>
                    <a:pt x="143" y="1"/>
                  </a:cubicBezTo>
                  <a:cubicBezTo>
                    <a:pt x="143" y="4"/>
                    <a:pt x="139" y="5"/>
                    <a:pt x="136" y="5"/>
                  </a:cubicBezTo>
                  <a:cubicBezTo>
                    <a:pt x="137" y="4"/>
                    <a:pt x="136" y="3"/>
                    <a:pt x="135" y="2"/>
                  </a:cubicBezTo>
                  <a:cubicBezTo>
                    <a:pt x="134" y="2"/>
                    <a:pt x="133" y="7"/>
                    <a:pt x="131" y="5"/>
                  </a:cubicBezTo>
                  <a:cubicBezTo>
                    <a:pt x="131" y="4"/>
                    <a:pt x="130" y="3"/>
                    <a:pt x="128" y="2"/>
                  </a:cubicBezTo>
                  <a:cubicBezTo>
                    <a:pt x="123" y="9"/>
                    <a:pt x="111" y="2"/>
                    <a:pt x="106" y="10"/>
                  </a:cubicBezTo>
                  <a:cubicBezTo>
                    <a:pt x="102" y="8"/>
                    <a:pt x="99" y="11"/>
                    <a:pt x="96" y="10"/>
                  </a:cubicBezTo>
                  <a:cubicBezTo>
                    <a:pt x="95" y="9"/>
                    <a:pt x="97" y="8"/>
                    <a:pt x="95" y="7"/>
                  </a:cubicBezTo>
                  <a:cubicBezTo>
                    <a:pt x="92" y="10"/>
                    <a:pt x="89" y="9"/>
                    <a:pt x="85" y="15"/>
                  </a:cubicBezTo>
                  <a:cubicBezTo>
                    <a:pt x="86" y="15"/>
                    <a:pt x="86" y="16"/>
                    <a:pt x="87" y="16"/>
                  </a:cubicBezTo>
                  <a:cubicBezTo>
                    <a:pt x="89" y="15"/>
                    <a:pt x="91" y="11"/>
                    <a:pt x="94" y="11"/>
                  </a:cubicBezTo>
                  <a:cubicBezTo>
                    <a:pt x="94" y="13"/>
                    <a:pt x="91" y="15"/>
                    <a:pt x="90" y="17"/>
                  </a:cubicBezTo>
                  <a:cubicBezTo>
                    <a:pt x="86" y="15"/>
                    <a:pt x="83" y="20"/>
                    <a:pt x="80" y="18"/>
                  </a:cubicBezTo>
                  <a:cubicBezTo>
                    <a:pt x="81" y="15"/>
                    <a:pt x="83" y="17"/>
                    <a:pt x="84" y="15"/>
                  </a:cubicBezTo>
                  <a:cubicBezTo>
                    <a:pt x="85" y="13"/>
                    <a:pt x="83" y="12"/>
                    <a:pt x="83" y="10"/>
                  </a:cubicBezTo>
                  <a:cubicBezTo>
                    <a:pt x="85" y="10"/>
                    <a:pt x="86" y="10"/>
                    <a:pt x="87" y="9"/>
                  </a:cubicBezTo>
                  <a:cubicBezTo>
                    <a:pt x="85" y="9"/>
                    <a:pt x="86" y="6"/>
                    <a:pt x="85" y="8"/>
                  </a:cubicBezTo>
                  <a:cubicBezTo>
                    <a:pt x="81" y="8"/>
                    <a:pt x="74" y="10"/>
                    <a:pt x="69" y="11"/>
                  </a:cubicBezTo>
                  <a:cubicBezTo>
                    <a:pt x="67" y="12"/>
                    <a:pt x="69" y="14"/>
                    <a:pt x="67" y="16"/>
                  </a:cubicBezTo>
                  <a:cubicBezTo>
                    <a:pt x="64" y="14"/>
                    <a:pt x="61" y="13"/>
                    <a:pt x="58" y="14"/>
                  </a:cubicBezTo>
                  <a:cubicBezTo>
                    <a:pt x="59" y="15"/>
                    <a:pt x="59" y="16"/>
                    <a:pt x="58" y="17"/>
                  </a:cubicBezTo>
                  <a:cubicBezTo>
                    <a:pt x="56" y="13"/>
                    <a:pt x="49" y="17"/>
                    <a:pt x="44" y="14"/>
                  </a:cubicBezTo>
                  <a:cubicBezTo>
                    <a:pt x="42" y="16"/>
                    <a:pt x="44" y="17"/>
                    <a:pt x="42" y="18"/>
                  </a:cubicBezTo>
                  <a:cubicBezTo>
                    <a:pt x="40" y="17"/>
                    <a:pt x="40" y="15"/>
                    <a:pt x="37" y="15"/>
                  </a:cubicBezTo>
                  <a:cubicBezTo>
                    <a:pt x="36" y="17"/>
                    <a:pt x="39" y="18"/>
                    <a:pt x="37" y="20"/>
                  </a:cubicBezTo>
                  <a:cubicBezTo>
                    <a:pt x="36" y="21"/>
                    <a:pt x="35" y="21"/>
                    <a:pt x="34" y="20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29" y="13"/>
                    <a:pt x="28" y="19"/>
                    <a:pt x="23" y="16"/>
                  </a:cubicBezTo>
                  <a:cubicBezTo>
                    <a:pt x="22" y="18"/>
                    <a:pt x="20" y="19"/>
                    <a:pt x="18" y="19"/>
                  </a:cubicBezTo>
                  <a:cubicBezTo>
                    <a:pt x="19" y="17"/>
                    <a:pt x="20" y="18"/>
                    <a:pt x="20" y="17"/>
                  </a:cubicBezTo>
                  <a:cubicBezTo>
                    <a:pt x="18" y="15"/>
                    <a:pt x="17" y="19"/>
                    <a:pt x="15" y="17"/>
                  </a:cubicBezTo>
                  <a:cubicBezTo>
                    <a:pt x="14" y="19"/>
                    <a:pt x="13" y="20"/>
                    <a:pt x="13" y="21"/>
                  </a:cubicBezTo>
                  <a:cubicBezTo>
                    <a:pt x="8" y="20"/>
                    <a:pt x="2" y="24"/>
                    <a:pt x="0" y="26"/>
                  </a:cubicBezTo>
                  <a:cubicBezTo>
                    <a:pt x="1" y="27"/>
                    <a:pt x="2" y="27"/>
                    <a:pt x="2" y="28"/>
                  </a:cubicBezTo>
                  <a:cubicBezTo>
                    <a:pt x="4" y="26"/>
                    <a:pt x="5" y="25"/>
                    <a:pt x="7" y="25"/>
                  </a:cubicBezTo>
                  <a:cubicBezTo>
                    <a:pt x="6" y="26"/>
                    <a:pt x="8" y="27"/>
                    <a:pt x="9" y="29"/>
                  </a:cubicBezTo>
                  <a:cubicBezTo>
                    <a:pt x="10" y="28"/>
                    <a:pt x="11" y="26"/>
                    <a:pt x="13" y="28"/>
                  </a:cubicBezTo>
                  <a:cubicBezTo>
                    <a:pt x="14" y="30"/>
                    <a:pt x="11" y="31"/>
                    <a:pt x="11" y="33"/>
                  </a:cubicBezTo>
                  <a:cubicBezTo>
                    <a:pt x="12" y="32"/>
                    <a:pt x="13" y="33"/>
                    <a:pt x="13" y="34"/>
                  </a:cubicBezTo>
                  <a:cubicBezTo>
                    <a:pt x="15" y="31"/>
                    <a:pt x="19" y="36"/>
                    <a:pt x="22" y="35"/>
                  </a:cubicBezTo>
                  <a:cubicBezTo>
                    <a:pt x="23" y="34"/>
                    <a:pt x="23" y="32"/>
                    <a:pt x="24" y="31"/>
                  </a:cubicBezTo>
                  <a:cubicBezTo>
                    <a:pt x="27" y="34"/>
                    <a:pt x="28" y="30"/>
                    <a:pt x="31" y="33"/>
                  </a:cubicBezTo>
                  <a:cubicBezTo>
                    <a:pt x="34" y="33"/>
                    <a:pt x="36" y="31"/>
                    <a:pt x="39" y="31"/>
                  </a:cubicBezTo>
                  <a:cubicBezTo>
                    <a:pt x="39" y="32"/>
                    <a:pt x="39" y="33"/>
                    <a:pt x="40" y="33"/>
                  </a:cubicBezTo>
                  <a:cubicBezTo>
                    <a:pt x="44" y="34"/>
                    <a:pt x="47" y="27"/>
                    <a:pt x="51" y="31"/>
                  </a:cubicBezTo>
                  <a:cubicBezTo>
                    <a:pt x="53" y="29"/>
                    <a:pt x="51" y="25"/>
                    <a:pt x="55" y="24"/>
                  </a:cubicBezTo>
                  <a:cubicBezTo>
                    <a:pt x="56" y="26"/>
                    <a:pt x="54" y="27"/>
                    <a:pt x="54" y="29"/>
                  </a:cubicBezTo>
                  <a:cubicBezTo>
                    <a:pt x="59" y="32"/>
                    <a:pt x="64" y="29"/>
                    <a:pt x="68" y="25"/>
                  </a:cubicBezTo>
                  <a:cubicBezTo>
                    <a:pt x="67" y="23"/>
                    <a:pt x="63" y="26"/>
                    <a:pt x="63" y="23"/>
                  </a:cubicBezTo>
                  <a:cubicBezTo>
                    <a:pt x="65" y="20"/>
                    <a:pt x="72" y="26"/>
                    <a:pt x="69" y="29"/>
                  </a:cubicBezTo>
                  <a:cubicBezTo>
                    <a:pt x="73" y="30"/>
                    <a:pt x="78" y="29"/>
                    <a:pt x="81" y="24"/>
                  </a:cubicBezTo>
                  <a:cubicBezTo>
                    <a:pt x="85" y="26"/>
                    <a:pt x="88" y="23"/>
                    <a:pt x="92" y="23"/>
                  </a:cubicBezTo>
                  <a:cubicBezTo>
                    <a:pt x="92" y="21"/>
                    <a:pt x="92" y="20"/>
                    <a:pt x="93" y="18"/>
                  </a:cubicBezTo>
                  <a:cubicBezTo>
                    <a:pt x="95" y="18"/>
                    <a:pt x="97" y="21"/>
                    <a:pt x="99" y="22"/>
                  </a:cubicBezTo>
                  <a:cubicBezTo>
                    <a:pt x="100" y="20"/>
                    <a:pt x="102" y="22"/>
                    <a:pt x="104" y="21"/>
                  </a:cubicBezTo>
                  <a:cubicBezTo>
                    <a:pt x="106" y="20"/>
                    <a:pt x="104" y="17"/>
                    <a:pt x="107" y="17"/>
                  </a:cubicBezTo>
                  <a:cubicBezTo>
                    <a:pt x="109" y="18"/>
                    <a:pt x="106" y="19"/>
                    <a:pt x="107" y="20"/>
                  </a:cubicBezTo>
                  <a:cubicBezTo>
                    <a:pt x="109" y="19"/>
                    <a:pt x="111" y="22"/>
                    <a:pt x="113" y="22"/>
                  </a:cubicBezTo>
                  <a:cubicBezTo>
                    <a:pt x="115" y="22"/>
                    <a:pt x="113" y="20"/>
                    <a:pt x="114" y="19"/>
                  </a:cubicBezTo>
                  <a:cubicBezTo>
                    <a:pt x="119" y="19"/>
                    <a:pt x="123" y="21"/>
                    <a:pt x="127" y="18"/>
                  </a:cubicBezTo>
                  <a:cubicBezTo>
                    <a:pt x="126" y="17"/>
                    <a:pt x="124" y="17"/>
                    <a:pt x="125" y="16"/>
                  </a:cubicBezTo>
                  <a:cubicBezTo>
                    <a:pt x="128" y="15"/>
                    <a:pt x="131" y="10"/>
                    <a:pt x="134" y="11"/>
                  </a:cubicBezTo>
                  <a:cubicBezTo>
                    <a:pt x="134" y="12"/>
                    <a:pt x="135" y="13"/>
                    <a:pt x="135" y="14"/>
                  </a:cubicBezTo>
                  <a:cubicBezTo>
                    <a:pt x="134" y="15"/>
                    <a:pt x="133" y="15"/>
                    <a:pt x="132" y="16"/>
                  </a:cubicBezTo>
                  <a:cubicBezTo>
                    <a:pt x="135" y="19"/>
                    <a:pt x="139" y="16"/>
                    <a:pt x="140" y="18"/>
                  </a:cubicBezTo>
                  <a:cubicBezTo>
                    <a:pt x="140" y="14"/>
                    <a:pt x="138" y="9"/>
                    <a:pt x="144" y="8"/>
                  </a:cubicBezTo>
                  <a:cubicBezTo>
                    <a:pt x="145" y="11"/>
                    <a:pt x="144" y="14"/>
                    <a:pt x="142" y="17"/>
                  </a:cubicBezTo>
                  <a:cubicBezTo>
                    <a:pt x="143" y="18"/>
                    <a:pt x="144" y="18"/>
                    <a:pt x="144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2" y="15"/>
                    <a:pt x="148" y="12"/>
                    <a:pt x="151" y="8"/>
                  </a:cubicBezTo>
                  <a:close/>
                  <a:moveTo>
                    <a:pt x="20" y="23"/>
                  </a:moveTo>
                  <a:cubicBezTo>
                    <a:pt x="19" y="25"/>
                    <a:pt x="17" y="24"/>
                    <a:pt x="16" y="23"/>
                  </a:cubicBezTo>
                  <a:cubicBezTo>
                    <a:pt x="16" y="21"/>
                    <a:pt x="15" y="21"/>
                    <a:pt x="16" y="19"/>
                  </a:cubicBezTo>
                  <a:cubicBezTo>
                    <a:pt x="18" y="19"/>
                    <a:pt x="20" y="22"/>
                    <a:pt x="20" y="23"/>
                  </a:cubicBezTo>
                  <a:close/>
                  <a:moveTo>
                    <a:pt x="30" y="24"/>
                  </a:moveTo>
                  <a:cubicBezTo>
                    <a:pt x="30" y="23"/>
                    <a:pt x="30" y="22"/>
                    <a:pt x="32" y="21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2" y="24"/>
                    <a:pt x="31" y="26"/>
                    <a:pt x="30" y="24"/>
                  </a:cubicBezTo>
                  <a:close/>
                  <a:moveTo>
                    <a:pt x="46" y="28"/>
                  </a:moveTo>
                  <a:cubicBezTo>
                    <a:pt x="44" y="26"/>
                    <a:pt x="44" y="25"/>
                    <a:pt x="46" y="24"/>
                  </a:cubicBezTo>
                  <a:cubicBezTo>
                    <a:pt x="48" y="25"/>
                    <a:pt x="47" y="26"/>
                    <a:pt x="46" y="28"/>
                  </a:cubicBezTo>
                  <a:close/>
                  <a:moveTo>
                    <a:pt x="73" y="28"/>
                  </a:moveTo>
                  <a:cubicBezTo>
                    <a:pt x="72" y="26"/>
                    <a:pt x="75" y="26"/>
                    <a:pt x="75" y="24"/>
                  </a:cubicBezTo>
                  <a:cubicBezTo>
                    <a:pt x="78" y="26"/>
                    <a:pt x="74" y="27"/>
                    <a:pt x="73" y="28"/>
                  </a:cubicBezTo>
                  <a:close/>
                  <a:moveTo>
                    <a:pt x="77" y="13"/>
                  </a:moveTo>
                  <a:cubicBezTo>
                    <a:pt x="77" y="17"/>
                    <a:pt x="74" y="19"/>
                    <a:pt x="73" y="23"/>
                  </a:cubicBezTo>
                  <a:cubicBezTo>
                    <a:pt x="69" y="19"/>
                    <a:pt x="75" y="15"/>
                    <a:pt x="75" y="11"/>
                  </a:cubicBezTo>
                  <a:cubicBezTo>
                    <a:pt x="77" y="13"/>
                    <a:pt x="78" y="12"/>
                    <a:pt x="79" y="11"/>
                  </a:cubicBezTo>
                  <a:cubicBezTo>
                    <a:pt x="80" y="12"/>
                    <a:pt x="80" y="13"/>
                    <a:pt x="80" y="13"/>
                  </a:cubicBezTo>
                  <a:cubicBezTo>
                    <a:pt x="79" y="15"/>
                    <a:pt x="78" y="12"/>
                    <a:pt x="77" y="13"/>
                  </a:cubicBezTo>
                  <a:close/>
                  <a:moveTo>
                    <a:pt x="102" y="17"/>
                  </a:moveTo>
                  <a:cubicBezTo>
                    <a:pt x="102" y="16"/>
                    <a:pt x="103" y="16"/>
                    <a:pt x="103" y="15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3" y="19"/>
                    <a:pt x="102" y="17"/>
                  </a:cubicBezTo>
                  <a:close/>
                  <a:moveTo>
                    <a:pt x="111" y="14"/>
                  </a:moveTo>
                  <a:cubicBezTo>
                    <a:pt x="109" y="13"/>
                    <a:pt x="109" y="12"/>
                    <a:pt x="111" y="11"/>
                  </a:cubicBezTo>
                  <a:cubicBezTo>
                    <a:pt x="111" y="11"/>
                    <a:pt x="112" y="12"/>
                    <a:pt x="113" y="12"/>
                  </a:cubicBezTo>
                  <a:cubicBezTo>
                    <a:pt x="112" y="13"/>
                    <a:pt x="112" y="14"/>
                    <a:pt x="111" y="14"/>
                  </a:cubicBezTo>
                  <a:close/>
                  <a:moveTo>
                    <a:pt x="117" y="18"/>
                  </a:moveTo>
                  <a:cubicBezTo>
                    <a:pt x="115" y="15"/>
                    <a:pt x="115" y="10"/>
                    <a:pt x="119" y="11"/>
                  </a:cubicBezTo>
                  <a:cubicBezTo>
                    <a:pt x="120" y="13"/>
                    <a:pt x="119" y="15"/>
                    <a:pt x="11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" name="淘宝网Chenying0907出品 65"/>
            <p:cNvSpPr>
              <a:spLocks noEditPoints="1"/>
            </p:cNvSpPr>
            <p:nvPr/>
          </p:nvSpPr>
          <p:spPr bwMode="auto">
            <a:xfrm>
              <a:off x="6772276" y="3287713"/>
              <a:ext cx="611188" cy="298450"/>
            </a:xfrm>
            <a:custGeom>
              <a:avLst/>
              <a:gdLst>
                <a:gd name="T0" fmla="*/ 148 w 188"/>
                <a:gd name="T1" fmla="*/ 7 h 90"/>
                <a:gd name="T2" fmla="*/ 132 w 188"/>
                <a:gd name="T3" fmla="*/ 7 h 90"/>
                <a:gd name="T4" fmla="*/ 114 w 188"/>
                <a:gd name="T5" fmla="*/ 4 h 90"/>
                <a:gd name="T6" fmla="*/ 122 w 188"/>
                <a:gd name="T7" fmla="*/ 9 h 90"/>
                <a:gd name="T8" fmla="*/ 105 w 188"/>
                <a:gd name="T9" fmla="*/ 18 h 90"/>
                <a:gd name="T10" fmla="*/ 95 w 188"/>
                <a:gd name="T11" fmla="*/ 18 h 90"/>
                <a:gd name="T12" fmla="*/ 81 w 188"/>
                <a:gd name="T13" fmla="*/ 32 h 90"/>
                <a:gd name="T14" fmla="*/ 90 w 188"/>
                <a:gd name="T15" fmla="*/ 40 h 90"/>
                <a:gd name="T16" fmla="*/ 82 w 188"/>
                <a:gd name="T17" fmla="*/ 50 h 90"/>
                <a:gd name="T18" fmla="*/ 60 w 188"/>
                <a:gd name="T19" fmla="*/ 49 h 90"/>
                <a:gd name="T20" fmla="*/ 45 w 188"/>
                <a:gd name="T21" fmla="*/ 54 h 90"/>
                <a:gd name="T22" fmla="*/ 31 w 188"/>
                <a:gd name="T23" fmla="*/ 72 h 90"/>
                <a:gd name="T24" fmla="*/ 22 w 188"/>
                <a:gd name="T25" fmla="*/ 63 h 90"/>
                <a:gd name="T26" fmla="*/ 4 w 188"/>
                <a:gd name="T27" fmla="*/ 83 h 90"/>
                <a:gd name="T28" fmla="*/ 13 w 188"/>
                <a:gd name="T29" fmla="*/ 87 h 90"/>
                <a:gd name="T30" fmla="*/ 19 w 188"/>
                <a:gd name="T31" fmla="*/ 80 h 90"/>
                <a:gd name="T32" fmla="*/ 35 w 188"/>
                <a:gd name="T33" fmla="*/ 76 h 90"/>
                <a:gd name="T34" fmla="*/ 53 w 188"/>
                <a:gd name="T35" fmla="*/ 74 h 90"/>
                <a:gd name="T36" fmla="*/ 63 w 188"/>
                <a:gd name="T37" fmla="*/ 62 h 90"/>
                <a:gd name="T38" fmla="*/ 81 w 188"/>
                <a:gd name="T39" fmla="*/ 57 h 90"/>
                <a:gd name="T40" fmla="*/ 84 w 188"/>
                <a:gd name="T41" fmla="*/ 57 h 90"/>
                <a:gd name="T42" fmla="*/ 89 w 188"/>
                <a:gd name="T43" fmla="*/ 50 h 90"/>
                <a:gd name="T44" fmla="*/ 95 w 188"/>
                <a:gd name="T45" fmla="*/ 52 h 90"/>
                <a:gd name="T46" fmla="*/ 110 w 188"/>
                <a:gd name="T47" fmla="*/ 48 h 90"/>
                <a:gd name="T48" fmla="*/ 117 w 188"/>
                <a:gd name="T49" fmla="*/ 40 h 90"/>
                <a:gd name="T50" fmla="*/ 120 w 188"/>
                <a:gd name="T51" fmla="*/ 43 h 90"/>
                <a:gd name="T52" fmla="*/ 137 w 188"/>
                <a:gd name="T53" fmla="*/ 34 h 90"/>
                <a:gd name="T54" fmla="*/ 155 w 188"/>
                <a:gd name="T55" fmla="*/ 26 h 90"/>
                <a:gd name="T56" fmla="*/ 161 w 188"/>
                <a:gd name="T57" fmla="*/ 30 h 90"/>
                <a:gd name="T58" fmla="*/ 181 w 188"/>
                <a:gd name="T59" fmla="*/ 8 h 90"/>
                <a:gd name="T60" fmla="*/ 7 w 188"/>
                <a:gd name="T61" fmla="*/ 77 h 90"/>
                <a:gd name="T62" fmla="*/ 19 w 188"/>
                <a:gd name="T63" fmla="*/ 68 h 90"/>
                <a:gd name="T64" fmla="*/ 42 w 188"/>
                <a:gd name="T65" fmla="*/ 68 h 90"/>
                <a:gd name="T66" fmla="*/ 42 w 188"/>
                <a:gd name="T67" fmla="*/ 66 h 90"/>
                <a:gd name="T68" fmla="*/ 42 w 188"/>
                <a:gd name="T69" fmla="*/ 68 h 90"/>
                <a:gd name="T70" fmla="*/ 52 w 188"/>
                <a:gd name="T71" fmla="*/ 61 h 90"/>
                <a:gd name="T72" fmla="*/ 57 w 188"/>
                <a:gd name="T73" fmla="*/ 55 h 90"/>
                <a:gd name="T74" fmla="*/ 70 w 188"/>
                <a:gd name="T75" fmla="*/ 60 h 90"/>
                <a:gd name="T76" fmla="*/ 70 w 188"/>
                <a:gd name="T77" fmla="*/ 51 h 90"/>
                <a:gd name="T78" fmla="*/ 70 w 188"/>
                <a:gd name="T79" fmla="*/ 60 h 90"/>
                <a:gd name="T80" fmla="*/ 79 w 188"/>
                <a:gd name="T81" fmla="*/ 50 h 90"/>
                <a:gd name="T82" fmla="*/ 95 w 188"/>
                <a:gd name="T83" fmla="*/ 20 h 90"/>
                <a:gd name="T84" fmla="*/ 98 w 188"/>
                <a:gd name="T85" fmla="*/ 39 h 90"/>
                <a:gd name="T86" fmla="*/ 100 w 188"/>
                <a:gd name="T87" fmla="*/ 39 h 90"/>
                <a:gd name="T88" fmla="*/ 91 w 188"/>
                <a:gd name="T89" fmla="*/ 33 h 90"/>
                <a:gd name="T90" fmla="*/ 97 w 188"/>
                <a:gd name="T91" fmla="*/ 30 h 90"/>
                <a:gd name="T92" fmla="*/ 104 w 188"/>
                <a:gd name="T93" fmla="*/ 35 h 90"/>
                <a:gd name="T94" fmla="*/ 111 w 188"/>
                <a:gd name="T95" fmla="*/ 30 h 90"/>
                <a:gd name="T96" fmla="*/ 122 w 188"/>
                <a:gd name="T97" fmla="*/ 21 h 90"/>
                <a:gd name="T98" fmla="*/ 130 w 188"/>
                <a:gd name="T99" fmla="*/ 28 h 90"/>
                <a:gd name="T100" fmla="*/ 130 w 188"/>
                <a:gd name="T101" fmla="*/ 17 h 90"/>
                <a:gd name="T102" fmla="*/ 130 w 188"/>
                <a:gd name="T103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8" h="90">
                  <a:moveTo>
                    <a:pt x="181" y="8"/>
                  </a:moveTo>
                  <a:cubicBezTo>
                    <a:pt x="172" y="4"/>
                    <a:pt x="163" y="4"/>
                    <a:pt x="155" y="2"/>
                  </a:cubicBezTo>
                  <a:cubicBezTo>
                    <a:pt x="154" y="5"/>
                    <a:pt x="150" y="8"/>
                    <a:pt x="148" y="7"/>
                  </a:cubicBezTo>
                  <a:cubicBezTo>
                    <a:pt x="148" y="3"/>
                    <a:pt x="151" y="5"/>
                    <a:pt x="153" y="1"/>
                  </a:cubicBezTo>
                  <a:cubicBezTo>
                    <a:pt x="150" y="0"/>
                    <a:pt x="147" y="1"/>
                    <a:pt x="144" y="4"/>
                  </a:cubicBezTo>
                  <a:cubicBezTo>
                    <a:pt x="140" y="4"/>
                    <a:pt x="136" y="2"/>
                    <a:pt x="132" y="7"/>
                  </a:cubicBezTo>
                  <a:cubicBezTo>
                    <a:pt x="131" y="5"/>
                    <a:pt x="127" y="7"/>
                    <a:pt x="128" y="5"/>
                  </a:cubicBezTo>
                  <a:cubicBezTo>
                    <a:pt x="129" y="4"/>
                    <a:pt x="130" y="4"/>
                    <a:pt x="132" y="1"/>
                  </a:cubicBezTo>
                  <a:cubicBezTo>
                    <a:pt x="126" y="2"/>
                    <a:pt x="120" y="0"/>
                    <a:pt x="114" y="4"/>
                  </a:cubicBezTo>
                  <a:cubicBezTo>
                    <a:pt x="111" y="1"/>
                    <a:pt x="109" y="2"/>
                    <a:pt x="107" y="3"/>
                  </a:cubicBezTo>
                  <a:cubicBezTo>
                    <a:pt x="104" y="7"/>
                    <a:pt x="111" y="8"/>
                    <a:pt x="113" y="12"/>
                  </a:cubicBezTo>
                  <a:cubicBezTo>
                    <a:pt x="116" y="9"/>
                    <a:pt x="120" y="13"/>
                    <a:pt x="122" y="9"/>
                  </a:cubicBezTo>
                  <a:cubicBezTo>
                    <a:pt x="124" y="12"/>
                    <a:pt x="121" y="17"/>
                    <a:pt x="119" y="20"/>
                  </a:cubicBezTo>
                  <a:cubicBezTo>
                    <a:pt x="117" y="18"/>
                    <a:pt x="119" y="15"/>
                    <a:pt x="116" y="14"/>
                  </a:cubicBezTo>
                  <a:cubicBezTo>
                    <a:pt x="112" y="17"/>
                    <a:pt x="108" y="16"/>
                    <a:pt x="105" y="18"/>
                  </a:cubicBezTo>
                  <a:cubicBezTo>
                    <a:pt x="106" y="20"/>
                    <a:pt x="105" y="22"/>
                    <a:pt x="103" y="24"/>
                  </a:cubicBezTo>
                  <a:cubicBezTo>
                    <a:pt x="100" y="21"/>
                    <a:pt x="105" y="19"/>
                    <a:pt x="103" y="16"/>
                  </a:cubicBezTo>
                  <a:cubicBezTo>
                    <a:pt x="101" y="19"/>
                    <a:pt x="96" y="16"/>
                    <a:pt x="95" y="18"/>
                  </a:cubicBezTo>
                  <a:cubicBezTo>
                    <a:pt x="94" y="18"/>
                    <a:pt x="93" y="17"/>
                    <a:pt x="92" y="16"/>
                  </a:cubicBezTo>
                  <a:cubicBezTo>
                    <a:pt x="85" y="16"/>
                    <a:pt x="90" y="27"/>
                    <a:pt x="84" y="27"/>
                  </a:cubicBezTo>
                  <a:cubicBezTo>
                    <a:pt x="84" y="30"/>
                    <a:pt x="84" y="31"/>
                    <a:pt x="81" y="32"/>
                  </a:cubicBezTo>
                  <a:cubicBezTo>
                    <a:pt x="82" y="33"/>
                    <a:pt x="83" y="32"/>
                    <a:pt x="84" y="34"/>
                  </a:cubicBezTo>
                  <a:cubicBezTo>
                    <a:pt x="85" y="33"/>
                    <a:pt x="84" y="31"/>
                    <a:pt x="86" y="31"/>
                  </a:cubicBezTo>
                  <a:cubicBezTo>
                    <a:pt x="89" y="34"/>
                    <a:pt x="92" y="35"/>
                    <a:pt x="90" y="40"/>
                  </a:cubicBezTo>
                  <a:cubicBezTo>
                    <a:pt x="88" y="39"/>
                    <a:pt x="87" y="41"/>
                    <a:pt x="86" y="40"/>
                  </a:cubicBezTo>
                  <a:cubicBezTo>
                    <a:pt x="84" y="44"/>
                    <a:pt x="87" y="47"/>
                    <a:pt x="86" y="51"/>
                  </a:cubicBezTo>
                  <a:cubicBezTo>
                    <a:pt x="85" y="50"/>
                    <a:pt x="84" y="51"/>
                    <a:pt x="82" y="50"/>
                  </a:cubicBezTo>
                  <a:cubicBezTo>
                    <a:pt x="84" y="47"/>
                    <a:pt x="82" y="44"/>
                    <a:pt x="80" y="41"/>
                  </a:cubicBezTo>
                  <a:cubicBezTo>
                    <a:pt x="75" y="43"/>
                    <a:pt x="68" y="45"/>
                    <a:pt x="66" y="52"/>
                  </a:cubicBezTo>
                  <a:cubicBezTo>
                    <a:pt x="64" y="50"/>
                    <a:pt x="63" y="48"/>
                    <a:pt x="60" y="49"/>
                  </a:cubicBezTo>
                  <a:cubicBezTo>
                    <a:pt x="61" y="51"/>
                    <a:pt x="63" y="52"/>
                    <a:pt x="62" y="53"/>
                  </a:cubicBezTo>
                  <a:cubicBezTo>
                    <a:pt x="60" y="53"/>
                    <a:pt x="58" y="52"/>
                    <a:pt x="57" y="55"/>
                  </a:cubicBezTo>
                  <a:cubicBezTo>
                    <a:pt x="54" y="50"/>
                    <a:pt x="48" y="59"/>
                    <a:pt x="45" y="54"/>
                  </a:cubicBezTo>
                  <a:cubicBezTo>
                    <a:pt x="41" y="56"/>
                    <a:pt x="42" y="61"/>
                    <a:pt x="41" y="64"/>
                  </a:cubicBezTo>
                  <a:cubicBezTo>
                    <a:pt x="37" y="64"/>
                    <a:pt x="39" y="60"/>
                    <a:pt x="37" y="60"/>
                  </a:cubicBezTo>
                  <a:cubicBezTo>
                    <a:pt x="34" y="64"/>
                    <a:pt x="32" y="68"/>
                    <a:pt x="31" y="72"/>
                  </a:cubicBezTo>
                  <a:cubicBezTo>
                    <a:pt x="29" y="73"/>
                    <a:pt x="28" y="73"/>
                    <a:pt x="27" y="72"/>
                  </a:cubicBezTo>
                  <a:cubicBezTo>
                    <a:pt x="27" y="67"/>
                    <a:pt x="33" y="66"/>
                    <a:pt x="31" y="62"/>
                  </a:cubicBezTo>
                  <a:cubicBezTo>
                    <a:pt x="27" y="60"/>
                    <a:pt x="25" y="67"/>
                    <a:pt x="22" y="63"/>
                  </a:cubicBezTo>
                  <a:cubicBezTo>
                    <a:pt x="17" y="74"/>
                    <a:pt x="4" y="67"/>
                    <a:pt x="0" y="77"/>
                  </a:cubicBezTo>
                  <a:cubicBezTo>
                    <a:pt x="2" y="80"/>
                    <a:pt x="4" y="78"/>
                    <a:pt x="6" y="79"/>
                  </a:cubicBezTo>
                  <a:cubicBezTo>
                    <a:pt x="5" y="81"/>
                    <a:pt x="6" y="83"/>
                    <a:pt x="4" y="83"/>
                  </a:cubicBezTo>
                  <a:cubicBezTo>
                    <a:pt x="6" y="84"/>
                    <a:pt x="6" y="85"/>
                    <a:pt x="7" y="86"/>
                  </a:cubicBezTo>
                  <a:cubicBezTo>
                    <a:pt x="6" y="88"/>
                    <a:pt x="6" y="89"/>
                    <a:pt x="6" y="90"/>
                  </a:cubicBezTo>
                  <a:cubicBezTo>
                    <a:pt x="8" y="88"/>
                    <a:pt x="11" y="90"/>
                    <a:pt x="13" y="87"/>
                  </a:cubicBezTo>
                  <a:cubicBezTo>
                    <a:pt x="12" y="86"/>
                    <a:pt x="12" y="82"/>
                    <a:pt x="15" y="82"/>
                  </a:cubicBezTo>
                  <a:cubicBezTo>
                    <a:pt x="16" y="83"/>
                    <a:pt x="16" y="86"/>
                    <a:pt x="18" y="85"/>
                  </a:cubicBezTo>
                  <a:cubicBezTo>
                    <a:pt x="17" y="84"/>
                    <a:pt x="18" y="82"/>
                    <a:pt x="19" y="80"/>
                  </a:cubicBezTo>
                  <a:cubicBezTo>
                    <a:pt x="23" y="85"/>
                    <a:pt x="29" y="76"/>
                    <a:pt x="30" y="81"/>
                  </a:cubicBezTo>
                  <a:cubicBezTo>
                    <a:pt x="34" y="80"/>
                    <a:pt x="31" y="76"/>
                    <a:pt x="32" y="74"/>
                  </a:cubicBezTo>
                  <a:cubicBezTo>
                    <a:pt x="34" y="73"/>
                    <a:pt x="33" y="75"/>
                    <a:pt x="35" y="76"/>
                  </a:cubicBezTo>
                  <a:cubicBezTo>
                    <a:pt x="39" y="74"/>
                    <a:pt x="43" y="76"/>
                    <a:pt x="47" y="74"/>
                  </a:cubicBezTo>
                  <a:cubicBezTo>
                    <a:pt x="47" y="73"/>
                    <a:pt x="44" y="72"/>
                    <a:pt x="45" y="70"/>
                  </a:cubicBezTo>
                  <a:cubicBezTo>
                    <a:pt x="48" y="68"/>
                    <a:pt x="52" y="72"/>
                    <a:pt x="53" y="74"/>
                  </a:cubicBezTo>
                  <a:cubicBezTo>
                    <a:pt x="55" y="72"/>
                    <a:pt x="54" y="71"/>
                    <a:pt x="55" y="69"/>
                  </a:cubicBezTo>
                  <a:cubicBezTo>
                    <a:pt x="57" y="69"/>
                    <a:pt x="58" y="69"/>
                    <a:pt x="59" y="69"/>
                  </a:cubicBezTo>
                  <a:cubicBezTo>
                    <a:pt x="62" y="67"/>
                    <a:pt x="60" y="65"/>
                    <a:pt x="63" y="62"/>
                  </a:cubicBezTo>
                  <a:cubicBezTo>
                    <a:pt x="64" y="63"/>
                    <a:pt x="65" y="62"/>
                    <a:pt x="66" y="62"/>
                  </a:cubicBezTo>
                  <a:cubicBezTo>
                    <a:pt x="66" y="65"/>
                    <a:pt x="68" y="64"/>
                    <a:pt x="69" y="66"/>
                  </a:cubicBezTo>
                  <a:cubicBezTo>
                    <a:pt x="73" y="62"/>
                    <a:pt x="77" y="62"/>
                    <a:pt x="81" y="57"/>
                  </a:cubicBezTo>
                  <a:cubicBezTo>
                    <a:pt x="81" y="56"/>
                    <a:pt x="79" y="55"/>
                    <a:pt x="79" y="54"/>
                  </a:cubicBezTo>
                  <a:cubicBezTo>
                    <a:pt x="82" y="52"/>
                    <a:pt x="85" y="54"/>
                    <a:pt x="86" y="52"/>
                  </a:cubicBezTo>
                  <a:cubicBezTo>
                    <a:pt x="90" y="54"/>
                    <a:pt x="85" y="55"/>
                    <a:pt x="84" y="57"/>
                  </a:cubicBezTo>
                  <a:cubicBezTo>
                    <a:pt x="88" y="59"/>
                    <a:pt x="91" y="55"/>
                    <a:pt x="93" y="55"/>
                  </a:cubicBezTo>
                  <a:cubicBezTo>
                    <a:pt x="94" y="54"/>
                    <a:pt x="93" y="53"/>
                    <a:pt x="94" y="51"/>
                  </a:cubicBezTo>
                  <a:cubicBezTo>
                    <a:pt x="92" y="50"/>
                    <a:pt x="91" y="52"/>
                    <a:pt x="89" y="50"/>
                  </a:cubicBezTo>
                  <a:cubicBezTo>
                    <a:pt x="91" y="44"/>
                    <a:pt x="100" y="43"/>
                    <a:pt x="105" y="41"/>
                  </a:cubicBezTo>
                  <a:cubicBezTo>
                    <a:pt x="104" y="46"/>
                    <a:pt x="99" y="45"/>
                    <a:pt x="96" y="45"/>
                  </a:cubicBezTo>
                  <a:cubicBezTo>
                    <a:pt x="95" y="48"/>
                    <a:pt x="95" y="50"/>
                    <a:pt x="95" y="52"/>
                  </a:cubicBezTo>
                  <a:cubicBezTo>
                    <a:pt x="95" y="53"/>
                    <a:pt x="98" y="52"/>
                    <a:pt x="98" y="52"/>
                  </a:cubicBezTo>
                  <a:cubicBezTo>
                    <a:pt x="98" y="51"/>
                    <a:pt x="99" y="50"/>
                    <a:pt x="99" y="49"/>
                  </a:cubicBezTo>
                  <a:cubicBezTo>
                    <a:pt x="102" y="49"/>
                    <a:pt x="109" y="49"/>
                    <a:pt x="110" y="48"/>
                  </a:cubicBezTo>
                  <a:cubicBezTo>
                    <a:pt x="111" y="46"/>
                    <a:pt x="108" y="45"/>
                    <a:pt x="110" y="43"/>
                  </a:cubicBezTo>
                  <a:cubicBezTo>
                    <a:pt x="112" y="43"/>
                    <a:pt x="114" y="45"/>
                    <a:pt x="115" y="44"/>
                  </a:cubicBezTo>
                  <a:cubicBezTo>
                    <a:pt x="115" y="42"/>
                    <a:pt x="117" y="41"/>
                    <a:pt x="117" y="40"/>
                  </a:cubicBezTo>
                  <a:cubicBezTo>
                    <a:pt x="115" y="40"/>
                    <a:pt x="114" y="42"/>
                    <a:pt x="113" y="41"/>
                  </a:cubicBezTo>
                  <a:cubicBezTo>
                    <a:pt x="115" y="38"/>
                    <a:pt x="111" y="37"/>
                    <a:pt x="113" y="34"/>
                  </a:cubicBezTo>
                  <a:cubicBezTo>
                    <a:pt x="117" y="35"/>
                    <a:pt x="117" y="40"/>
                    <a:pt x="120" y="43"/>
                  </a:cubicBezTo>
                  <a:cubicBezTo>
                    <a:pt x="123" y="41"/>
                    <a:pt x="125" y="41"/>
                    <a:pt x="128" y="39"/>
                  </a:cubicBezTo>
                  <a:cubicBezTo>
                    <a:pt x="127" y="38"/>
                    <a:pt x="126" y="38"/>
                    <a:pt x="126" y="37"/>
                  </a:cubicBezTo>
                  <a:cubicBezTo>
                    <a:pt x="131" y="36"/>
                    <a:pt x="133" y="39"/>
                    <a:pt x="137" y="34"/>
                  </a:cubicBezTo>
                  <a:cubicBezTo>
                    <a:pt x="136" y="31"/>
                    <a:pt x="135" y="36"/>
                    <a:pt x="134" y="33"/>
                  </a:cubicBezTo>
                  <a:cubicBezTo>
                    <a:pt x="142" y="26"/>
                    <a:pt x="149" y="30"/>
                    <a:pt x="158" y="29"/>
                  </a:cubicBezTo>
                  <a:cubicBezTo>
                    <a:pt x="156" y="27"/>
                    <a:pt x="155" y="28"/>
                    <a:pt x="155" y="26"/>
                  </a:cubicBezTo>
                  <a:cubicBezTo>
                    <a:pt x="157" y="22"/>
                    <a:pt x="160" y="20"/>
                    <a:pt x="163" y="22"/>
                  </a:cubicBezTo>
                  <a:cubicBezTo>
                    <a:pt x="162" y="23"/>
                    <a:pt x="161" y="24"/>
                    <a:pt x="159" y="25"/>
                  </a:cubicBezTo>
                  <a:cubicBezTo>
                    <a:pt x="162" y="27"/>
                    <a:pt x="162" y="28"/>
                    <a:pt x="161" y="30"/>
                  </a:cubicBezTo>
                  <a:cubicBezTo>
                    <a:pt x="166" y="29"/>
                    <a:pt x="172" y="28"/>
                    <a:pt x="175" y="23"/>
                  </a:cubicBezTo>
                  <a:cubicBezTo>
                    <a:pt x="182" y="28"/>
                    <a:pt x="184" y="19"/>
                    <a:pt x="188" y="16"/>
                  </a:cubicBezTo>
                  <a:cubicBezTo>
                    <a:pt x="185" y="12"/>
                    <a:pt x="182" y="11"/>
                    <a:pt x="181" y="8"/>
                  </a:cubicBezTo>
                  <a:close/>
                  <a:moveTo>
                    <a:pt x="21" y="80"/>
                  </a:moveTo>
                  <a:cubicBezTo>
                    <a:pt x="19" y="78"/>
                    <a:pt x="21" y="75"/>
                    <a:pt x="20" y="73"/>
                  </a:cubicBezTo>
                  <a:cubicBezTo>
                    <a:pt x="14" y="70"/>
                    <a:pt x="14" y="81"/>
                    <a:pt x="7" y="77"/>
                  </a:cubicBezTo>
                  <a:cubicBezTo>
                    <a:pt x="8" y="74"/>
                    <a:pt x="11" y="75"/>
                    <a:pt x="11" y="72"/>
                  </a:cubicBezTo>
                  <a:cubicBezTo>
                    <a:pt x="12" y="73"/>
                    <a:pt x="13" y="72"/>
                    <a:pt x="14" y="73"/>
                  </a:cubicBezTo>
                  <a:cubicBezTo>
                    <a:pt x="15" y="71"/>
                    <a:pt x="19" y="70"/>
                    <a:pt x="19" y="68"/>
                  </a:cubicBezTo>
                  <a:cubicBezTo>
                    <a:pt x="23" y="68"/>
                    <a:pt x="23" y="73"/>
                    <a:pt x="26" y="74"/>
                  </a:cubicBezTo>
                  <a:cubicBezTo>
                    <a:pt x="25" y="76"/>
                    <a:pt x="23" y="80"/>
                    <a:pt x="21" y="80"/>
                  </a:cubicBezTo>
                  <a:close/>
                  <a:moveTo>
                    <a:pt x="42" y="68"/>
                  </a:moveTo>
                  <a:cubicBezTo>
                    <a:pt x="40" y="70"/>
                    <a:pt x="43" y="71"/>
                    <a:pt x="41" y="72"/>
                  </a:cubicBezTo>
                  <a:cubicBezTo>
                    <a:pt x="38" y="72"/>
                    <a:pt x="35" y="69"/>
                    <a:pt x="36" y="66"/>
                  </a:cubicBezTo>
                  <a:cubicBezTo>
                    <a:pt x="38" y="65"/>
                    <a:pt x="40" y="67"/>
                    <a:pt x="42" y="66"/>
                  </a:cubicBezTo>
                  <a:cubicBezTo>
                    <a:pt x="45" y="60"/>
                    <a:pt x="47" y="61"/>
                    <a:pt x="50" y="57"/>
                  </a:cubicBezTo>
                  <a:cubicBezTo>
                    <a:pt x="52" y="58"/>
                    <a:pt x="51" y="59"/>
                    <a:pt x="52" y="60"/>
                  </a:cubicBezTo>
                  <a:cubicBezTo>
                    <a:pt x="47" y="61"/>
                    <a:pt x="47" y="67"/>
                    <a:pt x="42" y="68"/>
                  </a:cubicBezTo>
                  <a:close/>
                  <a:moveTo>
                    <a:pt x="54" y="68"/>
                  </a:moveTo>
                  <a:cubicBezTo>
                    <a:pt x="53" y="68"/>
                    <a:pt x="52" y="68"/>
                    <a:pt x="52" y="68"/>
                  </a:cubicBezTo>
                  <a:cubicBezTo>
                    <a:pt x="51" y="66"/>
                    <a:pt x="50" y="64"/>
                    <a:pt x="52" y="61"/>
                  </a:cubicBezTo>
                  <a:cubicBezTo>
                    <a:pt x="52" y="64"/>
                    <a:pt x="56" y="65"/>
                    <a:pt x="54" y="68"/>
                  </a:cubicBezTo>
                  <a:close/>
                  <a:moveTo>
                    <a:pt x="59" y="64"/>
                  </a:moveTo>
                  <a:cubicBezTo>
                    <a:pt x="59" y="61"/>
                    <a:pt x="58" y="58"/>
                    <a:pt x="57" y="55"/>
                  </a:cubicBezTo>
                  <a:cubicBezTo>
                    <a:pt x="59" y="54"/>
                    <a:pt x="60" y="54"/>
                    <a:pt x="62" y="54"/>
                  </a:cubicBezTo>
                  <a:cubicBezTo>
                    <a:pt x="63" y="57"/>
                    <a:pt x="61" y="62"/>
                    <a:pt x="59" y="64"/>
                  </a:cubicBezTo>
                  <a:close/>
                  <a:moveTo>
                    <a:pt x="70" y="60"/>
                  </a:moveTo>
                  <a:cubicBezTo>
                    <a:pt x="70" y="57"/>
                    <a:pt x="68" y="58"/>
                    <a:pt x="66" y="59"/>
                  </a:cubicBezTo>
                  <a:cubicBezTo>
                    <a:pt x="64" y="57"/>
                    <a:pt x="67" y="54"/>
                    <a:pt x="67" y="51"/>
                  </a:cubicBezTo>
                  <a:cubicBezTo>
                    <a:pt x="68" y="51"/>
                    <a:pt x="69" y="52"/>
                    <a:pt x="70" y="51"/>
                  </a:cubicBezTo>
                  <a:cubicBezTo>
                    <a:pt x="70" y="52"/>
                    <a:pt x="68" y="54"/>
                    <a:pt x="70" y="55"/>
                  </a:cubicBezTo>
                  <a:cubicBezTo>
                    <a:pt x="73" y="57"/>
                    <a:pt x="75" y="52"/>
                    <a:pt x="79" y="55"/>
                  </a:cubicBezTo>
                  <a:cubicBezTo>
                    <a:pt x="76" y="57"/>
                    <a:pt x="73" y="57"/>
                    <a:pt x="70" y="60"/>
                  </a:cubicBezTo>
                  <a:close/>
                  <a:moveTo>
                    <a:pt x="75" y="52"/>
                  </a:moveTo>
                  <a:cubicBezTo>
                    <a:pt x="73" y="50"/>
                    <a:pt x="74" y="48"/>
                    <a:pt x="76" y="46"/>
                  </a:cubicBezTo>
                  <a:cubicBezTo>
                    <a:pt x="78" y="47"/>
                    <a:pt x="79" y="48"/>
                    <a:pt x="79" y="50"/>
                  </a:cubicBezTo>
                  <a:cubicBezTo>
                    <a:pt x="78" y="52"/>
                    <a:pt x="76" y="51"/>
                    <a:pt x="75" y="52"/>
                  </a:cubicBezTo>
                  <a:close/>
                  <a:moveTo>
                    <a:pt x="98" y="22"/>
                  </a:moveTo>
                  <a:cubicBezTo>
                    <a:pt x="96" y="23"/>
                    <a:pt x="95" y="21"/>
                    <a:pt x="95" y="20"/>
                  </a:cubicBezTo>
                  <a:cubicBezTo>
                    <a:pt x="97" y="18"/>
                    <a:pt x="96" y="21"/>
                    <a:pt x="98" y="22"/>
                  </a:cubicBezTo>
                  <a:close/>
                  <a:moveTo>
                    <a:pt x="100" y="39"/>
                  </a:moveTo>
                  <a:cubicBezTo>
                    <a:pt x="100" y="39"/>
                    <a:pt x="99" y="39"/>
                    <a:pt x="98" y="39"/>
                  </a:cubicBezTo>
                  <a:cubicBezTo>
                    <a:pt x="96" y="38"/>
                    <a:pt x="97" y="37"/>
                    <a:pt x="96" y="36"/>
                  </a:cubicBezTo>
                  <a:cubicBezTo>
                    <a:pt x="98" y="35"/>
                    <a:pt x="99" y="35"/>
                    <a:pt x="101" y="35"/>
                  </a:cubicBezTo>
                  <a:cubicBezTo>
                    <a:pt x="101" y="36"/>
                    <a:pt x="101" y="37"/>
                    <a:pt x="100" y="39"/>
                  </a:cubicBezTo>
                  <a:close/>
                  <a:moveTo>
                    <a:pt x="97" y="30"/>
                  </a:moveTo>
                  <a:cubicBezTo>
                    <a:pt x="96" y="31"/>
                    <a:pt x="95" y="33"/>
                    <a:pt x="96" y="33"/>
                  </a:cubicBezTo>
                  <a:cubicBezTo>
                    <a:pt x="95" y="33"/>
                    <a:pt x="93" y="33"/>
                    <a:pt x="91" y="33"/>
                  </a:cubicBezTo>
                  <a:cubicBezTo>
                    <a:pt x="92" y="30"/>
                    <a:pt x="92" y="30"/>
                    <a:pt x="93" y="27"/>
                  </a:cubicBezTo>
                  <a:cubicBezTo>
                    <a:pt x="96" y="29"/>
                    <a:pt x="98" y="29"/>
                    <a:pt x="103" y="30"/>
                  </a:cubicBezTo>
                  <a:cubicBezTo>
                    <a:pt x="101" y="33"/>
                    <a:pt x="99" y="30"/>
                    <a:pt x="97" y="30"/>
                  </a:cubicBezTo>
                  <a:close/>
                  <a:moveTo>
                    <a:pt x="104" y="35"/>
                  </a:moveTo>
                  <a:cubicBezTo>
                    <a:pt x="102" y="33"/>
                    <a:pt x="103" y="29"/>
                    <a:pt x="106" y="28"/>
                  </a:cubicBezTo>
                  <a:cubicBezTo>
                    <a:pt x="107" y="30"/>
                    <a:pt x="106" y="33"/>
                    <a:pt x="104" y="35"/>
                  </a:cubicBezTo>
                  <a:close/>
                  <a:moveTo>
                    <a:pt x="111" y="30"/>
                  </a:moveTo>
                  <a:cubicBezTo>
                    <a:pt x="112" y="28"/>
                    <a:pt x="113" y="28"/>
                    <a:pt x="114" y="29"/>
                  </a:cubicBezTo>
                  <a:cubicBezTo>
                    <a:pt x="114" y="31"/>
                    <a:pt x="112" y="31"/>
                    <a:pt x="111" y="30"/>
                  </a:cubicBezTo>
                  <a:close/>
                  <a:moveTo>
                    <a:pt x="121" y="24"/>
                  </a:moveTo>
                  <a:cubicBezTo>
                    <a:pt x="120" y="22"/>
                    <a:pt x="120" y="21"/>
                    <a:pt x="121" y="20"/>
                  </a:cubicBezTo>
                  <a:cubicBezTo>
                    <a:pt x="121" y="20"/>
                    <a:pt x="122" y="21"/>
                    <a:pt x="122" y="21"/>
                  </a:cubicBezTo>
                  <a:cubicBezTo>
                    <a:pt x="122" y="22"/>
                    <a:pt x="122" y="23"/>
                    <a:pt x="121" y="24"/>
                  </a:cubicBezTo>
                  <a:close/>
                  <a:moveTo>
                    <a:pt x="130" y="31"/>
                  </a:moveTo>
                  <a:cubicBezTo>
                    <a:pt x="129" y="30"/>
                    <a:pt x="129" y="29"/>
                    <a:pt x="130" y="28"/>
                  </a:cubicBezTo>
                  <a:cubicBezTo>
                    <a:pt x="131" y="28"/>
                    <a:pt x="132" y="29"/>
                    <a:pt x="132" y="29"/>
                  </a:cubicBezTo>
                  <a:cubicBezTo>
                    <a:pt x="131" y="30"/>
                    <a:pt x="131" y="30"/>
                    <a:pt x="130" y="31"/>
                  </a:cubicBezTo>
                  <a:close/>
                  <a:moveTo>
                    <a:pt x="130" y="17"/>
                  </a:moveTo>
                  <a:cubicBezTo>
                    <a:pt x="127" y="17"/>
                    <a:pt x="130" y="14"/>
                    <a:pt x="128" y="15"/>
                  </a:cubicBezTo>
                  <a:cubicBezTo>
                    <a:pt x="127" y="14"/>
                    <a:pt x="132" y="14"/>
                    <a:pt x="131" y="16"/>
                  </a:cubicBezTo>
                  <a:cubicBezTo>
                    <a:pt x="131" y="16"/>
                    <a:pt x="130" y="16"/>
                    <a:pt x="13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4" name="淘宝网Chenying0907出品 66"/>
            <p:cNvSpPr>
              <a:spLocks/>
            </p:cNvSpPr>
            <p:nvPr/>
          </p:nvSpPr>
          <p:spPr bwMode="auto">
            <a:xfrm>
              <a:off x="7038976" y="3284538"/>
              <a:ext cx="80963" cy="53975"/>
            </a:xfrm>
            <a:custGeom>
              <a:avLst/>
              <a:gdLst>
                <a:gd name="T0" fmla="*/ 4 w 25"/>
                <a:gd name="T1" fmla="*/ 10 h 16"/>
                <a:gd name="T2" fmla="*/ 5 w 25"/>
                <a:gd name="T3" fmla="*/ 7 h 16"/>
                <a:gd name="T4" fmla="*/ 15 w 25"/>
                <a:gd name="T5" fmla="*/ 8 h 16"/>
                <a:gd name="T6" fmla="*/ 25 w 25"/>
                <a:gd name="T7" fmla="*/ 2 h 16"/>
                <a:gd name="T8" fmla="*/ 11 w 25"/>
                <a:gd name="T9" fmla="*/ 3 h 16"/>
                <a:gd name="T10" fmla="*/ 11 w 25"/>
                <a:gd name="T11" fmla="*/ 0 h 16"/>
                <a:gd name="T12" fmla="*/ 0 w 25"/>
                <a:gd name="T13" fmla="*/ 6 h 16"/>
                <a:gd name="T14" fmla="*/ 4 w 25"/>
                <a:gd name="T1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6">
                  <a:moveTo>
                    <a:pt x="4" y="10"/>
                  </a:moveTo>
                  <a:cubicBezTo>
                    <a:pt x="6" y="9"/>
                    <a:pt x="5" y="9"/>
                    <a:pt x="5" y="7"/>
                  </a:cubicBezTo>
                  <a:cubicBezTo>
                    <a:pt x="9" y="11"/>
                    <a:pt x="11" y="8"/>
                    <a:pt x="15" y="8"/>
                  </a:cubicBezTo>
                  <a:cubicBezTo>
                    <a:pt x="18" y="16"/>
                    <a:pt x="25" y="3"/>
                    <a:pt x="25" y="2"/>
                  </a:cubicBezTo>
                  <a:cubicBezTo>
                    <a:pt x="21" y="1"/>
                    <a:pt x="15" y="2"/>
                    <a:pt x="11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6" y="1"/>
                    <a:pt x="5" y="5"/>
                    <a:pt x="0" y="6"/>
                  </a:cubicBezTo>
                  <a:cubicBezTo>
                    <a:pt x="1" y="9"/>
                    <a:pt x="2" y="9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5" name="淘宝网Chenying0907出品 67"/>
            <p:cNvSpPr>
              <a:spLocks noEditPoints="1"/>
            </p:cNvSpPr>
            <p:nvPr/>
          </p:nvSpPr>
          <p:spPr bwMode="auto">
            <a:xfrm>
              <a:off x="6164263" y="3189288"/>
              <a:ext cx="101600" cy="58738"/>
            </a:xfrm>
            <a:custGeom>
              <a:avLst/>
              <a:gdLst>
                <a:gd name="T0" fmla="*/ 31 w 31"/>
                <a:gd name="T1" fmla="*/ 7 h 18"/>
                <a:gd name="T2" fmla="*/ 5 w 31"/>
                <a:gd name="T3" fmla="*/ 3 h 18"/>
                <a:gd name="T4" fmla="*/ 0 w 31"/>
                <a:gd name="T5" fmla="*/ 10 h 18"/>
                <a:gd name="T6" fmla="*/ 31 w 31"/>
                <a:gd name="T7" fmla="*/ 7 h 18"/>
                <a:gd name="T8" fmla="*/ 3 w 31"/>
                <a:gd name="T9" fmla="*/ 8 h 18"/>
                <a:gd name="T10" fmla="*/ 5 w 31"/>
                <a:gd name="T11" fmla="*/ 10 h 18"/>
                <a:gd name="T12" fmla="*/ 3 w 31"/>
                <a:gd name="T1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31" y="7"/>
                  </a:moveTo>
                  <a:cubicBezTo>
                    <a:pt x="21" y="0"/>
                    <a:pt x="16" y="6"/>
                    <a:pt x="5" y="3"/>
                  </a:cubicBezTo>
                  <a:cubicBezTo>
                    <a:pt x="3" y="5"/>
                    <a:pt x="0" y="7"/>
                    <a:pt x="0" y="10"/>
                  </a:cubicBezTo>
                  <a:cubicBezTo>
                    <a:pt x="8" y="15"/>
                    <a:pt x="31" y="18"/>
                    <a:pt x="31" y="7"/>
                  </a:cubicBezTo>
                  <a:close/>
                  <a:moveTo>
                    <a:pt x="3" y="8"/>
                  </a:moveTo>
                  <a:cubicBezTo>
                    <a:pt x="4" y="8"/>
                    <a:pt x="5" y="9"/>
                    <a:pt x="5" y="10"/>
                  </a:cubicBezTo>
                  <a:cubicBezTo>
                    <a:pt x="3" y="12"/>
                    <a:pt x="3" y="9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6" name="淘宝网Chenying0907出品 68"/>
            <p:cNvSpPr>
              <a:spLocks/>
            </p:cNvSpPr>
            <p:nvPr/>
          </p:nvSpPr>
          <p:spPr bwMode="auto">
            <a:xfrm>
              <a:off x="6362701" y="3390901"/>
              <a:ext cx="39688" cy="492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7 h 15"/>
                <a:gd name="T4" fmla="*/ 4 w 12"/>
                <a:gd name="T5" fmla="*/ 9 h 15"/>
                <a:gd name="T6" fmla="*/ 2 w 12"/>
                <a:gd name="T7" fmla="*/ 13 h 15"/>
                <a:gd name="T8" fmla="*/ 8 w 12"/>
                <a:gd name="T9" fmla="*/ 14 h 15"/>
                <a:gd name="T10" fmla="*/ 8 w 12"/>
                <a:gd name="T11" fmla="*/ 8 h 15"/>
                <a:gd name="T12" fmla="*/ 12 w 12"/>
                <a:gd name="T13" fmla="*/ 5 h 15"/>
                <a:gd name="T14" fmla="*/ 10 w 12"/>
                <a:gd name="T15" fmla="*/ 0 h 15"/>
                <a:gd name="T16" fmla="*/ 8 w 12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cubicBezTo>
                    <a:pt x="7" y="5"/>
                    <a:pt x="3" y="3"/>
                    <a:pt x="0" y="7"/>
                  </a:cubicBezTo>
                  <a:cubicBezTo>
                    <a:pt x="0" y="9"/>
                    <a:pt x="3" y="8"/>
                    <a:pt x="4" y="9"/>
                  </a:cubicBezTo>
                  <a:cubicBezTo>
                    <a:pt x="4" y="10"/>
                    <a:pt x="3" y="12"/>
                    <a:pt x="2" y="13"/>
                  </a:cubicBezTo>
                  <a:cubicBezTo>
                    <a:pt x="4" y="15"/>
                    <a:pt x="6" y="15"/>
                    <a:pt x="8" y="14"/>
                  </a:cubicBezTo>
                  <a:cubicBezTo>
                    <a:pt x="7" y="12"/>
                    <a:pt x="8" y="10"/>
                    <a:pt x="8" y="8"/>
                  </a:cubicBezTo>
                  <a:cubicBezTo>
                    <a:pt x="9" y="7"/>
                    <a:pt x="11" y="7"/>
                    <a:pt x="12" y="5"/>
                  </a:cubicBezTo>
                  <a:cubicBezTo>
                    <a:pt x="12" y="4"/>
                    <a:pt x="12" y="2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7" name="淘宝网Chenying0907出品 69"/>
            <p:cNvSpPr>
              <a:spLocks noEditPoints="1"/>
            </p:cNvSpPr>
            <p:nvPr/>
          </p:nvSpPr>
          <p:spPr bwMode="auto">
            <a:xfrm>
              <a:off x="6489701" y="3536951"/>
              <a:ext cx="282575" cy="128588"/>
            </a:xfrm>
            <a:custGeom>
              <a:avLst/>
              <a:gdLst>
                <a:gd name="T0" fmla="*/ 87 w 87"/>
                <a:gd name="T1" fmla="*/ 4 h 39"/>
                <a:gd name="T2" fmla="*/ 80 w 87"/>
                <a:gd name="T3" fmla="*/ 3 h 39"/>
                <a:gd name="T4" fmla="*/ 81 w 87"/>
                <a:gd name="T5" fmla="*/ 6 h 39"/>
                <a:gd name="T6" fmla="*/ 71 w 87"/>
                <a:gd name="T7" fmla="*/ 13 h 39"/>
                <a:gd name="T8" fmla="*/ 77 w 87"/>
                <a:gd name="T9" fmla="*/ 8 h 39"/>
                <a:gd name="T10" fmla="*/ 78 w 87"/>
                <a:gd name="T11" fmla="*/ 6 h 39"/>
                <a:gd name="T12" fmla="*/ 63 w 87"/>
                <a:gd name="T13" fmla="*/ 8 h 39"/>
                <a:gd name="T14" fmla="*/ 60 w 87"/>
                <a:gd name="T15" fmla="*/ 11 h 39"/>
                <a:gd name="T16" fmla="*/ 56 w 87"/>
                <a:gd name="T17" fmla="*/ 8 h 39"/>
                <a:gd name="T18" fmla="*/ 49 w 87"/>
                <a:gd name="T19" fmla="*/ 12 h 39"/>
                <a:gd name="T20" fmla="*/ 39 w 87"/>
                <a:gd name="T21" fmla="*/ 12 h 39"/>
                <a:gd name="T22" fmla="*/ 42 w 87"/>
                <a:gd name="T23" fmla="*/ 15 h 39"/>
                <a:gd name="T24" fmla="*/ 45 w 87"/>
                <a:gd name="T25" fmla="*/ 16 h 39"/>
                <a:gd name="T26" fmla="*/ 45 w 87"/>
                <a:gd name="T27" fmla="*/ 20 h 39"/>
                <a:gd name="T28" fmla="*/ 36 w 87"/>
                <a:gd name="T29" fmla="*/ 17 h 39"/>
                <a:gd name="T30" fmla="*/ 38 w 87"/>
                <a:gd name="T31" fmla="*/ 15 h 39"/>
                <a:gd name="T32" fmla="*/ 24 w 87"/>
                <a:gd name="T33" fmla="*/ 20 h 39"/>
                <a:gd name="T34" fmla="*/ 25 w 87"/>
                <a:gd name="T35" fmla="*/ 23 h 39"/>
                <a:gd name="T36" fmla="*/ 24 w 87"/>
                <a:gd name="T37" fmla="*/ 23 h 39"/>
                <a:gd name="T38" fmla="*/ 18 w 87"/>
                <a:gd name="T39" fmla="*/ 17 h 39"/>
                <a:gd name="T40" fmla="*/ 16 w 87"/>
                <a:gd name="T41" fmla="*/ 19 h 39"/>
                <a:gd name="T42" fmla="*/ 4 w 87"/>
                <a:gd name="T43" fmla="*/ 26 h 39"/>
                <a:gd name="T44" fmla="*/ 1 w 87"/>
                <a:gd name="T45" fmla="*/ 28 h 39"/>
                <a:gd name="T46" fmla="*/ 12 w 87"/>
                <a:gd name="T47" fmla="*/ 35 h 39"/>
                <a:gd name="T48" fmla="*/ 11 w 87"/>
                <a:gd name="T49" fmla="*/ 37 h 39"/>
                <a:gd name="T50" fmla="*/ 27 w 87"/>
                <a:gd name="T51" fmla="*/ 35 h 39"/>
                <a:gd name="T52" fmla="*/ 29 w 87"/>
                <a:gd name="T53" fmla="*/ 32 h 39"/>
                <a:gd name="T54" fmla="*/ 25 w 87"/>
                <a:gd name="T55" fmla="*/ 32 h 39"/>
                <a:gd name="T56" fmla="*/ 26 w 87"/>
                <a:gd name="T57" fmla="*/ 29 h 39"/>
                <a:gd name="T58" fmla="*/ 34 w 87"/>
                <a:gd name="T59" fmla="*/ 30 h 39"/>
                <a:gd name="T60" fmla="*/ 51 w 87"/>
                <a:gd name="T61" fmla="*/ 26 h 39"/>
                <a:gd name="T62" fmla="*/ 57 w 87"/>
                <a:gd name="T63" fmla="*/ 23 h 39"/>
                <a:gd name="T64" fmla="*/ 56 w 87"/>
                <a:gd name="T65" fmla="*/ 26 h 39"/>
                <a:gd name="T66" fmla="*/ 61 w 87"/>
                <a:gd name="T67" fmla="*/ 26 h 39"/>
                <a:gd name="T68" fmla="*/ 65 w 87"/>
                <a:gd name="T69" fmla="*/ 19 h 39"/>
                <a:gd name="T70" fmla="*/ 66 w 87"/>
                <a:gd name="T71" fmla="*/ 24 h 39"/>
                <a:gd name="T72" fmla="*/ 72 w 87"/>
                <a:gd name="T73" fmla="*/ 18 h 39"/>
                <a:gd name="T74" fmla="*/ 72 w 87"/>
                <a:gd name="T75" fmla="*/ 21 h 39"/>
                <a:gd name="T76" fmla="*/ 78 w 87"/>
                <a:gd name="T77" fmla="*/ 16 h 39"/>
                <a:gd name="T78" fmla="*/ 81 w 87"/>
                <a:gd name="T79" fmla="*/ 17 h 39"/>
                <a:gd name="T80" fmla="*/ 87 w 87"/>
                <a:gd name="T81" fmla="*/ 8 h 39"/>
                <a:gd name="T82" fmla="*/ 87 w 87"/>
                <a:gd name="T83" fmla="*/ 4 h 39"/>
                <a:gd name="T84" fmla="*/ 34 w 87"/>
                <a:gd name="T85" fmla="*/ 26 h 39"/>
                <a:gd name="T86" fmla="*/ 36 w 87"/>
                <a:gd name="T87" fmla="*/ 24 h 39"/>
                <a:gd name="T88" fmla="*/ 34 w 87"/>
                <a:gd name="T89" fmla="*/ 26 h 39"/>
                <a:gd name="T90" fmla="*/ 53 w 87"/>
                <a:gd name="T91" fmla="*/ 20 h 39"/>
                <a:gd name="T92" fmla="*/ 51 w 87"/>
                <a:gd name="T93" fmla="*/ 11 h 39"/>
                <a:gd name="T94" fmla="*/ 56 w 87"/>
                <a:gd name="T95" fmla="*/ 15 h 39"/>
                <a:gd name="T96" fmla="*/ 53 w 87"/>
                <a:gd name="T97" fmla="*/ 20 h 39"/>
                <a:gd name="T98" fmla="*/ 60 w 87"/>
                <a:gd name="T99" fmla="*/ 19 h 39"/>
                <a:gd name="T100" fmla="*/ 60 w 87"/>
                <a:gd name="T101" fmla="*/ 14 h 39"/>
                <a:gd name="T102" fmla="*/ 62 w 87"/>
                <a:gd name="T103" fmla="*/ 15 h 39"/>
                <a:gd name="T104" fmla="*/ 60 w 87"/>
                <a:gd name="T105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7" h="39">
                  <a:moveTo>
                    <a:pt x="87" y="4"/>
                  </a:moveTo>
                  <a:cubicBezTo>
                    <a:pt x="85" y="1"/>
                    <a:pt x="83" y="0"/>
                    <a:pt x="80" y="3"/>
                  </a:cubicBezTo>
                  <a:cubicBezTo>
                    <a:pt x="79" y="4"/>
                    <a:pt x="82" y="5"/>
                    <a:pt x="81" y="6"/>
                  </a:cubicBezTo>
                  <a:cubicBezTo>
                    <a:pt x="77" y="10"/>
                    <a:pt x="76" y="13"/>
                    <a:pt x="71" y="13"/>
                  </a:cubicBezTo>
                  <a:cubicBezTo>
                    <a:pt x="72" y="11"/>
                    <a:pt x="75" y="9"/>
                    <a:pt x="77" y="8"/>
                  </a:cubicBezTo>
                  <a:cubicBezTo>
                    <a:pt x="77" y="8"/>
                    <a:pt x="78" y="7"/>
                    <a:pt x="78" y="6"/>
                  </a:cubicBezTo>
                  <a:cubicBezTo>
                    <a:pt x="72" y="1"/>
                    <a:pt x="68" y="10"/>
                    <a:pt x="63" y="8"/>
                  </a:cubicBezTo>
                  <a:cubicBezTo>
                    <a:pt x="61" y="9"/>
                    <a:pt x="62" y="9"/>
                    <a:pt x="60" y="11"/>
                  </a:cubicBezTo>
                  <a:cubicBezTo>
                    <a:pt x="59" y="10"/>
                    <a:pt x="57" y="9"/>
                    <a:pt x="56" y="8"/>
                  </a:cubicBezTo>
                  <a:cubicBezTo>
                    <a:pt x="53" y="10"/>
                    <a:pt x="48" y="9"/>
                    <a:pt x="49" y="12"/>
                  </a:cubicBezTo>
                  <a:cubicBezTo>
                    <a:pt x="46" y="12"/>
                    <a:pt x="42" y="10"/>
                    <a:pt x="39" y="12"/>
                  </a:cubicBezTo>
                  <a:cubicBezTo>
                    <a:pt x="42" y="12"/>
                    <a:pt x="40" y="13"/>
                    <a:pt x="42" y="15"/>
                  </a:cubicBezTo>
                  <a:cubicBezTo>
                    <a:pt x="43" y="15"/>
                    <a:pt x="44" y="15"/>
                    <a:pt x="45" y="16"/>
                  </a:cubicBezTo>
                  <a:cubicBezTo>
                    <a:pt x="44" y="17"/>
                    <a:pt x="47" y="18"/>
                    <a:pt x="45" y="20"/>
                  </a:cubicBezTo>
                  <a:cubicBezTo>
                    <a:pt x="45" y="16"/>
                    <a:pt x="39" y="18"/>
                    <a:pt x="36" y="17"/>
                  </a:cubicBezTo>
                  <a:cubicBezTo>
                    <a:pt x="36" y="16"/>
                    <a:pt x="37" y="16"/>
                    <a:pt x="38" y="15"/>
                  </a:cubicBezTo>
                  <a:cubicBezTo>
                    <a:pt x="33" y="13"/>
                    <a:pt x="25" y="14"/>
                    <a:pt x="24" y="20"/>
                  </a:cubicBezTo>
                  <a:cubicBezTo>
                    <a:pt x="26" y="19"/>
                    <a:pt x="27" y="22"/>
                    <a:pt x="25" y="23"/>
                  </a:cubicBezTo>
                  <a:cubicBezTo>
                    <a:pt x="25" y="23"/>
                    <a:pt x="24" y="23"/>
                    <a:pt x="24" y="23"/>
                  </a:cubicBezTo>
                  <a:cubicBezTo>
                    <a:pt x="24" y="20"/>
                    <a:pt x="22" y="18"/>
                    <a:pt x="18" y="17"/>
                  </a:cubicBezTo>
                  <a:cubicBezTo>
                    <a:pt x="16" y="17"/>
                    <a:pt x="17" y="18"/>
                    <a:pt x="16" y="19"/>
                  </a:cubicBezTo>
                  <a:cubicBezTo>
                    <a:pt x="12" y="17"/>
                    <a:pt x="0" y="21"/>
                    <a:pt x="4" y="26"/>
                  </a:cubicBezTo>
                  <a:cubicBezTo>
                    <a:pt x="3" y="28"/>
                    <a:pt x="2" y="26"/>
                    <a:pt x="1" y="28"/>
                  </a:cubicBezTo>
                  <a:cubicBezTo>
                    <a:pt x="2" y="33"/>
                    <a:pt x="7" y="33"/>
                    <a:pt x="12" y="35"/>
                  </a:cubicBezTo>
                  <a:cubicBezTo>
                    <a:pt x="12" y="36"/>
                    <a:pt x="11" y="37"/>
                    <a:pt x="11" y="37"/>
                  </a:cubicBezTo>
                  <a:cubicBezTo>
                    <a:pt x="16" y="38"/>
                    <a:pt x="22" y="39"/>
                    <a:pt x="27" y="35"/>
                  </a:cubicBezTo>
                  <a:cubicBezTo>
                    <a:pt x="24" y="33"/>
                    <a:pt x="30" y="34"/>
                    <a:pt x="29" y="32"/>
                  </a:cubicBezTo>
                  <a:cubicBezTo>
                    <a:pt x="28" y="33"/>
                    <a:pt x="26" y="32"/>
                    <a:pt x="25" y="32"/>
                  </a:cubicBezTo>
                  <a:cubicBezTo>
                    <a:pt x="26" y="31"/>
                    <a:pt x="25" y="30"/>
                    <a:pt x="26" y="29"/>
                  </a:cubicBezTo>
                  <a:cubicBezTo>
                    <a:pt x="30" y="28"/>
                    <a:pt x="31" y="31"/>
                    <a:pt x="34" y="30"/>
                  </a:cubicBezTo>
                  <a:cubicBezTo>
                    <a:pt x="39" y="39"/>
                    <a:pt x="46" y="20"/>
                    <a:pt x="51" y="26"/>
                  </a:cubicBezTo>
                  <a:cubicBezTo>
                    <a:pt x="53" y="23"/>
                    <a:pt x="55" y="24"/>
                    <a:pt x="57" y="23"/>
                  </a:cubicBezTo>
                  <a:cubicBezTo>
                    <a:pt x="58" y="24"/>
                    <a:pt x="58" y="26"/>
                    <a:pt x="56" y="26"/>
                  </a:cubicBezTo>
                  <a:cubicBezTo>
                    <a:pt x="58" y="27"/>
                    <a:pt x="60" y="26"/>
                    <a:pt x="61" y="26"/>
                  </a:cubicBezTo>
                  <a:cubicBezTo>
                    <a:pt x="62" y="23"/>
                    <a:pt x="61" y="20"/>
                    <a:pt x="65" y="19"/>
                  </a:cubicBezTo>
                  <a:cubicBezTo>
                    <a:pt x="66" y="20"/>
                    <a:pt x="64" y="22"/>
                    <a:pt x="66" y="24"/>
                  </a:cubicBezTo>
                  <a:cubicBezTo>
                    <a:pt x="68" y="22"/>
                    <a:pt x="71" y="19"/>
                    <a:pt x="72" y="18"/>
                  </a:cubicBezTo>
                  <a:cubicBezTo>
                    <a:pt x="72" y="19"/>
                    <a:pt x="70" y="20"/>
                    <a:pt x="72" y="21"/>
                  </a:cubicBezTo>
                  <a:cubicBezTo>
                    <a:pt x="75" y="21"/>
                    <a:pt x="76" y="19"/>
                    <a:pt x="78" y="16"/>
                  </a:cubicBezTo>
                  <a:cubicBezTo>
                    <a:pt x="79" y="17"/>
                    <a:pt x="80" y="16"/>
                    <a:pt x="81" y="17"/>
                  </a:cubicBezTo>
                  <a:cubicBezTo>
                    <a:pt x="82" y="14"/>
                    <a:pt x="84" y="11"/>
                    <a:pt x="87" y="8"/>
                  </a:cubicBezTo>
                  <a:cubicBezTo>
                    <a:pt x="86" y="7"/>
                    <a:pt x="85" y="5"/>
                    <a:pt x="87" y="4"/>
                  </a:cubicBezTo>
                  <a:close/>
                  <a:moveTo>
                    <a:pt x="34" y="26"/>
                  </a:moveTo>
                  <a:cubicBezTo>
                    <a:pt x="30" y="25"/>
                    <a:pt x="34" y="21"/>
                    <a:pt x="36" y="24"/>
                  </a:cubicBezTo>
                  <a:cubicBezTo>
                    <a:pt x="35" y="24"/>
                    <a:pt x="36" y="25"/>
                    <a:pt x="34" y="26"/>
                  </a:cubicBezTo>
                  <a:close/>
                  <a:moveTo>
                    <a:pt x="53" y="20"/>
                  </a:moveTo>
                  <a:cubicBezTo>
                    <a:pt x="52" y="17"/>
                    <a:pt x="49" y="14"/>
                    <a:pt x="51" y="11"/>
                  </a:cubicBezTo>
                  <a:cubicBezTo>
                    <a:pt x="54" y="11"/>
                    <a:pt x="54" y="14"/>
                    <a:pt x="56" y="15"/>
                  </a:cubicBezTo>
                  <a:cubicBezTo>
                    <a:pt x="55" y="17"/>
                    <a:pt x="55" y="18"/>
                    <a:pt x="53" y="20"/>
                  </a:cubicBezTo>
                  <a:close/>
                  <a:moveTo>
                    <a:pt x="60" y="19"/>
                  </a:moveTo>
                  <a:cubicBezTo>
                    <a:pt x="59" y="17"/>
                    <a:pt x="57" y="15"/>
                    <a:pt x="60" y="14"/>
                  </a:cubicBezTo>
                  <a:cubicBezTo>
                    <a:pt x="61" y="14"/>
                    <a:pt x="61" y="15"/>
                    <a:pt x="62" y="15"/>
                  </a:cubicBezTo>
                  <a:cubicBezTo>
                    <a:pt x="62" y="16"/>
                    <a:pt x="61" y="19"/>
                    <a:pt x="6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8" name="淘宝网Chenying0907出品 70"/>
            <p:cNvSpPr>
              <a:spLocks/>
            </p:cNvSpPr>
            <p:nvPr/>
          </p:nvSpPr>
          <p:spPr bwMode="auto">
            <a:xfrm>
              <a:off x="6024563" y="3403601"/>
              <a:ext cx="104775" cy="73025"/>
            </a:xfrm>
            <a:custGeom>
              <a:avLst/>
              <a:gdLst>
                <a:gd name="T0" fmla="*/ 29 w 32"/>
                <a:gd name="T1" fmla="*/ 6 h 22"/>
                <a:gd name="T2" fmla="*/ 17 w 32"/>
                <a:gd name="T3" fmla="*/ 8 h 22"/>
                <a:gd name="T4" fmla="*/ 14 w 32"/>
                <a:gd name="T5" fmla="*/ 4 h 22"/>
                <a:gd name="T6" fmla="*/ 14 w 32"/>
                <a:gd name="T7" fmla="*/ 11 h 22"/>
                <a:gd name="T8" fmla="*/ 9 w 32"/>
                <a:gd name="T9" fmla="*/ 11 h 22"/>
                <a:gd name="T10" fmla="*/ 8 w 32"/>
                <a:gd name="T11" fmla="*/ 16 h 22"/>
                <a:gd name="T12" fmla="*/ 0 w 32"/>
                <a:gd name="T13" fmla="*/ 21 h 22"/>
                <a:gd name="T14" fmla="*/ 7 w 32"/>
                <a:gd name="T15" fmla="*/ 21 h 22"/>
                <a:gd name="T16" fmla="*/ 16 w 32"/>
                <a:gd name="T17" fmla="*/ 16 h 22"/>
                <a:gd name="T18" fmla="*/ 15 w 32"/>
                <a:gd name="T19" fmla="*/ 20 h 22"/>
                <a:gd name="T20" fmla="*/ 28 w 32"/>
                <a:gd name="T21" fmla="*/ 9 h 22"/>
                <a:gd name="T22" fmla="*/ 25 w 32"/>
                <a:gd name="T23" fmla="*/ 14 h 22"/>
                <a:gd name="T24" fmla="*/ 18 w 32"/>
                <a:gd name="T25" fmla="*/ 14 h 22"/>
                <a:gd name="T26" fmla="*/ 29 w 32"/>
                <a:gd name="T2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2">
                  <a:moveTo>
                    <a:pt x="29" y="6"/>
                  </a:moveTo>
                  <a:cubicBezTo>
                    <a:pt x="28" y="0"/>
                    <a:pt x="21" y="6"/>
                    <a:pt x="17" y="8"/>
                  </a:cubicBezTo>
                  <a:cubicBezTo>
                    <a:pt x="14" y="7"/>
                    <a:pt x="16" y="5"/>
                    <a:pt x="14" y="4"/>
                  </a:cubicBezTo>
                  <a:cubicBezTo>
                    <a:pt x="11" y="6"/>
                    <a:pt x="16" y="8"/>
                    <a:pt x="14" y="11"/>
                  </a:cubicBezTo>
                  <a:cubicBezTo>
                    <a:pt x="12" y="14"/>
                    <a:pt x="10" y="8"/>
                    <a:pt x="9" y="11"/>
                  </a:cubicBezTo>
                  <a:cubicBezTo>
                    <a:pt x="7" y="11"/>
                    <a:pt x="10" y="14"/>
                    <a:pt x="8" y="16"/>
                  </a:cubicBezTo>
                  <a:cubicBezTo>
                    <a:pt x="5" y="19"/>
                    <a:pt x="2" y="18"/>
                    <a:pt x="0" y="21"/>
                  </a:cubicBezTo>
                  <a:cubicBezTo>
                    <a:pt x="2" y="22"/>
                    <a:pt x="5" y="20"/>
                    <a:pt x="7" y="21"/>
                  </a:cubicBezTo>
                  <a:cubicBezTo>
                    <a:pt x="9" y="19"/>
                    <a:pt x="12" y="12"/>
                    <a:pt x="16" y="16"/>
                  </a:cubicBezTo>
                  <a:cubicBezTo>
                    <a:pt x="16" y="17"/>
                    <a:pt x="16" y="18"/>
                    <a:pt x="15" y="20"/>
                  </a:cubicBezTo>
                  <a:cubicBezTo>
                    <a:pt x="19" y="19"/>
                    <a:pt x="32" y="15"/>
                    <a:pt x="28" y="9"/>
                  </a:cubicBezTo>
                  <a:cubicBezTo>
                    <a:pt x="27" y="11"/>
                    <a:pt x="26" y="12"/>
                    <a:pt x="25" y="14"/>
                  </a:cubicBezTo>
                  <a:cubicBezTo>
                    <a:pt x="22" y="12"/>
                    <a:pt x="20" y="15"/>
                    <a:pt x="18" y="14"/>
                  </a:cubicBezTo>
                  <a:cubicBezTo>
                    <a:pt x="20" y="8"/>
                    <a:pt x="26" y="9"/>
                    <a:pt x="2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9" name="淘宝网Chenying0907出品 71"/>
            <p:cNvSpPr>
              <a:spLocks/>
            </p:cNvSpPr>
            <p:nvPr/>
          </p:nvSpPr>
          <p:spPr bwMode="auto">
            <a:xfrm>
              <a:off x="5699126" y="3457576"/>
              <a:ext cx="55563" cy="33338"/>
            </a:xfrm>
            <a:custGeom>
              <a:avLst/>
              <a:gdLst>
                <a:gd name="T0" fmla="*/ 17 w 17"/>
                <a:gd name="T1" fmla="*/ 4 h 10"/>
                <a:gd name="T2" fmla="*/ 12 w 17"/>
                <a:gd name="T3" fmla="*/ 0 h 10"/>
                <a:gd name="T4" fmla="*/ 7 w 17"/>
                <a:gd name="T5" fmla="*/ 0 h 10"/>
                <a:gd name="T6" fmla="*/ 6 w 17"/>
                <a:gd name="T7" fmla="*/ 4 h 10"/>
                <a:gd name="T8" fmla="*/ 4 w 17"/>
                <a:gd name="T9" fmla="*/ 6 h 10"/>
                <a:gd name="T10" fmla="*/ 0 w 17"/>
                <a:gd name="T11" fmla="*/ 3 h 10"/>
                <a:gd name="T12" fmla="*/ 1 w 17"/>
                <a:gd name="T13" fmla="*/ 7 h 10"/>
                <a:gd name="T14" fmla="*/ 6 w 17"/>
                <a:gd name="T15" fmla="*/ 10 h 10"/>
                <a:gd name="T16" fmla="*/ 17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7" y="4"/>
                  </a:moveTo>
                  <a:cubicBezTo>
                    <a:pt x="14" y="3"/>
                    <a:pt x="13" y="3"/>
                    <a:pt x="12" y="0"/>
                  </a:cubicBezTo>
                  <a:cubicBezTo>
                    <a:pt x="11" y="2"/>
                    <a:pt x="9" y="2"/>
                    <a:pt x="7" y="0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6" y="4"/>
                    <a:pt x="5" y="6"/>
                    <a:pt x="4" y="6"/>
                  </a:cubicBezTo>
                  <a:cubicBezTo>
                    <a:pt x="2" y="5"/>
                    <a:pt x="2" y="2"/>
                    <a:pt x="0" y="3"/>
                  </a:cubicBezTo>
                  <a:cubicBezTo>
                    <a:pt x="0" y="4"/>
                    <a:pt x="2" y="6"/>
                    <a:pt x="1" y="7"/>
                  </a:cubicBezTo>
                  <a:cubicBezTo>
                    <a:pt x="5" y="7"/>
                    <a:pt x="5" y="7"/>
                    <a:pt x="6" y="10"/>
                  </a:cubicBezTo>
                  <a:cubicBezTo>
                    <a:pt x="9" y="7"/>
                    <a:pt x="15" y="9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0" name="淘宝网Chenying0907出品 448"/>
          <p:cNvGrpSpPr/>
          <p:nvPr/>
        </p:nvGrpSpPr>
        <p:grpSpPr>
          <a:xfrm rot="10377985" flipH="1">
            <a:off x="6814242" y="1556118"/>
            <a:ext cx="2467051" cy="404652"/>
            <a:chOff x="4811714" y="3189288"/>
            <a:chExt cx="2571750" cy="476251"/>
          </a:xfrm>
          <a:solidFill>
            <a:srgbClr val="F06B2C"/>
          </a:solidFill>
        </p:grpSpPr>
        <p:sp>
          <p:nvSpPr>
            <p:cNvPr id="121" name="淘宝网Chenying0907出品 5"/>
            <p:cNvSpPr>
              <a:spLocks/>
            </p:cNvSpPr>
            <p:nvPr/>
          </p:nvSpPr>
          <p:spPr bwMode="auto">
            <a:xfrm>
              <a:off x="6980238" y="3281363"/>
              <a:ext cx="61913" cy="33338"/>
            </a:xfrm>
            <a:custGeom>
              <a:avLst/>
              <a:gdLst>
                <a:gd name="T0" fmla="*/ 3 w 19"/>
                <a:gd name="T1" fmla="*/ 8 h 10"/>
                <a:gd name="T2" fmla="*/ 13 w 19"/>
                <a:gd name="T3" fmla="*/ 5 h 10"/>
                <a:gd name="T4" fmla="*/ 13 w 19"/>
                <a:gd name="T5" fmla="*/ 9 h 10"/>
                <a:gd name="T6" fmla="*/ 15 w 19"/>
                <a:gd name="T7" fmla="*/ 4 h 10"/>
                <a:gd name="T8" fmla="*/ 19 w 19"/>
                <a:gd name="T9" fmla="*/ 2 h 10"/>
                <a:gd name="T10" fmla="*/ 18 w 19"/>
                <a:gd name="T11" fmla="*/ 0 h 10"/>
                <a:gd name="T12" fmla="*/ 14 w 19"/>
                <a:gd name="T13" fmla="*/ 0 h 10"/>
                <a:gd name="T14" fmla="*/ 8 w 19"/>
                <a:gd name="T15" fmla="*/ 0 h 10"/>
                <a:gd name="T16" fmla="*/ 3 w 19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0">
                  <a:moveTo>
                    <a:pt x="3" y="8"/>
                  </a:moveTo>
                  <a:cubicBezTo>
                    <a:pt x="7" y="10"/>
                    <a:pt x="9" y="2"/>
                    <a:pt x="13" y="5"/>
                  </a:cubicBezTo>
                  <a:cubicBezTo>
                    <a:pt x="14" y="6"/>
                    <a:pt x="11" y="7"/>
                    <a:pt x="13" y="9"/>
                  </a:cubicBezTo>
                  <a:cubicBezTo>
                    <a:pt x="16" y="9"/>
                    <a:pt x="15" y="5"/>
                    <a:pt x="15" y="4"/>
                  </a:cubicBezTo>
                  <a:cubicBezTo>
                    <a:pt x="16" y="3"/>
                    <a:pt x="18" y="4"/>
                    <a:pt x="19" y="2"/>
                  </a:cubicBezTo>
                  <a:cubicBezTo>
                    <a:pt x="18" y="1"/>
                    <a:pt x="19" y="1"/>
                    <a:pt x="18" y="0"/>
                  </a:cubicBezTo>
                  <a:cubicBezTo>
                    <a:pt x="17" y="1"/>
                    <a:pt x="16" y="1"/>
                    <a:pt x="14" y="0"/>
                  </a:cubicBezTo>
                  <a:cubicBezTo>
                    <a:pt x="13" y="2"/>
                    <a:pt x="11" y="3"/>
                    <a:pt x="8" y="0"/>
                  </a:cubicBezTo>
                  <a:cubicBezTo>
                    <a:pt x="5" y="1"/>
                    <a:pt x="0" y="5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2" name="淘宝网Chenying0907出品 6"/>
            <p:cNvSpPr>
              <a:spLocks/>
            </p:cNvSpPr>
            <p:nvPr/>
          </p:nvSpPr>
          <p:spPr bwMode="auto">
            <a:xfrm>
              <a:off x="6980238" y="3271838"/>
              <a:ext cx="12700" cy="12700"/>
            </a:xfrm>
            <a:custGeom>
              <a:avLst/>
              <a:gdLst>
                <a:gd name="T0" fmla="*/ 3 w 4"/>
                <a:gd name="T1" fmla="*/ 1 h 4"/>
                <a:gd name="T2" fmla="*/ 0 w 4"/>
                <a:gd name="T3" fmla="*/ 2 h 4"/>
                <a:gd name="T4" fmla="*/ 3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3"/>
                    <a:pt x="1" y="0"/>
                    <a:pt x="0" y="2"/>
                  </a:cubicBezTo>
                  <a:cubicBezTo>
                    <a:pt x="1" y="4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3" name="淘宝网Chenying0907出品 7"/>
            <p:cNvSpPr>
              <a:spLocks/>
            </p:cNvSpPr>
            <p:nvPr/>
          </p:nvSpPr>
          <p:spPr bwMode="auto">
            <a:xfrm>
              <a:off x="6958013" y="3271838"/>
              <a:ext cx="19050" cy="33338"/>
            </a:xfrm>
            <a:custGeom>
              <a:avLst/>
              <a:gdLst>
                <a:gd name="T0" fmla="*/ 5 w 6"/>
                <a:gd name="T1" fmla="*/ 9 h 10"/>
                <a:gd name="T2" fmla="*/ 6 w 6"/>
                <a:gd name="T3" fmla="*/ 2 h 10"/>
                <a:gd name="T4" fmla="*/ 3 w 6"/>
                <a:gd name="T5" fmla="*/ 1 h 10"/>
                <a:gd name="T6" fmla="*/ 0 w 6"/>
                <a:gd name="T7" fmla="*/ 8 h 10"/>
                <a:gd name="T8" fmla="*/ 5 w 6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9"/>
                  </a:moveTo>
                  <a:cubicBezTo>
                    <a:pt x="5" y="7"/>
                    <a:pt x="6" y="5"/>
                    <a:pt x="6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0" y="3"/>
                    <a:pt x="3" y="7"/>
                    <a:pt x="0" y="8"/>
                  </a:cubicBezTo>
                  <a:cubicBezTo>
                    <a:pt x="2" y="10"/>
                    <a:pt x="3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4" name="淘宝网Chenying0907出品 8"/>
            <p:cNvSpPr>
              <a:spLocks/>
            </p:cNvSpPr>
            <p:nvPr/>
          </p:nvSpPr>
          <p:spPr bwMode="auto">
            <a:xfrm>
              <a:off x="6927851" y="3262313"/>
              <a:ext cx="36513" cy="33338"/>
            </a:xfrm>
            <a:custGeom>
              <a:avLst/>
              <a:gdLst>
                <a:gd name="T0" fmla="*/ 4 w 11"/>
                <a:gd name="T1" fmla="*/ 3 h 10"/>
                <a:gd name="T2" fmla="*/ 3 w 11"/>
                <a:gd name="T3" fmla="*/ 10 h 10"/>
                <a:gd name="T4" fmla="*/ 4 w 11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">
                  <a:moveTo>
                    <a:pt x="4" y="3"/>
                  </a:moveTo>
                  <a:cubicBezTo>
                    <a:pt x="4" y="5"/>
                    <a:pt x="0" y="8"/>
                    <a:pt x="3" y="10"/>
                  </a:cubicBezTo>
                  <a:cubicBezTo>
                    <a:pt x="7" y="8"/>
                    <a:pt x="11" y="0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5" name="淘宝网Chenying0907出品 9"/>
            <p:cNvSpPr>
              <a:spLocks noEditPoints="1"/>
            </p:cNvSpPr>
            <p:nvPr/>
          </p:nvSpPr>
          <p:spPr bwMode="auto">
            <a:xfrm>
              <a:off x="6980238" y="3338513"/>
              <a:ext cx="65088" cy="61913"/>
            </a:xfrm>
            <a:custGeom>
              <a:avLst/>
              <a:gdLst>
                <a:gd name="T0" fmla="*/ 5 w 20"/>
                <a:gd name="T1" fmla="*/ 14 h 19"/>
                <a:gd name="T2" fmla="*/ 0 w 20"/>
                <a:gd name="T3" fmla="*/ 18 h 19"/>
                <a:gd name="T4" fmla="*/ 15 w 20"/>
                <a:gd name="T5" fmla="*/ 16 h 19"/>
                <a:gd name="T6" fmla="*/ 12 w 20"/>
                <a:gd name="T7" fmla="*/ 14 h 19"/>
                <a:gd name="T8" fmla="*/ 10 w 20"/>
                <a:gd name="T9" fmla="*/ 16 h 19"/>
                <a:gd name="T10" fmla="*/ 13 w 20"/>
                <a:gd name="T11" fmla="*/ 7 h 19"/>
                <a:gd name="T12" fmla="*/ 14 w 20"/>
                <a:gd name="T13" fmla="*/ 13 h 19"/>
                <a:gd name="T14" fmla="*/ 20 w 20"/>
                <a:gd name="T15" fmla="*/ 6 h 19"/>
                <a:gd name="T16" fmla="*/ 17 w 20"/>
                <a:gd name="T17" fmla="*/ 1 h 19"/>
                <a:gd name="T18" fmla="*/ 7 w 20"/>
                <a:gd name="T19" fmla="*/ 4 h 19"/>
                <a:gd name="T20" fmla="*/ 3 w 20"/>
                <a:gd name="T21" fmla="*/ 0 h 19"/>
                <a:gd name="T22" fmla="*/ 2 w 20"/>
                <a:gd name="T23" fmla="*/ 4 h 19"/>
                <a:gd name="T24" fmla="*/ 5 w 20"/>
                <a:gd name="T25" fmla="*/ 14 h 19"/>
                <a:gd name="T26" fmla="*/ 11 w 20"/>
                <a:gd name="T27" fmla="*/ 3 h 19"/>
                <a:gd name="T28" fmla="*/ 12 w 20"/>
                <a:gd name="T29" fmla="*/ 3 h 19"/>
                <a:gd name="T30" fmla="*/ 11 w 20"/>
                <a:gd name="T31" fmla="*/ 5 h 19"/>
                <a:gd name="T32" fmla="*/ 11 w 20"/>
                <a:gd name="T3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9">
                  <a:moveTo>
                    <a:pt x="5" y="14"/>
                  </a:moveTo>
                  <a:cubicBezTo>
                    <a:pt x="3" y="15"/>
                    <a:pt x="0" y="15"/>
                    <a:pt x="0" y="18"/>
                  </a:cubicBezTo>
                  <a:cubicBezTo>
                    <a:pt x="5" y="16"/>
                    <a:pt x="10" y="19"/>
                    <a:pt x="15" y="16"/>
                  </a:cubicBezTo>
                  <a:cubicBezTo>
                    <a:pt x="14" y="15"/>
                    <a:pt x="13" y="15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6" y="13"/>
                    <a:pt x="9" y="7"/>
                    <a:pt x="13" y="7"/>
                  </a:cubicBezTo>
                  <a:cubicBezTo>
                    <a:pt x="15" y="9"/>
                    <a:pt x="13" y="11"/>
                    <a:pt x="14" y="13"/>
                  </a:cubicBezTo>
                  <a:cubicBezTo>
                    <a:pt x="16" y="9"/>
                    <a:pt x="20" y="9"/>
                    <a:pt x="20" y="6"/>
                  </a:cubicBezTo>
                  <a:cubicBezTo>
                    <a:pt x="16" y="5"/>
                    <a:pt x="19" y="2"/>
                    <a:pt x="17" y="1"/>
                  </a:cubicBezTo>
                  <a:cubicBezTo>
                    <a:pt x="12" y="0"/>
                    <a:pt x="11" y="3"/>
                    <a:pt x="7" y="4"/>
                  </a:cubicBezTo>
                  <a:cubicBezTo>
                    <a:pt x="4" y="3"/>
                    <a:pt x="6" y="0"/>
                    <a:pt x="3" y="0"/>
                  </a:cubicBezTo>
                  <a:cubicBezTo>
                    <a:pt x="5" y="1"/>
                    <a:pt x="3" y="3"/>
                    <a:pt x="2" y="4"/>
                  </a:cubicBezTo>
                  <a:cubicBezTo>
                    <a:pt x="5" y="7"/>
                    <a:pt x="4" y="10"/>
                    <a:pt x="5" y="14"/>
                  </a:cubicBezTo>
                  <a:close/>
                  <a:moveTo>
                    <a:pt x="11" y="3"/>
                  </a:moveTo>
                  <a:cubicBezTo>
                    <a:pt x="11" y="3"/>
                    <a:pt x="12" y="4"/>
                    <a:pt x="12" y="3"/>
                  </a:cubicBezTo>
                  <a:cubicBezTo>
                    <a:pt x="13" y="3"/>
                    <a:pt x="13" y="6"/>
                    <a:pt x="11" y="5"/>
                  </a:cubicBezTo>
                  <a:cubicBezTo>
                    <a:pt x="10" y="5"/>
                    <a:pt x="11" y="4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6" name="淘宝网Chenying0907出品 10"/>
            <p:cNvSpPr>
              <a:spLocks/>
            </p:cNvSpPr>
            <p:nvPr/>
          </p:nvSpPr>
          <p:spPr bwMode="auto">
            <a:xfrm>
              <a:off x="6908801" y="3271838"/>
              <a:ext cx="22225" cy="23813"/>
            </a:xfrm>
            <a:custGeom>
              <a:avLst/>
              <a:gdLst>
                <a:gd name="T0" fmla="*/ 0 w 7"/>
                <a:gd name="T1" fmla="*/ 5 h 7"/>
                <a:gd name="T2" fmla="*/ 2 w 7"/>
                <a:gd name="T3" fmla="*/ 7 h 7"/>
                <a:gd name="T4" fmla="*/ 6 w 7"/>
                <a:gd name="T5" fmla="*/ 0 h 7"/>
                <a:gd name="T6" fmla="*/ 3 w 7"/>
                <a:gd name="T7" fmla="*/ 1 h 7"/>
                <a:gd name="T8" fmla="*/ 0 w 7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5"/>
                  </a:moveTo>
                  <a:cubicBezTo>
                    <a:pt x="1" y="7"/>
                    <a:pt x="0" y="7"/>
                    <a:pt x="2" y="7"/>
                  </a:cubicBezTo>
                  <a:cubicBezTo>
                    <a:pt x="5" y="5"/>
                    <a:pt x="7" y="3"/>
                    <a:pt x="6" y="0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2"/>
                    <a:pt x="2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7" name="淘宝网Chenying0907出品 11"/>
            <p:cNvSpPr>
              <a:spLocks/>
            </p:cNvSpPr>
            <p:nvPr/>
          </p:nvSpPr>
          <p:spPr bwMode="auto">
            <a:xfrm>
              <a:off x="6784976" y="3259138"/>
              <a:ext cx="39688" cy="22225"/>
            </a:xfrm>
            <a:custGeom>
              <a:avLst/>
              <a:gdLst>
                <a:gd name="T0" fmla="*/ 9 w 12"/>
                <a:gd name="T1" fmla="*/ 4 h 7"/>
                <a:gd name="T2" fmla="*/ 12 w 12"/>
                <a:gd name="T3" fmla="*/ 0 h 7"/>
                <a:gd name="T4" fmla="*/ 8 w 12"/>
                <a:gd name="T5" fmla="*/ 0 h 7"/>
                <a:gd name="T6" fmla="*/ 5 w 12"/>
                <a:gd name="T7" fmla="*/ 5 h 7"/>
                <a:gd name="T8" fmla="*/ 0 w 12"/>
                <a:gd name="T9" fmla="*/ 6 h 7"/>
                <a:gd name="T10" fmla="*/ 11 w 12"/>
                <a:gd name="T11" fmla="*/ 7 h 7"/>
                <a:gd name="T12" fmla="*/ 9 w 1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9" y="4"/>
                  </a:moveTo>
                  <a:cubicBezTo>
                    <a:pt x="9" y="2"/>
                    <a:pt x="12" y="2"/>
                    <a:pt x="12" y="0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2"/>
                    <a:pt x="6" y="4"/>
                    <a:pt x="5" y="5"/>
                  </a:cubicBezTo>
                  <a:cubicBezTo>
                    <a:pt x="3" y="6"/>
                    <a:pt x="1" y="3"/>
                    <a:pt x="0" y="6"/>
                  </a:cubicBezTo>
                  <a:cubicBezTo>
                    <a:pt x="4" y="7"/>
                    <a:pt x="7" y="7"/>
                    <a:pt x="11" y="7"/>
                  </a:cubicBezTo>
                  <a:cubicBezTo>
                    <a:pt x="10" y="6"/>
                    <a:pt x="9" y="5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8" name="淘宝网Chenying0907出品 12"/>
            <p:cNvSpPr>
              <a:spLocks/>
            </p:cNvSpPr>
            <p:nvPr/>
          </p:nvSpPr>
          <p:spPr bwMode="auto">
            <a:xfrm>
              <a:off x="6719888" y="3244851"/>
              <a:ext cx="58738" cy="33338"/>
            </a:xfrm>
            <a:custGeom>
              <a:avLst/>
              <a:gdLst>
                <a:gd name="T0" fmla="*/ 0 w 18"/>
                <a:gd name="T1" fmla="*/ 8 h 10"/>
                <a:gd name="T2" fmla="*/ 18 w 18"/>
                <a:gd name="T3" fmla="*/ 1 h 10"/>
                <a:gd name="T4" fmla="*/ 5 w 18"/>
                <a:gd name="T5" fmla="*/ 0 h 10"/>
                <a:gd name="T6" fmla="*/ 0 w 1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0">
                  <a:moveTo>
                    <a:pt x="0" y="8"/>
                  </a:moveTo>
                  <a:cubicBezTo>
                    <a:pt x="7" y="10"/>
                    <a:pt x="14" y="6"/>
                    <a:pt x="18" y="1"/>
                  </a:cubicBezTo>
                  <a:cubicBezTo>
                    <a:pt x="14" y="2"/>
                    <a:pt x="9" y="1"/>
                    <a:pt x="5" y="0"/>
                  </a:cubicBezTo>
                  <a:cubicBezTo>
                    <a:pt x="6" y="5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9" name="淘宝网Chenying0907出品 13"/>
            <p:cNvSpPr>
              <a:spLocks/>
            </p:cNvSpPr>
            <p:nvPr/>
          </p:nvSpPr>
          <p:spPr bwMode="auto">
            <a:xfrm>
              <a:off x="6778626" y="3255963"/>
              <a:ext cx="15875" cy="12700"/>
            </a:xfrm>
            <a:custGeom>
              <a:avLst/>
              <a:gdLst>
                <a:gd name="T0" fmla="*/ 2 w 5"/>
                <a:gd name="T1" fmla="*/ 4 h 4"/>
                <a:gd name="T2" fmla="*/ 5 w 5"/>
                <a:gd name="T3" fmla="*/ 3 h 4"/>
                <a:gd name="T4" fmla="*/ 3 w 5"/>
                <a:gd name="T5" fmla="*/ 0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3" y="4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2"/>
                    <a:pt x="0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0" name="淘宝网Chenying0907出品 14"/>
            <p:cNvSpPr>
              <a:spLocks/>
            </p:cNvSpPr>
            <p:nvPr/>
          </p:nvSpPr>
          <p:spPr bwMode="auto">
            <a:xfrm>
              <a:off x="6675438" y="3235326"/>
              <a:ext cx="47625" cy="33338"/>
            </a:xfrm>
            <a:custGeom>
              <a:avLst/>
              <a:gdLst>
                <a:gd name="T0" fmla="*/ 4 w 15"/>
                <a:gd name="T1" fmla="*/ 10 h 10"/>
                <a:gd name="T2" fmla="*/ 4 w 15"/>
                <a:gd name="T3" fmla="*/ 5 h 10"/>
                <a:gd name="T4" fmla="*/ 9 w 15"/>
                <a:gd name="T5" fmla="*/ 4 h 10"/>
                <a:gd name="T6" fmla="*/ 10 w 15"/>
                <a:gd name="T7" fmla="*/ 9 h 10"/>
                <a:gd name="T8" fmla="*/ 14 w 15"/>
                <a:gd name="T9" fmla="*/ 2 h 10"/>
                <a:gd name="T10" fmla="*/ 9 w 15"/>
                <a:gd name="T11" fmla="*/ 1 h 10"/>
                <a:gd name="T12" fmla="*/ 0 w 15"/>
                <a:gd name="T13" fmla="*/ 5 h 10"/>
                <a:gd name="T14" fmla="*/ 4 w 15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4" y="10"/>
                  </a:moveTo>
                  <a:cubicBezTo>
                    <a:pt x="5" y="8"/>
                    <a:pt x="3" y="7"/>
                    <a:pt x="4" y="5"/>
                  </a:cubicBezTo>
                  <a:cubicBezTo>
                    <a:pt x="6" y="4"/>
                    <a:pt x="8" y="3"/>
                    <a:pt x="9" y="4"/>
                  </a:cubicBezTo>
                  <a:cubicBezTo>
                    <a:pt x="11" y="5"/>
                    <a:pt x="8" y="7"/>
                    <a:pt x="10" y="9"/>
                  </a:cubicBezTo>
                  <a:cubicBezTo>
                    <a:pt x="13" y="8"/>
                    <a:pt x="15" y="3"/>
                    <a:pt x="14" y="2"/>
                  </a:cubicBezTo>
                  <a:cubicBezTo>
                    <a:pt x="13" y="5"/>
                    <a:pt x="10" y="2"/>
                    <a:pt x="9" y="1"/>
                  </a:cubicBezTo>
                  <a:cubicBezTo>
                    <a:pt x="5" y="1"/>
                    <a:pt x="2" y="0"/>
                    <a:pt x="0" y="5"/>
                  </a:cubicBezTo>
                  <a:cubicBezTo>
                    <a:pt x="1" y="6"/>
                    <a:pt x="1" y="8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1" name="淘宝网Chenying0907出品 15"/>
            <p:cNvSpPr>
              <a:spLocks/>
            </p:cNvSpPr>
            <p:nvPr/>
          </p:nvSpPr>
          <p:spPr bwMode="auto">
            <a:xfrm>
              <a:off x="6834188" y="3371851"/>
              <a:ext cx="19050" cy="9525"/>
            </a:xfrm>
            <a:custGeom>
              <a:avLst/>
              <a:gdLst>
                <a:gd name="T0" fmla="*/ 4 w 6"/>
                <a:gd name="T1" fmla="*/ 0 h 3"/>
                <a:gd name="T2" fmla="*/ 3 w 6"/>
                <a:gd name="T3" fmla="*/ 0 h 3"/>
                <a:gd name="T4" fmla="*/ 1 w 6"/>
                <a:gd name="T5" fmla="*/ 3 h 3"/>
                <a:gd name="T6" fmla="*/ 4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0" y="2"/>
                    <a:pt x="1" y="3"/>
                  </a:cubicBezTo>
                  <a:cubicBezTo>
                    <a:pt x="2" y="2"/>
                    <a:pt x="6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2" name="淘宝网Chenying0907出品 16"/>
            <p:cNvSpPr>
              <a:spLocks/>
            </p:cNvSpPr>
            <p:nvPr/>
          </p:nvSpPr>
          <p:spPr bwMode="auto">
            <a:xfrm>
              <a:off x="6651626" y="3235326"/>
              <a:ext cx="17463" cy="9525"/>
            </a:xfrm>
            <a:custGeom>
              <a:avLst/>
              <a:gdLst>
                <a:gd name="T0" fmla="*/ 2 w 5"/>
                <a:gd name="T1" fmla="*/ 0 h 3"/>
                <a:gd name="T2" fmla="*/ 1 w 5"/>
                <a:gd name="T3" fmla="*/ 3 h 3"/>
                <a:gd name="T4" fmla="*/ 2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5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3" name="淘宝网Chenying0907出品 17"/>
            <p:cNvSpPr>
              <a:spLocks/>
            </p:cNvSpPr>
            <p:nvPr/>
          </p:nvSpPr>
          <p:spPr bwMode="auto">
            <a:xfrm>
              <a:off x="6623051" y="3232151"/>
              <a:ext cx="28575" cy="15875"/>
            </a:xfrm>
            <a:custGeom>
              <a:avLst/>
              <a:gdLst>
                <a:gd name="T0" fmla="*/ 7 w 9"/>
                <a:gd name="T1" fmla="*/ 0 h 5"/>
                <a:gd name="T2" fmla="*/ 3 w 9"/>
                <a:gd name="T3" fmla="*/ 0 h 5"/>
                <a:gd name="T4" fmla="*/ 0 w 9"/>
                <a:gd name="T5" fmla="*/ 4 h 5"/>
                <a:gd name="T6" fmla="*/ 5 w 9"/>
                <a:gd name="T7" fmla="*/ 5 h 5"/>
                <a:gd name="T8" fmla="*/ 7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2"/>
                    <a:pt x="2" y="3"/>
                    <a:pt x="0" y="4"/>
                  </a:cubicBezTo>
                  <a:cubicBezTo>
                    <a:pt x="2" y="4"/>
                    <a:pt x="3" y="5"/>
                    <a:pt x="5" y="5"/>
                  </a:cubicBezTo>
                  <a:cubicBezTo>
                    <a:pt x="5" y="3"/>
                    <a:pt x="9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4" name="淘宝网Chenying0907出品 18"/>
            <p:cNvSpPr>
              <a:spLocks/>
            </p:cNvSpPr>
            <p:nvPr/>
          </p:nvSpPr>
          <p:spPr bwMode="auto">
            <a:xfrm>
              <a:off x="6808788" y="3360738"/>
              <a:ext cx="19050" cy="26988"/>
            </a:xfrm>
            <a:custGeom>
              <a:avLst/>
              <a:gdLst>
                <a:gd name="T0" fmla="*/ 3 w 6"/>
                <a:gd name="T1" fmla="*/ 0 h 8"/>
                <a:gd name="T2" fmla="*/ 0 w 6"/>
                <a:gd name="T3" fmla="*/ 1 h 8"/>
                <a:gd name="T4" fmla="*/ 3 w 6"/>
                <a:gd name="T5" fmla="*/ 8 h 8"/>
                <a:gd name="T6" fmla="*/ 3 w 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4" y="3"/>
                    <a:pt x="3" y="5"/>
                    <a:pt x="3" y="8"/>
                  </a:cubicBezTo>
                  <a:cubicBezTo>
                    <a:pt x="6" y="6"/>
                    <a:pt x="5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5" name="淘宝网Chenying0907出品 19"/>
            <p:cNvSpPr>
              <a:spLocks/>
            </p:cNvSpPr>
            <p:nvPr/>
          </p:nvSpPr>
          <p:spPr bwMode="auto">
            <a:xfrm>
              <a:off x="6661151" y="3251201"/>
              <a:ext cx="11113" cy="11113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3 h 3"/>
                <a:gd name="T6" fmla="*/ 3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2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6" name="淘宝网Chenying0907出品 20"/>
            <p:cNvSpPr>
              <a:spLocks/>
            </p:cNvSpPr>
            <p:nvPr/>
          </p:nvSpPr>
          <p:spPr bwMode="auto">
            <a:xfrm>
              <a:off x="6694488" y="3360738"/>
              <a:ext cx="103188" cy="60325"/>
            </a:xfrm>
            <a:custGeom>
              <a:avLst/>
              <a:gdLst>
                <a:gd name="T0" fmla="*/ 27 w 32"/>
                <a:gd name="T1" fmla="*/ 1 h 18"/>
                <a:gd name="T2" fmla="*/ 26 w 32"/>
                <a:gd name="T3" fmla="*/ 9 h 18"/>
                <a:gd name="T4" fmla="*/ 20 w 32"/>
                <a:gd name="T5" fmla="*/ 10 h 18"/>
                <a:gd name="T6" fmla="*/ 18 w 32"/>
                <a:gd name="T7" fmla="*/ 9 h 18"/>
                <a:gd name="T8" fmla="*/ 21 w 32"/>
                <a:gd name="T9" fmla="*/ 2 h 18"/>
                <a:gd name="T10" fmla="*/ 17 w 32"/>
                <a:gd name="T11" fmla="*/ 1 h 18"/>
                <a:gd name="T12" fmla="*/ 17 w 32"/>
                <a:gd name="T13" fmla="*/ 10 h 18"/>
                <a:gd name="T14" fmla="*/ 14 w 32"/>
                <a:gd name="T15" fmla="*/ 10 h 18"/>
                <a:gd name="T16" fmla="*/ 6 w 32"/>
                <a:gd name="T17" fmla="*/ 8 h 18"/>
                <a:gd name="T18" fmla="*/ 0 w 32"/>
                <a:gd name="T19" fmla="*/ 7 h 18"/>
                <a:gd name="T20" fmla="*/ 5 w 32"/>
                <a:gd name="T21" fmla="*/ 14 h 18"/>
                <a:gd name="T22" fmla="*/ 11 w 32"/>
                <a:gd name="T23" fmla="*/ 12 h 18"/>
                <a:gd name="T24" fmla="*/ 28 w 32"/>
                <a:gd name="T25" fmla="*/ 14 h 18"/>
                <a:gd name="T26" fmla="*/ 30 w 32"/>
                <a:gd name="T27" fmla="*/ 2 h 18"/>
                <a:gd name="T28" fmla="*/ 27 w 32"/>
                <a:gd name="T2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18">
                  <a:moveTo>
                    <a:pt x="27" y="1"/>
                  </a:moveTo>
                  <a:cubicBezTo>
                    <a:pt x="24" y="4"/>
                    <a:pt x="26" y="6"/>
                    <a:pt x="26" y="9"/>
                  </a:cubicBezTo>
                  <a:cubicBezTo>
                    <a:pt x="23" y="7"/>
                    <a:pt x="22" y="8"/>
                    <a:pt x="20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9" y="6"/>
                    <a:pt x="19" y="3"/>
                    <a:pt x="21" y="2"/>
                  </a:cubicBezTo>
                  <a:cubicBezTo>
                    <a:pt x="19" y="0"/>
                    <a:pt x="18" y="1"/>
                    <a:pt x="17" y="1"/>
                  </a:cubicBezTo>
                  <a:cubicBezTo>
                    <a:pt x="14" y="4"/>
                    <a:pt x="17" y="7"/>
                    <a:pt x="17" y="10"/>
                  </a:cubicBezTo>
                  <a:cubicBezTo>
                    <a:pt x="16" y="11"/>
                    <a:pt x="15" y="11"/>
                    <a:pt x="14" y="10"/>
                  </a:cubicBezTo>
                  <a:cubicBezTo>
                    <a:pt x="13" y="6"/>
                    <a:pt x="9" y="7"/>
                    <a:pt x="6" y="8"/>
                  </a:cubicBezTo>
                  <a:cubicBezTo>
                    <a:pt x="5" y="6"/>
                    <a:pt x="2" y="4"/>
                    <a:pt x="0" y="7"/>
                  </a:cubicBezTo>
                  <a:cubicBezTo>
                    <a:pt x="4" y="9"/>
                    <a:pt x="3" y="12"/>
                    <a:pt x="5" y="14"/>
                  </a:cubicBezTo>
                  <a:cubicBezTo>
                    <a:pt x="7" y="14"/>
                    <a:pt x="9" y="11"/>
                    <a:pt x="11" y="12"/>
                  </a:cubicBezTo>
                  <a:cubicBezTo>
                    <a:pt x="17" y="18"/>
                    <a:pt x="22" y="11"/>
                    <a:pt x="28" y="14"/>
                  </a:cubicBezTo>
                  <a:cubicBezTo>
                    <a:pt x="28" y="10"/>
                    <a:pt x="32" y="6"/>
                    <a:pt x="30" y="2"/>
                  </a:cubicBezTo>
                  <a:cubicBezTo>
                    <a:pt x="29" y="3"/>
                    <a:pt x="28" y="1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7" name="淘宝网Chenying0907出品 21"/>
            <p:cNvSpPr>
              <a:spLocks/>
            </p:cNvSpPr>
            <p:nvPr/>
          </p:nvSpPr>
          <p:spPr bwMode="auto">
            <a:xfrm>
              <a:off x="6586538" y="3222626"/>
              <a:ext cx="17463" cy="25400"/>
            </a:xfrm>
            <a:custGeom>
              <a:avLst/>
              <a:gdLst>
                <a:gd name="T0" fmla="*/ 5 w 5"/>
                <a:gd name="T1" fmla="*/ 5 h 8"/>
                <a:gd name="T2" fmla="*/ 0 w 5"/>
                <a:gd name="T3" fmla="*/ 3 h 8"/>
                <a:gd name="T4" fmla="*/ 5 w 5"/>
                <a:gd name="T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2"/>
                    <a:pt x="2" y="0"/>
                    <a:pt x="0" y="3"/>
                  </a:cubicBezTo>
                  <a:cubicBezTo>
                    <a:pt x="0" y="4"/>
                    <a:pt x="4" y="8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8" name="淘宝网Chenying0907出品 22"/>
            <p:cNvSpPr>
              <a:spLocks/>
            </p:cNvSpPr>
            <p:nvPr/>
          </p:nvSpPr>
          <p:spPr bwMode="auto">
            <a:xfrm>
              <a:off x="6607176" y="3244851"/>
              <a:ext cx="15875" cy="11113"/>
            </a:xfrm>
            <a:custGeom>
              <a:avLst/>
              <a:gdLst>
                <a:gd name="T0" fmla="*/ 3 w 5"/>
                <a:gd name="T1" fmla="*/ 3 h 3"/>
                <a:gd name="T2" fmla="*/ 5 w 5"/>
                <a:gd name="T3" fmla="*/ 0 h 3"/>
                <a:gd name="T4" fmla="*/ 2 w 5"/>
                <a:gd name="T5" fmla="*/ 0 h 3"/>
                <a:gd name="T6" fmla="*/ 0 w 5"/>
                <a:gd name="T7" fmla="*/ 1 h 3"/>
                <a:gd name="T8" fmla="*/ 3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9" name="淘宝网Chenying0907出品 23"/>
            <p:cNvSpPr>
              <a:spLocks/>
            </p:cNvSpPr>
            <p:nvPr/>
          </p:nvSpPr>
          <p:spPr bwMode="auto">
            <a:xfrm>
              <a:off x="6567488" y="3228976"/>
              <a:ext cx="15875" cy="12700"/>
            </a:xfrm>
            <a:custGeom>
              <a:avLst/>
              <a:gdLst>
                <a:gd name="T0" fmla="*/ 5 w 5"/>
                <a:gd name="T1" fmla="*/ 2 h 4"/>
                <a:gd name="T2" fmla="*/ 0 w 5"/>
                <a:gd name="T3" fmla="*/ 2 h 4"/>
                <a:gd name="T4" fmla="*/ 2 w 5"/>
                <a:gd name="T5" fmla="*/ 4 h 4"/>
                <a:gd name="T6" fmla="*/ 5 w 5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0" name="淘宝网Chenying0907出品 24"/>
            <p:cNvSpPr>
              <a:spLocks/>
            </p:cNvSpPr>
            <p:nvPr/>
          </p:nvSpPr>
          <p:spPr bwMode="auto">
            <a:xfrm>
              <a:off x="6508751" y="3228976"/>
              <a:ext cx="52388" cy="26988"/>
            </a:xfrm>
            <a:custGeom>
              <a:avLst/>
              <a:gdLst>
                <a:gd name="T0" fmla="*/ 9 w 16"/>
                <a:gd name="T1" fmla="*/ 8 h 8"/>
                <a:gd name="T2" fmla="*/ 11 w 16"/>
                <a:gd name="T3" fmla="*/ 4 h 8"/>
                <a:gd name="T4" fmla="*/ 16 w 16"/>
                <a:gd name="T5" fmla="*/ 3 h 8"/>
                <a:gd name="T6" fmla="*/ 15 w 16"/>
                <a:gd name="T7" fmla="*/ 1 h 8"/>
                <a:gd name="T8" fmla="*/ 8 w 16"/>
                <a:gd name="T9" fmla="*/ 1 h 8"/>
                <a:gd name="T10" fmla="*/ 0 w 16"/>
                <a:gd name="T11" fmla="*/ 7 h 8"/>
                <a:gd name="T12" fmla="*/ 9 w 1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8">
                  <a:moveTo>
                    <a:pt x="9" y="8"/>
                  </a:moveTo>
                  <a:cubicBezTo>
                    <a:pt x="11" y="7"/>
                    <a:pt x="9" y="5"/>
                    <a:pt x="11" y="4"/>
                  </a:cubicBezTo>
                  <a:cubicBezTo>
                    <a:pt x="13" y="6"/>
                    <a:pt x="15" y="4"/>
                    <a:pt x="16" y="3"/>
                  </a:cubicBezTo>
                  <a:cubicBezTo>
                    <a:pt x="15" y="2"/>
                    <a:pt x="16" y="1"/>
                    <a:pt x="15" y="1"/>
                  </a:cubicBezTo>
                  <a:cubicBezTo>
                    <a:pt x="12" y="0"/>
                    <a:pt x="11" y="4"/>
                    <a:pt x="8" y="1"/>
                  </a:cubicBezTo>
                  <a:cubicBezTo>
                    <a:pt x="6" y="4"/>
                    <a:pt x="3" y="4"/>
                    <a:pt x="0" y="7"/>
                  </a:cubicBezTo>
                  <a:cubicBezTo>
                    <a:pt x="3" y="8"/>
                    <a:pt x="6" y="8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1" name="淘宝网Chenying0907出品 25"/>
            <p:cNvSpPr>
              <a:spLocks/>
            </p:cNvSpPr>
            <p:nvPr/>
          </p:nvSpPr>
          <p:spPr bwMode="auto">
            <a:xfrm>
              <a:off x="6669088" y="3363913"/>
              <a:ext cx="31750" cy="23813"/>
            </a:xfrm>
            <a:custGeom>
              <a:avLst/>
              <a:gdLst>
                <a:gd name="T0" fmla="*/ 9 w 10"/>
                <a:gd name="T1" fmla="*/ 0 h 7"/>
                <a:gd name="T2" fmla="*/ 0 w 10"/>
                <a:gd name="T3" fmla="*/ 3 h 7"/>
                <a:gd name="T4" fmla="*/ 3 w 10"/>
                <a:gd name="T5" fmla="*/ 7 h 7"/>
                <a:gd name="T6" fmla="*/ 10 w 10"/>
                <a:gd name="T7" fmla="*/ 2 h 7"/>
                <a:gd name="T8" fmla="*/ 9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4" y="3"/>
                    <a:pt x="7" y="4"/>
                    <a:pt x="10" y="2"/>
                  </a:cubicBezTo>
                  <a:cubicBezTo>
                    <a:pt x="10" y="1"/>
                    <a:pt x="10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2" name="淘宝网Chenying0907出品 26"/>
            <p:cNvSpPr>
              <a:spLocks/>
            </p:cNvSpPr>
            <p:nvPr/>
          </p:nvSpPr>
          <p:spPr bwMode="auto">
            <a:xfrm>
              <a:off x="6477001" y="3219451"/>
              <a:ext cx="34925" cy="36513"/>
            </a:xfrm>
            <a:custGeom>
              <a:avLst/>
              <a:gdLst>
                <a:gd name="T0" fmla="*/ 8 w 11"/>
                <a:gd name="T1" fmla="*/ 11 h 11"/>
                <a:gd name="T2" fmla="*/ 10 w 11"/>
                <a:gd name="T3" fmla="*/ 4 h 11"/>
                <a:gd name="T4" fmla="*/ 4 w 11"/>
                <a:gd name="T5" fmla="*/ 0 h 11"/>
                <a:gd name="T6" fmla="*/ 3 w 11"/>
                <a:gd name="T7" fmla="*/ 5 h 11"/>
                <a:gd name="T8" fmla="*/ 6 w 11"/>
                <a:gd name="T9" fmla="*/ 9 h 11"/>
                <a:gd name="T10" fmla="*/ 1 w 11"/>
                <a:gd name="T11" fmla="*/ 8 h 11"/>
                <a:gd name="T12" fmla="*/ 8 w 1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8" y="11"/>
                  </a:moveTo>
                  <a:cubicBezTo>
                    <a:pt x="9" y="8"/>
                    <a:pt x="11" y="6"/>
                    <a:pt x="10" y="4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1" y="1"/>
                    <a:pt x="6" y="3"/>
                    <a:pt x="3" y="5"/>
                  </a:cubicBezTo>
                  <a:cubicBezTo>
                    <a:pt x="5" y="6"/>
                    <a:pt x="7" y="7"/>
                    <a:pt x="6" y="9"/>
                  </a:cubicBezTo>
                  <a:cubicBezTo>
                    <a:pt x="3" y="11"/>
                    <a:pt x="2" y="6"/>
                    <a:pt x="1" y="8"/>
                  </a:cubicBezTo>
                  <a:cubicBezTo>
                    <a:pt x="0" y="11"/>
                    <a:pt x="6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3" name="淘宝网Chenying0907出品 27"/>
            <p:cNvSpPr>
              <a:spLocks/>
            </p:cNvSpPr>
            <p:nvPr/>
          </p:nvSpPr>
          <p:spPr bwMode="auto">
            <a:xfrm>
              <a:off x="6456363" y="3211513"/>
              <a:ext cx="23813" cy="39688"/>
            </a:xfrm>
            <a:custGeom>
              <a:avLst/>
              <a:gdLst>
                <a:gd name="T0" fmla="*/ 6 w 7"/>
                <a:gd name="T1" fmla="*/ 3 h 12"/>
                <a:gd name="T2" fmla="*/ 3 w 7"/>
                <a:gd name="T3" fmla="*/ 2 h 12"/>
                <a:gd name="T4" fmla="*/ 1 w 7"/>
                <a:gd name="T5" fmla="*/ 12 h 12"/>
                <a:gd name="T6" fmla="*/ 6 w 7"/>
                <a:gd name="T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6" y="3"/>
                  </a:moveTo>
                  <a:cubicBezTo>
                    <a:pt x="5" y="0"/>
                    <a:pt x="4" y="3"/>
                    <a:pt x="3" y="2"/>
                  </a:cubicBezTo>
                  <a:cubicBezTo>
                    <a:pt x="1" y="5"/>
                    <a:pt x="0" y="8"/>
                    <a:pt x="1" y="12"/>
                  </a:cubicBezTo>
                  <a:cubicBezTo>
                    <a:pt x="7" y="11"/>
                    <a:pt x="1" y="4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4" name="淘宝网Chenying0907出品 28"/>
            <p:cNvSpPr>
              <a:spLocks/>
            </p:cNvSpPr>
            <p:nvPr/>
          </p:nvSpPr>
          <p:spPr bwMode="auto">
            <a:xfrm>
              <a:off x="6665913" y="3394076"/>
              <a:ext cx="31750" cy="23813"/>
            </a:xfrm>
            <a:custGeom>
              <a:avLst/>
              <a:gdLst>
                <a:gd name="T0" fmla="*/ 10 w 10"/>
                <a:gd name="T1" fmla="*/ 5 h 7"/>
                <a:gd name="T2" fmla="*/ 6 w 10"/>
                <a:gd name="T3" fmla="*/ 0 h 7"/>
                <a:gd name="T4" fmla="*/ 0 w 10"/>
                <a:gd name="T5" fmla="*/ 7 h 7"/>
                <a:gd name="T6" fmla="*/ 10 w 10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5"/>
                  </a:moveTo>
                  <a:cubicBezTo>
                    <a:pt x="9" y="2"/>
                    <a:pt x="9" y="0"/>
                    <a:pt x="6" y="0"/>
                  </a:cubicBezTo>
                  <a:cubicBezTo>
                    <a:pt x="5" y="4"/>
                    <a:pt x="0" y="4"/>
                    <a:pt x="0" y="7"/>
                  </a:cubicBezTo>
                  <a:cubicBezTo>
                    <a:pt x="3" y="4"/>
                    <a:pt x="7" y="7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5" name="淘宝网Chenying0907出品 29"/>
            <p:cNvSpPr>
              <a:spLocks/>
            </p:cNvSpPr>
            <p:nvPr/>
          </p:nvSpPr>
          <p:spPr bwMode="auto">
            <a:xfrm>
              <a:off x="6424613" y="3216276"/>
              <a:ext cx="31750" cy="31750"/>
            </a:xfrm>
            <a:custGeom>
              <a:avLst/>
              <a:gdLst>
                <a:gd name="T0" fmla="*/ 7 w 10"/>
                <a:gd name="T1" fmla="*/ 8 h 10"/>
                <a:gd name="T2" fmla="*/ 0 w 10"/>
                <a:gd name="T3" fmla="*/ 8 h 10"/>
                <a:gd name="T4" fmla="*/ 7 w 10"/>
                <a:gd name="T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7" y="8"/>
                  </a:moveTo>
                  <a:cubicBezTo>
                    <a:pt x="10" y="0"/>
                    <a:pt x="0" y="0"/>
                    <a:pt x="0" y="8"/>
                  </a:cubicBezTo>
                  <a:cubicBezTo>
                    <a:pt x="3" y="10"/>
                    <a:pt x="5" y="10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6" name="淘宝网Chenying0907出品 30"/>
            <p:cNvSpPr>
              <a:spLocks/>
            </p:cNvSpPr>
            <p:nvPr/>
          </p:nvSpPr>
          <p:spPr bwMode="auto">
            <a:xfrm>
              <a:off x="6551613" y="3367088"/>
              <a:ext cx="114300" cy="63500"/>
            </a:xfrm>
            <a:custGeom>
              <a:avLst/>
              <a:gdLst>
                <a:gd name="T0" fmla="*/ 10 w 35"/>
                <a:gd name="T1" fmla="*/ 7 h 19"/>
                <a:gd name="T2" fmla="*/ 7 w 35"/>
                <a:gd name="T3" fmla="*/ 13 h 19"/>
                <a:gd name="T4" fmla="*/ 4 w 35"/>
                <a:gd name="T5" fmla="*/ 11 h 19"/>
                <a:gd name="T6" fmla="*/ 0 w 35"/>
                <a:gd name="T7" fmla="*/ 17 h 19"/>
                <a:gd name="T8" fmla="*/ 10 w 35"/>
                <a:gd name="T9" fmla="*/ 15 h 19"/>
                <a:gd name="T10" fmla="*/ 15 w 35"/>
                <a:gd name="T11" fmla="*/ 8 h 19"/>
                <a:gd name="T12" fmla="*/ 12 w 35"/>
                <a:gd name="T13" fmla="*/ 13 h 19"/>
                <a:gd name="T14" fmla="*/ 17 w 35"/>
                <a:gd name="T15" fmla="*/ 15 h 19"/>
                <a:gd name="T16" fmla="*/ 23 w 35"/>
                <a:gd name="T17" fmla="*/ 4 h 19"/>
                <a:gd name="T18" fmla="*/ 23 w 35"/>
                <a:gd name="T19" fmla="*/ 11 h 19"/>
                <a:gd name="T20" fmla="*/ 29 w 35"/>
                <a:gd name="T21" fmla="*/ 10 h 19"/>
                <a:gd name="T22" fmla="*/ 30 w 35"/>
                <a:gd name="T23" fmla="*/ 13 h 19"/>
                <a:gd name="T24" fmla="*/ 35 w 35"/>
                <a:gd name="T25" fmla="*/ 8 h 19"/>
                <a:gd name="T26" fmla="*/ 32 w 35"/>
                <a:gd name="T27" fmla="*/ 3 h 19"/>
                <a:gd name="T28" fmla="*/ 27 w 35"/>
                <a:gd name="T29" fmla="*/ 6 h 19"/>
                <a:gd name="T30" fmla="*/ 25 w 35"/>
                <a:gd name="T31" fmla="*/ 3 h 19"/>
                <a:gd name="T32" fmla="*/ 28 w 35"/>
                <a:gd name="T33" fmla="*/ 1 h 19"/>
                <a:gd name="T34" fmla="*/ 22 w 35"/>
                <a:gd name="T35" fmla="*/ 0 h 19"/>
                <a:gd name="T36" fmla="*/ 21 w 35"/>
                <a:gd name="T37" fmla="*/ 4 h 19"/>
                <a:gd name="T38" fmla="*/ 13 w 35"/>
                <a:gd name="T39" fmla="*/ 8 h 19"/>
                <a:gd name="T40" fmla="*/ 10 w 35"/>
                <a:gd name="T4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19">
                  <a:moveTo>
                    <a:pt x="10" y="7"/>
                  </a:moveTo>
                  <a:cubicBezTo>
                    <a:pt x="8" y="9"/>
                    <a:pt x="9" y="11"/>
                    <a:pt x="7" y="13"/>
                  </a:cubicBezTo>
                  <a:cubicBezTo>
                    <a:pt x="5" y="12"/>
                    <a:pt x="5" y="13"/>
                    <a:pt x="4" y="11"/>
                  </a:cubicBezTo>
                  <a:cubicBezTo>
                    <a:pt x="3" y="14"/>
                    <a:pt x="0" y="15"/>
                    <a:pt x="0" y="17"/>
                  </a:cubicBezTo>
                  <a:cubicBezTo>
                    <a:pt x="4" y="19"/>
                    <a:pt x="6" y="12"/>
                    <a:pt x="10" y="15"/>
                  </a:cubicBezTo>
                  <a:cubicBezTo>
                    <a:pt x="11" y="13"/>
                    <a:pt x="12" y="9"/>
                    <a:pt x="15" y="8"/>
                  </a:cubicBezTo>
                  <a:cubicBezTo>
                    <a:pt x="15" y="10"/>
                    <a:pt x="14" y="11"/>
                    <a:pt x="12" y="13"/>
                  </a:cubicBezTo>
                  <a:cubicBezTo>
                    <a:pt x="14" y="14"/>
                    <a:pt x="16" y="16"/>
                    <a:pt x="17" y="15"/>
                  </a:cubicBezTo>
                  <a:cubicBezTo>
                    <a:pt x="12" y="11"/>
                    <a:pt x="21" y="7"/>
                    <a:pt x="23" y="4"/>
                  </a:cubicBezTo>
                  <a:cubicBezTo>
                    <a:pt x="26" y="6"/>
                    <a:pt x="21" y="9"/>
                    <a:pt x="23" y="11"/>
                  </a:cubicBezTo>
                  <a:cubicBezTo>
                    <a:pt x="25" y="12"/>
                    <a:pt x="27" y="9"/>
                    <a:pt x="29" y="10"/>
                  </a:cubicBezTo>
                  <a:cubicBezTo>
                    <a:pt x="29" y="11"/>
                    <a:pt x="28" y="12"/>
                    <a:pt x="30" y="13"/>
                  </a:cubicBezTo>
                  <a:cubicBezTo>
                    <a:pt x="31" y="10"/>
                    <a:pt x="33" y="10"/>
                    <a:pt x="35" y="8"/>
                  </a:cubicBezTo>
                  <a:cubicBezTo>
                    <a:pt x="34" y="6"/>
                    <a:pt x="34" y="4"/>
                    <a:pt x="32" y="3"/>
                  </a:cubicBezTo>
                  <a:cubicBezTo>
                    <a:pt x="30" y="2"/>
                    <a:pt x="29" y="7"/>
                    <a:pt x="27" y="6"/>
                  </a:cubicBezTo>
                  <a:cubicBezTo>
                    <a:pt x="26" y="5"/>
                    <a:pt x="25" y="4"/>
                    <a:pt x="25" y="3"/>
                  </a:cubicBezTo>
                  <a:cubicBezTo>
                    <a:pt x="26" y="3"/>
                    <a:pt x="27" y="2"/>
                    <a:pt x="28" y="1"/>
                  </a:cubicBezTo>
                  <a:cubicBezTo>
                    <a:pt x="26" y="0"/>
                    <a:pt x="24" y="0"/>
                    <a:pt x="22" y="0"/>
                  </a:cubicBezTo>
                  <a:cubicBezTo>
                    <a:pt x="24" y="1"/>
                    <a:pt x="22" y="3"/>
                    <a:pt x="21" y="4"/>
                  </a:cubicBezTo>
                  <a:cubicBezTo>
                    <a:pt x="17" y="2"/>
                    <a:pt x="15" y="4"/>
                    <a:pt x="13" y="8"/>
                  </a:cubicBezTo>
                  <a:cubicBezTo>
                    <a:pt x="12" y="7"/>
                    <a:pt x="11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7" name="淘宝网Chenying0907出品 31"/>
            <p:cNvSpPr>
              <a:spLocks/>
            </p:cNvSpPr>
            <p:nvPr/>
          </p:nvSpPr>
          <p:spPr bwMode="auto">
            <a:xfrm>
              <a:off x="6378576" y="3216276"/>
              <a:ext cx="36513" cy="19050"/>
            </a:xfrm>
            <a:custGeom>
              <a:avLst/>
              <a:gdLst>
                <a:gd name="T0" fmla="*/ 9 w 11"/>
                <a:gd name="T1" fmla="*/ 0 h 6"/>
                <a:gd name="T2" fmla="*/ 1 w 11"/>
                <a:gd name="T3" fmla="*/ 0 h 6"/>
                <a:gd name="T4" fmla="*/ 2 w 11"/>
                <a:gd name="T5" fmla="*/ 6 h 6"/>
                <a:gd name="T6" fmla="*/ 8 w 11"/>
                <a:gd name="T7" fmla="*/ 6 h 6"/>
                <a:gd name="T8" fmla="*/ 9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9" y="0"/>
                  </a:moveTo>
                  <a:cubicBezTo>
                    <a:pt x="6" y="1"/>
                    <a:pt x="4" y="1"/>
                    <a:pt x="1" y="0"/>
                  </a:cubicBezTo>
                  <a:cubicBezTo>
                    <a:pt x="2" y="2"/>
                    <a:pt x="0" y="5"/>
                    <a:pt x="2" y="6"/>
                  </a:cubicBezTo>
                  <a:cubicBezTo>
                    <a:pt x="4" y="6"/>
                    <a:pt x="5" y="4"/>
                    <a:pt x="8" y="6"/>
                  </a:cubicBezTo>
                  <a:cubicBezTo>
                    <a:pt x="10" y="4"/>
                    <a:pt x="11" y="2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8" name="淘宝网Chenying0907出品 32"/>
            <p:cNvSpPr>
              <a:spLocks/>
            </p:cNvSpPr>
            <p:nvPr/>
          </p:nvSpPr>
          <p:spPr bwMode="auto">
            <a:xfrm>
              <a:off x="6359526" y="3211513"/>
              <a:ext cx="25400" cy="33338"/>
            </a:xfrm>
            <a:custGeom>
              <a:avLst/>
              <a:gdLst>
                <a:gd name="T0" fmla="*/ 3 w 8"/>
                <a:gd name="T1" fmla="*/ 10 h 10"/>
                <a:gd name="T2" fmla="*/ 6 w 8"/>
                <a:gd name="T3" fmla="*/ 3 h 10"/>
                <a:gd name="T4" fmla="*/ 5 w 8"/>
                <a:gd name="T5" fmla="*/ 0 h 10"/>
                <a:gd name="T6" fmla="*/ 3 w 8"/>
                <a:gd name="T7" fmla="*/ 0 h 10"/>
                <a:gd name="T8" fmla="*/ 0 w 8"/>
                <a:gd name="T9" fmla="*/ 8 h 10"/>
                <a:gd name="T10" fmla="*/ 3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3" y="10"/>
                  </a:moveTo>
                  <a:cubicBezTo>
                    <a:pt x="8" y="7"/>
                    <a:pt x="2" y="7"/>
                    <a:pt x="6" y="3"/>
                  </a:cubicBezTo>
                  <a:cubicBezTo>
                    <a:pt x="4" y="2"/>
                    <a:pt x="5" y="1"/>
                    <a:pt x="5" y="0"/>
                  </a:cubicBezTo>
                  <a:cubicBezTo>
                    <a:pt x="4" y="1"/>
                    <a:pt x="4" y="1"/>
                    <a:pt x="3" y="0"/>
                  </a:cubicBezTo>
                  <a:cubicBezTo>
                    <a:pt x="2" y="3"/>
                    <a:pt x="0" y="6"/>
                    <a:pt x="0" y="8"/>
                  </a:cubicBezTo>
                  <a:cubicBezTo>
                    <a:pt x="1" y="10"/>
                    <a:pt x="2" y="9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9" name="淘宝网Chenying0907出品 33"/>
            <p:cNvSpPr>
              <a:spLocks/>
            </p:cNvSpPr>
            <p:nvPr/>
          </p:nvSpPr>
          <p:spPr bwMode="auto">
            <a:xfrm>
              <a:off x="6551613" y="3371851"/>
              <a:ext cx="41275" cy="34925"/>
            </a:xfrm>
            <a:custGeom>
              <a:avLst/>
              <a:gdLst>
                <a:gd name="T0" fmla="*/ 10 w 13"/>
                <a:gd name="T1" fmla="*/ 0 h 11"/>
                <a:gd name="T2" fmla="*/ 1 w 13"/>
                <a:gd name="T3" fmla="*/ 5 h 11"/>
                <a:gd name="T4" fmla="*/ 2 w 13"/>
                <a:gd name="T5" fmla="*/ 11 h 11"/>
                <a:gd name="T6" fmla="*/ 8 w 13"/>
                <a:gd name="T7" fmla="*/ 7 h 11"/>
                <a:gd name="T8" fmla="*/ 10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7" y="2"/>
                    <a:pt x="3" y="0"/>
                    <a:pt x="1" y="5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7"/>
                    <a:pt x="4" y="6"/>
                    <a:pt x="8" y="7"/>
                  </a:cubicBezTo>
                  <a:cubicBezTo>
                    <a:pt x="4" y="4"/>
                    <a:pt x="13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0" name="淘宝网Chenying0907出品 34"/>
            <p:cNvSpPr>
              <a:spLocks noEditPoints="1"/>
            </p:cNvSpPr>
            <p:nvPr/>
          </p:nvSpPr>
          <p:spPr bwMode="auto">
            <a:xfrm>
              <a:off x="6269038" y="3198813"/>
              <a:ext cx="84138" cy="46038"/>
            </a:xfrm>
            <a:custGeom>
              <a:avLst/>
              <a:gdLst>
                <a:gd name="T0" fmla="*/ 26 w 26"/>
                <a:gd name="T1" fmla="*/ 6 h 14"/>
                <a:gd name="T2" fmla="*/ 9 w 26"/>
                <a:gd name="T3" fmla="*/ 5 h 14"/>
                <a:gd name="T4" fmla="*/ 0 w 26"/>
                <a:gd name="T5" fmla="*/ 4 h 14"/>
                <a:gd name="T6" fmla="*/ 0 w 26"/>
                <a:gd name="T7" fmla="*/ 11 h 14"/>
                <a:gd name="T8" fmla="*/ 4 w 26"/>
                <a:gd name="T9" fmla="*/ 14 h 14"/>
                <a:gd name="T10" fmla="*/ 10 w 26"/>
                <a:gd name="T11" fmla="*/ 12 h 14"/>
                <a:gd name="T12" fmla="*/ 11 w 26"/>
                <a:gd name="T13" fmla="*/ 9 h 14"/>
                <a:gd name="T14" fmla="*/ 16 w 26"/>
                <a:gd name="T15" fmla="*/ 9 h 14"/>
                <a:gd name="T16" fmla="*/ 14 w 26"/>
                <a:gd name="T17" fmla="*/ 12 h 14"/>
                <a:gd name="T18" fmla="*/ 20 w 26"/>
                <a:gd name="T19" fmla="*/ 14 h 14"/>
                <a:gd name="T20" fmla="*/ 22 w 26"/>
                <a:gd name="T21" fmla="*/ 12 h 14"/>
                <a:gd name="T22" fmla="*/ 20 w 26"/>
                <a:gd name="T23" fmla="*/ 6 h 14"/>
                <a:gd name="T24" fmla="*/ 23 w 26"/>
                <a:gd name="T25" fmla="*/ 8 h 14"/>
                <a:gd name="T26" fmla="*/ 26 w 26"/>
                <a:gd name="T27" fmla="*/ 6 h 14"/>
                <a:gd name="T28" fmla="*/ 7 w 26"/>
                <a:gd name="T29" fmla="*/ 9 h 14"/>
                <a:gd name="T30" fmla="*/ 5 w 26"/>
                <a:gd name="T31" fmla="*/ 8 h 14"/>
                <a:gd name="T32" fmla="*/ 8 w 26"/>
                <a:gd name="T33" fmla="*/ 4 h 14"/>
                <a:gd name="T34" fmla="*/ 7 w 26"/>
                <a:gd name="T3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4">
                  <a:moveTo>
                    <a:pt x="26" y="6"/>
                  </a:moveTo>
                  <a:cubicBezTo>
                    <a:pt x="23" y="0"/>
                    <a:pt x="15" y="6"/>
                    <a:pt x="9" y="5"/>
                  </a:cubicBezTo>
                  <a:cubicBezTo>
                    <a:pt x="7" y="1"/>
                    <a:pt x="2" y="1"/>
                    <a:pt x="0" y="4"/>
                  </a:cubicBezTo>
                  <a:cubicBezTo>
                    <a:pt x="1" y="6"/>
                    <a:pt x="2" y="9"/>
                    <a:pt x="0" y="11"/>
                  </a:cubicBezTo>
                  <a:cubicBezTo>
                    <a:pt x="1" y="12"/>
                    <a:pt x="2" y="13"/>
                    <a:pt x="4" y="14"/>
                  </a:cubicBezTo>
                  <a:cubicBezTo>
                    <a:pt x="7" y="12"/>
                    <a:pt x="7" y="13"/>
                    <a:pt x="10" y="12"/>
                  </a:cubicBezTo>
                  <a:cubicBezTo>
                    <a:pt x="12" y="11"/>
                    <a:pt x="10" y="10"/>
                    <a:pt x="11" y="9"/>
                  </a:cubicBezTo>
                  <a:cubicBezTo>
                    <a:pt x="12" y="9"/>
                    <a:pt x="14" y="7"/>
                    <a:pt x="16" y="9"/>
                  </a:cubicBezTo>
                  <a:cubicBezTo>
                    <a:pt x="14" y="10"/>
                    <a:pt x="14" y="11"/>
                    <a:pt x="14" y="12"/>
                  </a:cubicBezTo>
                  <a:cubicBezTo>
                    <a:pt x="16" y="14"/>
                    <a:pt x="18" y="10"/>
                    <a:pt x="20" y="14"/>
                  </a:cubicBezTo>
                  <a:cubicBezTo>
                    <a:pt x="21" y="13"/>
                    <a:pt x="22" y="14"/>
                    <a:pt x="22" y="12"/>
                  </a:cubicBezTo>
                  <a:cubicBezTo>
                    <a:pt x="18" y="12"/>
                    <a:pt x="18" y="10"/>
                    <a:pt x="20" y="6"/>
                  </a:cubicBezTo>
                  <a:cubicBezTo>
                    <a:pt x="21" y="6"/>
                    <a:pt x="22" y="7"/>
                    <a:pt x="23" y="8"/>
                  </a:cubicBezTo>
                  <a:cubicBezTo>
                    <a:pt x="24" y="7"/>
                    <a:pt x="25" y="8"/>
                    <a:pt x="26" y="6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5" y="8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6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1" name="淘宝网Chenying0907出品 35"/>
            <p:cNvSpPr>
              <a:spLocks/>
            </p:cNvSpPr>
            <p:nvPr/>
          </p:nvSpPr>
          <p:spPr bwMode="auto">
            <a:xfrm>
              <a:off x="6502401" y="3375026"/>
              <a:ext cx="46038" cy="55563"/>
            </a:xfrm>
            <a:custGeom>
              <a:avLst/>
              <a:gdLst>
                <a:gd name="T0" fmla="*/ 2 w 14"/>
                <a:gd name="T1" fmla="*/ 15 h 17"/>
                <a:gd name="T2" fmla="*/ 14 w 14"/>
                <a:gd name="T3" fmla="*/ 10 h 17"/>
                <a:gd name="T4" fmla="*/ 9 w 14"/>
                <a:gd name="T5" fmla="*/ 7 h 17"/>
                <a:gd name="T6" fmla="*/ 0 w 14"/>
                <a:gd name="T7" fmla="*/ 1 h 17"/>
                <a:gd name="T8" fmla="*/ 4 w 14"/>
                <a:gd name="T9" fmla="*/ 7 h 17"/>
                <a:gd name="T10" fmla="*/ 7 w 14"/>
                <a:gd name="T11" fmla="*/ 5 h 17"/>
                <a:gd name="T12" fmla="*/ 9 w 14"/>
                <a:gd name="T13" fmla="*/ 6 h 17"/>
                <a:gd name="T14" fmla="*/ 2 w 14"/>
                <a:gd name="T15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7">
                  <a:moveTo>
                    <a:pt x="2" y="15"/>
                  </a:moveTo>
                  <a:cubicBezTo>
                    <a:pt x="6" y="17"/>
                    <a:pt x="10" y="13"/>
                    <a:pt x="14" y="10"/>
                  </a:cubicBezTo>
                  <a:cubicBezTo>
                    <a:pt x="13" y="8"/>
                    <a:pt x="11" y="9"/>
                    <a:pt x="9" y="7"/>
                  </a:cubicBezTo>
                  <a:cubicBezTo>
                    <a:pt x="13" y="0"/>
                    <a:pt x="5" y="1"/>
                    <a:pt x="0" y="1"/>
                  </a:cubicBezTo>
                  <a:cubicBezTo>
                    <a:pt x="3" y="3"/>
                    <a:pt x="0" y="6"/>
                    <a:pt x="4" y="7"/>
                  </a:cubicBezTo>
                  <a:cubicBezTo>
                    <a:pt x="5" y="7"/>
                    <a:pt x="6" y="4"/>
                    <a:pt x="7" y="5"/>
                  </a:cubicBezTo>
                  <a:cubicBezTo>
                    <a:pt x="9" y="5"/>
                    <a:pt x="7" y="5"/>
                    <a:pt x="9" y="6"/>
                  </a:cubicBezTo>
                  <a:cubicBezTo>
                    <a:pt x="5" y="10"/>
                    <a:pt x="4" y="10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2" name="淘宝网Chenying0907出品 36"/>
            <p:cNvSpPr>
              <a:spLocks/>
            </p:cNvSpPr>
            <p:nvPr/>
          </p:nvSpPr>
          <p:spPr bwMode="auto">
            <a:xfrm>
              <a:off x="6765926" y="3579813"/>
              <a:ext cx="19050" cy="12700"/>
            </a:xfrm>
            <a:custGeom>
              <a:avLst/>
              <a:gdLst>
                <a:gd name="T0" fmla="*/ 4 w 6"/>
                <a:gd name="T1" fmla="*/ 0 h 4"/>
                <a:gd name="T2" fmla="*/ 2 w 6"/>
                <a:gd name="T3" fmla="*/ 4 h 4"/>
                <a:gd name="T4" fmla="*/ 5 w 6"/>
                <a:gd name="T5" fmla="*/ 2 h 4"/>
                <a:gd name="T6" fmla="*/ 4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cubicBezTo>
                    <a:pt x="3" y="1"/>
                    <a:pt x="0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ubicBezTo>
                    <a:pt x="5" y="1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3" name="淘宝网Chenying0907出品 37"/>
            <p:cNvSpPr>
              <a:spLocks/>
            </p:cNvSpPr>
            <p:nvPr/>
          </p:nvSpPr>
          <p:spPr bwMode="auto">
            <a:xfrm>
              <a:off x="6408738" y="3378201"/>
              <a:ext cx="71438" cy="52388"/>
            </a:xfrm>
            <a:custGeom>
              <a:avLst/>
              <a:gdLst>
                <a:gd name="T0" fmla="*/ 22 w 22"/>
                <a:gd name="T1" fmla="*/ 1 h 16"/>
                <a:gd name="T2" fmla="*/ 16 w 22"/>
                <a:gd name="T3" fmla="*/ 1 h 16"/>
                <a:gd name="T4" fmla="*/ 3 w 22"/>
                <a:gd name="T5" fmla="*/ 8 h 16"/>
                <a:gd name="T6" fmla="*/ 5 w 22"/>
                <a:gd name="T7" fmla="*/ 16 h 16"/>
                <a:gd name="T8" fmla="*/ 22 w 22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"/>
                  </a:moveTo>
                  <a:cubicBezTo>
                    <a:pt x="20" y="3"/>
                    <a:pt x="17" y="0"/>
                    <a:pt x="16" y="1"/>
                  </a:cubicBezTo>
                  <a:cubicBezTo>
                    <a:pt x="13" y="5"/>
                    <a:pt x="6" y="5"/>
                    <a:pt x="3" y="8"/>
                  </a:cubicBezTo>
                  <a:cubicBezTo>
                    <a:pt x="6" y="10"/>
                    <a:pt x="0" y="13"/>
                    <a:pt x="5" y="16"/>
                  </a:cubicBezTo>
                  <a:cubicBezTo>
                    <a:pt x="8" y="9"/>
                    <a:pt x="17" y="8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4" name="淘宝网Chenying0907出品 38"/>
            <p:cNvSpPr>
              <a:spLocks/>
            </p:cNvSpPr>
            <p:nvPr/>
          </p:nvSpPr>
          <p:spPr bwMode="auto">
            <a:xfrm>
              <a:off x="6470651" y="3397251"/>
              <a:ext cx="31750" cy="26988"/>
            </a:xfrm>
            <a:custGeom>
              <a:avLst/>
              <a:gdLst>
                <a:gd name="T0" fmla="*/ 1 w 10"/>
                <a:gd name="T1" fmla="*/ 8 h 8"/>
                <a:gd name="T2" fmla="*/ 10 w 10"/>
                <a:gd name="T3" fmla="*/ 4 h 8"/>
                <a:gd name="T4" fmla="*/ 5 w 10"/>
                <a:gd name="T5" fmla="*/ 0 h 8"/>
                <a:gd name="T6" fmla="*/ 0 w 10"/>
                <a:gd name="T7" fmla="*/ 3 h 8"/>
                <a:gd name="T8" fmla="*/ 1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1" y="8"/>
                  </a:moveTo>
                  <a:cubicBezTo>
                    <a:pt x="4" y="6"/>
                    <a:pt x="8" y="7"/>
                    <a:pt x="10" y="4"/>
                  </a:cubicBezTo>
                  <a:cubicBezTo>
                    <a:pt x="9" y="1"/>
                    <a:pt x="5" y="3"/>
                    <a:pt x="5" y="0"/>
                  </a:cubicBezTo>
                  <a:cubicBezTo>
                    <a:pt x="3" y="2"/>
                    <a:pt x="1" y="1"/>
                    <a:pt x="0" y="3"/>
                  </a:cubicBezTo>
                  <a:cubicBezTo>
                    <a:pt x="3" y="4"/>
                    <a:pt x="1" y="6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5" name="淘宝网Chenying0907出品 39"/>
            <p:cNvSpPr>
              <a:spLocks/>
            </p:cNvSpPr>
            <p:nvPr/>
          </p:nvSpPr>
          <p:spPr bwMode="auto">
            <a:xfrm>
              <a:off x="6319838" y="3397251"/>
              <a:ext cx="30163" cy="30163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6 h 9"/>
                <a:gd name="T4" fmla="*/ 9 w 9"/>
                <a:gd name="T5" fmla="*/ 4 h 9"/>
                <a:gd name="T6" fmla="*/ 6 w 9"/>
                <a:gd name="T7" fmla="*/ 0 h 9"/>
                <a:gd name="T8" fmla="*/ 2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cubicBezTo>
                    <a:pt x="0" y="2"/>
                    <a:pt x="2" y="4"/>
                    <a:pt x="0" y="6"/>
                  </a:cubicBezTo>
                  <a:cubicBezTo>
                    <a:pt x="3" y="9"/>
                    <a:pt x="6" y="7"/>
                    <a:pt x="9" y="4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5" y="2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6" name="淘宝网Chenying0907出品 40"/>
            <p:cNvSpPr>
              <a:spLocks/>
            </p:cNvSpPr>
            <p:nvPr/>
          </p:nvSpPr>
          <p:spPr bwMode="auto">
            <a:xfrm>
              <a:off x="6259513" y="3384551"/>
              <a:ext cx="44450" cy="73025"/>
            </a:xfrm>
            <a:custGeom>
              <a:avLst/>
              <a:gdLst>
                <a:gd name="T0" fmla="*/ 13 w 14"/>
                <a:gd name="T1" fmla="*/ 3 h 22"/>
                <a:gd name="T2" fmla="*/ 7 w 14"/>
                <a:gd name="T3" fmla="*/ 12 h 22"/>
                <a:gd name="T4" fmla="*/ 0 w 14"/>
                <a:gd name="T5" fmla="*/ 16 h 22"/>
                <a:gd name="T6" fmla="*/ 9 w 14"/>
                <a:gd name="T7" fmla="*/ 18 h 22"/>
                <a:gd name="T8" fmla="*/ 7 w 14"/>
                <a:gd name="T9" fmla="*/ 14 h 22"/>
                <a:gd name="T10" fmla="*/ 13 w 14"/>
                <a:gd name="T11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3" y="3"/>
                  </a:moveTo>
                  <a:cubicBezTo>
                    <a:pt x="9" y="0"/>
                    <a:pt x="6" y="9"/>
                    <a:pt x="7" y="12"/>
                  </a:cubicBezTo>
                  <a:cubicBezTo>
                    <a:pt x="4" y="10"/>
                    <a:pt x="3" y="16"/>
                    <a:pt x="0" y="16"/>
                  </a:cubicBezTo>
                  <a:cubicBezTo>
                    <a:pt x="1" y="22"/>
                    <a:pt x="5" y="18"/>
                    <a:pt x="9" y="18"/>
                  </a:cubicBezTo>
                  <a:cubicBezTo>
                    <a:pt x="10" y="17"/>
                    <a:pt x="7" y="16"/>
                    <a:pt x="7" y="14"/>
                  </a:cubicBezTo>
                  <a:cubicBezTo>
                    <a:pt x="8" y="11"/>
                    <a:pt x="14" y="7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7" name="淘宝网Chenying0907出品 41"/>
            <p:cNvSpPr>
              <a:spLocks/>
            </p:cNvSpPr>
            <p:nvPr/>
          </p:nvSpPr>
          <p:spPr bwMode="auto">
            <a:xfrm>
              <a:off x="6300788" y="3406776"/>
              <a:ext cx="9525" cy="14288"/>
            </a:xfrm>
            <a:custGeom>
              <a:avLst/>
              <a:gdLst>
                <a:gd name="T0" fmla="*/ 2 w 3"/>
                <a:gd name="T1" fmla="*/ 3 h 4"/>
                <a:gd name="T2" fmla="*/ 3 w 3"/>
                <a:gd name="T3" fmla="*/ 1 h 4"/>
                <a:gd name="T4" fmla="*/ 1 w 3"/>
                <a:gd name="T5" fmla="*/ 0 h 4"/>
                <a:gd name="T6" fmla="*/ 2 w 3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2" y="3"/>
                    <a:pt x="2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4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8" name="淘宝网Chenying0907出品 42"/>
            <p:cNvSpPr>
              <a:spLocks/>
            </p:cNvSpPr>
            <p:nvPr/>
          </p:nvSpPr>
          <p:spPr bwMode="auto">
            <a:xfrm>
              <a:off x="6291263" y="3427413"/>
              <a:ext cx="15875" cy="15875"/>
            </a:xfrm>
            <a:custGeom>
              <a:avLst/>
              <a:gdLst>
                <a:gd name="T0" fmla="*/ 0 w 5"/>
                <a:gd name="T1" fmla="*/ 5 h 5"/>
                <a:gd name="T2" fmla="*/ 4 w 5"/>
                <a:gd name="T3" fmla="*/ 3 h 5"/>
                <a:gd name="T4" fmla="*/ 4 w 5"/>
                <a:gd name="T5" fmla="*/ 0 h 5"/>
                <a:gd name="T6" fmla="*/ 0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cubicBezTo>
                    <a:pt x="1" y="3"/>
                    <a:pt x="3" y="5"/>
                    <a:pt x="4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1" y="0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9" name="淘宝网Chenying0907出品 43"/>
            <p:cNvSpPr>
              <a:spLocks/>
            </p:cNvSpPr>
            <p:nvPr/>
          </p:nvSpPr>
          <p:spPr bwMode="auto">
            <a:xfrm>
              <a:off x="6118226" y="3400426"/>
              <a:ext cx="157163" cy="63500"/>
            </a:xfrm>
            <a:custGeom>
              <a:avLst/>
              <a:gdLst>
                <a:gd name="T0" fmla="*/ 44 w 48"/>
                <a:gd name="T1" fmla="*/ 2 h 19"/>
                <a:gd name="T2" fmla="*/ 37 w 48"/>
                <a:gd name="T3" fmla="*/ 7 h 19"/>
                <a:gd name="T4" fmla="*/ 39 w 48"/>
                <a:gd name="T5" fmla="*/ 0 h 19"/>
                <a:gd name="T6" fmla="*/ 32 w 48"/>
                <a:gd name="T7" fmla="*/ 8 h 19"/>
                <a:gd name="T8" fmla="*/ 30 w 48"/>
                <a:gd name="T9" fmla="*/ 7 h 19"/>
                <a:gd name="T10" fmla="*/ 30 w 48"/>
                <a:gd name="T11" fmla="*/ 3 h 19"/>
                <a:gd name="T12" fmla="*/ 26 w 48"/>
                <a:gd name="T13" fmla="*/ 3 h 19"/>
                <a:gd name="T14" fmla="*/ 17 w 48"/>
                <a:gd name="T15" fmla="*/ 6 h 19"/>
                <a:gd name="T16" fmla="*/ 14 w 48"/>
                <a:gd name="T17" fmla="*/ 2 h 19"/>
                <a:gd name="T18" fmla="*/ 4 w 48"/>
                <a:gd name="T19" fmla="*/ 15 h 19"/>
                <a:gd name="T20" fmla="*/ 2 w 48"/>
                <a:gd name="T21" fmla="*/ 18 h 19"/>
                <a:gd name="T22" fmla="*/ 8 w 48"/>
                <a:gd name="T23" fmla="*/ 19 h 19"/>
                <a:gd name="T24" fmla="*/ 11 w 48"/>
                <a:gd name="T25" fmla="*/ 7 h 19"/>
                <a:gd name="T26" fmla="*/ 15 w 48"/>
                <a:gd name="T27" fmla="*/ 18 h 19"/>
                <a:gd name="T28" fmla="*/ 19 w 48"/>
                <a:gd name="T29" fmla="*/ 10 h 19"/>
                <a:gd name="T30" fmla="*/ 16 w 48"/>
                <a:gd name="T31" fmla="*/ 8 h 19"/>
                <a:gd name="T32" fmla="*/ 19 w 48"/>
                <a:gd name="T33" fmla="*/ 8 h 19"/>
                <a:gd name="T34" fmla="*/ 22 w 48"/>
                <a:gd name="T35" fmla="*/ 12 h 19"/>
                <a:gd name="T36" fmla="*/ 27 w 48"/>
                <a:gd name="T37" fmla="*/ 7 h 19"/>
                <a:gd name="T38" fmla="*/ 28 w 48"/>
                <a:gd name="T39" fmla="*/ 12 h 19"/>
                <a:gd name="T40" fmla="*/ 25 w 48"/>
                <a:gd name="T41" fmla="*/ 17 h 19"/>
                <a:gd name="T42" fmla="*/ 31 w 48"/>
                <a:gd name="T43" fmla="*/ 16 h 19"/>
                <a:gd name="T44" fmla="*/ 29 w 48"/>
                <a:gd name="T45" fmla="*/ 13 h 19"/>
                <a:gd name="T46" fmla="*/ 33 w 48"/>
                <a:gd name="T47" fmla="*/ 9 h 19"/>
                <a:gd name="T48" fmla="*/ 35 w 48"/>
                <a:gd name="T49" fmla="*/ 14 h 19"/>
                <a:gd name="T50" fmla="*/ 48 w 48"/>
                <a:gd name="T51" fmla="*/ 5 h 19"/>
                <a:gd name="T52" fmla="*/ 44 w 48"/>
                <a:gd name="T5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19">
                  <a:moveTo>
                    <a:pt x="44" y="2"/>
                  </a:moveTo>
                  <a:cubicBezTo>
                    <a:pt x="41" y="5"/>
                    <a:pt x="41" y="8"/>
                    <a:pt x="37" y="7"/>
                  </a:cubicBezTo>
                  <a:cubicBezTo>
                    <a:pt x="35" y="4"/>
                    <a:pt x="38" y="2"/>
                    <a:pt x="39" y="0"/>
                  </a:cubicBezTo>
                  <a:cubicBezTo>
                    <a:pt x="35" y="0"/>
                    <a:pt x="35" y="4"/>
                    <a:pt x="32" y="8"/>
                  </a:cubicBezTo>
                  <a:cubicBezTo>
                    <a:pt x="31" y="8"/>
                    <a:pt x="31" y="8"/>
                    <a:pt x="30" y="7"/>
                  </a:cubicBezTo>
                  <a:cubicBezTo>
                    <a:pt x="31" y="6"/>
                    <a:pt x="32" y="4"/>
                    <a:pt x="30" y="3"/>
                  </a:cubicBezTo>
                  <a:cubicBezTo>
                    <a:pt x="29" y="4"/>
                    <a:pt x="26" y="6"/>
                    <a:pt x="26" y="3"/>
                  </a:cubicBezTo>
                  <a:cubicBezTo>
                    <a:pt x="23" y="5"/>
                    <a:pt x="20" y="4"/>
                    <a:pt x="17" y="6"/>
                  </a:cubicBezTo>
                  <a:cubicBezTo>
                    <a:pt x="15" y="5"/>
                    <a:pt x="15" y="3"/>
                    <a:pt x="14" y="2"/>
                  </a:cubicBezTo>
                  <a:cubicBezTo>
                    <a:pt x="8" y="2"/>
                    <a:pt x="2" y="9"/>
                    <a:pt x="4" y="15"/>
                  </a:cubicBezTo>
                  <a:cubicBezTo>
                    <a:pt x="2" y="15"/>
                    <a:pt x="0" y="16"/>
                    <a:pt x="2" y="18"/>
                  </a:cubicBezTo>
                  <a:cubicBezTo>
                    <a:pt x="4" y="17"/>
                    <a:pt x="6" y="18"/>
                    <a:pt x="8" y="19"/>
                  </a:cubicBezTo>
                  <a:cubicBezTo>
                    <a:pt x="10" y="15"/>
                    <a:pt x="5" y="10"/>
                    <a:pt x="11" y="7"/>
                  </a:cubicBezTo>
                  <a:cubicBezTo>
                    <a:pt x="15" y="10"/>
                    <a:pt x="12" y="14"/>
                    <a:pt x="15" y="18"/>
                  </a:cubicBezTo>
                  <a:cubicBezTo>
                    <a:pt x="15" y="14"/>
                    <a:pt x="17" y="13"/>
                    <a:pt x="19" y="10"/>
                  </a:cubicBezTo>
                  <a:cubicBezTo>
                    <a:pt x="18" y="8"/>
                    <a:pt x="16" y="9"/>
                    <a:pt x="16" y="8"/>
                  </a:cubicBezTo>
                  <a:cubicBezTo>
                    <a:pt x="17" y="7"/>
                    <a:pt x="18" y="7"/>
                    <a:pt x="19" y="8"/>
                  </a:cubicBezTo>
                  <a:cubicBezTo>
                    <a:pt x="20" y="9"/>
                    <a:pt x="20" y="11"/>
                    <a:pt x="22" y="12"/>
                  </a:cubicBezTo>
                  <a:cubicBezTo>
                    <a:pt x="24" y="11"/>
                    <a:pt x="25" y="7"/>
                    <a:pt x="27" y="7"/>
                  </a:cubicBezTo>
                  <a:cubicBezTo>
                    <a:pt x="29" y="9"/>
                    <a:pt x="28" y="10"/>
                    <a:pt x="28" y="12"/>
                  </a:cubicBezTo>
                  <a:cubicBezTo>
                    <a:pt x="25" y="12"/>
                    <a:pt x="24" y="15"/>
                    <a:pt x="25" y="17"/>
                  </a:cubicBezTo>
                  <a:cubicBezTo>
                    <a:pt x="27" y="14"/>
                    <a:pt x="28" y="18"/>
                    <a:pt x="31" y="16"/>
                  </a:cubicBezTo>
                  <a:cubicBezTo>
                    <a:pt x="30" y="15"/>
                    <a:pt x="28" y="14"/>
                    <a:pt x="29" y="13"/>
                  </a:cubicBezTo>
                  <a:cubicBezTo>
                    <a:pt x="30" y="12"/>
                    <a:pt x="31" y="9"/>
                    <a:pt x="33" y="9"/>
                  </a:cubicBezTo>
                  <a:cubicBezTo>
                    <a:pt x="35" y="11"/>
                    <a:pt x="32" y="13"/>
                    <a:pt x="35" y="14"/>
                  </a:cubicBezTo>
                  <a:cubicBezTo>
                    <a:pt x="40" y="11"/>
                    <a:pt x="43" y="7"/>
                    <a:pt x="48" y="5"/>
                  </a:cubicBezTo>
                  <a:cubicBezTo>
                    <a:pt x="46" y="3"/>
                    <a:pt x="46" y="2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0" name="淘宝网Chenying0907出品 44"/>
            <p:cNvSpPr>
              <a:spLocks/>
            </p:cNvSpPr>
            <p:nvPr/>
          </p:nvSpPr>
          <p:spPr bwMode="auto">
            <a:xfrm>
              <a:off x="6030913" y="3433763"/>
              <a:ext cx="19050" cy="17463"/>
            </a:xfrm>
            <a:custGeom>
              <a:avLst/>
              <a:gdLst>
                <a:gd name="T0" fmla="*/ 4 w 6"/>
                <a:gd name="T1" fmla="*/ 5 h 5"/>
                <a:gd name="T2" fmla="*/ 6 w 6"/>
                <a:gd name="T3" fmla="*/ 3 h 5"/>
                <a:gd name="T4" fmla="*/ 0 w 6"/>
                <a:gd name="T5" fmla="*/ 2 h 5"/>
                <a:gd name="T6" fmla="*/ 4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4"/>
                    <a:pt x="5" y="3"/>
                    <a:pt x="6" y="3"/>
                  </a:cubicBezTo>
                  <a:cubicBezTo>
                    <a:pt x="3" y="1"/>
                    <a:pt x="1" y="0"/>
                    <a:pt x="0" y="2"/>
                  </a:cubicBezTo>
                  <a:cubicBezTo>
                    <a:pt x="0" y="3"/>
                    <a:pt x="2" y="3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1" name="淘宝网Chenying0907出品 45"/>
            <p:cNvSpPr>
              <a:spLocks/>
            </p:cNvSpPr>
            <p:nvPr/>
          </p:nvSpPr>
          <p:spPr bwMode="auto">
            <a:xfrm>
              <a:off x="5862638" y="3440113"/>
              <a:ext cx="71438" cy="39688"/>
            </a:xfrm>
            <a:custGeom>
              <a:avLst/>
              <a:gdLst>
                <a:gd name="T0" fmla="*/ 22 w 22"/>
                <a:gd name="T1" fmla="*/ 1 h 12"/>
                <a:gd name="T2" fmla="*/ 18 w 22"/>
                <a:gd name="T3" fmla="*/ 0 h 12"/>
                <a:gd name="T4" fmla="*/ 11 w 22"/>
                <a:gd name="T5" fmla="*/ 7 h 12"/>
                <a:gd name="T6" fmla="*/ 10 w 22"/>
                <a:gd name="T7" fmla="*/ 1 h 12"/>
                <a:gd name="T8" fmla="*/ 7 w 22"/>
                <a:gd name="T9" fmla="*/ 1 h 12"/>
                <a:gd name="T10" fmla="*/ 2 w 22"/>
                <a:gd name="T11" fmla="*/ 12 h 12"/>
                <a:gd name="T12" fmla="*/ 4 w 22"/>
                <a:gd name="T13" fmla="*/ 12 h 12"/>
                <a:gd name="T14" fmla="*/ 9 w 22"/>
                <a:gd name="T15" fmla="*/ 7 h 12"/>
                <a:gd name="T16" fmla="*/ 10 w 22"/>
                <a:gd name="T17" fmla="*/ 11 h 12"/>
                <a:gd name="T18" fmla="*/ 22 w 22"/>
                <a:gd name="T1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2">
                  <a:moveTo>
                    <a:pt x="22" y="1"/>
                  </a:moveTo>
                  <a:cubicBezTo>
                    <a:pt x="21" y="0"/>
                    <a:pt x="20" y="0"/>
                    <a:pt x="18" y="0"/>
                  </a:cubicBezTo>
                  <a:cubicBezTo>
                    <a:pt x="16" y="1"/>
                    <a:pt x="14" y="8"/>
                    <a:pt x="11" y="7"/>
                  </a:cubicBezTo>
                  <a:cubicBezTo>
                    <a:pt x="11" y="5"/>
                    <a:pt x="11" y="3"/>
                    <a:pt x="10" y="1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6"/>
                    <a:pt x="0" y="8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6" y="10"/>
                    <a:pt x="5" y="7"/>
                    <a:pt x="9" y="7"/>
                  </a:cubicBezTo>
                  <a:cubicBezTo>
                    <a:pt x="9" y="8"/>
                    <a:pt x="10" y="9"/>
                    <a:pt x="10" y="11"/>
                  </a:cubicBezTo>
                  <a:cubicBezTo>
                    <a:pt x="16" y="12"/>
                    <a:pt x="19" y="3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2" name="淘宝网Chenying0907出品 46"/>
            <p:cNvSpPr>
              <a:spLocks/>
            </p:cNvSpPr>
            <p:nvPr/>
          </p:nvSpPr>
          <p:spPr bwMode="auto">
            <a:xfrm>
              <a:off x="5953126" y="3476626"/>
              <a:ext cx="9525" cy="11113"/>
            </a:xfrm>
            <a:custGeom>
              <a:avLst/>
              <a:gdLst>
                <a:gd name="T0" fmla="*/ 0 w 3"/>
                <a:gd name="T1" fmla="*/ 2 h 3"/>
                <a:gd name="T2" fmla="*/ 3 w 3"/>
                <a:gd name="T3" fmla="*/ 2 h 3"/>
                <a:gd name="T4" fmla="*/ 0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2" y="3"/>
                    <a:pt x="3" y="2"/>
                  </a:cubicBezTo>
                  <a:cubicBezTo>
                    <a:pt x="2" y="1"/>
                    <a:pt x="1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3" name="淘宝网Chenying0907出品 47"/>
            <p:cNvSpPr>
              <a:spLocks/>
            </p:cNvSpPr>
            <p:nvPr/>
          </p:nvSpPr>
          <p:spPr bwMode="auto">
            <a:xfrm>
              <a:off x="5816601" y="3443288"/>
              <a:ext cx="55563" cy="53975"/>
            </a:xfrm>
            <a:custGeom>
              <a:avLst/>
              <a:gdLst>
                <a:gd name="T0" fmla="*/ 9 w 17"/>
                <a:gd name="T1" fmla="*/ 9 h 16"/>
                <a:gd name="T2" fmla="*/ 17 w 17"/>
                <a:gd name="T3" fmla="*/ 4 h 16"/>
                <a:gd name="T4" fmla="*/ 16 w 17"/>
                <a:gd name="T5" fmla="*/ 1 h 16"/>
                <a:gd name="T6" fmla="*/ 11 w 17"/>
                <a:gd name="T7" fmla="*/ 2 h 16"/>
                <a:gd name="T8" fmla="*/ 10 w 17"/>
                <a:gd name="T9" fmla="*/ 7 h 16"/>
                <a:gd name="T10" fmla="*/ 10 w 17"/>
                <a:gd name="T11" fmla="*/ 3 h 16"/>
                <a:gd name="T12" fmla="*/ 0 w 17"/>
                <a:gd name="T13" fmla="*/ 8 h 16"/>
                <a:gd name="T14" fmla="*/ 5 w 17"/>
                <a:gd name="T15" fmla="*/ 9 h 16"/>
                <a:gd name="T16" fmla="*/ 1 w 17"/>
                <a:gd name="T17" fmla="*/ 15 h 16"/>
                <a:gd name="T18" fmla="*/ 10 w 17"/>
                <a:gd name="T19" fmla="*/ 15 h 16"/>
                <a:gd name="T20" fmla="*/ 11 w 17"/>
                <a:gd name="T21" fmla="*/ 12 h 16"/>
                <a:gd name="T22" fmla="*/ 9 w 17"/>
                <a:gd name="T2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6">
                  <a:moveTo>
                    <a:pt x="9" y="9"/>
                  </a:moveTo>
                  <a:cubicBezTo>
                    <a:pt x="12" y="8"/>
                    <a:pt x="13" y="4"/>
                    <a:pt x="17" y="4"/>
                  </a:cubicBezTo>
                  <a:cubicBezTo>
                    <a:pt x="15" y="3"/>
                    <a:pt x="17" y="2"/>
                    <a:pt x="16" y="1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12" y="3"/>
                    <a:pt x="13" y="7"/>
                    <a:pt x="10" y="7"/>
                  </a:cubicBezTo>
                  <a:cubicBezTo>
                    <a:pt x="10" y="5"/>
                    <a:pt x="12" y="5"/>
                    <a:pt x="10" y="3"/>
                  </a:cubicBezTo>
                  <a:cubicBezTo>
                    <a:pt x="7" y="5"/>
                    <a:pt x="1" y="4"/>
                    <a:pt x="0" y="8"/>
                  </a:cubicBezTo>
                  <a:cubicBezTo>
                    <a:pt x="1" y="8"/>
                    <a:pt x="3" y="6"/>
                    <a:pt x="5" y="9"/>
                  </a:cubicBezTo>
                  <a:cubicBezTo>
                    <a:pt x="6" y="12"/>
                    <a:pt x="3" y="13"/>
                    <a:pt x="1" y="15"/>
                  </a:cubicBezTo>
                  <a:cubicBezTo>
                    <a:pt x="4" y="16"/>
                    <a:pt x="7" y="14"/>
                    <a:pt x="10" y="15"/>
                  </a:cubicBezTo>
                  <a:cubicBezTo>
                    <a:pt x="11" y="14"/>
                    <a:pt x="12" y="13"/>
                    <a:pt x="11" y="12"/>
                  </a:cubicBezTo>
                  <a:cubicBezTo>
                    <a:pt x="10" y="13"/>
                    <a:pt x="8" y="10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4" name="淘宝网Chenying0907出品 48"/>
            <p:cNvSpPr>
              <a:spLocks/>
            </p:cNvSpPr>
            <p:nvPr/>
          </p:nvSpPr>
          <p:spPr bwMode="auto">
            <a:xfrm>
              <a:off x="5894388" y="3479801"/>
              <a:ext cx="22225" cy="17463"/>
            </a:xfrm>
            <a:custGeom>
              <a:avLst/>
              <a:gdLst>
                <a:gd name="T0" fmla="*/ 2 w 7"/>
                <a:gd name="T1" fmla="*/ 0 h 5"/>
                <a:gd name="T2" fmla="*/ 0 w 7"/>
                <a:gd name="T3" fmla="*/ 3 h 5"/>
                <a:gd name="T4" fmla="*/ 7 w 7"/>
                <a:gd name="T5" fmla="*/ 2 h 5"/>
                <a:gd name="T6" fmla="*/ 2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cubicBezTo>
                    <a:pt x="1" y="1"/>
                    <a:pt x="2" y="2"/>
                    <a:pt x="0" y="3"/>
                  </a:cubicBezTo>
                  <a:cubicBezTo>
                    <a:pt x="3" y="4"/>
                    <a:pt x="6" y="5"/>
                    <a:pt x="7" y="2"/>
                  </a:cubicBezTo>
                  <a:cubicBezTo>
                    <a:pt x="5" y="0"/>
                    <a:pt x="4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5" name="淘宝网Chenying0907出品 49"/>
            <p:cNvSpPr>
              <a:spLocks/>
            </p:cNvSpPr>
            <p:nvPr/>
          </p:nvSpPr>
          <p:spPr bwMode="auto">
            <a:xfrm>
              <a:off x="5735638" y="3451226"/>
              <a:ext cx="84138" cy="61913"/>
            </a:xfrm>
            <a:custGeom>
              <a:avLst/>
              <a:gdLst>
                <a:gd name="T0" fmla="*/ 21 w 26"/>
                <a:gd name="T1" fmla="*/ 1 h 19"/>
                <a:gd name="T2" fmla="*/ 19 w 26"/>
                <a:gd name="T3" fmla="*/ 0 h 19"/>
                <a:gd name="T4" fmla="*/ 15 w 26"/>
                <a:gd name="T5" fmla="*/ 2 h 19"/>
                <a:gd name="T6" fmla="*/ 11 w 26"/>
                <a:gd name="T7" fmla="*/ 5 h 19"/>
                <a:gd name="T8" fmla="*/ 9 w 26"/>
                <a:gd name="T9" fmla="*/ 2 h 19"/>
                <a:gd name="T10" fmla="*/ 5 w 26"/>
                <a:gd name="T11" fmla="*/ 11 h 19"/>
                <a:gd name="T12" fmla="*/ 4 w 26"/>
                <a:gd name="T13" fmla="*/ 9 h 19"/>
                <a:gd name="T14" fmla="*/ 2 w 26"/>
                <a:gd name="T15" fmla="*/ 14 h 19"/>
                <a:gd name="T16" fmla="*/ 5 w 26"/>
                <a:gd name="T17" fmla="*/ 12 h 19"/>
                <a:gd name="T18" fmla="*/ 6 w 26"/>
                <a:gd name="T19" fmla="*/ 16 h 19"/>
                <a:gd name="T20" fmla="*/ 12 w 26"/>
                <a:gd name="T21" fmla="*/ 12 h 19"/>
                <a:gd name="T22" fmla="*/ 17 w 26"/>
                <a:gd name="T23" fmla="*/ 10 h 19"/>
                <a:gd name="T24" fmla="*/ 14 w 26"/>
                <a:gd name="T25" fmla="*/ 8 h 19"/>
                <a:gd name="T26" fmla="*/ 15 w 26"/>
                <a:gd name="T27" fmla="*/ 7 h 19"/>
                <a:gd name="T28" fmla="*/ 20 w 26"/>
                <a:gd name="T29" fmla="*/ 5 h 19"/>
                <a:gd name="T30" fmla="*/ 20 w 26"/>
                <a:gd name="T31" fmla="*/ 11 h 19"/>
                <a:gd name="T32" fmla="*/ 26 w 26"/>
                <a:gd name="T33" fmla="*/ 14 h 19"/>
                <a:gd name="T34" fmla="*/ 21 w 26"/>
                <a:gd name="T3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9">
                  <a:moveTo>
                    <a:pt x="21" y="1"/>
                  </a:moveTo>
                  <a:cubicBezTo>
                    <a:pt x="20" y="1"/>
                    <a:pt x="20" y="0"/>
                    <a:pt x="19" y="0"/>
                  </a:cubicBezTo>
                  <a:cubicBezTo>
                    <a:pt x="18" y="2"/>
                    <a:pt x="16" y="0"/>
                    <a:pt x="15" y="2"/>
                  </a:cubicBezTo>
                  <a:cubicBezTo>
                    <a:pt x="17" y="4"/>
                    <a:pt x="12" y="6"/>
                    <a:pt x="11" y="5"/>
                  </a:cubicBezTo>
                  <a:cubicBezTo>
                    <a:pt x="10" y="4"/>
                    <a:pt x="11" y="2"/>
                    <a:pt x="9" y="2"/>
                  </a:cubicBezTo>
                  <a:cubicBezTo>
                    <a:pt x="7" y="5"/>
                    <a:pt x="8" y="8"/>
                    <a:pt x="5" y="11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3" y="11"/>
                    <a:pt x="0" y="13"/>
                    <a:pt x="2" y="14"/>
                  </a:cubicBezTo>
                  <a:cubicBezTo>
                    <a:pt x="3" y="14"/>
                    <a:pt x="4" y="11"/>
                    <a:pt x="5" y="12"/>
                  </a:cubicBezTo>
                  <a:cubicBezTo>
                    <a:pt x="6" y="14"/>
                    <a:pt x="7" y="15"/>
                    <a:pt x="6" y="16"/>
                  </a:cubicBezTo>
                  <a:cubicBezTo>
                    <a:pt x="9" y="19"/>
                    <a:pt x="10" y="13"/>
                    <a:pt x="12" y="12"/>
                  </a:cubicBezTo>
                  <a:cubicBezTo>
                    <a:pt x="13" y="15"/>
                    <a:pt x="17" y="13"/>
                    <a:pt x="17" y="10"/>
                  </a:cubicBezTo>
                  <a:cubicBezTo>
                    <a:pt x="17" y="8"/>
                    <a:pt x="14" y="10"/>
                    <a:pt x="14" y="8"/>
                  </a:cubicBezTo>
                  <a:cubicBezTo>
                    <a:pt x="15" y="8"/>
                    <a:pt x="14" y="8"/>
                    <a:pt x="15" y="7"/>
                  </a:cubicBezTo>
                  <a:cubicBezTo>
                    <a:pt x="16" y="6"/>
                    <a:pt x="18" y="6"/>
                    <a:pt x="20" y="5"/>
                  </a:cubicBezTo>
                  <a:cubicBezTo>
                    <a:pt x="21" y="7"/>
                    <a:pt x="21" y="9"/>
                    <a:pt x="20" y="11"/>
                  </a:cubicBezTo>
                  <a:cubicBezTo>
                    <a:pt x="22" y="12"/>
                    <a:pt x="23" y="16"/>
                    <a:pt x="26" y="14"/>
                  </a:cubicBezTo>
                  <a:cubicBezTo>
                    <a:pt x="25" y="9"/>
                    <a:pt x="20" y="6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6" name="淘宝网Chenying0907出品 50"/>
            <p:cNvSpPr>
              <a:spLocks/>
            </p:cNvSpPr>
            <p:nvPr/>
          </p:nvSpPr>
          <p:spPr bwMode="auto">
            <a:xfrm>
              <a:off x="5791201" y="3494088"/>
              <a:ext cx="9525" cy="9525"/>
            </a:xfrm>
            <a:custGeom>
              <a:avLst/>
              <a:gdLst>
                <a:gd name="T0" fmla="*/ 1 w 3"/>
                <a:gd name="T1" fmla="*/ 3 h 3"/>
                <a:gd name="T2" fmla="*/ 3 w 3"/>
                <a:gd name="T3" fmla="*/ 1 h 3"/>
                <a:gd name="T4" fmla="*/ 2 w 3"/>
                <a:gd name="T5" fmla="*/ 0 h 3"/>
                <a:gd name="T6" fmla="*/ 1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2" y="3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7" name="淘宝网Chenying0907出品 51"/>
            <p:cNvSpPr>
              <a:spLocks/>
            </p:cNvSpPr>
            <p:nvPr/>
          </p:nvSpPr>
          <p:spPr bwMode="auto">
            <a:xfrm>
              <a:off x="5719763" y="3497263"/>
              <a:ext cx="12700" cy="12700"/>
            </a:xfrm>
            <a:custGeom>
              <a:avLst/>
              <a:gdLst>
                <a:gd name="T0" fmla="*/ 1 w 4"/>
                <a:gd name="T1" fmla="*/ 3 h 4"/>
                <a:gd name="T2" fmla="*/ 4 w 4"/>
                <a:gd name="T3" fmla="*/ 2 h 4"/>
                <a:gd name="T4" fmla="*/ 2 w 4"/>
                <a:gd name="T5" fmla="*/ 0 h 4"/>
                <a:gd name="T6" fmla="*/ 1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2" y="2"/>
                    <a:pt x="3" y="4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8" name="淘宝网Chenying0907出品 52"/>
            <p:cNvSpPr>
              <a:spLocks/>
            </p:cNvSpPr>
            <p:nvPr/>
          </p:nvSpPr>
          <p:spPr bwMode="auto">
            <a:xfrm>
              <a:off x="5595938" y="3473451"/>
              <a:ext cx="9525" cy="14288"/>
            </a:xfrm>
            <a:custGeom>
              <a:avLst/>
              <a:gdLst>
                <a:gd name="T0" fmla="*/ 1 w 3"/>
                <a:gd name="T1" fmla="*/ 4 h 4"/>
                <a:gd name="T2" fmla="*/ 2 w 3"/>
                <a:gd name="T3" fmla="*/ 0 h 4"/>
                <a:gd name="T4" fmla="*/ 0 w 3"/>
                <a:gd name="T5" fmla="*/ 1 h 4"/>
                <a:gd name="T6" fmla="*/ 1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2" y="2"/>
                    <a:pt x="0" y="3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9" name="淘宝网Chenying0907出品 53"/>
            <p:cNvSpPr>
              <a:spLocks/>
            </p:cNvSpPr>
            <p:nvPr/>
          </p:nvSpPr>
          <p:spPr bwMode="auto">
            <a:xfrm>
              <a:off x="5592763" y="3516313"/>
              <a:ext cx="12700" cy="11113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0 h 3"/>
                <a:gd name="T4" fmla="*/ 3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4" y="2"/>
                    <a:pt x="3" y="1"/>
                    <a:pt x="3" y="0"/>
                  </a:cubicBezTo>
                  <a:cubicBezTo>
                    <a:pt x="1" y="2"/>
                    <a:pt x="0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0" name="淘宝网Chenying0907出品 54"/>
            <p:cNvSpPr>
              <a:spLocks/>
            </p:cNvSpPr>
            <p:nvPr/>
          </p:nvSpPr>
          <p:spPr bwMode="auto">
            <a:xfrm>
              <a:off x="5481638" y="3522663"/>
              <a:ext cx="25400" cy="23813"/>
            </a:xfrm>
            <a:custGeom>
              <a:avLst/>
              <a:gdLst>
                <a:gd name="T0" fmla="*/ 0 w 8"/>
                <a:gd name="T1" fmla="*/ 3 h 7"/>
                <a:gd name="T2" fmla="*/ 8 w 8"/>
                <a:gd name="T3" fmla="*/ 3 h 7"/>
                <a:gd name="T4" fmla="*/ 0 w 8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">
                  <a:moveTo>
                    <a:pt x="0" y="3"/>
                  </a:moveTo>
                  <a:cubicBezTo>
                    <a:pt x="1" y="6"/>
                    <a:pt x="6" y="7"/>
                    <a:pt x="8" y="3"/>
                  </a:cubicBezTo>
                  <a:cubicBezTo>
                    <a:pt x="5" y="0"/>
                    <a:pt x="3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1" name="淘宝网Chenying0907出品 55"/>
            <p:cNvSpPr>
              <a:spLocks/>
            </p:cNvSpPr>
            <p:nvPr/>
          </p:nvSpPr>
          <p:spPr bwMode="auto">
            <a:xfrm>
              <a:off x="6856413" y="3262313"/>
              <a:ext cx="58738" cy="30163"/>
            </a:xfrm>
            <a:custGeom>
              <a:avLst/>
              <a:gdLst>
                <a:gd name="T0" fmla="*/ 3 w 18"/>
                <a:gd name="T1" fmla="*/ 6 h 9"/>
                <a:gd name="T2" fmla="*/ 2 w 18"/>
                <a:gd name="T3" fmla="*/ 8 h 9"/>
                <a:gd name="T4" fmla="*/ 4 w 18"/>
                <a:gd name="T5" fmla="*/ 9 h 9"/>
                <a:gd name="T6" fmla="*/ 9 w 18"/>
                <a:gd name="T7" fmla="*/ 4 h 9"/>
                <a:gd name="T8" fmla="*/ 11 w 18"/>
                <a:gd name="T9" fmla="*/ 8 h 9"/>
                <a:gd name="T10" fmla="*/ 18 w 18"/>
                <a:gd name="T11" fmla="*/ 1 h 9"/>
                <a:gd name="T12" fmla="*/ 1 w 18"/>
                <a:gd name="T13" fmla="*/ 1 h 9"/>
                <a:gd name="T14" fmla="*/ 0 w 18"/>
                <a:gd name="T15" fmla="*/ 4 h 9"/>
                <a:gd name="T16" fmla="*/ 3 w 18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9">
                  <a:moveTo>
                    <a:pt x="3" y="6"/>
                  </a:moveTo>
                  <a:cubicBezTo>
                    <a:pt x="3" y="7"/>
                    <a:pt x="0" y="7"/>
                    <a:pt x="2" y="8"/>
                  </a:cubicBezTo>
                  <a:cubicBezTo>
                    <a:pt x="3" y="6"/>
                    <a:pt x="2" y="9"/>
                    <a:pt x="4" y="9"/>
                  </a:cubicBezTo>
                  <a:cubicBezTo>
                    <a:pt x="7" y="9"/>
                    <a:pt x="5" y="5"/>
                    <a:pt x="9" y="4"/>
                  </a:cubicBezTo>
                  <a:cubicBezTo>
                    <a:pt x="11" y="5"/>
                    <a:pt x="9" y="7"/>
                    <a:pt x="11" y="8"/>
                  </a:cubicBezTo>
                  <a:cubicBezTo>
                    <a:pt x="14" y="6"/>
                    <a:pt x="13" y="1"/>
                    <a:pt x="18" y="1"/>
                  </a:cubicBezTo>
                  <a:cubicBezTo>
                    <a:pt x="12" y="0"/>
                    <a:pt x="7" y="3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2" y="4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2" name="淘宝网Chenying0907出品 56"/>
            <p:cNvSpPr>
              <a:spLocks/>
            </p:cNvSpPr>
            <p:nvPr/>
          </p:nvSpPr>
          <p:spPr bwMode="auto">
            <a:xfrm>
              <a:off x="6797676" y="3327401"/>
              <a:ext cx="188913" cy="84138"/>
            </a:xfrm>
            <a:custGeom>
              <a:avLst/>
              <a:gdLst>
                <a:gd name="T0" fmla="*/ 6 w 58"/>
                <a:gd name="T1" fmla="*/ 23 h 25"/>
                <a:gd name="T2" fmla="*/ 1 w 58"/>
                <a:gd name="T3" fmla="*/ 19 h 25"/>
                <a:gd name="T4" fmla="*/ 1 w 58"/>
                <a:gd name="T5" fmla="*/ 23 h 25"/>
                <a:gd name="T6" fmla="*/ 16 w 58"/>
                <a:gd name="T7" fmla="*/ 24 h 25"/>
                <a:gd name="T8" fmla="*/ 18 w 58"/>
                <a:gd name="T9" fmla="*/ 19 h 25"/>
                <a:gd name="T10" fmla="*/ 28 w 58"/>
                <a:gd name="T11" fmla="*/ 21 h 25"/>
                <a:gd name="T12" fmla="*/ 32 w 58"/>
                <a:gd name="T13" fmla="*/ 18 h 25"/>
                <a:gd name="T14" fmla="*/ 35 w 58"/>
                <a:gd name="T15" fmla="*/ 12 h 25"/>
                <a:gd name="T16" fmla="*/ 39 w 58"/>
                <a:gd name="T17" fmla="*/ 15 h 25"/>
                <a:gd name="T18" fmla="*/ 33 w 58"/>
                <a:gd name="T19" fmla="*/ 17 h 25"/>
                <a:gd name="T20" fmla="*/ 33 w 58"/>
                <a:gd name="T21" fmla="*/ 21 h 25"/>
                <a:gd name="T22" fmla="*/ 39 w 58"/>
                <a:gd name="T23" fmla="*/ 22 h 25"/>
                <a:gd name="T24" fmla="*/ 41 w 58"/>
                <a:gd name="T25" fmla="*/ 13 h 25"/>
                <a:gd name="T26" fmla="*/ 51 w 58"/>
                <a:gd name="T27" fmla="*/ 10 h 25"/>
                <a:gd name="T28" fmla="*/ 50 w 58"/>
                <a:gd name="T29" fmla="*/ 14 h 25"/>
                <a:gd name="T30" fmla="*/ 47 w 58"/>
                <a:gd name="T31" fmla="*/ 13 h 25"/>
                <a:gd name="T32" fmla="*/ 43 w 58"/>
                <a:gd name="T33" fmla="*/ 19 h 25"/>
                <a:gd name="T34" fmla="*/ 51 w 58"/>
                <a:gd name="T35" fmla="*/ 20 h 25"/>
                <a:gd name="T36" fmla="*/ 48 w 58"/>
                <a:gd name="T37" fmla="*/ 17 h 25"/>
                <a:gd name="T38" fmla="*/ 58 w 58"/>
                <a:gd name="T39" fmla="*/ 11 h 25"/>
                <a:gd name="T40" fmla="*/ 55 w 58"/>
                <a:gd name="T41" fmla="*/ 2 h 25"/>
                <a:gd name="T42" fmla="*/ 50 w 58"/>
                <a:gd name="T43" fmla="*/ 2 h 25"/>
                <a:gd name="T44" fmla="*/ 51 w 58"/>
                <a:gd name="T45" fmla="*/ 6 h 25"/>
                <a:gd name="T46" fmla="*/ 48 w 58"/>
                <a:gd name="T47" fmla="*/ 9 h 25"/>
                <a:gd name="T48" fmla="*/ 30 w 58"/>
                <a:gd name="T49" fmla="*/ 13 h 25"/>
                <a:gd name="T50" fmla="*/ 20 w 58"/>
                <a:gd name="T51" fmla="*/ 10 h 25"/>
                <a:gd name="T52" fmla="*/ 6 w 58"/>
                <a:gd name="T5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" h="25">
                  <a:moveTo>
                    <a:pt x="6" y="23"/>
                  </a:moveTo>
                  <a:cubicBezTo>
                    <a:pt x="6" y="21"/>
                    <a:pt x="3" y="19"/>
                    <a:pt x="1" y="19"/>
                  </a:cubicBezTo>
                  <a:cubicBezTo>
                    <a:pt x="0" y="21"/>
                    <a:pt x="1" y="22"/>
                    <a:pt x="1" y="23"/>
                  </a:cubicBezTo>
                  <a:cubicBezTo>
                    <a:pt x="6" y="25"/>
                    <a:pt x="11" y="23"/>
                    <a:pt x="16" y="24"/>
                  </a:cubicBezTo>
                  <a:cubicBezTo>
                    <a:pt x="18" y="22"/>
                    <a:pt x="17" y="21"/>
                    <a:pt x="18" y="19"/>
                  </a:cubicBezTo>
                  <a:cubicBezTo>
                    <a:pt x="21" y="20"/>
                    <a:pt x="25" y="22"/>
                    <a:pt x="28" y="21"/>
                  </a:cubicBezTo>
                  <a:cubicBezTo>
                    <a:pt x="24" y="17"/>
                    <a:pt x="31" y="16"/>
                    <a:pt x="32" y="18"/>
                  </a:cubicBezTo>
                  <a:cubicBezTo>
                    <a:pt x="33" y="16"/>
                    <a:pt x="33" y="16"/>
                    <a:pt x="35" y="12"/>
                  </a:cubicBezTo>
                  <a:cubicBezTo>
                    <a:pt x="36" y="12"/>
                    <a:pt x="39" y="13"/>
                    <a:pt x="39" y="15"/>
                  </a:cubicBezTo>
                  <a:cubicBezTo>
                    <a:pt x="37" y="18"/>
                    <a:pt x="35" y="16"/>
                    <a:pt x="33" y="17"/>
                  </a:cubicBezTo>
                  <a:cubicBezTo>
                    <a:pt x="36" y="18"/>
                    <a:pt x="34" y="20"/>
                    <a:pt x="33" y="21"/>
                  </a:cubicBezTo>
                  <a:cubicBezTo>
                    <a:pt x="35" y="23"/>
                    <a:pt x="37" y="22"/>
                    <a:pt x="39" y="22"/>
                  </a:cubicBezTo>
                  <a:cubicBezTo>
                    <a:pt x="40" y="19"/>
                    <a:pt x="41" y="16"/>
                    <a:pt x="41" y="13"/>
                  </a:cubicBezTo>
                  <a:cubicBezTo>
                    <a:pt x="44" y="12"/>
                    <a:pt x="47" y="10"/>
                    <a:pt x="51" y="10"/>
                  </a:cubicBezTo>
                  <a:cubicBezTo>
                    <a:pt x="50" y="12"/>
                    <a:pt x="51" y="13"/>
                    <a:pt x="50" y="14"/>
                  </a:cubicBezTo>
                  <a:cubicBezTo>
                    <a:pt x="48" y="13"/>
                    <a:pt x="48" y="13"/>
                    <a:pt x="47" y="13"/>
                  </a:cubicBezTo>
                  <a:cubicBezTo>
                    <a:pt x="43" y="15"/>
                    <a:pt x="45" y="17"/>
                    <a:pt x="43" y="19"/>
                  </a:cubicBezTo>
                  <a:cubicBezTo>
                    <a:pt x="46" y="20"/>
                    <a:pt x="49" y="23"/>
                    <a:pt x="51" y="20"/>
                  </a:cubicBezTo>
                  <a:cubicBezTo>
                    <a:pt x="50" y="19"/>
                    <a:pt x="47" y="18"/>
                    <a:pt x="48" y="17"/>
                  </a:cubicBezTo>
                  <a:cubicBezTo>
                    <a:pt x="52" y="18"/>
                    <a:pt x="54" y="14"/>
                    <a:pt x="58" y="11"/>
                  </a:cubicBezTo>
                  <a:cubicBezTo>
                    <a:pt x="57" y="8"/>
                    <a:pt x="54" y="5"/>
                    <a:pt x="55" y="2"/>
                  </a:cubicBezTo>
                  <a:cubicBezTo>
                    <a:pt x="53" y="2"/>
                    <a:pt x="52" y="0"/>
                    <a:pt x="50" y="2"/>
                  </a:cubicBezTo>
                  <a:cubicBezTo>
                    <a:pt x="50" y="3"/>
                    <a:pt x="51" y="5"/>
                    <a:pt x="51" y="6"/>
                  </a:cubicBezTo>
                  <a:cubicBezTo>
                    <a:pt x="50" y="8"/>
                    <a:pt x="49" y="7"/>
                    <a:pt x="48" y="9"/>
                  </a:cubicBezTo>
                  <a:cubicBezTo>
                    <a:pt x="43" y="6"/>
                    <a:pt x="35" y="8"/>
                    <a:pt x="30" y="13"/>
                  </a:cubicBezTo>
                  <a:cubicBezTo>
                    <a:pt x="27" y="9"/>
                    <a:pt x="21" y="15"/>
                    <a:pt x="20" y="10"/>
                  </a:cubicBezTo>
                  <a:cubicBezTo>
                    <a:pt x="22" y="17"/>
                    <a:pt x="10" y="20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3" name="淘宝网Chenying0907出品 57"/>
            <p:cNvSpPr>
              <a:spLocks/>
            </p:cNvSpPr>
            <p:nvPr/>
          </p:nvSpPr>
          <p:spPr bwMode="auto">
            <a:xfrm>
              <a:off x="6824663" y="3265488"/>
              <a:ext cx="28575" cy="33338"/>
            </a:xfrm>
            <a:custGeom>
              <a:avLst/>
              <a:gdLst>
                <a:gd name="T0" fmla="*/ 0 w 9"/>
                <a:gd name="T1" fmla="*/ 7 h 10"/>
                <a:gd name="T2" fmla="*/ 9 w 9"/>
                <a:gd name="T3" fmla="*/ 3 h 10"/>
                <a:gd name="T4" fmla="*/ 2 w 9"/>
                <a:gd name="T5" fmla="*/ 0 h 10"/>
                <a:gd name="T6" fmla="*/ 0 w 9"/>
                <a:gd name="T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0" y="7"/>
                  </a:moveTo>
                  <a:cubicBezTo>
                    <a:pt x="3" y="10"/>
                    <a:pt x="7" y="5"/>
                    <a:pt x="9" y="3"/>
                  </a:cubicBezTo>
                  <a:cubicBezTo>
                    <a:pt x="6" y="3"/>
                    <a:pt x="3" y="0"/>
                    <a:pt x="2" y="0"/>
                  </a:cubicBezTo>
                  <a:cubicBezTo>
                    <a:pt x="3" y="3"/>
                    <a:pt x="0" y="4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4" name="淘宝网Chenying0907出品 58"/>
            <p:cNvSpPr>
              <a:spLocks/>
            </p:cNvSpPr>
            <p:nvPr/>
          </p:nvSpPr>
          <p:spPr bwMode="auto">
            <a:xfrm>
              <a:off x="6707188" y="3354388"/>
              <a:ext cx="30163" cy="17463"/>
            </a:xfrm>
            <a:custGeom>
              <a:avLst/>
              <a:gdLst>
                <a:gd name="T0" fmla="*/ 7 w 9"/>
                <a:gd name="T1" fmla="*/ 2 h 5"/>
                <a:gd name="T2" fmla="*/ 0 w 9"/>
                <a:gd name="T3" fmla="*/ 4 h 5"/>
                <a:gd name="T4" fmla="*/ 9 w 9"/>
                <a:gd name="T5" fmla="*/ 5 h 5"/>
                <a:gd name="T6" fmla="*/ 7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7" y="2"/>
                  </a:moveTo>
                  <a:cubicBezTo>
                    <a:pt x="5" y="4"/>
                    <a:pt x="1" y="0"/>
                    <a:pt x="0" y="4"/>
                  </a:cubicBezTo>
                  <a:cubicBezTo>
                    <a:pt x="4" y="4"/>
                    <a:pt x="6" y="4"/>
                    <a:pt x="9" y="5"/>
                  </a:cubicBezTo>
                  <a:cubicBezTo>
                    <a:pt x="9" y="4"/>
                    <a:pt x="8" y="3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5" name="淘宝网Chenying0907出品 59"/>
            <p:cNvSpPr>
              <a:spLocks/>
            </p:cNvSpPr>
            <p:nvPr/>
          </p:nvSpPr>
          <p:spPr bwMode="auto">
            <a:xfrm>
              <a:off x="6446838" y="3406776"/>
              <a:ext cx="23813" cy="33338"/>
            </a:xfrm>
            <a:custGeom>
              <a:avLst/>
              <a:gdLst>
                <a:gd name="T0" fmla="*/ 5 w 7"/>
                <a:gd name="T1" fmla="*/ 1 h 10"/>
                <a:gd name="T2" fmla="*/ 2 w 7"/>
                <a:gd name="T3" fmla="*/ 1 h 10"/>
                <a:gd name="T4" fmla="*/ 3 w 7"/>
                <a:gd name="T5" fmla="*/ 9 h 10"/>
                <a:gd name="T6" fmla="*/ 2 w 7"/>
                <a:gd name="T7" fmla="*/ 9 h 10"/>
                <a:gd name="T8" fmla="*/ 7 w 7"/>
                <a:gd name="T9" fmla="*/ 8 h 10"/>
                <a:gd name="T10" fmla="*/ 5 w 7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5" y="1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0" y="4"/>
                    <a:pt x="3" y="6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10"/>
                    <a:pt x="6" y="9"/>
                    <a:pt x="7" y="8"/>
                  </a:cubicBezTo>
                  <a:cubicBezTo>
                    <a:pt x="4" y="6"/>
                    <a:pt x="5" y="4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6" name="淘宝网Chenying0907出品 60"/>
            <p:cNvSpPr>
              <a:spLocks/>
            </p:cNvSpPr>
            <p:nvPr/>
          </p:nvSpPr>
          <p:spPr bwMode="auto">
            <a:xfrm>
              <a:off x="5927726" y="3430588"/>
              <a:ext cx="103188" cy="52388"/>
            </a:xfrm>
            <a:custGeom>
              <a:avLst/>
              <a:gdLst>
                <a:gd name="T0" fmla="*/ 30 w 32"/>
                <a:gd name="T1" fmla="*/ 5 h 16"/>
                <a:gd name="T2" fmla="*/ 28 w 32"/>
                <a:gd name="T3" fmla="*/ 5 h 16"/>
                <a:gd name="T4" fmla="*/ 28 w 32"/>
                <a:gd name="T5" fmla="*/ 1 h 16"/>
                <a:gd name="T6" fmla="*/ 25 w 32"/>
                <a:gd name="T7" fmla="*/ 7 h 16"/>
                <a:gd name="T8" fmla="*/ 18 w 32"/>
                <a:gd name="T9" fmla="*/ 8 h 16"/>
                <a:gd name="T10" fmla="*/ 17 w 32"/>
                <a:gd name="T11" fmla="*/ 6 h 16"/>
                <a:gd name="T12" fmla="*/ 13 w 32"/>
                <a:gd name="T13" fmla="*/ 7 h 16"/>
                <a:gd name="T14" fmla="*/ 14 w 32"/>
                <a:gd name="T15" fmla="*/ 4 h 16"/>
                <a:gd name="T16" fmla="*/ 22 w 32"/>
                <a:gd name="T17" fmla="*/ 1 h 16"/>
                <a:gd name="T18" fmla="*/ 14 w 32"/>
                <a:gd name="T19" fmla="*/ 0 h 16"/>
                <a:gd name="T20" fmla="*/ 0 w 32"/>
                <a:gd name="T21" fmla="*/ 14 h 16"/>
                <a:gd name="T22" fmla="*/ 5 w 32"/>
                <a:gd name="T23" fmla="*/ 14 h 16"/>
                <a:gd name="T24" fmla="*/ 12 w 32"/>
                <a:gd name="T25" fmla="*/ 10 h 16"/>
                <a:gd name="T26" fmla="*/ 13 w 32"/>
                <a:gd name="T27" fmla="*/ 14 h 16"/>
                <a:gd name="T28" fmla="*/ 14 w 32"/>
                <a:gd name="T29" fmla="*/ 15 h 16"/>
                <a:gd name="T30" fmla="*/ 19 w 32"/>
                <a:gd name="T31" fmla="*/ 9 h 16"/>
                <a:gd name="T32" fmla="*/ 18 w 32"/>
                <a:gd name="T33" fmla="*/ 15 h 16"/>
                <a:gd name="T34" fmla="*/ 26 w 32"/>
                <a:gd name="T35" fmla="*/ 11 h 16"/>
                <a:gd name="T36" fmla="*/ 25 w 32"/>
                <a:gd name="T37" fmla="*/ 7 h 16"/>
                <a:gd name="T38" fmla="*/ 27 w 32"/>
                <a:gd name="T39" fmla="*/ 9 h 16"/>
                <a:gd name="T40" fmla="*/ 30 w 32"/>
                <a:gd name="T41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16">
                  <a:moveTo>
                    <a:pt x="30" y="5"/>
                  </a:moveTo>
                  <a:cubicBezTo>
                    <a:pt x="30" y="6"/>
                    <a:pt x="29" y="6"/>
                    <a:pt x="28" y="5"/>
                  </a:cubicBezTo>
                  <a:cubicBezTo>
                    <a:pt x="27" y="4"/>
                    <a:pt x="30" y="2"/>
                    <a:pt x="28" y="1"/>
                  </a:cubicBezTo>
                  <a:cubicBezTo>
                    <a:pt x="25" y="2"/>
                    <a:pt x="27" y="5"/>
                    <a:pt x="25" y="7"/>
                  </a:cubicBezTo>
                  <a:cubicBezTo>
                    <a:pt x="22" y="6"/>
                    <a:pt x="21" y="9"/>
                    <a:pt x="18" y="8"/>
                  </a:cubicBezTo>
                  <a:cubicBezTo>
                    <a:pt x="19" y="7"/>
                    <a:pt x="18" y="7"/>
                    <a:pt x="17" y="6"/>
                  </a:cubicBezTo>
                  <a:cubicBezTo>
                    <a:pt x="16" y="7"/>
                    <a:pt x="15" y="8"/>
                    <a:pt x="13" y="7"/>
                  </a:cubicBezTo>
                  <a:cubicBezTo>
                    <a:pt x="12" y="6"/>
                    <a:pt x="13" y="5"/>
                    <a:pt x="14" y="4"/>
                  </a:cubicBezTo>
                  <a:cubicBezTo>
                    <a:pt x="17" y="6"/>
                    <a:pt x="19" y="2"/>
                    <a:pt x="22" y="1"/>
                  </a:cubicBezTo>
                  <a:cubicBezTo>
                    <a:pt x="19" y="0"/>
                    <a:pt x="17" y="0"/>
                    <a:pt x="14" y="0"/>
                  </a:cubicBezTo>
                  <a:cubicBezTo>
                    <a:pt x="11" y="7"/>
                    <a:pt x="3" y="5"/>
                    <a:pt x="0" y="14"/>
                  </a:cubicBezTo>
                  <a:cubicBezTo>
                    <a:pt x="2" y="13"/>
                    <a:pt x="3" y="14"/>
                    <a:pt x="5" y="14"/>
                  </a:cubicBezTo>
                  <a:cubicBezTo>
                    <a:pt x="6" y="11"/>
                    <a:pt x="9" y="9"/>
                    <a:pt x="12" y="10"/>
                  </a:cubicBezTo>
                  <a:cubicBezTo>
                    <a:pt x="14" y="11"/>
                    <a:pt x="10" y="13"/>
                    <a:pt x="13" y="14"/>
                  </a:cubicBezTo>
                  <a:cubicBezTo>
                    <a:pt x="13" y="14"/>
                    <a:pt x="14" y="14"/>
                    <a:pt x="14" y="15"/>
                  </a:cubicBezTo>
                  <a:cubicBezTo>
                    <a:pt x="17" y="12"/>
                    <a:pt x="17" y="10"/>
                    <a:pt x="19" y="9"/>
                  </a:cubicBezTo>
                  <a:cubicBezTo>
                    <a:pt x="21" y="11"/>
                    <a:pt x="18" y="14"/>
                    <a:pt x="18" y="15"/>
                  </a:cubicBezTo>
                  <a:cubicBezTo>
                    <a:pt x="21" y="16"/>
                    <a:pt x="23" y="13"/>
                    <a:pt x="26" y="11"/>
                  </a:cubicBezTo>
                  <a:cubicBezTo>
                    <a:pt x="24" y="10"/>
                    <a:pt x="24" y="9"/>
                    <a:pt x="25" y="7"/>
                  </a:cubicBezTo>
                  <a:cubicBezTo>
                    <a:pt x="26" y="8"/>
                    <a:pt x="26" y="9"/>
                    <a:pt x="27" y="9"/>
                  </a:cubicBezTo>
                  <a:cubicBezTo>
                    <a:pt x="28" y="7"/>
                    <a:pt x="32" y="6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7" name="淘宝网Chenying0907出品 61"/>
            <p:cNvSpPr>
              <a:spLocks/>
            </p:cNvSpPr>
            <p:nvPr/>
          </p:nvSpPr>
          <p:spPr bwMode="auto">
            <a:xfrm>
              <a:off x="5422901" y="3487738"/>
              <a:ext cx="80963" cy="65088"/>
            </a:xfrm>
            <a:custGeom>
              <a:avLst/>
              <a:gdLst>
                <a:gd name="T0" fmla="*/ 23 w 25"/>
                <a:gd name="T1" fmla="*/ 0 h 20"/>
                <a:gd name="T2" fmla="*/ 13 w 25"/>
                <a:gd name="T3" fmla="*/ 4 h 20"/>
                <a:gd name="T4" fmla="*/ 9 w 25"/>
                <a:gd name="T5" fmla="*/ 2 h 20"/>
                <a:gd name="T6" fmla="*/ 0 w 25"/>
                <a:gd name="T7" fmla="*/ 12 h 20"/>
                <a:gd name="T8" fmla="*/ 3 w 25"/>
                <a:gd name="T9" fmla="*/ 20 h 20"/>
                <a:gd name="T10" fmla="*/ 16 w 25"/>
                <a:gd name="T11" fmla="*/ 17 h 20"/>
                <a:gd name="T12" fmla="*/ 12 w 25"/>
                <a:gd name="T13" fmla="*/ 10 h 20"/>
                <a:gd name="T14" fmla="*/ 10 w 25"/>
                <a:gd name="T15" fmla="*/ 14 h 20"/>
                <a:gd name="T16" fmla="*/ 5 w 25"/>
                <a:gd name="T17" fmla="*/ 10 h 20"/>
                <a:gd name="T18" fmla="*/ 12 w 25"/>
                <a:gd name="T19" fmla="*/ 10 h 20"/>
                <a:gd name="T20" fmla="*/ 13 w 25"/>
                <a:gd name="T21" fmla="*/ 5 h 20"/>
                <a:gd name="T22" fmla="*/ 18 w 25"/>
                <a:gd name="T23" fmla="*/ 7 h 20"/>
                <a:gd name="T24" fmla="*/ 20 w 25"/>
                <a:gd name="T25" fmla="*/ 4 h 20"/>
                <a:gd name="T26" fmla="*/ 23 w 25"/>
                <a:gd name="T27" fmla="*/ 5 h 20"/>
                <a:gd name="T28" fmla="*/ 23 w 25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0">
                  <a:moveTo>
                    <a:pt x="23" y="0"/>
                  </a:moveTo>
                  <a:cubicBezTo>
                    <a:pt x="20" y="2"/>
                    <a:pt x="16" y="0"/>
                    <a:pt x="13" y="4"/>
                  </a:cubicBezTo>
                  <a:cubicBezTo>
                    <a:pt x="12" y="3"/>
                    <a:pt x="11" y="3"/>
                    <a:pt x="9" y="2"/>
                  </a:cubicBezTo>
                  <a:cubicBezTo>
                    <a:pt x="5" y="5"/>
                    <a:pt x="2" y="6"/>
                    <a:pt x="0" y="12"/>
                  </a:cubicBezTo>
                  <a:cubicBezTo>
                    <a:pt x="2" y="14"/>
                    <a:pt x="2" y="17"/>
                    <a:pt x="3" y="20"/>
                  </a:cubicBezTo>
                  <a:cubicBezTo>
                    <a:pt x="6" y="14"/>
                    <a:pt x="12" y="20"/>
                    <a:pt x="16" y="17"/>
                  </a:cubicBezTo>
                  <a:cubicBezTo>
                    <a:pt x="16" y="15"/>
                    <a:pt x="14" y="12"/>
                    <a:pt x="12" y="10"/>
                  </a:cubicBezTo>
                  <a:cubicBezTo>
                    <a:pt x="12" y="11"/>
                    <a:pt x="11" y="12"/>
                    <a:pt x="10" y="14"/>
                  </a:cubicBezTo>
                  <a:cubicBezTo>
                    <a:pt x="7" y="13"/>
                    <a:pt x="6" y="11"/>
                    <a:pt x="5" y="10"/>
                  </a:cubicBezTo>
                  <a:cubicBezTo>
                    <a:pt x="7" y="8"/>
                    <a:pt x="9" y="8"/>
                    <a:pt x="12" y="10"/>
                  </a:cubicBezTo>
                  <a:cubicBezTo>
                    <a:pt x="14" y="8"/>
                    <a:pt x="13" y="7"/>
                    <a:pt x="13" y="5"/>
                  </a:cubicBezTo>
                  <a:cubicBezTo>
                    <a:pt x="15" y="7"/>
                    <a:pt x="16" y="5"/>
                    <a:pt x="18" y="7"/>
                  </a:cubicBezTo>
                  <a:cubicBezTo>
                    <a:pt x="19" y="6"/>
                    <a:pt x="19" y="5"/>
                    <a:pt x="20" y="4"/>
                  </a:cubicBezTo>
                  <a:cubicBezTo>
                    <a:pt x="21" y="4"/>
                    <a:pt x="22" y="4"/>
                    <a:pt x="23" y="5"/>
                  </a:cubicBezTo>
                  <a:cubicBezTo>
                    <a:pt x="25" y="4"/>
                    <a:pt x="25" y="2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8" name="淘宝网Chenying0907出品 62"/>
            <p:cNvSpPr>
              <a:spLocks noEditPoints="1"/>
            </p:cNvSpPr>
            <p:nvPr/>
          </p:nvSpPr>
          <p:spPr bwMode="auto">
            <a:xfrm>
              <a:off x="5465763" y="3446463"/>
              <a:ext cx="249238" cy="90488"/>
            </a:xfrm>
            <a:custGeom>
              <a:avLst/>
              <a:gdLst>
                <a:gd name="T0" fmla="*/ 60 w 77"/>
                <a:gd name="T1" fmla="*/ 9 h 27"/>
                <a:gd name="T2" fmla="*/ 61 w 77"/>
                <a:gd name="T3" fmla="*/ 15 h 27"/>
                <a:gd name="T4" fmla="*/ 48 w 77"/>
                <a:gd name="T5" fmla="*/ 19 h 27"/>
                <a:gd name="T6" fmla="*/ 47 w 77"/>
                <a:gd name="T7" fmla="*/ 17 h 27"/>
                <a:gd name="T8" fmla="*/ 53 w 77"/>
                <a:gd name="T9" fmla="*/ 12 h 27"/>
                <a:gd name="T10" fmla="*/ 55 w 77"/>
                <a:gd name="T11" fmla="*/ 16 h 27"/>
                <a:gd name="T12" fmla="*/ 56 w 77"/>
                <a:gd name="T13" fmla="*/ 8 h 27"/>
                <a:gd name="T14" fmla="*/ 48 w 77"/>
                <a:gd name="T15" fmla="*/ 12 h 27"/>
                <a:gd name="T16" fmla="*/ 45 w 77"/>
                <a:gd name="T17" fmla="*/ 10 h 27"/>
                <a:gd name="T18" fmla="*/ 40 w 77"/>
                <a:gd name="T19" fmla="*/ 14 h 27"/>
                <a:gd name="T20" fmla="*/ 35 w 77"/>
                <a:gd name="T21" fmla="*/ 9 h 27"/>
                <a:gd name="T22" fmla="*/ 27 w 77"/>
                <a:gd name="T23" fmla="*/ 12 h 27"/>
                <a:gd name="T24" fmla="*/ 26 w 77"/>
                <a:gd name="T25" fmla="*/ 17 h 27"/>
                <a:gd name="T26" fmla="*/ 22 w 77"/>
                <a:gd name="T27" fmla="*/ 18 h 27"/>
                <a:gd name="T28" fmla="*/ 22 w 77"/>
                <a:gd name="T29" fmla="*/ 12 h 27"/>
                <a:gd name="T30" fmla="*/ 14 w 77"/>
                <a:gd name="T31" fmla="*/ 17 h 27"/>
                <a:gd name="T32" fmla="*/ 10 w 77"/>
                <a:gd name="T33" fmla="*/ 17 h 27"/>
                <a:gd name="T34" fmla="*/ 8 w 77"/>
                <a:gd name="T35" fmla="*/ 20 h 27"/>
                <a:gd name="T36" fmla="*/ 4 w 77"/>
                <a:gd name="T37" fmla="*/ 23 h 27"/>
                <a:gd name="T38" fmla="*/ 8 w 77"/>
                <a:gd name="T39" fmla="*/ 21 h 27"/>
                <a:gd name="T40" fmla="*/ 9 w 77"/>
                <a:gd name="T41" fmla="*/ 23 h 27"/>
                <a:gd name="T42" fmla="*/ 18 w 77"/>
                <a:gd name="T43" fmla="*/ 21 h 27"/>
                <a:gd name="T44" fmla="*/ 18 w 77"/>
                <a:gd name="T45" fmla="*/ 27 h 27"/>
                <a:gd name="T46" fmla="*/ 29 w 77"/>
                <a:gd name="T47" fmla="*/ 25 h 27"/>
                <a:gd name="T48" fmla="*/ 37 w 77"/>
                <a:gd name="T49" fmla="*/ 20 h 27"/>
                <a:gd name="T50" fmla="*/ 41 w 77"/>
                <a:gd name="T51" fmla="*/ 16 h 27"/>
                <a:gd name="T52" fmla="*/ 46 w 77"/>
                <a:gd name="T53" fmla="*/ 18 h 27"/>
                <a:gd name="T54" fmla="*/ 46 w 77"/>
                <a:gd name="T55" fmla="*/ 24 h 27"/>
                <a:gd name="T56" fmla="*/ 58 w 77"/>
                <a:gd name="T57" fmla="*/ 21 h 27"/>
                <a:gd name="T58" fmla="*/ 62 w 77"/>
                <a:gd name="T59" fmla="*/ 17 h 27"/>
                <a:gd name="T60" fmla="*/ 64 w 77"/>
                <a:gd name="T61" fmla="*/ 21 h 27"/>
                <a:gd name="T62" fmla="*/ 68 w 77"/>
                <a:gd name="T63" fmla="*/ 16 h 27"/>
                <a:gd name="T64" fmla="*/ 73 w 77"/>
                <a:gd name="T65" fmla="*/ 17 h 27"/>
                <a:gd name="T66" fmla="*/ 72 w 77"/>
                <a:gd name="T67" fmla="*/ 21 h 27"/>
                <a:gd name="T68" fmla="*/ 75 w 77"/>
                <a:gd name="T69" fmla="*/ 22 h 27"/>
                <a:gd name="T70" fmla="*/ 77 w 77"/>
                <a:gd name="T71" fmla="*/ 18 h 27"/>
                <a:gd name="T72" fmla="*/ 60 w 77"/>
                <a:gd name="T73" fmla="*/ 9 h 27"/>
                <a:gd name="T74" fmla="*/ 26 w 77"/>
                <a:gd name="T75" fmla="*/ 21 h 27"/>
                <a:gd name="T76" fmla="*/ 28 w 77"/>
                <a:gd name="T77" fmla="*/ 23 h 27"/>
                <a:gd name="T78" fmla="*/ 26 w 77"/>
                <a:gd name="T79" fmla="*/ 21 h 27"/>
                <a:gd name="T80" fmla="*/ 66 w 77"/>
                <a:gd name="T81" fmla="*/ 15 h 27"/>
                <a:gd name="T82" fmla="*/ 66 w 77"/>
                <a:gd name="T83" fmla="*/ 10 h 27"/>
                <a:gd name="T84" fmla="*/ 66 w 77"/>
                <a:gd name="T85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" h="27">
                  <a:moveTo>
                    <a:pt x="60" y="9"/>
                  </a:moveTo>
                  <a:cubicBezTo>
                    <a:pt x="60" y="11"/>
                    <a:pt x="61" y="13"/>
                    <a:pt x="61" y="15"/>
                  </a:cubicBezTo>
                  <a:cubicBezTo>
                    <a:pt x="57" y="17"/>
                    <a:pt x="53" y="18"/>
                    <a:pt x="48" y="19"/>
                  </a:cubicBezTo>
                  <a:cubicBezTo>
                    <a:pt x="48" y="19"/>
                    <a:pt x="46" y="18"/>
                    <a:pt x="47" y="17"/>
                  </a:cubicBezTo>
                  <a:cubicBezTo>
                    <a:pt x="49" y="16"/>
                    <a:pt x="51" y="13"/>
                    <a:pt x="53" y="12"/>
                  </a:cubicBezTo>
                  <a:cubicBezTo>
                    <a:pt x="54" y="13"/>
                    <a:pt x="53" y="15"/>
                    <a:pt x="55" y="16"/>
                  </a:cubicBezTo>
                  <a:cubicBezTo>
                    <a:pt x="58" y="14"/>
                    <a:pt x="57" y="10"/>
                    <a:pt x="56" y="8"/>
                  </a:cubicBezTo>
                  <a:cubicBezTo>
                    <a:pt x="53" y="6"/>
                    <a:pt x="50" y="8"/>
                    <a:pt x="48" y="12"/>
                  </a:cubicBezTo>
                  <a:cubicBezTo>
                    <a:pt x="47" y="11"/>
                    <a:pt x="46" y="10"/>
                    <a:pt x="45" y="10"/>
                  </a:cubicBezTo>
                  <a:cubicBezTo>
                    <a:pt x="44" y="12"/>
                    <a:pt x="43" y="15"/>
                    <a:pt x="40" y="14"/>
                  </a:cubicBezTo>
                  <a:cubicBezTo>
                    <a:pt x="41" y="12"/>
                    <a:pt x="37" y="12"/>
                    <a:pt x="35" y="9"/>
                  </a:cubicBezTo>
                  <a:cubicBezTo>
                    <a:pt x="32" y="11"/>
                    <a:pt x="30" y="9"/>
                    <a:pt x="27" y="12"/>
                  </a:cubicBezTo>
                  <a:cubicBezTo>
                    <a:pt x="25" y="14"/>
                    <a:pt x="28" y="15"/>
                    <a:pt x="26" y="17"/>
                  </a:cubicBezTo>
                  <a:cubicBezTo>
                    <a:pt x="25" y="18"/>
                    <a:pt x="24" y="20"/>
                    <a:pt x="22" y="18"/>
                  </a:cubicBezTo>
                  <a:cubicBezTo>
                    <a:pt x="24" y="15"/>
                    <a:pt x="24" y="13"/>
                    <a:pt x="22" y="12"/>
                  </a:cubicBezTo>
                  <a:cubicBezTo>
                    <a:pt x="20" y="16"/>
                    <a:pt x="17" y="13"/>
                    <a:pt x="14" y="17"/>
                  </a:cubicBezTo>
                  <a:cubicBezTo>
                    <a:pt x="12" y="15"/>
                    <a:pt x="12" y="17"/>
                    <a:pt x="10" y="17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6" y="19"/>
                    <a:pt x="0" y="21"/>
                    <a:pt x="4" y="23"/>
                  </a:cubicBezTo>
                  <a:cubicBezTo>
                    <a:pt x="6" y="23"/>
                    <a:pt x="5" y="21"/>
                    <a:pt x="8" y="21"/>
                  </a:cubicBezTo>
                  <a:cubicBezTo>
                    <a:pt x="8" y="22"/>
                    <a:pt x="8" y="23"/>
                    <a:pt x="9" y="23"/>
                  </a:cubicBezTo>
                  <a:cubicBezTo>
                    <a:pt x="12" y="22"/>
                    <a:pt x="15" y="17"/>
                    <a:pt x="18" y="21"/>
                  </a:cubicBezTo>
                  <a:cubicBezTo>
                    <a:pt x="17" y="24"/>
                    <a:pt x="19" y="25"/>
                    <a:pt x="18" y="27"/>
                  </a:cubicBezTo>
                  <a:cubicBezTo>
                    <a:pt x="22" y="25"/>
                    <a:pt x="26" y="27"/>
                    <a:pt x="29" y="25"/>
                  </a:cubicBezTo>
                  <a:cubicBezTo>
                    <a:pt x="31" y="23"/>
                    <a:pt x="35" y="18"/>
                    <a:pt x="37" y="20"/>
                  </a:cubicBezTo>
                  <a:cubicBezTo>
                    <a:pt x="38" y="19"/>
                    <a:pt x="39" y="17"/>
                    <a:pt x="41" y="16"/>
                  </a:cubicBezTo>
                  <a:cubicBezTo>
                    <a:pt x="42" y="17"/>
                    <a:pt x="44" y="17"/>
                    <a:pt x="46" y="18"/>
                  </a:cubicBezTo>
                  <a:cubicBezTo>
                    <a:pt x="45" y="20"/>
                    <a:pt x="46" y="22"/>
                    <a:pt x="46" y="24"/>
                  </a:cubicBezTo>
                  <a:cubicBezTo>
                    <a:pt x="50" y="22"/>
                    <a:pt x="54" y="22"/>
                    <a:pt x="58" y="21"/>
                  </a:cubicBezTo>
                  <a:cubicBezTo>
                    <a:pt x="58" y="19"/>
                    <a:pt x="61" y="17"/>
                    <a:pt x="62" y="17"/>
                  </a:cubicBezTo>
                  <a:cubicBezTo>
                    <a:pt x="63" y="19"/>
                    <a:pt x="62" y="20"/>
                    <a:pt x="64" y="21"/>
                  </a:cubicBezTo>
                  <a:cubicBezTo>
                    <a:pt x="66" y="20"/>
                    <a:pt x="66" y="18"/>
                    <a:pt x="68" y="16"/>
                  </a:cubicBezTo>
                  <a:cubicBezTo>
                    <a:pt x="70" y="17"/>
                    <a:pt x="71" y="16"/>
                    <a:pt x="73" y="17"/>
                  </a:cubicBezTo>
                  <a:cubicBezTo>
                    <a:pt x="72" y="19"/>
                    <a:pt x="72" y="19"/>
                    <a:pt x="72" y="21"/>
                  </a:cubicBezTo>
                  <a:cubicBezTo>
                    <a:pt x="73" y="22"/>
                    <a:pt x="74" y="21"/>
                    <a:pt x="75" y="22"/>
                  </a:cubicBezTo>
                  <a:cubicBezTo>
                    <a:pt x="77" y="20"/>
                    <a:pt x="76" y="19"/>
                    <a:pt x="77" y="18"/>
                  </a:cubicBezTo>
                  <a:cubicBezTo>
                    <a:pt x="71" y="14"/>
                    <a:pt x="68" y="0"/>
                    <a:pt x="60" y="9"/>
                  </a:cubicBezTo>
                  <a:close/>
                  <a:moveTo>
                    <a:pt x="26" y="21"/>
                  </a:moveTo>
                  <a:cubicBezTo>
                    <a:pt x="26" y="22"/>
                    <a:pt x="27" y="22"/>
                    <a:pt x="28" y="23"/>
                  </a:cubicBezTo>
                  <a:cubicBezTo>
                    <a:pt x="26" y="25"/>
                    <a:pt x="23" y="23"/>
                    <a:pt x="26" y="21"/>
                  </a:cubicBezTo>
                  <a:close/>
                  <a:moveTo>
                    <a:pt x="66" y="15"/>
                  </a:moveTo>
                  <a:cubicBezTo>
                    <a:pt x="64" y="14"/>
                    <a:pt x="64" y="12"/>
                    <a:pt x="66" y="10"/>
                  </a:cubicBezTo>
                  <a:cubicBezTo>
                    <a:pt x="70" y="12"/>
                    <a:pt x="69" y="15"/>
                    <a:pt x="6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9" name="淘宝网Chenying0907出品 63"/>
            <p:cNvSpPr>
              <a:spLocks noEditPoints="1"/>
            </p:cNvSpPr>
            <p:nvPr/>
          </p:nvSpPr>
          <p:spPr bwMode="auto">
            <a:xfrm>
              <a:off x="5302251" y="3509963"/>
              <a:ext cx="114300" cy="63500"/>
            </a:xfrm>
            <a:custGeom>
              <a:avLst/>
              <a:gdLst>
                <a:gd name="T0" fmla="*/ 32 w 35"/>
                <a:gd name="T1" fmla="*/ 1 h 19"/>
                <a:gd name="T2" fmla="*/ 27 w 35"/>
                <a:gd name="T3" fmla="*/ 3 h 19"/>
                <a:gd name="T4" fmla="*/ 25 w 35"/>
                <a:gd name="T5" fmla="*/ 1 h 19"/>
                <a:gd name="T6" fmla="*/ 15 w 35"/>
                <a:gd name="T7" fmla="*/ 3 h 19"/>
                <a:gd name="T8" fmla="*/ 13 w 35"/>
                <a:gd name="T9" fmla="*/ 0 h 19"/>
                <a:gd name="T10" fmla="*/ 5 w 35"/>
                <a:gd name="T11" fmla="*/ 4 h 19"/>
                <a:gd name="T12" fmla="*/ 5 w 35"/>
                <a:gd name="T13" fmla="*/ 1 h 19"/>
                <a:gd name="T14" fmla="*/ 2 w 35"/>
                <a:gd name="T15" fmla="*/ 3 h 19"/>
                <a:gd name="T16" fmla="*/ 4 w 35"/>
                <a:gd name="T17" fmla="*/ 6 h 19"/>
                <a:gd name="T18" fmla="*/ 0 w 35"/>
                <a:gd name="T19" fmla="*/ 16 h 19"/>
                <a:gd name="T20" fmla="*/ 3 w 35"/>
                <a:gd name="T21" fmla="*/ 19 h 19"/>
                <a:gd name="T22" fmla="*/ 13 w 35"/>
                <a:gd name="T23" fmla="*/ 12 h 19"/>
                <a:gd name="T24" fmla="*/ 11 w 35"/>
                <a:gd name="T25" fmla="*/ 7 h 19"/>
                <a:gd name="T26" fmla="*/ 14 w 35"/>
                <a:gd name="T27" fmla="*/ 14 h 19"/>
                <a:gd name="T28" fmla="*/ 24 w 35"/>
                <a:gd name="T29" fmla="*/ 14 h 19"/>
                <a:gd name="T30" fmla="*/ 27 w 35"/>
                <a:gd name="T31" fmla="*/ 9 h 19"/>
                <a:gd name="T32" fmla="*/ 29 w 35"/>
                <a:gd name="T33" fmla="*/ 15 h 19"/>
                <a:gd name="T34" fmla="*/ 35 w 35"/>
                <a:gd name="T35" fmla="*/ 10 h 19"/>
                <a:gd name="T36" fmla="*/ 32 w 35"/>
                <a:gd name="T37" fmla="*/ 1 h 19"/>
                <a:gd name="T38" fmla="*/ 19 w 35"/>
                <a:gd name="T39" fmla="*/ 13 h 19"/>
                <a:gd name="T40" fmla="*/ 20 w 35"/>
                <a:gd name="T41" fmla="*/ 6 h 19"/>
                <a:gd name="T42" fmla="*/ 19 w 35"/>
                <a:gd name="T43" fmla="*/ 13 h 19"/>
                <a:gd name="T44" fmla="*/ 22 w 35"/>
                <a:gd name="T45" fmla="*/ 4 h 19"/>
                <a:gd name="T46" fmla="*/ 25 w 35"/>
                <a:gd name="T47" fmla="*/ 5 h 19"/>
                <a:gd name="T48" fmla="*/ 22 w 35"/>
                <a:gd name="T4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19">
                  <a:moveTo>
                    <a:pt x="32" y="1"/>
                  </a:moveTo>
                  <a:cubicBezTo>
                    <a:pt x="30" y="2"/>
                    <a:pt x="29" y="5"/>
                    <a:pt x="27" y="3"/>
                  </a:cubicBezTo>
                  <a:cubicBezTo>
                    <a:pt x="26" y="2"/>
                    <a:pt x="27" y="1"/>
                    <a:pt x="25" y="1"/>
                  </a:cubicBezTo>
                  <a:cubicBezTo>
                    <a:pt x="22" y="2"/>
                    <a:pt x="18" y="0"/>
                    <a:pt x="15" y="3"/>
                  </a:cubicBezTo>
                  <a:cubicBezTo>
                    <a:pt x="12" y="2"/>
                    <a:pt x="15" y="1"/>
                    <a:pt x="13" y="0"/>
                  </a:cubicBezTo>
                  <a:cubicBezTo>
                    <a:pt x="11" y="1"/>
                    <a:pt x="8" y="6"/>
                    <a:pt x="5" y="4"/>
                  </a:cubicBezTo>
                  <a:cubicBezTo>
                    <a:pt x="4" y="3"/>
                    <a:pt x="7" y="2"/>
                    <a:pt x="5" y="1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2" y="4"/>
                    <a:pt x="2" y="5"/>
                    <a:pt x="4" y="6"/>
                  </a:cubicBezTo>
                  <a:cubicBezTo>
                    <a:pt x="4" y="11"/>
                    <a:pt x="3" y="15"/>
                    <a:pt x="0" y="16"/>
                  </a:cubicBezTo>
                  <a:cubicBezTo>
                    <a:pt x="1" y="17"/>
                    <a:pt x="1" y="18"/>
                    <a:pt x="3" y="19"/>
                  </a:cubicBezTo>
                  <a:cubicBezTo>
                    <a:pt x="6" y="17"/>
                    <a:pt x="8" y="15"/>
                    <a:pt x="13" y="12"/>
                  </a:cubicBezTo>
                  <a:cubicBezTo>
                    <a:pt x="11" y="11"/>
                    <a:pt x="9" y="9"/>
                    <a:pt x="11" y="7"/>
                  </a:cubicBezTo>
                  <a:cubicBezTo>
                    <a:pt x="14" y="9"/>
                    <a:pt x="15" y="12"/>
                    <a:pt x="14" y="14"/>
                  </a:cubicBezTo>
                  <a:cubicBezTo>
                    <a:pt x="18" y="16"/>
                    <a:pt x="21" y="15"/>
                    <a:pt x="24" y="14"/>
                  </a:cubicBezTo>
                  <a:cubicBezTo>
                    <a:pt x="26" y="12"/>
                    <a:pt x="23" y="9"/>
                    <a:pt x="27" y="9"/>
                  </a:cubicBezTo>
                  <a:cubicBezTo>
                    <a:pt x="27" y="11"/>
                    <a:pt x="28" y="13"/>
                    <a:pt x="29" y="15"/>
                  </a:cubicBezTo>
                  <a:cubicBezTo>
                    <a:pt x="31" y="13"/>
                    <a:pt x="34" y="13"/>
                    <a:pt x="35" y="10"/>
                  </a:cubicBezTo>
                  <a:cubicBezTo>
                    <a:pt x="32" y="8"/>
                    <a:pt x="35" y="4"/>
                    <a:pt x="32" y="1"/>
                  </a:cubicBezTo>
                  <a:close/>
                  <a:moveTo>
                    <a:pt x="19" y="13"/>
                  </a:moveTo>
                  <a:cubicBezTo>
                    <a:pt x="16" y="11"/>
                    <a:pt x="17" y="8"/>
                    <a:pt x="20" y="6"/>
                  </a:cubicBezTo>
                  <a:cubicBezTo>
                    <a:pt x="22" y="8"/>
                    <a:pt x="21" y="12"/>
                    <a:pt x="19" y="13"/>
                  </a:cubicBezTo>
                  <a:close/>
                  <a:moveTo>
                    <a:pt x="22" y="4"/>
                  </a:moveTo>
                  <a:cubicBezTo>
                    <a:pt x="23" y="3"/>
                    <a:pt x="24" y="3"/>
                    <a:pt x="25" y="5"/>
                  </a:cubicBezTo>
                  <a:cubicBezTo>
                    <a:pt x="24" y="5"/>
                    <a:pt x="23" y="5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0" name="淘宝网Chenying0907出品 64"/>
            <p:cNvSpPr>
              <a:spLocks noEditPoints="1"/>
            </p:cNvSpPr>
            <p:nvPr/>
          </p:nvSpPr>
          <p:spPr bwMode="auto">
            <a:xfrm>
              <a:off x="4811714" y="3516311"/>
              <a:ext cx="490538" cy="119063"/>
            </a:xfrm>
            <a:custGeom>
              <a:avLst/>
              <a:gdLst>
                <a:gd name="T0" fmla="*/ 151 w 151"/>
                <a:gd name="T1" fmla="*/ 0 h 36"/>
                <a:gd name="T2" fmla="*/ 136 w 151"/>
                <a:gd name="T3" fmla="*/ 5 h 36"/>
                <a:gd name="T4" fmla="*/ 131 w 151"/>
                <a:gd name="T5" fmla="*/ 5 h 36"/>
                <a:gd name="T6" fmla="*/ 106 w 151"/>
                <a:gd name="T7" fmla="*/ 10 h 36"/>
                <a:gd name="T8" fmla="*/ 95 w 151"/>
                <a:gd name="T9" fmla="*/ 7 h 36"/>
                <a:gd name="T10" fmla="*/ 87 w 151"/>
                <a:gd name="T11" fmla="*/ 16 h 36"/>
                <a:gd name="T12" fmla="*/ 90 w 151"/>
                <a:gd name="T13" fmla="*/ 17 h 36"/>
                <a:gd name="T14" fmla="*/ 84 w 151"/>
                <a:gd name="T15" fmla="*/ 15 h 36"/>
                <a:gd name="T16" fmla="*/ 87 w 151"/>
                <a:gd name="T17" fmla="*/ 9 h 36"/>
                <a:gd name="T18" fmla="*/ 69 w 151"/>
                <a:gd name="T19" fmla="*/ 11 h 36"/>
                <a:gd name="T20" fmla="*/ 58 w 151"/>
                <a:gd name="T21" fmla="*/ 14 h 36"/>
                <a:gd name="T22" fmla="*/ 44 w 151"/>
                <a:gd name="T23" fmla="*/ 14 h 36"/>
                <a:gd name="T24" fmla="*/ 37 w 151"/>
                <a:gd name="T25" fmla="*/ 15 h 36"/>
                <a:gd name="T26" fmla="*/ 34 w 151"/>
                <a:gd name="T27" fmla="*/ 20 h 36"/>
                <a:gd name="T28" fmla="*/ 23 w 151"/>
                <a:gd name="T29" fmla="*/ 16 h 36"/>
                <a:gd name="T30" fmla="*/ 20 w 151"/>
                <a:gd name="T31" fmla="*/ 17 h 36"/>
                <a:gd name="T32" fmla="*/ 13 w 151"/>
                <a:gd name="T33" fmla="*/ 21 h 36"/>
                <a:gd name="T34" fmla="*/ 2 w 151"/>
                <a:gd name="T35" fmla="*/ 28 h 36"/>
                <a:gd name="T36" fmla="*/ 9 w 151"/>
                <a:gd name="T37" fmla="*/ 29 h 36"/>
                <a:gd name="T38" fmla="*/ 11 w 151"/>
                <a:gd name="T39" fmla="*/ 33 h 36"/>
                <a:gd name="T40" fmla="*/ 22 w 151"/>
                <a:gd name="T41" fmla="*/ 35 h 36"/>
                <a:gd name="T42" fmla="*/ 31 w 151"/>
                <a:gd name="T43" fmla="*/ 33 h 36"/>
                <a:gd name="T44" fmla="*/ 40 w 151"/>
                <a:gd name="T45" fmla="*/ 33 h 36"/>
                <a:gd name="T46" fmla="*/ 55 w 151"/>
                <a:gd name="T47" fmla="*/ 24 h 36"/>
                <a:gd name="T48" fmla="*/ 68 w 151"/>
                <a:gd name="T49" fmla="*/ 25 h 36"/>
                <a:gd name="T50" fmla="*/ 69 w 151"/>
                <a:gd name="T51" fmla="*/ 29 h 36"/>
                <a:gd name="T52" fmla="*/ 92 w 151"/>
                <a:gd name="T53" fmla="*/ 23 h 36"/>
                <a:gd name="T54" fmla="*/ 99 w 151"/>
                <a:gd name="T55" fmla="*/ 22 h 36"/>
                <a:gd name="T56" fmla="*/ 107 w 151"/>
                <a:gd name="T57" fmla="*/ 17 h 36"/>
                <a:gd name="T58" fmla="*/ 113 w 151"/>
                <a:gd name="T59" fmla="*/ 22 h 36"/>
                <a:gd name="T60" fmla="*/ 127 w 151"/>
                <a:gd name="T61" fmla="*/ 18 h 36"/>
                <a:gd name="T62" fmla="*/ 134 w 151"/>
                <a:gd name="T63" fmla="*/ 11 h 36"/>
                <a:gd name="T64" fmla="*/ 132 w 151"/>
                <a:gd name="T65" fmla="*/ 16 h 36"/>
                <a:gd name="T66" fmla="*/ 144 w 151"/>
                <a:gd name="T67" fmla="*/ 8 h 36"/>
                <a:gd name="T68" fmla="*/ 144 w 151"/>
                <a:gd name="T69" fmla="*/ 18 h 36"/>
                <a:gd name="T70" fmla="*/ 151 w 151"/>
                <a:gd name="T71" fmla="*/ 8 h 36"/>
                <a:gd name="T72" fmla="*/ 16 w 151"/>
                <a:gd name="T73" fmla="*/ 23 h 36"/>
                <a:gd name="T74" fmla="*/ 20 w 151"/>
                <a:gd name="T75" fmla="*/ 23 h 36"/>
                <a:gd name="T76" fmla="*/ 32 w 151"/>
                <a:gd name="T77" fmla="*/ 21 h 36"/>
                <a:gd name="T78" fmla="*/ 30 w 151"/>
                <a:gd name="T79" fmla="*/ 24 h 36"/>
                <a:gd name="T80" fmla="*/ 46 w 151"/>
                <a:gd name="T81" fmla="*/ 24 h 36"/>
                <a:gd name="T82" fmla="*/ 73 w 151"/>
                <a:gd name="T83" fmla="*/ 28 h 36"/>
                <a:gd name="T84" fmla="*/ 73 w 151"/>
                <a:gd name="T85" fmla="*/ 28 h 36"/>
                <a:gd name="T86" fmla="*/ 73 w 151"/>
                <a:gd name="T87" fmla="*/ 23 h 36"/>
                <a:gd name="T88" fmla="*/ 79 w 151"/>
                <a:gd name="T89" fmla="*/ 11 h 36"/>
                <a:gd name="T90" fmla="*/ 77 w 151"/>
                <a:gd name="T91" fmla="*/ 13 h 36"/>
                <a:gd name="T92" fmla="*/ 103 w 151"/>
                <a:gd name="T93" fmla="*/ 15 h 36"/>
                <a:gd name="T94" fmla="*/ 102 w 151"/>
                <a:gd name="T95" fmla="*/ 17 h 36"/>
                <a:gd name="T96" fmla="*/ 111 w 151"/>
                <a:gd name="T97" fmla="*/ 11 h 36"/>
                <a:gd name="T98" fmla="*/ 111 w 151"/>
                <a:gd name="T99" fmla="*/ 14 h 36"/>
                <a:gd name="T100" fmla="*/ 119 w 151"/>
                <a:gd name="T101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1" h="36">
                  <a:moveTo>
                    <a:pt x="151" y="8"/>
                  </a:moveTo>
                  <a:cubicBezTo>
                    <a:pt x="147" y="5"/>
                    <a:pt x="150" y="2"/>
                    <a:pt x="151" y="0"/>
                  </a:cubicBezTo>
                  <a:cubicBezTo>
                    <a:pt x="148" y="0"/>
                    <a:pt x="145" y="0"/>
                    <a:pt x="143" y="1"/>
                  </a:cubicBezTo>
                  <a:cubicBezTo>
                    <a:pt x="143" y="4"/>
                    <a:pt x="139" y="5"/>
                    <a:pt x="136" y="5"/>
                  </a:cubicBezTo>
                  <a:cubicBezTo>
                    <a:pt x="137" y="4"/>
                    <a:pt x="136" y="3"/>
                    <a:pt x="135" y="2"/>
                  </a:cubicBezTo>
                  <a:cubicBezTo>
                    <a:pt x="134" y="2"/>
                    <a:pt x="133" y="7"/>
                    <a:pt x="131" y="5"/>
                  </a:cubicBezTo>
                  <a:cubicBezTo>
                    <a:pt x="131" y="4"/>
                    <a:pt x="130" y="3"/>
                    <a:pt x="128" y="2"/>
                  </a:cubicBezTo>
                  <a:cubicBezTo>
                    <a:pt x="123" y="9"/>
                    <a:pt x="111" y="2"/>
                    <a:pt x="106" y="10"/>
                  </a:cubicBezTo>
                  <a:cubicBezTo>
                    <a:pt x="102" y="8"/>
                    <a:pt x="99" y="11"/>
                    <a:pt x="96" y="10"/>
                  </a:cubicBezTo>
                  <a:cubicBezTo>
                    <a:pt x="95" y="9"/>
                    <a:pt x="97" y="8"/>
                    <a:pt x="95" y="7"/>
                  </a:cubicBezTo>
                  <a:cubicBezTo>
                    <a:pt x="92" y="10"/>
                    <a:pt x="89" y="9"/>
                    <a:pt x="85" y="15"/>
                  </a:cubicBezTo>
                  <a:cubicBezTo>
                    <a:pt x="86" y="15"/>
                    <a:pt x="86" y="16"/>
                    <a:pt x="87" y="16"/>
                  </a:cubicBezTo>
                  <a:cubicBezTo>
                    <a:pt x="89" y="15"/>
                    <a:pt x="91" y="11"/>
                    <a:pt x="94" y="11"/>
                  </a:cubicBezTo>
                  <a:cubicBezTo>
                    <a:pt x="94" y="13"/>
                    <a:pt x="91" y="15"/>
                    <a:pt x="90" y="17"/>
                  </a:cubicBezTo>
                  <a:cubicBezTo>
                    <a:pt x="86" y="15"/>
                    <a:pt x="83" y="20"/>
                    <a:pt x="80" y="18"/>
                  </a:cubicBezTo>
                  <a:cubicBezTo>
                    <a:pt x="81" y="15"/>
                    <a:pt x="83" y="17"/>
                    <a:pt x="84" y="15"/>
                  </a:cubicBezTo>
                  <a:cubicBezTo>
                    <a:pt x="85" y="13"/>
                    <a:pt x="83" y="12"/>
                    <a:pt x="83" y="10"/>
                  </a:cubicBezTo>
                  <a:cubicBezTo>
                    <a:pt x="85" y="10"/>
                    <a:pt x="86" y="10"/>
                    <a:pt x="87" y="9"/>
                  </a:cubicBezTo>
                  <a:cubicBezTo>
                    <a:pt x="85" y="9"/>
                    <a:pt x="86" y="6"/>
                    <a:pt x="85" y="8"/>
                  </a:cubicBezTo>
                  <a:cubicBezTo>
                    <a:pt x="81" y="8"/>
                    <a:pt x="74" y="10"/>
                    <a:pt x="69" y="11"/>
                  </a:cubicBezTo>
                  <a:cubicBezTo>
                    <a:pt x="67" y="12"/>
                    <a:pt x="69" y="14"/>
                    <a:pt x="67" y="16"/>
                  </a:cubicBezTo>
                  <a:cubicBezTo>
                    <a:pt x="64" y="14"/>
                    <a:pt x="61" y="13"/>
                    <a:pt x="58" y="14"/>
                  </a:cubicBezTo>
                  <a:cubicBezTo>
                    <a:pt x="59" y="15"/>
                    <a:pt x="59" y="16"/>
                    <a:pt x="58" y="17"/>
                  </a:cubicBezTo>
                  <a:cubicBezTo>
                    <a:pt x="56" y="13"/>
                    <a:pt x="49" y="17"/>
                    <a:pt x="44" y="14"/>
                  </a:cubicBezTo>
                  <a:cubicBezTo>
                    <a:pt x="42" y="16"/>
                    <a:pt x="44" y="17"/>
                    <a:pt x="42" y="18"/>
                  </a:cubicBezTo>
                  <a:cubicBezTo>
                    <a:pt x="40" y="17"/>
                    <a:pt x="40" y="15"/>
                    <a:pt x="37" y="15"/>
                  </a:cubicBezTo>
                  <a:cubicBezTo>
                    <a:pt x="36" y="17"/>
                    <a:pt x="39" y="18"/>
                    <a:pt x="37" y="20"/>
                  </a:cubicBezTo>
                  <a:cubicBezTo>
                    <a:pt x="36" y="21"/>
                    <a:pt x="35" y="21"/>
                    <a:pt x="34" y="20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29" y="13"/>
                    <a:pt x="28" y="19"/>
                    <a:pt x="23" y="16"/>
                  </a:cubicBezTo>
                  <a:cubicBezTo>
                    <a:pt x="22" y="18"/>
                    <a:pt x="20" y="19"/>
                    <a:pt x="18" y="19"/>
                  </a:cubicBezTo>
                  <a:cubicBezTo>
                    <a:pt x="19" y="17"/>
                    <a:pt x="20" y="18"/>
                    <a:pt x="20" y="17"/>
                  </a:cubicBezTo>
                  <a:cubicBezTo>
                    <a:pt x="18" y="15"/>
                    <a:pt x="17" y="19"/>
                    <a:pt x="15" y="17"/>
                  </a:cubicBezTo>
                  <a:cubicBezTo>
                    <a:pt x="14" y="19"/>
                    <a:pt x="13" y="20"/>
                    <a:pt x="13" y="21"/>
                  </a:cubicBezTo>
                  <a:cubicBezTo>
                    <a:pt x="8" y="20"/>
                    <a:pt x="2" y="24"/>
                    <a:pt x="0" y="26"/>
                  </a:cubicBezTo>
                  <a:cubicBezTo>
                    <a:pt x="1" y="27"/>
                    <a:pt x="2" y="27"/>
                    <a:pt x="2" y="28"/>
                  </a:cubicBezTo>
                  <a:cubicBezTo>
                    <a:pt x="4" y="26"/>
                    <a:pt x="5" y="25"/>
                    <a:pt x="7" y="25"/>
                  </a:cubicBezTo>
                  <a:cubicBezTo>
                    <a:pt x="6" y="26"/>
                    <a:pt x="8" y="27"/>
                    <a:pt x="9" y="29"/>
                  </a:cubicBezTo>
                  <a:cubicBezTo>
                    <a:pt x="10" y="28"/>
                    <a:pt x="11" y="26"/>
                    <a:pt x="13" y="28"/>
                  </a:cubicBezTo>
                  <a:cubicBezTo>
                    <a:pt x="14" y="30"/>
                    <a:pt x="11" y="31"/>
                    <a:pt x="11" y="33"/>
                  </a:cubicBezTo>
                  <a:cubicBezTo>
                    <a:pt x="12" y="32"/>
                    <a:pt x="13" y="33"/>
                    <a:pt x="13" y="34"/>
                  </a:cubicBezTo>
                  <a:cubicBezTo>
                    <a:pt x="15" y="31"/>
                    <a:pt x="19" y="36"/>
                    <a:pt x="22" y="35"/>
                  </a:cubicBezTo>
                  <a:cubicBezTo>
                    <a:pt x="23" y="34"/>
                    <a:pt x="23" y="32"/>
                    <a:pt x="24" y="31"/>
                  </a:cubicBezTo>
                  <a:cubicBezTo>
                    <a:pt x="27" y="34"/>
                    <a:pt x="28" y="30"/>
                    <a:pt x="31" y="33"/>
                  </a:cubicBezTo>
                  <a:cubicBezTo>
                    <a:pt x="34" y="33"/>
                    <a:pt x="36" y="31"/>
                    <a:pt x="39" y="31"/>
                  </a:cubicBezTo>
                  <a:cubicBezTo>
                    <a:pt x="39" y="32"/>
                    <a:pt x="39" y="33"/>
                    <a:pt x="40" y="33"/>
                  </a:cubicBezTo>
                  <a:cubicBezTo>
                    <a:pt x="44" y="34"/>
                    <a:pt x="47" y="27"/>
                    <a:pt x="51" y="31"/>
                  </a:cubicBezTo>
                  <a:cubicBezTo>
                    <a:pt x="53" y="29"/>
                    <a:pt x="51" y="25"/>
                    <a:pt x="55" y="24"/>
                  </a:cubicBezTo>
                  <a:cubicBezTo>
                    <a:pt x="56" y="26"/>
                    <a:pt x="54" y="27"/>
                    <a:pt x="54" y="29"/>
                  </a:cubicBezTo>
                  <a:cubicBezTo>
                    <a:pt x="59" y="32"/>
                    <a:pt x="64" y="29"/>
                    <a:pt x="68" y="25"/>
                  </a:cubicBezTo>
                  <a:cubicBezTo>
                    <a:pt x="67" y="23"/>
                    <a:pt x="63" y="26"/>
                    <a:pt x="63" y="23"/>
                  </a:cubicBezTo>
                  <a:cubicBezTo>
                    <a:pt x="65" y="20"/>
                    <a:pt x="72" y="26"/>
                    <a:pt x="69" y="29"/>
                  </a:cubicBezTo>
                  <a:cubicBezTo>
                    <a:pt x="73" y="30"/>
                    <a:pt x="78" y="29"/>
                    <a:pt x="81" y="24"/>
                  </a:cubicBezTo>
                  <a:cubicBezTo>
                    <a:pt x="85" y="26"/>
                    <a:pt x="88" y="23"/>
                    <a:pt x="92" y="23"/>
                  </a:cubicBezTo>
                  <a:cubicBezTo>
                    <a:pt x="92" y="21"/>
                    <a:pt x="92" y="20"/>
                    <a:pt x="93" y="18"/>
                  </a:cubicBezTo>
                  <a:cubicBezTo>
                    <a:pt x="95" y="18"/>
                    <a:pt x="97" y="21"/>
                    <a:pt x="99" y="22"/>
                  </a:cubicBezTo>
                  <a:cubicBezTo>
                    <a:pt x="100" y="20"/>
                    <a:pt x="102" y="22"/>
                    <a:pt x="104" y="21"/>
                  </a:cubicBezTo>
                  <a:cubicBezTo>
                    <a:pt x="106" y="20"/>
                    <a:pt x="104" y="17"/>
                    <a:pt x="107" y="17"/>
                  </a:cubicBezTo>
                  <a:cubicBezTo>
                    <a:pt x="109" y="18"/>
                    <a:pt x="106" y="19"/>
                    <a:pt x="107" y="20"/>
                  </a:cubicBezTo>
                  <a:cubicBezTo>
                    <a:pt x="109" y="19"/>
                    <a:pt x="111" y="22"/>
                    <a:pt x="113" y="22"/>
                  </a:cubicBezTo>
                  <a:cubicBezTo>
                    <a:pt x="115" y="22"/>
                    <a:pt x="113" y="20"/>
                    <a:pt x="114" y="19"/>
                  </a:cubicBezTo>
                  <a:cubicBezTo>
                    <a:pt x="119" y="19"/>
                    <a:pt x="123" y="21"/>
                    <a:pt x="127" y="18"/>
                  </a:cubicBezTo>
                  <a:cubicBezTo>
                    <a:pt x="126" y="17"/>
                    <a:pt x="124" y="17"/>
                    <a:pt x="125" y="16"/>
                  </a:cubicBezTo>
                  <a:cubicBezTo>
                    <a:pt x="128" y="15"/>
                    <a:pt x="131" y="10"/>
                    <a:pt x="134" y="11"/>
                  </a:cubicBezTo>
                  <a:cubicBezTo>
                    <a:pt x="134" y="12"/>
                    <a:pt x="135" y="13"/>
                    <a:pt x="135" y="14"/>
                  </a:cubicBezTo>
                  <a:cubicBezTo>
                    <a:pt x="134" y="15"/>
                    <a:pt x="133" y="15"/>
                    <a:pt x="132" y="16"/>
                  </a:cubicBezTo>
                  <a:cubicBezTo>
                    <a:pt x="135" y="19"/>
                    <a:pt x="139" y="16"/>
                    <a:pt x="140" y="18"/>
                  </a:cubicBezTo>
                  <a:cubicBezTo>
                    <a:pt x="140" y="14"/>
                    <a:pt x="138" y="9"/>
                    <a:pt x="144" y="8"/>
                  </a:cubicBezTo>
                  <a:cubicBezTo>
                    <a:pt x="145" y="11"/>
                    <a:pt x="144" y="14"/>
                    <a:pt x="142" y="17"/>
                  </a:cubicBezTo>
                  <a:cubicBezTo>
                    <a:pt x="143" y="18"/>
                    <a:pt x="144" y="18"/>
                    <a:pt x="144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2" y="15"/>
                    <a:pt x="148" y="12"/>
                    <a:pt x="151" y="8"/>
                  </a:cubicBezTo>
                  <a:close/>
                  <a:moveTo>
                    <a:pt x="20" y="23"/>
                  </a:moveTo>
                  <a:cubicBezTo>
                    <a:pt x="19" y="25"/>
                    <a:pt x="17" y="24"/>
                    <a:pt x="16" y="23"/>
                  </a:cubicBezTo>
                  <a:cubicBezTo>
                    <a:pt x="16" y="21"/>
                    <a:pt x="15" y="21"/>
                    <a:pt x="16" y="19"/>
                  </a:cubicBezTo>
                  <a:cubicBezTo>
                    <a:pt x="18" y="19"/>
                    <a:pt x="20" y="22"/>
                    <a:pt x="20" y="23"/>
                  </a:cubicBezTo>
                  <a:close/>
                  <a:moveTo>
                    <a:pt x="30" y="24"/>
                  </a:moveTo>
                  <a:cubicBezTo>
                    <a:pt x="30" y="23"/>
                    <a:pt x="30" y="22"/>
                    <a:pt x="32" y="21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2" y="24"/>
                    <a:pt x="31" y="26"/>
                    <a:pt x="30" y="24"/>
                  </a:cubicBezTo>
                  <a:close/>
                  <a:moveTo>
                    <a:pt x="46" y="28"/>
                  </a:moveTo>
                  <a:cubicBezTo>
                    <a:pt x="44" y="26"/>
                    <a:pt x="44" y="25"/>
                    <a:pt x="46" y="24"/>
                  </a:cubicBezTo>
                  <a:cubicBezTo>
                    <a:pt x="48" y="25"/>
                    <a:pt x="47" y="26"/>
                    <a:pt x="46" y="28"/>
                  </a:cubicBezTo>
                  <a:close/>
                  <a:moveTo>
                    <a:pt x="73" y="28"/>
                  </a:moveTo>
                  <a:cubicBezTo>
                    <a:pt x="72" y="26"/>
                    <a:pt x="75" y="26"/>
                    <a:pt x="75" y="24"/>
                  </a:cubicBezTo>
                  <a:cubicBezTo>
                    <a:pt x="78" y="26"/>
                    <a:pt x="74" y="27"/>
                    <a:pt x="73" y="28"/>
                  </a:cubicBezTo>
                  <a:close/>
                  <a:moveTo>
                    <a:pt x="77" y="13"/>
                  </a:moveTo>
                  <a:cubicBezTo>
                    <a:pt x="77" y="17"/>
                    <a:pt x="74" y="19"/>
                    <a:pt x="73" y="23"/>
                  </a:cubicBezTo>
                  <a:cubicBezTo>
                    <a:pt x="69" y="19"/>
                    <a:pt x="75" y="15"/>
                    <a:pt x="75" y="11"/>
                  </a:cubicBezTo>
                  <a:cubicBezTo>
                    <a:pt x="77" y="13"/>
                    <a:pt x="78" y="12"/>
                    <a:pt x="79" y="11"/>
                  </a:cubicBezTo>
                  <a:cubicBezTo>
                    <a:pt x="80" y="12"/>
                    <a:pt x="80" y="13"/>
                    <a:pt x="80" y="13"/>
                  </a:cubicBezTo>
                  <a:cubicBezTo>
                    <a:pt x="79" y="15"/>
                    <a:pt x="78" y="12"/>
                    <a:pt x="77" y="13"/>
                  </a:cubicBezTo>
                  <a:close/>
                  <a:moveTo>
                    <a:pt x="102" y="17"/>
                  </a:moveTo>
                  <a:cubicBezTo>
                    <a:pt x="102" y="16"/>
                    <a:pt x="103" y="16"/>
                    <a:pt x="103" y="15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3" y="19"/>
                    <a:pt x="102" y="17"/>
                  </a:cubicBezTo>
                  <a:close/>
                  <a:moveTo>
                    <a:pt x="111" y="14"/>
                  </a:moveTo>
                  <a:cubicBezTo>
                    <a:pt x="109" y="13"/>
                    <a:pt x="109" y="12"/>
                    <a:pt x="111" y="11"/>
                  </a:cubicBezTo>
                  <a:cubicBezTo>
                    <a:pt x="111" y="11"/>
                    <a:pt x="112" y="12"/>
                    <a:pt x="113" y="12"/>
                  </a:cubicBezTo>
                  <a:cubicBezTo>
                    <a:pt x="112" y="13"/>
                    <a:pt x="112" y="14"/>
                    <a:pt x="111" y="14"/>
                  </a:cubicBezTo>
                  <a:close/>
                  <a:moveTo>
                    <a:pt x="117" y="18"/>
                  </a:moveTo>
                  <a:cubicBezTo>
                    <a:pt x="115" y="15"/>
                    <a:pt x="115" y="10"/>
                    <a:pt x="119" y="11"/>
                  </a:cubicBezTo>
                  <a:cubicBezTo>
                    <a:pt x="120" y="13"/>
                    <a:pt x="119" y="15"/>
                    <a:pt x="11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1" name="淘宝网Chenying0907出品 65"/>
            <p:cNvSpPr>
              <a:spLocks noEditPoints="1"/>
            </p:cNvSpPr>
            <p:nvPr/>
          </p:nvSpPr>
          <p:spPr bwMode="auto">
            <a:xfrm>
              <a:off x="6772276" y="3287713"/>
              <a:ext cx="611188" cy="298450"/>
            </a:xfrm>
            <a:custGeom>
              <a:avLst/>
              <a:gdLst>
                <a:gd name="T0" fmla="*/ 148 w 188"/>
                <a:gd name="T1" fmla="*/ 7 h 90"/>
                <a:gd name="T2" fmla="*/ 132 w 188"/>
                <a:gd name="T3" fmla="*/ 7 h 90"/>
                <a:gd name="T4" fmla="*/ 114 w 188"/>
                <a:gd name="T5" fmla="*/ 4 h 90"/>
                <a:gd name="T6" fmla="*/ 122 w 188"/>
                <a:gd name="T7" fmla="*/ 9 h 90"/>
                <a:gd name="T8" fmla="*/ 105 w 188"/>
                <a:gd name="T9" fmla="*/ 18 h 90"/>
                <a:gd name="T10" fmla="*/ 95 w 188"/>
                <a:gd name="T11" fmla="*/ 18 h 90"/>
                <a:gd name="T12" fmla="*/ 81 w 188"/>
                <a:gd name="T13" fmla="*/ 32 h 90"/>
                <a:gd name="T14" fmla="*/ 90 w 188"/>
                <a:gd name="T15" fmla="*/ 40 h 90"/>
                <a:gd name="T16" fmla="*/ 82 w 188"/>
                <a:gd name="T17" fmla="*/ 50 h 90"/>
                <a:gd name="T18" fmla="*/ 60 w 188"/>
                <a:gd name="T19" fmla="*/ 49 h 90"/>
                <a:gd name="T20" fmla="*/ 45 w 188"/>
                <a:gd name="T21" fmla="*/ 54 h 90"/>
                <a:gd name="T22" fmla="*/ 31 w 188"/>
                <a:gd name="T23" fmla="*/ 72 h 90"/>
                <a:gd name="T24" fmla="*/ 22 w 188"/>
                <a:gd name="T25" fmla="*/ 63 h 90"/>
                <a:gd name="T26" fmla="*/ 4 w 188"/>
                <a:gd name="T27" fmla="*/ 83 h 90"/>
                <a:gd name="T28" fmla="*/ 13 w 188"/>
                <a:gd name="T29" fmla="*/ 87 h 90"/>
                <a:gd name="T30" fmla="*/ 19 w 188"/>
                <a:gd name="T31" fmla="*/ 80 h 90"/>
                <a:gd name="T32" fmla="*/ 35 w 188"/>
                <a:gd name="T33" fmla="*/ 76 h 90"/>
                <a:gd name="T34" fmla="*/ 53 w 188"/>
                <a:gd name="T35" fmla="*/ 74 h 90"/>
                <a:gd name="T36" fmla="*/ 63 w 188"/>
                <a:gd name="T37" fmla="*/ 62 h 90"/>
                <a:gd name="T38" fmla="*/ 81 w 188"/>
                <a:gd name="T39" fmla="*/ 57 h 90"/>
                <a:gd name="T40" fmla="*/ 84 w 188"/>
                <a:gd name="T41" fmla="*/ 57 h 90"/>
                <a:gd name="T42" fmla="*/ 89 w 188"/>
                <a:gd name="T43" fmla="*/ 50 h 90"/>
                <a:gd name="T44" fmla="*/ 95 w 188"/>
                <a:gd name="T45" fmla="*/ 52 h 90"/>
                <a:gd name="T46" fmla="*/ 110 w 188"/>
                <a:gd name="T47" fmla="*/ 48 h 90"/>
                <a:gd name="T48" fmla="*/ 117 w 188"/>
                <a:gd name="T49" fmla="*/ 40 h 90"/>
                <a:gd name="T50" fmla="*/ 120 w 188"/>
                <a:gd name="T51" fmla="*/ 43 h 90"/>
                <a:gd name="T52" fmla="*/ 137 w 188"/>
                <a:gd name="T53" fmla="*/ 34 h 90"/>
                <a:gd name="T54" fmla="*/ 155 w 188"/>
                <a:gd name="T55" fmla="*/ 26 h 90"/>
                <a:gd name="T56" fmla="*/ 161 w 188"/>
                <a:gd name="T57" fmla="*/ 30 h 90"/>
                <a:gd name="T58" fmla="*/ 181 w 188"/>
                <a:gd name="T59" fmla="*/ 8 h 90"/>
                <a:gd name="T60" fmla="*/ 7 w 188"/>
                <a:gd name="T61" fmla="*/ 77 h 90"/>
                <a:gd name="T62" fmla="*/ 19 w 188"/>
                <a:gd name="T63" fmla="*/ 68 h 90"/>
                <a:gd name="T64" fmla="*/ 42 w 188"/>
                <a:gd name="T65" fmla="*/ 68 h 90"/>
                <a:gd name="T66" fmla="*/ 42 w 188"/>
                <a:gd name="T67" fmla="*/ 66 h 90"/>
                <a:gd name="T68" fmla="*/ 42 w 188"/>
                <a:gd name="T69" fmla="*/ 68 h 90"/>
                <a:gd name="T70" fmla="*/ 52 w 188"/>
                <a:gd name="T71" fmla="*/ 61 h 90"/>
                <a:gd name="T72" fmla="*/ 57 w 188"/>
                <a:gd name="T73" fmla="*/ 55 h 90"/>
                <a:gd name="T74" fmla="*/ 70 w 188"/>
                <a:gd name="T75" fmla="*/ 60 h 90"/>
                <a:gd name="T76" fmla="*/ 70 w 188"/>
                <a:gd name="T77" fmla="*/ 51 h 90"/>
                <a:gd name="T78" fmla="*/ 70 w 188"/>
                <a:gd name="T79" fmla="*/ 60 h 90"/>
                <a:gd name="T80" fmla="*/ 79 w 188"/>
                <a:gd name="T81" fmla="*/ 50 h 90"/>
                <a:gd name="T82" fmla="*/ 95 w 188"/>
                <a:gd name="T83" fmla="*/ 20 h 90"/>
                <a:gd name="T84" fmla="*/ 98 w 188"/>
                <a:gd name="T85" fmla="*/ 39 h 90"/>
                <a:gd name="T86" fmla="*/ 100 w 188"/>
                <a:gd name="T87" fmla="*/ 39 h 90"/>
                <a:gd name="T88" fmla="*/ 91 w 188"/>
                <a:gd name="T89" fmla="*/ 33 h 90"/>
                <a:gd name="T90" fmla="*/ 97 w 188"/>
                <a:gd name="T91" fmla="*/ 30 h 90"/>
                <a:gd name="T92" fmla="*/ 104 w 188"/>
                <a:gd name="T93" fmla="*/ 35 h 90"/>
                <a:gd name="T94" fmla="*/ 111 w 188"/>
                <a:gd name="T95" fmla="*/ 30 h 90"/>
                <a:gd name="T96" fmla="*/ 122 w 188"/>
                <a:gd name="T97" fmla="*/ 21 h 90"/>
                <a:gd name="T98" fmla="*/ 130 w 188"/>
                <a:gd name="T99" fmla="*/ 28 h 90"/>
                <a:gd name="T100" fmla="*/ 130 w 188"/>
                <a:gd name="T101" fmla="*/ 17 h 90"/>
                <a:gd name="T102" fmla="*/ 130 w 188"/>
                <a:gd name="T103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8" h="90">
                  <a:moveTo>
                    <a:pt x="181" y="8"/>
                  </a:moveTo>
                  <a:cubicBezTo>
                    <a:pt x="172" y="4"/>
                    <a:pt x="163" y="4"/>
                    <a:pt x="155" y="2"/>
                  </a:cubicBezTo>
                  <a:cubicBezTo>
                    <a:pt x="154" y="5"/>
                    <a:pt x="150" y="8"/>
                    <a:pt x="148" y="7"/>
                  </a:cubicBezTo>
                  <a:cubicBezTo>
                    <a:pt x="148" y="3"/>
                    <a:pt x="151" y="5"/>
                    <a:pt x="153" y="1"/>
                  </a:cubicBezTo>
                  <a:cubicBezTo>
                    <a:pt x="150" y="0"/>
                    <a:pt x="147" y="1"/>
                    <a:pt x="144" y="4"/>
                  </a:cubicBezTo>
                  <a:cubicBezTo>
                    <a:pt x="140" y="4"/>
                    <a:pt x="136" y="2"/>
                    <a:pt x="132" y="7"/>
                  </a:cubicBezTo>
                  <a:cubicBezTo>
                    <a:pt x="131" y="5"/>
                    <a:pt x="127" y="7"/>
                    <a:pt x="128" y="5"/>
                  </a:cubicBezTo>
                  <a:cubicBezTo>
                    <a:pt x="129" y="4"/>
                    <a:pt x="130" y="4"/>
                    <a:pt x="132" y="1"/>
                  </a:cubicBezTo>
                  <a:cubicBezTo>
                    <a:pt x="126" y="2"/>
                    <a:pt x="120" y="0"/>
                    <a:pt x="114" y="4"/>
                  </a:cubicBezTo>
                  <a:cubicBezTo>
                    <a:pt x="111" y="1"/>
                    <a:pt x="109" y="2"/>
                    <a:pt x="107" y="3"/>
                  </a:cubicBezTo>
                  <a:cubicBezTo>
                    <a:pt x="104" y="7"/>
                    <a:pt x="111" y="8"/>
                    <a:pt x="113" y="12"/>
                  </a:cubicBezTo>
                  <a:cubicBezTo>
                    <a:pt x="116" y="9"/>
                    <a:pt x="120" y="13"/>
                    <a:pt x="122" y="9"/>
                  </a:cubicBezTo>
                  <a:cubicBezTo>
                    <a:pt x="124" y="12"/>
                    <a:pt x="121" y="17"/>
                    <a:pt x="119" y="20"/>
                  </a:cubicBezTo>
                  <a:cubicBezTo>
                    <a:pt x="117" y="18"/>
                    <a:pt x="119" y="15"/>
                    <a:pt x="116" y="14"/>
                  </a:cubicBezTo>
                  <a:cubicBezTo>
                    <a:pt x="112" y="17"/>
                    <a:pt x="108" y="16"/>
                    <a:pt x="105" y="18"/>
                  </a:cubicBezTo>
                  <a:cubicBezTo>
                    <a:pt x="106" y="20"/>
                    <a:pt x="105" y="22"/>
                    <a:pt x="103" y="24"/>
                  </a:cubicBezTo>
                  <a:cubicBezTo>
                    <a:pt x="100" y="21"/>
                    <a:pt x="105" y="19"/>
                    <a:pt x="103" y="16"/>
                  </a:cubicBezTo>
                  <a:cubicBezTo>
                    <a:pt x="101" y="19"/>
                    <a:pt x="96" y="16"/>
                    <a:pt x="95" y="18"/>
                  </a:cubicBezTo>
                  <a:cubicBezTo>
                    <a:pt x="94" y="18"/>
                    <a:pt x="93" y="17"/>
                    <a:pt x="92" y="16"/>
                  </a:cubicBezTo>
                  <a:cubicBezTo>
                    <a:pt x="85" y="16"/>
                    <a:pt x="90" y="27"/>
                    <a:pt x="84" y="27"/>
                  </a:cubicBezTo>
                  <a:cubicBezTo>
                    <a:pt x="84" y="30"/>
                    <a:pt x="84" y="31"/>
                    <a:pt x="81" y="32"/>
                  </a:cubicBezTo>
                  <a:cubicBezTo>
                    <a:pt x="82" y="33"/>
                    <a:pt x="83" y="32"/>
                    <a:pt x="84" y="34"/>
                  </a:cubicBezTo>
                  <a:cubicBezTo>
                    <a:pt x="85" y="33"/>
                    <a:pt x="84" y="31"/>
                    <a:pt x="86" y="31"/>
                  </a:cubicBezTo>
                  <a:cubicBezTo>
                    <a:pt x="89" y="34"/>
                    <a:pt x="92" y="35"/>
                    <a:pt x="90" y="40"/>
                  </a:cubicBezTo>
                  <a:cubicBezTo>
                    <a:pt x="88" y="39"/>
                    <a:pt x="87" y="41"/>
                    <a:pt x="86" y="40"/>
                  </a:cubicBezTo>
                  <a:cubicBezTo>
                    <a:pt x="84" y="44"/>
                    <a:pt x="87" y="47"/>
                    <a:pt x="86" y="51"/>
                  </a:cubicBezTo>
                  <a:cubicBezTo>
                    <a:pt x="85" y="50"/>
                    <a:pt x="84" y="51"/>
                    <a:pt x="82" y="50"/>
                  </a:cubicBezTo>
                  <a:cubicBezTo>
                    <a:pt x="84" y="47"/>
                    <a:pt x="82" y="44"/>
                    <a:pt x="80" y="41"/>
                  </a:cubicBezTo>
                  <a:cubicBezTo>
                    <a:pt x="75" y="43"/>
                    <a:pt x="68" y="45"/>
                    <a:pt x="66" y="52"/>
                  </a:cubicBezTo>
                  <a:cubicBezTo>
                    <a:pt x="64" y="50"/>
                    <a:pt x="63" y="48"/>
                    <a:pt x="60" y="49"/>
                  </a:cubicBezTo>
                  <a:cubicBezTo>
                    <a:pt x="61" y="51"/>
                    <a:pt x="63" y="52"/>
                    <a:pt x="62" y="53"/>
                  </a:cubicBezTo>
                  <a:cubicBezTo>
                    <a:pt x="60" y="53"/>
                    <a:pt x="58" y="52"/>
                    <a:pt x="57" y="55"/>
                  </a:cubicBezTo>
                  <a:cubicBezTo>
                    <a:pt x="54" y="50"/>
                    <a:pt x="48" y="59"/>
                    <a:pt x="45" y="54"/>
                  </a:cubicBezTo>
                  <a:cubicBezTo>
                    <a:pt x="41" y="56"/>
                    <a:pt x="42" y="61"/>
                    <a:pt x="41" y="64"/>
                  </a:cubicBezTo>
                  <a:cubicBezTo>
                    <a:pt x="37" y="64"/>
                    <a:pt x="39" y="60"/>
                    <a:pt x="37" y="60"/>
                  </a:cubicBezTo>
                  <a:cubicBezTo>
                    <a:pt x="34" y="64"/>
                    <a:pt x="32" y="68"/>
                    <a:pt x="31" y="72"/>
                  </a:cubicBezTo>
                  <a:cubicBezTo>
                    <a:pt x="29" y="73"/>
                    <a:pt x="28" y="73"/>
                    <a:pt x="27" y="72"/>
                  </a:cubicBezTo>
                  <a:cubicBezTo>
                    <a:pt x="27" y="67"/>
                    <a:pt x="33" y="66"/>
                    <a:pt x="31" y="62"/>
                  </a:cubicBezTo>
                  <a:cubicBezTo>
                    <a:pt x="27" y="60"/>
                    <a:pt x="25" y="67"/>
                    <a:pt x="22" y="63"/>
                  </a:cubicBezTo>
                  <a:cubicBezTo>
                    <a:pt x="17" y="74"/>
                    <a:pt x="4" y="67"/>
                    <a:pt x="0" y="77"/>
                  </a:cubicBezTo>
                  <a:cubicBezTo>
                    <a:pt x="2" y="80"/>
                    <a:pt x="4" y="78"/>
                    <a:pt x="6" y="79"/>
                  </a:cubicBezTo>
                  <a:cubicBezTo>
                    <a:pt x="5" y="81"/>
                    <a:pt x="6" y="83"/>
                    <a:pt x="4" y="83"/>
                  </a:cubicBezTo>
                  <a:cubicBezTo>
                    <a:pt x="6" y="84"/>
                    <a:pt x="6" y="85"/>
                    <a:pt x="7" y="86"/>
                  </a:cubicBezTo>
                  <a:cubicBezTo>
                    <a:pt x="6" y="88"/>
                    <a:pt x="6" y="89"/>
                    <a:pt x="6" y="90"/>
                  </a:cubicBezTo>
                  <a:cubicBezTo>
                    <a:pt x="8" y="88"/>
                    <a:pt x="11" y="90"/>
                    <a:pt x="13" y="87"/>
                  </a:cubicBezTo>
                  <a:cubicBezTo>
                    <a:pt x="12" y="86"/>
                    <a:pt x="12" y="82"/>
                    <a:pt x="15" y="82"/>
                  </a:cubicBezTo>
                  <a:cubicBezTo>
                    <a:pt x="16" y="83"/>
                    <a:pt x="16" y="86"/>
                    <a:pt x="18" y="85"/>
                  </a:cubicBezTo>
                  <a:cubicBezTo>
                    <a:pt x="17" y="84"/>
                    <a:pt x="18" y="82"/>
                    <a:pt x="19" y="80"/>
                  </a:cubicBezTo>
                  <a:cubicBezTo>
                    <a:pt x="23" y="85"/>
                    <a:pt x="29" y="76"/>
                    <a:pt x="30" y="81"/>
                  </a:cubicBezTo>
                  <a:cubicBezTo>
                    <a:pt x="34" y="80"/>
                    <a:pt x="31" y="76"/>
                    <a:pt x="32" y="74"/>
                  </a:cubicBezTo>
                  <a:cubicBezTo>
                    <a:pt x="34" y="73"/>
                    <a:pt x="33" y="75"/>
                    <a:pt x="35" y="76"/>
                  </a:cubicBezTo>
                  <a:cubicBezTo>
                    <a:pt x="39" y="74"/>
                    <a:pt x="43" y="76"/>
                    <a:pt x="47" y="74"/>
                  </a:cubicBezTo>
                  <a:cubicBezTo>
                    <a:pt x="47" y="73"/>
                    <a:pt x="44" y="72"/>
                    <a:pt x="45" y="70"/>
                  </a:cubicBezTo>
                  <a:cubicBezTo>
                    <a:pt x="48" y="68"/>
                    <a:pt x="52" y="72"/>
                    <a:pt x="53" y="74"/>
                  </a:cubicBezTo>
                  <a:cubicBezTo>
                    <a:pt x="55" y="72"/>
                    <a:pt x="54" y="71"/>
                    <a:pt x="55" y="69"/>
                  </a:cubicBezTo>
                  <a:cubicBezTo>
                    <a:pt x="57" y="69"/>
                    <a:pt x="58" y="69"/>
                    <a:pt x="59" y="69"/>
                  </a:cubicBezTo>
                  <a:cubicBezTo>
                    <a:pt x="62" y="67"/>
                    <a:pt x="60" y="65"/>
                    <a:pt x="63" y="62"/>
                  </a:cubicBezTo>
                  <a:cubicBezTo>
                    <a:pt x="64" y="63"/>
                    <a:pt x="65" y="62"/>
                    <a:pt x="66" y="62"/>
                  </a:cubicBezTo>
                  <a:cubicBezTo>
                    <a:pt x="66" y="65"/>
                    <a:pt x="68" y="64"/>
                    <a:pt x="69" y="66"/>
                  </a:cubicBezTo>
                  <a:cubicBezTo>
                    <a:pt x="73" y="62"/>
                    <a:pt x="77" y="62"/>
                    <a:pt x="81" y="57"/>
                  </a:cubicBezTo>
                  <a:cubicBezTo>
                    <a:pt x="81" y="56"/>
                    <a:pt x="79" y="55"/>
                    <a:pt x="79" y="54"/>
                  </a:cubicBezTo>
                  <a:cubicBezTo>
                    <a:pt x="82" y="52"/>
                    <a:pt x="85" y="54"/>
                    <a:pt x="86" y="52"/>
                  </a:cubicBezTo>
                  <a:cubicBezTo>
                    <a:pt x="90" y="54"/>
                    <a:pt x="85" y="55"/>
                    <a:pt x="84" y="57"/>
                  </a:cubicBezTo>
                  <a:cubicBezTo>
                    <a:pt x="88" y="59"/>
                    <a:pt x="91" y="55"/>
                    <a:pt x="93" y="55"/>
                  </a:cubicBezTo>
                  <a:cubicBezTo>
                    <a:pt x="94" y="54"/>
                    <a:pt x="93" y="53"/>
                    <a:pt x="94" y="51"/>
                  </a:cubicBezTo>
                  <a:cubicBezTo>
                    <a:pt x="92" y="50"/>
                    <a:pt x="91" y="52"/>
                    <a:pt x="89" y="50"/>
                  </a:cubicBezTo>
                  <a:cubicBezTo>
                    <a:pt x="91" y="44"/>
                    <a:pt x="100" y="43"/>
                    <a:pt x="105" y="41"/>
                  </a:cubicBezTo>
                  <a:cubicBezTo>
                    <a:pt x="104" y="46"/>
                    <a:pt x="99" y="45"/>
                    <a:pt x="96" y="45"/>
                  </a:cubicBezTo>
                  <a:cubicBezTo>
                    <a:pt x="95" y="48"/>
                    <a:pt x="95" y="50"/>
                    <a:pt x="95" y="52"/>
                  </a:cubicBezTo>
                  <a:cubicBezTo>
                    <a:pt x="95" y="53"/>
                    <a:pt x="98" y="52"/>
                    <a:pt x="98" y="52"/>
                  </a:cubicBezTo>
                  <a:cubicBezTo>
                    <a:pt x="98" y="51"/>
                    <a:pt x="99" y="50"/>
                    <a:pt x="99" y="49"/>
                  </a:cubicBezTo>
                  <a:cubicBezTo>
                    <a:pt x="102" y="49"/>
                    <a:pt x="109" y="49"/>
                    <a:pt x="110" y="48"/>
                  </a:cubicBezTo>
                  <a:cubicBezTo>
                    <a:pt x="111" y="46"/>
                    <a:pt x="108" y="45"/>
                    <a:pt x="110" y="43"/>
                  </a:cubicBezTo>
                  <a:cubicBezTo>
                    <a:pt x="112" y="43"/>
                    <a:pt x="114" y="45"/>
                    <a:pt x="115" y="44"/>
                  </a:cubicBezTo>
                  <a:cubicBezTo>
                    <a:pt x="115" y="42"/>
                    <a:pt x="117" y="41"/>
                    <a:pt x="117" y="40"/>
                  </a:cubicBezTo>
                  <a:cubicBezTo>
                    <a:pt x="115" y="40"/>
                    <a:pt x="114" y="42"/>
                    <a:pt x="113" y="41"/>
                  </a:cubicBezTo>
                  <a:cubicBezTo>
                    <a:pt x="115" y="38"/>
                    <a:pt x="111" y="37"/>
                    <a:pt x="113" y="34"/>
                  </a:cubicBezTo>
                  <a:cubicBezTo>
                    <a:pt x="117" y="35"/>
                    <a:pt x="117" y="40"/>
                    <a:pt x="120" y="43"/>
                  </a:cubicBezTo>
                  <a:cubicBezTo>
                    <a:pt x="123" y="41"/>
                    <a:pt x="125" y="41"/>
                    <a:pt x="128" y="39"/>
                  </a:cubicBezTo>
                  <a:cubicBezTo>
                    <a:pt x="127" y="38"/>
                    <a:pt x="126" y="38"/>
                    <a:pt x="126" y="37"/>
                  </a:cubicBezTo>
                  <a:cubicBezTo>
                    <a:pt x="131" y="36"/>
                    <a:pt x="133" y="39"/>
                    <a:pt x="137" y="34"/>
                  </a:cubicBezTo>
                  <a:cubicBezTo>
                    <a:pt x="136" y="31"/>
                    <a:pt x="135" y="36"/>
                    <a:pt x="134" y="33"/>
                  </a:cubicBezTo>
                  <a:cubicBezTo>
                    <a:pt x="142" y="26"/>
                    <a:pt x="149" y="30"/>
                    <a:pt x="158" y="29"/>
                  </a:cubicBezTo>
                  <a:cubicBezTo>
                    <a:pt x="156" y="27"/>
                    <a:pt x="155" y="28"/>
                    <a:pt x="155" y="26"/>
                  </a:cubicBezTo>
                  <a:cubicBezTo>
                    <a:pt x="157" y="22"/>
                    <a:pt x="160" y="20"/>
                    <a:pt x="163" y="22"/>
                  </a:cubicBezTo>
                  <a:cubicBezTo>
                    <a:pt x="162" y="23"/>
                    <a:pt x="161" y="24"/>
                    <a:pt x="159" y="25"/>
                  </a:cubicBezTo>
                  <a:cubicBezTo>
                    <a:pt x="162" y="27"/>
                    <a:pt x="162" y="28"/>
                    <a:pt x="161" y="30"/>
                  </a:cubicBezTo>
                  <a:cubicBezTo>
                    <a:pt x="166" y="29"/>
                    <a:pt x="172" y="28"/>
                    <a:pt x="175" y="23"/>
                  </a:cubicBezTo>
                  <a:cubicBezTo>
                    <a:pt x="182" y="28"/>
                    <a:pt x="184" y="19"/>
                    <a:pt x="188" y="16"/>
                  </a:cubicBezTo>
                  <a:cubicBezTo>
                    <a:pt x="185" y="12"/>
                    <a:pt x="182" y="11"/>
                    <a:pt x="181" y="8"/>
                  </a:cubicBezTo>
                  <a:close/>
                  <a:moveTo>
                    <a:pt x="21" y="80"/>
                  </a:moveTo>
                  <a:cubicBezTo>
                    <a:pt x="19" y="78"/>
                    <a:pt x="21" y="75"/>
                    <a:pt x="20" y="73"/>
                  </a:cubicBezTo>
                  <a:cubicBezTo>
                    <a:pt x="14" y="70"/>
                    <a:pt x="14" y="81"/>
                    <a:pt x="7" y="77"/>
                  </a:cubicBezTo>
                  <a:cubicBezTo>
                    <a:pt x="8" y="74"/>
                    <a:pt x="11" y="75"/>
                    <a:pt x="11" y="72"/>
                  </a:cubicBezTo>
                  <a:cubicBezTo>
                    <a:pt x="12" y="73"/>
                    <a:pt x="13" y="72"/>
                    <a:pt x="14" y="73"/>
                  </a:cubicBezTo>
                  <a:cubicBezTo>
                    <a:pt x="15" y="71"/>
                    <a:pt x="19" y="70"/>
                    <a:pt x="19" y="68"/>
                  </a:cubicBezTo>
                  <a:cubicBezTo>
                    <a:pt x="23" y="68"/>
                    <a:pt x="23" y="73"/>
                    <a:pt x="26" y="74"/>
                  </a:cubicBezTo>
                  <a:cubicBezTo>
                    <a:pt x="25" y="76"/>
                    <a:pt x="23" y="80"/>
                    <a:pt x="21" y="80"/>
                  </a:cubicBezTo>
                  <a:close/>
                  <a:moveTo>
                    <a:pt x="42" y="68"/>
                  </a:moveTo>
                  <a:cubicBezTo>
                    <a:pt x="40" y="70"/>
                    <a:pt x="43" y="71"/>
                    <a:pt x="41" y="72"/>
                  </a:cubicBezTo>
                  <a:cubicBezTo>
                    <a:pt x="38" y="72"/>
                    <a:pt x="35" y="69"/>
                    <a:pt x="36" y="66"/>
                  </a:cubicBezTo>
                  <a:cubicBezTo>
                    <a:pt x="38" y="65"/>
                    <a:pt x="40" y="67"/>
                    <a:pt x="42" y="66"/>
                  </a:cubicBezTo>
                  <a:cubicBezTo>
                    <a:pt x="45" y="60"/>
                    <a:pt x="47" y="61"/>
                    <a:pt x="50" y="57"/>
                  </a:cubicBezTo>
                  <a:cubicBezTo>
                    <a:pt x="52" y="58"/>
                    <a:pt x="51" y="59"/>
                    <a:pt x="52" y="60"/>
                  </a:cubicBezTo>
                  <a:cubicBezTo>
                    <a:pt x="47" y="61"/>
                    <a:pt x="47" y="67"/>
                    <a:pt x="42" y="68"/>
                  </a:cubicBezTo>
                  <a:close/>
                  <a:moveTo>
                    <a:pt x="54" y="68"/>
                  </a:moveTo>
                  <a:cubicBezTo>
                    <a:pt x="53" y="68"/>
                    <a:pt x="52" y="68"/>
                    <a:pt x="52" y="68"/>
                  </a:cubicBezTo>
                  <a:cubicBezTo>
                    <a:pt x="51" y="66"/>
                    <a:pt x="50" y="64"/>
                    <a:pt x="52" y="61"/>
                  </a:cubicBezTo>
                  <a:cubicBezTo>
                    <a:pt x="52" y="64"/>
                    <a:pt x="56" y="65"/>
                    <a:pt x="54" y="68"/>
                  </a:cubicBezTo>
                  <a:close/>
                  <a:moveTo>
                    <a:pt x="59" y="64"/>
                  </a:moveTo>
                  <a:cubicBezTo>
                    <a:pt x="59" y="61"/>
                    <a:pt x="58" y="58"/>
                    <a:pt x="57" y="55"/>
                  </a:cubicBezTo>
                  <a:cubicBezTo>
                    <a:pt x="59" y="54"/>
                    <a:pt x="60" y="54"/>
                    <a:pt x="62" y="54"/>
                  </a:cubicBezTo>
                  <a:cubicBezTo>
                    <a:pt x="63" y="57"/>
                    <a:pt x="61" y="62"/>
                    <a:pt x="59" y="64"/>
                  </a:cubicBezTo>
                  <a:close/>
                  <a:moveTo>
                    <a:pt x="70" y="60"/>
                  </a:moveTo>
                  <a:cubicBezTo>
                    <a:pt x="70" y="57"/>
                    <a:pt x="68" y="58"/>
                    <a:pt x="66" y="59"/>
                  </a:cubicBezTo>
                  <a:cubicBezTo>
                    <a:pt x="64" y="57"/>
                    <a:pt x="67" y="54"/>
                    <a:pt x="67" y="51"/>
                  </a:cubicBezTo>
                  <a:cubicBezTo>
                    <a:pt x="68" y="51"/>
                    <a:pt x="69" y="52"/>
                    <a:pt x="70" y="51"/>
                  </a:cubicBezTo>
                  <a:cubicBezTo>
                    <a:pt x="70" y="52"/>
                    <a:pt x="68" y="54"/>
                    <a:pt x="70" y="55"/>
                  </a:cubicBezTo>
                  <a:cubicBezTo>
                    <a:pt x="73" y="57"/>
                    <a:pt x="75" y="52"/>
                    <a:pt x="79" y="55"/>
                  </a:cubicBezTo>
                  <a:cubicBezTo>
                    <a:pt x="76" y="57"/>
                    <a:pt x="73" y="57"/>
                    <a:pt x="70" y="60"/>
                  </a:cubicBezTo>
                  <a:close/>
                  <a:moveTo>
                    <a:pt x="75" y="52"/>
                  </a:moveTo>
                  <a:cubicBezTo>
                    <a:pt x="73" y="50"/>
                    <a:pt x="74" y="48"/>
                    <a:pt x="76" y="46"/>
                  </a:cubicBezTo>
                  <a:cubicBezTo>
                    <a:pt x="78" y="47"/>
                    <a:pt x="79" y="48"/>
                    <a:pt x="79" y="50"/>
                  </a:cubicBezTo>
                  <a:cubicBezTo>
                    <a:pt x="78" y="52"/>
                    <a:pt x="76" y="51"/>
                    <a:pt x="75" y="52"/>
                  </a:cubicBezTo>
                  <a:close/>
                  <a:moveTo>
                    <a:pt x="98" y="22"/>
                  </a:moveTo>
                  <a:cubicBezTo>
                    <a:pt x="96" y="23"/>
                    <a:pt x="95" y="21"/>
                    <a:pt x="95" y="20"/>
                  </a:cubicBezTo>
                  <a:cubicBezTo>
                    <a:pt x="97" y="18"/>
                    <a:pt x="96" y="21"/>
                    <a:pt x="98" y="22"/>
                  </a:cubicBezTo>
                  <a:close/>
                  <a:moveTo>
                    <a:pt x="100" y="39"/>
                  </a:moveTo>
                  <a:cubicBezTo>
                    <a:pt x="100" y="39"/>
                    <a:pt x="99" y="39"/>
                    <a:pt x="98" y="39"/>
                  </a:cubicBezTo>
                  <a:cubicBezTo>
                    <a:pt x="96" y="38"/>
                    <a:pt x="97" y="37"/>
                    <a:pt x="96" y="36"/>
                  </a:cubicBezTo>
                  <a:cubicBezTo>
                    <a:pt x="98" y="35"/>
                    <a:pt x="99" y="35"/>
                    <a:pt x="101" y="35"/>
                  </a:cubicBezTo>
                  <a:cubicBezTo>
                    <a:pt x="101" y="36"/>
                    <a:pt x="101" y="37"/>
                    <a:pt x="100" y="39"/>
                  </a:cubicBezTo>
                  <a:close/>
                  <a:moveTo>
                    <a:pt x="97" y="30"/>
                  </a:moveTo>
                  <a:cubicBezTo>
                    <a:pt x="96" y="31"/>
                    <a:pt x="95" y="33"/>
                    <a:pt x="96" y="33"/>
                  </a:cubicBezTo>
                  <a:cubicBezTo>
                    <a:pt x="95" y="33"/>
                    <a:pt x="93" y="33"/>
                    <a:pt x="91" y="33"/>
                  </a:cubicBezTo>
                  <a:cubicBezTo>
                    <a:pt x="92" y="30"/>
                    <a:pt x="92" y="30"/>
                    <a:pt x="93" y="27"/>
                  </a:cubicBezTo>
                  <a:cubicBezTo>
                    <a:pt x="96" y="29"/>
                    <a:pt x="98" y="29"/>
                    <a:pt x="103" y="30"/>
                  </a:cubicBezTo>
                  <a:cubicBezTo>
                    <a:pt x="101" y="33"/>
                    <a:pt x="99" y="30"/>
                    <a:pt x="97" y="30"/>
                  </a:cubicBezTo>
                  <a:close/>
                  <a:moveTo>
                    <a:pt x="104" y="35"/>
                  </a:moveTo>
                  <a:cubicBezTo>
                    <a:pt x="102" y="33"/>
                    <a:pt x="103" y="29"/>
                    <a:pt x="106" y="28"/>
                  </a:cubicBezTo>
                  <a:cubicBezTo>
                    <a:pt x="107" y="30"/>
                    <a:pt x="106" y="33"/>
                    <a:pt x="104" y="35"/>
                  </a:cubicBezTo>
                  <a:close/>
                  <a:moveTo>
                    <a:pt x="111" y="30"/>
                  </a:moveTo>
                  <a:cubicBezTo>
                    <a:pt x="112" y="28"/>
                    <a:pt x="113" y="28"/>
                    <a:pt x="114" y="29"/>
                  </a:cubicBezTo>
                  <a:cubicBezTo>
                    <a:pt x="114" y="31"/>
                    <a:pt x="112" y="31"/>
                    <a:pt x="111" y="30"/>
                  </a:cubicBezTo>
                  <a:close/>
                  <a:moveTo>
                    <a:pt x="121" y="24"/>
                  </a:moveTo>
                  <a:cubicBezTo>
                    <a:pt x="120" y="22"/>
                    <a:pt x="120" y="21"/>
                    <a:pt x="121" y="20"/>
                  </a:cubicBezTo>
                  <a:cubicBezTo>
                    <a:pt x="121" y="20"/>
                    <a:pt x="122" y="21"/>
                    <a:pt x="122" y="21"/>
                  </a:cubicBezTo>
                  <a:cubicBezTo>
                    <a:pt x="122" y="22"/>
                    <a:pt x="122" y="23"/>
                    <a:pt x="121" y="24"/>
                  </a:cubicBezTo>
                  <a:close/>
                  <a:moveTo>
                    <a:pt x="130" y="31"/>
                  </a:moveTo>
                  <a:cubicBezTo>
                    <a:pt x="129" y="30"/>
                    <a:pt x="129" y="29"/>
                    <a:pt x="130" y="28"/>
                  </a:cubicBezTo>
                  <a:cubicBezTo>
                    <a:pt x="131" y="28"/>
                    <a:pt x="132" y="29"/>
                    <a:pt x="132" y="29"/>
                  </a:cubicBezTo>
                  <a:cubicBezTo>
                    <a:pt x="131" y="30"/>
                    <a:pt x="131" y="30"/>
                    <a:pt x="130" y="31"/>
                  </a:cubicBezTo>
                  <a:close/>
                  <a:moveTo>
                    <a:pt x="130" y="17"/>
                  </a:moveTo>
                  <a:cubicBezTo>
                    <a:pt x="127" y="17"/>
                    <a:pt x="130" y="14"/>
                    <a:pt x="128" y="15"/>
                  </a:cubicBezTo>
                  <a:cubicBezTo>
                    <a:pt x="127" y="14"/>
                    <a:pt x="132" y="14"/>
                    <a:pt x="131" y="16"/>
                  </a:cubicBezTo>
                  <a:cubicBezTo>
                    <a:pt x="131" y="16"/>
                    <a:pt x="130" y="16"/>
                    <a:pt x="13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2" name="淘宝网Chenying0907出品 66"/>
            <p:cNvSpPr>
              <a:spLocks/>
            </p:cNvSpPr>
            <p:nvPr/>
          </p:nvSpPr>
          <p:spPr bwMode="auto">
            <a:xfrm>
              <a:off x="7038976" y="3284538"/>
              <a:ext cx="80963" cy="53975"/>
            </a:xfrm>
            <a:custGeom>
              <a:avLst/>
              <a:gdLst>
                <a:gd name="T0" fmla="*/ 4 w 25"/>
                <a:gd name="T1" fmla="*/ 10 h 16"/>
                <a:gd name="T2" fmla="*/ 5 w 25"/>
                <a:gd name="T3" fmla="*/ 7 h 16"/>
                <a:gd name="T4" fmla="*/ 15 w 25"/>
                <a:gd name="T5" fmla="*/ 8 h 16"/>
                <a:gd name="T6" fmla="*/ 25 w 25"/>
                <a:gd name="T7" fmla="*/ 2 h 16"/>
                <a:gd name="T8" fmla="*/ 11 w 25"/>
                <a:gd name="T9" fmla="*/ 3 h 16"/>
                <a:gd name="T10" fmla="*/ 11 w 25"/>
                <a:gd name="T11" fmla="*/ 0 h 16"/>
                <a:gd name="T12" fmla="*/ 0 w 25"/>
                <a:gd name="T13" fmla="*/ 6 h 16"/>
                <a:gd name="T14" fmla="*/ 4 w 25"/>
                <a:gd name="T1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6">
                  <a:moveTo>
                    <a:pt x="4" y="10"/>
                  </a:moveTo>
                  <a:cubicBezTo>
                    <a:pt x="6" y="9"/>
                    <a:pt x="5" y="9"/>
                    <a:pt x="5" y="7"/>
                  </a:cubicBezTo>
                  <a:cubicBezTo>
                    <a:pt x="9" y="11"/>
                    <a:pt x="11" y="8"/>
                    <a:pt x="15" y="8"/>
                  </a:cubicBezTo>
                  <a:cubicBezTo>
                    <a:pt x="18" y="16"/>
                    <a:pt x="25" y="3"/>
                    <a:pt x="25" y="2"/>
                  </a:cubicBezTo>
                  <a:cubicBezTo>
                    <a:pt x="21" y="1"/>
                    <a:pt x="15" y="2"/>
                    <a:pt x="11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6" y="1"/>
                    <a:pt x="5" y="5"/>
                    <a:pt x="0" y="6"/>
                  </a:cubicBezTo>
                  <a:cubicBezTo>
                    <a:pt x="1" y="9"/>
                    <a:pt x="2" y="9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3" name="淘宝网Chenying0907出品 67"/>
            <p:cNvSpPr>
              <a:spLocks noEditPoints="1"/>
            </p:cNvSpPr>
            <p:nvPr/>
          </p:nvSpPr>
          <p:spPr bwMode="auto">
            <a:xfrm>
              <a:off x="6164263" y="3189288"/>
              <a:ext cx="101600" cy="58738"/>
            </a:xfrm>
            <a:custGeom>
              <a:avLst/>
              <a:gdLst>
                <a:gd name="T0" fmla="*/ 31 w 31"/>
                <a:gd name="T1" fmla="*/ 7 h 18"/>
                <a:gd name="T2" fmla="*/ 5 w 31"/>
                <a:gd name="T3" fmla="*/ 3 h 18"/>
                <a:gd name="T4" fmla="*/ 0 w 31"/>
                <a:gd name="T5" fmla="*/ 10 h 18"/>
                <a:gd name="T6" fmla="*/ 31 w 31"/>
                <a:gd name="T7" fmla="*/ 7 h 18"/>
                <a:gd name="T8" fmla="*/ 3 w 31"/>
                <a:gd name="T9" fmla="*/ 8 h 18"/>
                <a:gd name="T10" fmla="*/ 5 w 31"/>
                <a:gd name="T11" fmla="*/ 10 h 18"/>
                <a:gd name="T12" fmla="*/ 3 w 31"/>
                <a:gd name="T1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31" y="7"/>
                  </a:moveTo>
                  <a:cubicBezTo>
                    <a:pt x="21" y="0"/>
                    <a:pt x="16" y="6"/>
                    <a:pt x="5" y="3"/>
                  </a:cubicBezTo>
                  <a:cubicBezTo>
                    <a:pt x="3" y="5"/>
                    <a:pt x="0" y="7"/>
                    <a:pt x="0" y="10"/>
                  </a:cubicBezTo>
                  <a:cubicBezTo>
                    <a:pt x="8" y="15"/>
                    <a:pt x="31" y="18"/>
                    <a:pt x="31" y="7"/>
                  </a:cubicBezTo>
                  <a:close/>
                  <a:moveTo>
                    <a:pt x="3" y="8"/>
                  </a:moveTo>
                  <a:cubicBezTo>
                    <a:pt x="4" y="8"/>
                    <a:pt x="5" y="9"/>
                    <a:pt x="5" y="10"/>
                  </a:cubicBezTo>
                  <a:cubicBezTo>
                    <a:pt x="3" y="12"/>
                    <a:pt x="3" y="9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4" name="淘宝网Chenying0907出品 68"/>
            <p:cNvSpPr>
              <a:spLocks/>
            </p:cNvSpPr>
            <p:nvPr/>
          </p:nvSpPr>
          <p:spPr bwMode="auto">
            <a:xfrm>
              <a:off x="6362701" y="3390901"/>
              <a:ext cx="39688" cy="492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7 h 15"/>
                <a:gd name="T4" fmla="*/ 4 w 12"/>
                <a:gd name="T5" fmla="*/ 9 h 15"/>
                <a:gd name="T6" fmla="*/ 2 w 12"/>
                <a:gd name="T7" fmla="*/ 13 h 15"/>
                <a:gd name="T8" fmla="*/ 8 w 12"/>
                <a:gd name="T9" fmla="*/ 14 h 15"/>
                <a:gd name="T10" fmla="*/ 8 w 12"/>
                <a:gd name="T11" fmla="*/ 8 h 15"/>
                <a:gd name="T12" fmla="*/ 12 w 12"/>
                <a:gd name="T13" fmla="*/ 5 h 15"/>
                <a:gd name="T14" fmla="*/ 10 w 12"/>
                <a:gd name="T15" fmla="*/ 0 h 15"/>
                <a:gd name="T16" fmla="*/ 8 w 12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cubicBezTo>
                    <a:pt x="7" y="5"/>
                    <a:pt x="3" y="3"/>
                    <a:pt x="0" y="7"/>
                  </a:cubicBezTo>
                  <a:cubicBezTo>
                    <a:pt x="0" y="9"/>
                    <a:pt x="3" y="8"/>
                    <a:pt x="4" y="9"/>
                  </a:cubicBezTo>
                  <a:cubicBezTo>
                    <a:pt x="4" y="10"/>
                    <a:pt x="3" y="12"/>
                    <a:pt x="2" y="13"/>
                  </a:cubicBezTo>
                  <a:cubicBezTo>
                    <a:pt x="4" y="15"/>
                    <a:pt x="6" y="15"/>
                    <a:pt x="8" y="14"/>
                  </a:cubicBezTo>
                  <a:cubicBezTo>
                    <a:pt x="7" y="12"/>
                    <a:pt x="8" y="10"/>
                    <a:pt x="8" y="8"/>
                  </a:cubicBezTo>
                  <a:cubicBezTo>
                    <a:pt x="9" y="7"/>
                    <a:pt x="11" y="7"/>
                    <a:pt x="12" y="5"/>
                  </a:cubicBezTo>
                  <a:cubicBezTo>
                    <a:pt x="12" y="4"/>
                    <a:pt x="12" y="2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5" name="淘宝网Chenying0907出品 69"/>
            <p:cNvSpPr>
              <a:spLocks noEditPoints="1"/>
            </p:cNvSpPr>
            <p:nvPr/>
          </p:nvSpPr>
          <p:spPr bwMode="auto">
            <a:xfrm>
              <a:off x="6489701" y="3536951"/>
              <a:ext cx="282575" cy="128588"/>
            </a:xfrm>
            <a:custGeom>
              <a:avLst/>
              <a:gdLst>
                <a:gd name="T0" fmla="*/ 87 w 87"/>
                <a:gd name="T1" fmla="*/ 4 h 39"/>
                <a:gd name="T2" fmla="*/ 80 w 87"/>
                <a:gd name="T3" fmla="*/ 3 h 39"/>
                <a:gd name="T4" fmla="*/ 81 w 87"/>
                <a:gd name="T5" fmla="*/ 6 h 39"/>
                <a:gd name="T6" fmla="*/ 71 w 87"/>
                <a:gd name="T7" fmla="*/ 13 h 39"/>
                <a:gd name="T8" fmla="*/ 77 w 87"/>
                <a:gd name="T9" fmla="*/ 8 h 39"/>
                <a:gd name="T10" fmla="*/ 78 w 87"/>
                <a:gd name="T11" fmla="*/ 6 h 39"/>
                <a:gd name="T12" fmla="*/ 63 w 87"/>
                <a:gd name="T13" fmla="*/ 8 h 39"/>
                <a:gd name="T14" fmla="*/ 60 w 87"/>
                <a:gd name="T15" fmla="*/ 11 h 39"/>
                <a:gd name="T16" fmla="*/ 56 w 87"/>
                <a:gd name="T17" fmla="*/ 8 h 39"/>
                <a:gd name="T18" fmla="*/ 49 w 87"/>
                <a:gd name="T19" fmla="*/ 12 h 39"/>
                <a:gd name="T20" fmla="*/ 39 w 87"/>
                <a:gd name="T21" fmla="*/ 12 h 39"/>
                <a:gd name="T22" fmla="*/ 42 w 87"/>
                <a:gd name="T23" fmla="*/ 15 h 39"/>
                <a:gd name="T24" fmla="*/ 45 w 87"/>
                <a:gd name="T25" fmla="*/ 16 h 39"/>
                <a:gd name="T26" fmla="*/ 45 w 87"/>
                <a:gd name="T27" fmla="*/ 20 h 39"/>
                <a:gd name="T28" fmla="*/ 36 w 87"/>
                <a:gd name="T29" fmla="*/ 17 h 39"/>
                <a:gd name="T30" fmla="*/ 38 w 87"/>
                <a:gd name="T31" fmla="*/ 15 h 39"/>
                <a:gd name="T32" fmla="*/ 24 w 87"/>
                <a:gd name="T33" fmla="*/ 20 h 39"/>
                <a:gd name="T34" fmla="*/ 25 w 87"/>
                <a:gd name="T35" fmla="*/ 23 h 39"/>
                <a:gd name="T36" fmla="*/ 24 w 87"/>
                <a:gd name="T37" fmla="*/ 23 h 39"/>
                <a:gd name="T38" fmla="*/ 18 w 87"/>
                <a:gd name="T39" fmla="*/ 17 h 39"/>
                <a:gd name="T40" fmla="*/ 16 w 87"/>
                <a:gd name="T41" fmla="*/ 19 h 39"/>
                <a:gd name="T42" fmla="*/ 4 w 87"/>
                <a:gd name="T43" fmla="*/ 26 h 39"/>
                <a:gd name="T44" fmla="*/ 1 w 87"/>
                <a:gd name="T45" fmla="*/ 28 h 39"/>
                <a:gd name="T46" fmla="*/ 12 w 87"/>
                <a:gd name="T47" fmla="*/ 35 h 39"/>
                <a:gd name="T48" fmla="*/ 11 w 87"/>
                <a:gd name="T49" fmla="*/ 37 h 39"/>
                <a:gd name="T50" fmla="*/ 27 w 87"/>
                <a:gd name="T51" fmla="*/ 35 h 39"/>
                <a:gd name="T52" fmla="*/ 29 w 87"/>
                <a:gd name="T53" fmla="*/ 32 h 39"/>
                <a:gd name="T54" fmla="*/ 25 w 87"/>
                <a:gd name="T55" fmla="*/ 32 h 39"/>
                <a:gd name="T56" fmla="*/ 26 w 87"/>
                <a:gd name="T57" fmla="*/ 29 h 39"/>
                <a:gd name="T58" fmla="*/ 34 w 87"/>
                <a:gd name="T59" fmla="*/ 30 h 39"/>
                <a:gd name="T60" fmla="*/ 51 w 87"/>
                <a:gd name="T61" fmla="*/ 26 h 39"/>
                <a:gd name="T62" fmla="*/ 57 w 87"/>
                <a:gd name="T63" fmla="*/ 23 h 39"/>
                <a:gd name="T64" fmla="*/ 56 w 87"/>
                <a:gd name="T65" fmla="*/ 26 h 39"/>
                <a:gd name="T66" fmla="*/ 61 w 87"/>
                <a:gd name="T67" fmla="*/ 26 h 39"/>
                <a:gd name="T68" fmla="*/ 65 w 87"/>
                <a:gd name="T69" fmla="*/ 19 h 39"/>
                <a:gd name="T70" fmla="*/ 66 w 87"/>
                <a:gd name="T71" fmla="*/ 24 h 39"/>
                <a:gd name="T72" fmla="*/ 72 w 87"/>
                <a:gd name="T73" fmla="*/ 18 h 39"/>
                <a:gd name="T74" fmla="*/ 72 w 87"/>
                <a:gd name="T75" fmla="*/ 21 h 39"/>
                <a:gd name="T76" fmla="*/ 78 w 87"/>
                <a:gd name="T77" fmla="*/ 16 h 39"/>
                <a:gd name="T78" fmla="*/ 81 w 87"/>
                <a:gd name="T79" fmla="*/ 17 h 39"/>
                <a:gd name="T80" fmla="*/ 87 w 87"/>
                <a:gd name="T81" fmla="*/ 8 h 39"/>
                <a:gd name="T82" fmla="*/ 87 w 87"/>
                <a:gd name="T83" fmla="*/ 4 h 39"/>
                <a:gd name="T84" fmla="*/ 34 w 87"/>
                <a:gd name="T85" fmla="*/ 26 h 39"/>
                <a:gd name="T86" fmla="*/ 36 w 87"/>
                <a:gd name="T87" fmla="*/ 24 h 39"/>
                <a:gd name="T88" fmla="*/ 34 w 87"/>
                <a:gd name="T89" fmla="*/ 26 h 39"/>
                <a:gd name="T90" fmla="*/ 53 w 87"/>
                <a:gd name="T91" fmla="*/ 20 h 39"/>
                <a:gd name="T92" fmla="*/ 51 w 87"/>
                <a:gd name="T93" fmla="*/ 11 h 39"/>
                <a:gd name="T94" fmla="*/ 56 w 87"/>
                <a:gd name="T95" fmla="*/ 15 h 39"/>
                <a:gd name="T96" fmla="*/ 53 w 87"/>
                <a:gd name="T97" fmla="*/ 20 h 39"/>
                <a:gd name="T98" fmla="*/ 60 w 87"/>
                <a:gd name="T99" fmla="*/ 19 h 39"/>
                <a:gd name="T100" fmla="*/ 60 w 87"/>
                <a:gd name="T101" fmla="*/ 14 h 39"/>
                <a:gd name="T102" fmla="*/ 62 w 87"/>
                <a:gd name="T103" fmla="*/ 15 h 39"/>
                <a:gd name="T104" fmla="*/ 60 w 87"/>
                <a:gd name="T105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7" h="39">
                  <a:moveTo>
                    <a:pt x="87" y="4"/>
                  </a:moveTo>
                  <a:cubicBezTo>
                    <a:pt x="85" y="1"/>
                    <a:pt x="83" y="0"/>
                    <a:pt x="80" y="3"/>
                  </a:cubicBezTo>
                  <a:cubicBezTo>
                    <a:pt x="79" y="4"/>
                    <a:pt x="82" y="5"/>
                    <a:pt x="81" y="6"/>
                  </a:cubicBezTo>
                  <a:cubicBezTo>
                    <a:pt x="77" y="10"/>
                    <a:pt x="76" y="13"/>
                    <a:pt x="71" y="13"/>
                  </a:cubicBezTo>
                  <a:cubicBezTo>
                    <a:pt x="72" y="11"/>
                    <a:pt x="75" y="9"/>
                    <a:pt x="77" y="8"/>
                  </a:cubicBezTo>
                  <a:cubicBezTo>
                    <a:pt x="77" y="8"/>
                    <a:pt x="78" y="7"/>
                    <a:pt x="78" y="6"/>
                  </a:cubicBezTo>
                  <a:cubicBezTo>
                    <a:pt x="72" y="1"/>
                    <a:pt x="68" y="10"/>
                    <a:pt x="63" y="8"/>
                  </a:cubicBezTo>
                  <a:cubicBezTo>
                    <a:pt x="61" y="9"/>
                    <a:pt x="62" y="9"/>
                    <a:pt x="60" y="11"/>
                  </a:cubicBezTo>
                  <a:cubicBezTo>
                    <a:pt x="59" y="10"/>
                    <a:pt x="57" y="9"/>
                    <a:pt x="56" y="8"/>
                  </a:cubicBezTo>
                  <a:cubicBezTo>
                    <a:pt x="53" y="10"/>
                    <a:pt x="48" y="9"/>
                    <a:pt x="49" y="12"/>
                  </a:cubicBezTo>
                  <a:cubicBezTo>
                    <a:pt x="46" y="12"/>
                    <a:pt x="42" y="10"/>
                    <a:pt x="39" y="12"/>
                  </a:cubicBezTo>
                  <a:cubicBezTo>
                    <a:pt x="42" y="12"/>
                    <a:pt x="40" y="13"/>
                    <a:pt x="42" y="15"/>
                  </a:cubicBezTo>
                  <a:cubicBezTo>
                    <a:pt x="43" y="15"/>
                    <a:pt x="44" y="15"/>
                    <a:pt x="45" y="16"/>
                  </a:cubicBezTo>
                  <a:cubicBezTo>
                    <a:pt x="44" y="17"/>
                    <a:pt x="47" y="18"/>
                    <a:pt x="45" y="20"/>
                  </a:cubicBezTo>
                  <a:cubicBezTo>
                    <a:pt x="45" y="16"/>
                    <a:pt x="39" y="18"/>
                    <a:pt x="36" y="17"/>
                  </a:cubicBezTo>
                  <a:cubicBezTo>
                    <a:pt x="36" y="16"/>
                    <a:pt x="37" y="16"/>
                    <a:pt x="38" y="15"/>
                  </a:cubicBezTo>
                  <a:cubicBezTo>
                    <a:pt x="33" y="13"/>
                    <a:pt x="25" y="14"/>
                    <a:pt x="24" y="20"/>
                  </a:cubicBezTo>
                  <a:cubicBezTo>
                    <a:pt x="26" y="19"/>
                    <a:pt x="27" y="22"/>
                    <a:pt x="25" y="23"/>
                  </a:cubicBezTo>
                  <a:cubicBezTo>
                    <a:pt x="25" y="23"/>
                    <a:pt x="24" y="23"/>
                    <a:pt x="24" y="23"/>
                  </a:cubicBezTo>
                  <a:cubicBezTo>
                    <a:pt x="24" y="20"/>
                    <a:pt x="22" y="18"/>
                    <a:pt x="18" y="17"/>
                  </a:cubicBezTo>
                  <a:cubicBezTo>
                    <a:pt x="16" y="17"/>
                    <a:pt x="17" y="18"/>
                    <a:pt x="16" y="19"/>
                  </a:cubicBezTo>
                  <a:cubicBezTo>
                    <a:pt x="12" y="17"/>
                    <a:pt x="0" y="21"/>
                    <a:pt x="4" y="26"/>
                  </a:cubicBezTo>
                  <a:cubicBezTo>
                    <a:pt x="3" y="28"/>
                    <a:pt x="2" y="26"/>
                    <a:pt x="1" y="28"/>
                  </a:cubicBezTo>
                  <a:cubicBezTo>
                    <a:pt x="2" y="33"/>
                    <a:pt x="7" y="33"/>
                    <a:pt x="12" y="35"/>
                  </a:cubicBezTo>
                  <a:cubicBezTo>
                    <a:pt x="12" y="36"/>
                    <a:pt x="11" y="37"/>
                    <a:pt x="11" y="37"/>
                  </a:cubicBezTo>
                  <a:cubicBezTo>
                    <a:pt x="16" y="38"/>
                    <a:pt x="22" y="39"/>
                    <a:pt x="27" y="35"/>
                  </a:cubicBezTo>
                  <a:cubicBezTo>
                    <a:pt x="24" y="33"/>
                    <a:pt x="30" y="34"/>
                    <a:pt x="29" y="32"/>
                  </a:cubicBezTo>
                  <a:cubicBezTo>
                    <a:pt x="28" y="33"/>
                    <a:pt x="26" y="32"/>
                    <a:pt x="25" y="32"/>
                  </a:cubicBezTo>
                  <a:cubicBezTo>
                    <a:pt x="26" y="31"/>
                    <a:pt x="25" y="30"/>
                    <a:pt x="26" y="29"/>
                  </a:cubicBezTo>
                  <a:cubicBezTo>
                    <a:pt x="30" y="28"/>
                    <a:pt x="31" y="31"/>
                    <a:pt x="34" y="30"/>
                  </a:cubicBezTo>
                  <a:cubicBezTo>
                    <a:pt x="39" y="39"/>
                    <a:pt x="46" y="20"/>
                    <a:pt x="51" y="26"/>
                  </a:cubicBezTo>
                  <a:cubicBezTo>
                    <a:pt x="53" y="23"/>
                    <a:pt x="55" y="24"/>
                    <a:pt x="57" y="23"/>
                  </a:cubicBezTo>
                  <a:cubicBezTo>
                    <a:pt x="58" y="24"/>
                    <a:pt x="58" y="26"/>
                    <a:pt x="56" y="26"/>
                  </a:cubicBezTo>
                  <a:cubicBezTo>
                    <a:pt x="58" y="27"/>
                    <a:pt x="60" y="26"/>
                    <a:pt x="61" y="26"/>
                  </a:cubicBezTo>
                  <a:cubicBezTo>
                    <a:pt x="62" y="23"/>
                    <a:pt x="61" y="20"/>
                    <a:pt x="65" y="19"/>
                  </a:cubicBezTo>
                  <a:cubicBezTo>
                    <a:pt x="66" y="20"/>
                    <a:pt x="64" y="22"/>
                    <a:pt x="66" y="24"/>
                  </a:cubicBezTo>
                  <a:cubicBezTo>
                    <a:pt x="68" y="22"/>
                    <a:pt x="71" y="19"/>
                    <a:pt x="72" y="18"/>
                  </a:cubicBezTo>
                  <a:cubicBezTo>
                    <a:pt x="72" y="19"/>
                    <a:pt x="70" y="20"/>
                    <a:pt x="72" y="21"/>
                  </a:cubicBezTo>
                  <a:cubicBezTo>
                    <a:pt x="75" y="21"/>
                    <a:pt x="76" y="19"/>
                    <a:pt x="78" y="16"/>
                  </a:cubicBezTo>
                  <a:cubicBezTo>
                    <a:pt x="79" y="17"/>
                    <a:pt x="80" y="16"/>
                    <a:pt x="81" y="17"/>
                  </a:cubicBezTo>
                  <a:cubicBezTo>
                    <a:pt x="82" y="14"/>
                    <a:pt x="84" y="11"/>
                    <a:pt x="87" y="8"/>
                  </a:cubicBezTo>
                  <a:cubicBezTo>
                    <a:pt x="86" y="7"/>
                    <a:pt x="85" y="5"/>
                    <a:pt x="87" y="4"/>
                  </a:cubicBezTo>
                  <a:close/>
                  <a:moveTo>
                    <a:pt x="34" y="26"/>
                  </a:moveTo>
                  <a:cubicBezTo>
                    <a:pt x="30" y="25"/>
                    <a:pt x="34" y="21"/>
                    <a:pt x="36" y="24"/>
                  </a:cubicBezTo>
                  <a:cubicBezTo>
                    <a:pt x="35" y="24"/>
                    <a:pt x="36" y="25"/>
                    <a:pt x="34" y="26"/>
                  </a:cubicBezTo>
                  <a:close/>
                  <a:moveTo>
                    <a:pt x="53" y="20"/>
                  </a:moveTo>
                  <a:cubicBezTo>
                    <a:pt x="52" y="17"/>
                    <a:pt x="49" y="14"/>
                    <a:pt x="51" y="11"/>
                  </a:cubicBezTo>
                  <a:cubicBezTo>
                    <a:pt x="54" y="11"/>
                    <a:pt x="54" y="14"/>
                    <a:pt x="56" y="15"/>
                  </a:cubicBezTo>
                  <a:cubicBezTo>
                    <a:pt x="55" y="17"/>
                    <a:pt x="55" y="18"/>
                    <a:pt x="53" y="20"/>
                  </a:cubicBezTo>
                  <a:close/>
                  <a:moveTo>
                    <a:pt x="60" y="19"/>
                  </a:moveTo>
                  <a:cubicBezTo>
                    <a:pt x="59" y="17"/>
                    <a:pt x="57" y="15"/>
                    <a:pt x="60" y="14"/>
                  </a:cubicBezTo>
                  <a:cubicBezTo>
                    <a:pt x="61" y="14"/>
                    <a:pt x="61" y="15"/>
                    <a:pt x="62" y="15"/>
                  </a:cubicBezTo>
                  <a:cubicBezTo>
                    <a:pt x="62" y="16"/>
                    <a:pt x="61" y="19"/>
                    <a:pt x="6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6" name="淘宝网Chenying0907出品 70"/>
            <p:cNvSpPr>
              <a:spLocks/>
            </p:cNvSpPr>
            <p:nvPr/>
          </p:nvSpPr>
          <p:spPr bwMode="auto">
            <a:xfrm>
              <a:off x="6024563" y="3403601"/>
              <a:ext cx="104775" cy="73025"/>
            </a:xfrm>
            <a:custGeom>
              <a:avLst/>
              <a:gdLst>
                <a:gd name="T0" fmla="*/ 29 w 32"/>
                <a:gd name="T1" fmla="*/ 6 h 22"/>
                <a:gd name="T2" fmla="*/ 17 w 32"/>
                <a:gd name="T3" fmla="*/ 8 h 22"/>
                <a:gd name="T4" fmla="*/ 14 w 32"/>
                <a:gd name="T5" fmla="*/ 4 h 22"/>
                <a:gd name="T6" fmla="*/ 14 w 32"/>
                <a:gd name="T7" fmla="*/ 11 h 22"/>
                <a:gd name="T8" fmla="*/ 9 w 32"/>
                <a:gd name="T9" fmla="*/ 11 h 22"/>
                <a:gd name="T10" fmla="*/ 8 w 32"/>
                <a:gd name="T11" fmla="*/ 16 h 22"/>
                <a:gd name="T12" fmla="*/ 0 w 32"/>
                <a:gd name="T13" fmla="*/ 21 h 22"/>
                <a:gd name="T14" fmla="*/ 7 w 32"/>
                <a:gd name="T15" fmla="*/ 21 h 22"/>
                <a:gd name="T16" fmla="*/ 16 w 32"/>
                <a:gd name="T17" fmla="*/ 16 h 22"/>
                <a:gd name="T18" fmla="*/ 15 w 32"/>
                <a:gd name="T19" fmla="*/ 20 h 22"/>
                <a:gd name="T20" fmla="*/ 28 w 32"/>
                <a:gd name="T21" fmla="*/ 9 h 22"/>
                <a:gd name="T22" fmla="*/ 25 w 32"/>
                <a:gd name="T23" fmla="*/ 14 h 22"/>
                <a:gd name="T24" fmla="*/ 18 w 32"/>
                <a:gd name="T25" fmla="*/ 14 h 22"/>
                <a:gd name="T26" fmla="*/ 29 w 32"/>
                <a:gd name="T2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2">
                  <a:moveTo>
                    <a:pt x="29" y="6"/>
                  </a:moveTo>
                  <a:cubicBezTo>
                    <a:pt x="28" y="0"/>
                    <a:pt x="21" y="6"/>
                    <a:pt x="17" y="8"/>
                  </a:cubicBezTo>
                  <a:cubicBezTo>
                    <a:pt x="14" y="7"/>
                    <a:pt x="16" y="5"/>
                    <a:pt x="14" y="4"/>
                  </a:cubicBezTo>
                  <a:cubicBezTo>
                    <a:pt x="11" y="6"/>
                    <a:pt x="16" y="8"/>
                    <a:pt x="14" y="11"/>
                  </a:cubicBezTo>
                  <a:cubicBezTo>
                    <a:pt x="12" y="14"/>
                    <a:pt x="10" y="8"/>
                    <a:pt x="9" y="11"/>
                  </a:cubicBezTo>
                  <a:cubicBezTo>
                    <a:pt x="7" y="11"/>
                    <a:pt x="10" y="14"/>
                    <a:pt x="8" y="16"/>
                  </a:cubicBezTo>
                  <a:cubicBezTo>
                    <a:pt x="5" y="19"/>
                    <a:pt x="2" y="18"/>
                    <a:pt x="0" y="21"/>
                  </a:cubicBezTo>
                  <a:cubicBezTo>
                    <a:pt x="2" y="22"/>
                    <a:pt x="5" y="20"/>
                    <a:pt x="7" y="21"/>
                  </a:cubicBezTo>
                  <a:cubicBezTo>
                    <a:pt x="9" y="19"/>
                    <a:pt x="12" y="12"/>
                    <a:pt x="16" y="16"/>
                  </a:cubicBezTo>
                  <a:cubicBezTo>
                    <a:pt x="16" y="17"/>
                    <a:pt x="16" y="18"/>
                    <a:pt x="15" y="20"/>
                  </a:cubicBezTo>
                  <a:cubicBezTo>
                    <a:pt x="19" y="19"/>
                    <a:pt x="32" y="15"/>
                    <a:pt x="28" y="9"/>
                  </a:cubicBezTo>
                  <a:cubicBezTo>
                    <a:pt x="27" y="11"/>
                    <a:pt x="26" y="12"/>
                    <a:pt x="25" y="14"/>
                  </a:cubicBezTo>
                  <a:cubicBezTo>
                    <a:pt x="22" y="12"/>
                    <a:pt x="20" y="15"/>
                    <a:pt x="18" y="14"/>
                  </a:cubicBezTo>
                  <a:cubicBezTo>
                    <a:pt x="20" y="8"/>
                    <a:pt x="26" y="9"/>
                    <a:pt x="2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7" name="淘宝网Chenying0907出品 71"/>
            <p:cNvSpPr>
              <a:spLocks/>
            </p:cNvSpPr>
            <p:nvPr/>
          </p:nvSpPr>
          <p:spPr bwMode="auto">
            <a:xfrm>
              <a:off x="5699126" y="3457576"/>
              <a:ext cx="55563" cy="33338"/>
            </a:xfrm>
            <a:custGeom>
              <a:avLst/>
              <a:gdLst>
                <a:gd name="T0" fmla="*/ 17 w 17"/>
                <a:gd name="T1" fmla="*/ 4 h 10"/>
                <a:gd name="T2" fmla="*/ 12 w 17"/>
                <a:gd name="T3" fmla="*/ 0 h 10"/>
                <a:gd name="T4" fmla="*/ 7 w 17"/>
                <a:gd name="T5" fmla="*/ 0 h 10"/>
                <a:gd name="T6" fmla="*/ 6 w 17"/>
                <a:gd name="T7" fmla="*/ 4 h 10"/>
                <a:gd name="T8" fmla="*/ 4 w 17"/>
                <a:gd name="T9" fmla="*/ 6 h 10"/>
                <a:gd name="T10" fmla="*/ 0 w 17"/>
                <a:gd name="T11" fmla="*/ 3 h 10"/>
                <a:gd name="T12" fmla="*/ 1 w 17"/>
                <a:gd name="T13" fmla="*/ 7 h 10"/>
                <a:gd name="T14" fmla="*/ 6 w 17"/>
                <a:gd name="T15" fmla="*/ 10 h 10"/>
                <a:gd name="T16" fmla="*/ 17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7" y="4"/>
                  </a:moveTo>
                  <a:cubicBezTo>
                    <a:pt x="14" y="3"/>
                    <a:pt x="13" y="3"/>
                    <a:pt x="12" y="0"/>
                  </a:cubicBezTo>
                  <a:cubicBezTo>
                    <a:pt x="11" y="2"/>
                    <a:pt x="9" y="2"/>
                    <a:pt x="7" y="0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6" y="4"/>
                    <a:pt x="5" y="6"/>
                    <a:pt x="4" y="6"/>
                  </a:cubicBezTo>
                  <a:cubicBezTo>
                    <a:pt x="2" y="5"/>
                    <a:pt x="2" y="2"/>
                    <a:pt x="0" y="3"/>
                  </a:cubicBezTo>
                  <a:cubicBezTo>
                    <a:pt x="0" y="4"/>
                    <a:pt x="2" y="6"/>
                    <a:pt x="1" y="7"/>
                  </a:cubicBezTo>
                  <a:cubicBezTo>
                    <a:pt x="5" y="7"/>
                    <a:pt x="5" y="7"/>
                    <a:pt x="6" y="10"/>
                  </a:cubicBezTo>
                  <a:cubicBezTo>
                    <a:pt x="9" y="7"/>
                    <a:pt x="15" y="9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2" name="组合 6"/>
          <p:cNvGrpSpPr/>
          <p:nvPr/>
        </p:nvGrpSpPr>
        <p:grpSpPr>
          <a:xfrm>
            <a:off x="40553" y="122500"/>
            <a:ext cx="9127558" cy="1053284"/>
            <a:chOff x="5160102" y="4024241"/>
            <a:chExt cx="9127558" cy="1053284"/>
          </a:xfrm>
        </p:grpSpPr>
        <p:sp>
          <p:nvSpPr>
            <p:cNvPr id="193" name="文本框 72"/>
            <p:cNvSpPr txBox="1"/>
            <p:nvPr/>
          </p:nvSpPr>
          <p:spPr>
            <a:xfrm>
              <a:off x="8047864" y="4265939"/>
              <a:ext cx="62397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2800" b="1" dirty="0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ứng</a:t>
              </a:r>
              <a:r>
                <a:rPr lang="en-US" sz="2800" b="1" dirty="0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2800" b="1" dirty="0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F08D1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zh-CN" altLang="en-US" sz="2800" b="1" dirty="0">
                <a:solidFill>
                  <a:srgbClr val="F08D1D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</a:endParaRPr>
            </a:p>
          </p:txBody>
        </p:sp>
        <p:pic>
          <p:nvPicPr>
            <p:cNvPr id="194" name="图片 79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0102" y="4024241"/>
              <a:ext cx="1255286" cy="1053284"/>
            </a:xfrm>
            <a:prstGeom prst="rect">
              <a:avLst/>
            </a:prstGeom>
          </p:spPr>
        </p:pic>
      </p:grpSp>
      <p:sp>
        <p:nvSpPr>
          <p:cNvPr id="195" name="Rectangle 3" descr="Green marble"/>
          <p:cNvSpPr>
            <a:spLocks noChangeArrowheads="1"/>
          </p:cNvSpPr>
          <p:nvPr/>
        </p:nvSpPr>
        <p:spPr bwMode="auto">
          <a:xfrm>
            <a:off x="730589" y="1360719"/>
            <a:ext cx="6067582" cy="838200"/>
          </a:xfrm>
          <a:prstGeom prst="rect">
            <a:avLst/>
          </a:prstGeom>
          <a:solidFill>
            <a:srgbClr val="EC7F9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Rectangle 12" descr="Green marble"/>
          <p:cNvSpPr>
            <a:spLocks noChangeArrowheads="1"/>
          </p:cNvSpPr>
          <p:nvPr/>
        </p:nvSpPr>
        <p:spPr bwMode="auto">
          <a:xfrm>
            <a:off x="730589" y="2351319"/>
            <a:ext cx="6067582" cy="838200"/>
          </a:xfrm>
          <a:prstGeom prst="rect">
            <a:avLst/>
          </a:prstGeom>
          <a:solidFill>
            <a:srgbClr val="92D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lay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nổi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7" name="Rectangle 17" descr="Green marble"/>
          <p:cNvSpPr>
            <a:spLocks noChangeArrowheads="1"/>
          </p:cNvSpPr>
          <p:nvPr/>
        </p:nvSpPr>
        <p:spPr bwMode="auto">
          <a:xfrm>
            <a:off x="730589" y="3313176"/>
            <a:ext cx="6067582" cy="838200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lòng một dạ vì việc nghĩa.</a:t>
            </a:r>
          </a:p>
        </p:txBody>
      </p:sp>
      <p:sp>
        <p:nvSpPr>
          <p:cNvPr id="198" name="Rectangle 18" descr="Green marble"/>
          <p:cNvSpPr>
            <a:spLocks noChangeArrowheads="1"/>
          </p:cNvSpPr>
          <p:nvPr/>
        </p:nvSpPr>
        <p:spPr bwMode="auto">
          <a:xfrm>
            <a:off x="730589" y="4303776"/>
            <a:ext cx="6067582" cy="838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 ở nhân hậu, thành thật, 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 sau như một.</a:t>
            </a:r>
          </a:p>
        </p:txBody>
      </p:sp>
      <p:sp>
        <p:nvSpPr>
          <p:cNvPr id="199" name="Rectangle 19" descr="Green marble"/>
          <p:cNvSpPr>
            <a:spLocks noChangeArrowheads="1"/>
          </p:cNvSpPr>
          <p:nvPr/>
        </p:nvSpPr>
        <p:spPr bwMode="auto">
          <a:xfrm>
            <a:off x="730589" y="5294376"/>
            <a:ext cx="6067582" cy="8382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Ngay thẳng, thật thà.</a:t>
            </a:r>
          </a:p>
        </p:txBody>
      </p:sp>
      <p:sp>
        <p:nvSpPr>
          <p:cNvPr id="200" name="Rectangle 4" descr="Brown marble"/>
          <p:cNvSpPr>
            <a:spLocks noChangeArrowheads="1"/>
          </p:cNvSpPr>
          <p:nvPr/>
        </p:nvSpPr>
        <p:spPr bwMode="auto">
          <a:xfrm>
            <a:off x="9281874" y="1331976"/>
            <a:ext cx="2133600" cy="838200"/>
          </a:xfrm>
          <a:prstGeom prst="rect">
            <a:avLst/>
          </a:prstGeom>
          <a:solidFill>
            <a:srgbClr val="EC7F9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</a:pPr>
            <a:r>
              <a:rPr lang="en-US" sz="2800" b="1" dirty="0" err="1">
                <a:solidFill>
                  <a:schemeClr val="bg1"/>
                </a:solidFill>
              </a:rPr>
              <a:t>trung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thành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201" name="Rectangle 13" descr="Brown marble"/>
          <p:cNvSpPr>
            <a:spLocks noChangeArrowheads="1"/>
          </p:cNvSpPr>
          <p:nvPr/>
        </p:nvSpPr>
        <p:spPr bwMode="auto">
          <a:xfrm>
            <a:off x="9281874" y="2322576"/>
            <a:ext cx="2133600" cy="838200"/>
          </a:xfrm>
          <a:prstGeom prst="rect">
            <a:avLst/>
          </a:prstGeom>
          <a:solidFill>
            <a:srgbClr val="92D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</a:pPr>
            <a:r>
              <a:rPr lang="en-US" sz="2800" b="1">
                <a:solidFill>
                  <a:schemeClr val="bg1"/>
                </a:solidFill>
              </a:rPr>
              <a:t>trung hậu</a:t>
            </a:r>
            <a:endParaRPr lang="vi-VN" sz="2800" b="1">
              <a:solidFill>
                <a:schemeClr val="bg1"/>
              </a:solidFill>
            </a:endParaRPr>
          </a:p>
        </p:txBody>
      </p:sp>
      <p:sp>
        <p:nvSpPr>
          <p:cNvPr id="202" name="Rectangle 14" descr="Brown marble"/>
          <p:cNvSpPr>
            <a:spLocks noChangeArrowheads="1"/>
          </p:cNvSpPr>
          <p:nvPr/>
        </p:nvSpPr>
        <p:spPr bwMode="auto">
          <a:xfrm>
            <a:off x="9281874" y="3313176"/>
            <a:ext cx="2133600" cy="838200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</a:pPr>
            <a:r>
              <a:rPr lang="en-US" sz="2800" b="1">
                <a:solidFill>
                  <a:schemeClr val="bg1"/>
                </a:solidFill>
              </a:rPr>
              <a:t>trung kiên</a:t>
            </a:r>
            <a:endParaRPr lang="vi-VN" sz="2800" b="1">
              <a:solidFill>
                <a:schemeClr val="bg1"/>
              </a:solidFill>
            </a:endParaRPr>
          </a:p>
        </p:txBody>
      </p:sp>
      <p:sp>
        <p:nvSpPr>
          <p:cNvPr id="203" name="Rectangle 15" descr="Brown marble"/>
          <p:cNvSpPr>
            <a:spLocks noChangeArrowheads="1"/>
          </p:cNvSpPr>
          <p:nvPr/>
        </p:nvSpPr>
        <p:spPr bwMode="auto">
          <a:xfrm>
            <a:off x="9281874" y="4303776"/>
            <a:ext cx="2133600" cy="838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</a:pPr>
            <a:r>
              <a:rPr lang="en-US" sz="2800" b="1">
                <a:solidFill>
                  <a:schemeClr val="bg1"/>
                </a:solidFill>
              </a:rPr>
              <a:t>trung thực</a:t>
            </a:r>
            <a:endParaRPr lang="vi-VN" sz="2800" b="1">
              <a:solidFill>
                <a:schemeClr val="bg1"/>
              </a:solidFill>
            </a:endParaRPr>
          </a:p>
        </p:txBody>
      </p:sp>
      <p:sp>
        <p:nvSpPr>
          <p:cNvPr id="204" name="Rectangle 16" descr="Brown marble"/>
          <p:cNvSpPr>
            <a:spLocks noChangeArrowheads="1"/>
          </p:cNvSpPr>
          <p:nvPr/>
        </p:nvSpPr>
        <p:spPr bwMode="auto">
          <a:xfrm>
            <a:off x="9281874" y="5294376"/>
            <a:ext cx="2133600" cy="8382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</a:pPr>
            <a:r>
              <a:rPr lang="en-US" sz="2800" b="1">
                <a:solidFill>
                  <a:schemeClr val="bg1"/>
                </a:solidFill>
              </a:rPr>
              <a:t>trung nghĩa</a:t>
            </a:r>
            <a:endParaRPr lang="vi-VN" sz="2800" b="1">
              <a:solidFill>
                <a:schemeClr val="bg1"/>
              </a:solidFill>
            </a:endParaRPr>
          </a:p>
        </p:txBody>
      </p:sp>
      <p:sp>
        <p:nvSpPr>
          <p:cNvPr id="205" name="文本框 72"/>
          <p:cNvSpPr txBox="1"/>
          <p:nvPr/>
        </p:nvSpPr>
        <p:spPr>
          <a:xfrm>
            <a:off x="3004457" y="812925"/>
            <a:ext cx="1566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Loko" panose="02040603050506020204" pitchFamily="18" charset="0"/>
                <a:cs typeface="Arial" panose="020B0604020202020204" pitchFamily="34" charset="0"/>
              </a:rPr>
              <a:t>NGHĨA</a:t>
            </a:r>
            <a:endParaRPr lang="zh-CN" altLang="en-US" sz="2800" b="1" dirty="0">
              <a:solidFill>
                <a:srgbClr val="002060"/>
              </a:solidFill>
              <a:latin typeface="UTM Loko" panose="02040603050506020204" pitchFamily="18" charset="0"/>
              <a:ea typeface="汉仪帅线体简" panose="00020600040101010101" pitchFamily="18" charset="-122"/>
              <a:cs typeface="Arial" panose="020B0604020202020204" pitchFamily="34" charset="0"/>
            </a:endParaRPr>
          </a:p>
        </p:txBody>
      </p:sp>
      <p:sp>
        <p:nvSpPr>
          <p:cNvPr id="206" name="文本框 72"/>
          <p:cNvSpPr txBox="1"/>
          <p:nvPr/>
        </p:nvSpPr>
        <p:spPr>
          <a:xfrm>
            <a:off x="9986731" y="837499"/>
            <a:ext cx="72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Loko" panose="02040603050506020204" pitchFamily="18" charset="0"/>
                <a:cs typeface="Arial" panose="020B0604020202020204" pitchFamily="34" charset="0"/>
              </a:rPr>
              <a:t>TỪ</a:t>
            </a:r>
            <a:endParaRPr lang="zh-CN" altLang="en-US" sz="2800" b="1" dirty="0">
              <a:solidFill>
                <a:srgbClr val="002060"/>
              </a:solidFill>
              <a:latin typeface="UTM Loko" panose="02040603050506020204" pitchFamily="18" charset="0"/>
              <a:ea typeface="汉仪帅线体简" panose="00020600040101010101" pitchFamily="18" charset="-122"/>
              <a:cs typeface="Arial" panose="020B0604020202020204" pitchFamily="34" charset="0"/>
            </a:endParaRPr>
          </a:p>
        </p:txBody>
      </p:sp>
      <p:grpSp>
        <p:nvGrpSpPr>
          <p:cNvPr id="207" name="淘宝网Chenying0907出品 448"/>
          <p:cNvGrpSpPr/>
          <p:nvPr/>
        </p:nvGrpSpPr>
        <p:grpSpPr>
          <a:xfrm rot="12757287" flipH="1">
            <a:off x="6410353" y="4584079"/>
            <a:ext cx="3176663" cy="508897"/>
            <a:chOff x="4811714" y="3189288"/>
            <a:chExt cx="2571750" cy="476251"/>
          </a:xfrm>
          <a:solidFill>
            <a:srgbClr val="F06B2C"/>
          </a:solidFill>
        </p:grpSpPr>
        <p:sp>
          <p:nvSpPr>
            <p:cNvPr id="208" name="淘宝网Chenying0907出品 5"/>
            <p:cNvSpPr>
              <a:spLocks/>
            </p:cNvSpPr>
            <p:nvPr/>
          </p:nvSpPr>
          <p:spPr bwMode="auto">
            <a:xfrm>
              <a:off x="6980238" y="3281363"/>
              <a:ext cx="61913" cy="33338"/>
            </a:xfrm>
            <a:custGeom>
              <a:avLst/>
              <a:gdLst>
                <a:gd name="T0" fmla="*/ 3 w 19"/>
                <a:gd name="T1" fmla="*/ 8 h 10"/>
                <a:gd name="T2" fmla="*/ 13 w 19"/>
                <a:gd name="T3" fmla="*/ 5 h 10"/>
                <a:gd name="T4" fmla="*/ 13 w 19"/>
                <a:gd name="T5" fmla="*/ 9 h 10"/>
                <a:gd name="T6" fmla="*/ 15 w 19"/>
                <a:gd name="T7" fmla="*/ 4 h 10"/>
                <a:gd name="T8" fmla="*/ 19 w 19"/>
                <a:gd name="T9" fmla="*/ 2 h 10"/>
                <a:gd name="T10" fmla="*/ 18 w 19"/>
                <a:gd name="T11" fmla="*/ 0 h 10"/>
                <a:gd name="T12" fmla="*/ 14 w 19"/>
                <a:gd name="T13" fmla="*/ 0 h 10"/>
                <a:gd name="T14" fmla="*/ 8 w 19"/>
                <a:gd name="T15" fmla="*/ 0 h 10"/>
                <a:gd name="T16" fmla="*/ 3 w 19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0">
                  <a:moveTo>
                    <a:pt x="3" y="8"/>
                  </a:moveTo>
                  <a:cubicBezTo>
                    <a:pt x="7" y="10"/>
                    <a:pt x="9" y="2"/>
                    <a:pt x="13" y="5"/>
                  </a:cubicBezTo>
                  <a:cubicBezTo>
                    <a:pt x="14" y="6"/>
                    <a:pt x="11" y="7"/>
                    <a:pt x="13" y="9"/>
                  </a:cubicBezTo>
                  <a:cubicBezTo>
                    <a:pt x="16" y="9"/>
                    <a:pt x="15" y="5"/>
                    <a:pt x="15" y="4"/>
                  </a:cubicBezTo>
                  <a:cubicBezTo>
                    <a:pt x="16" y="3"/>
                    <a:pt x="18" y="4"/>
                    <a:pt x="19" y="2"/>
                  </a:cubicBezTo>
                  <a:cubicBezTo>
                    <a:pt x="18" y="1"/>
                    <a:pt x="19" y="1"/>
                    <a:pt x="18" y="0"/>
                  </a:cubicBezTo>
                  <a:cubicBezTo>
                    <a:pt x="17" y="1"/>
                    <a:pt x="16" y="1"/>
                    <a:pt x="14" y="0"/>
                  </a:cubicBezTo>
                  <a:cubicBezTo>
                    <a:pt x="13" y="2"/>
                    <a:pt x="11" y="3"/>
                    <a:pt x="8" y="0"/>
                  </a:cubicBezTo>
                  <a:cubicBezTo>
                    <a:pt x="5" y="1"/>
                    <a:pt x="0" y="5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9" name="淘宝网Chenying0907出品 6"/>
            <p:cNvSpPr>
              <a:spLocks/>
            </p:cNvSpPr>
            <p:nvPr/>
          </p:nvSpPr>
          <p:spPr bwMode="auto">
            <a:xfrm>
              <a:off x="6980238" y="3271838"/>
              <a:ext cx="12700" cy="12700"/>
            </a:xfrm>
            <a:custGeom>
              <a:avLst/>
              <a:gdLst>
                <a:gd name="T0" fmla="*/ 3 w 4"/>
                <a:gd name="T1" fmla="*/ 1 h 4"/>
                <a:gd name="T2" fmla="*/ 0 w 4"/>
                <a:gd name="T3" fmla="*/ 2 h 4"/>
                <a:gd name="T4" fmla="*/ 3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3"/>
                    <a:pt x="1" y="0"/>
                    <a:pt x="0" y="2"/>
                  </a:cubicBezTo>
                  <a:cubicBezTo>
                    <a:pt x="1" y="4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0" name="淘宝网Chenying0907出品 7"/>
            <p:cNvSpPr>
              <a:spLocks/>
            </p:cNvSpPr>
            <p:nvPr/>
          </p:nvSpPr>
          <p:spPr bwMode="auto">
            <a:xfrm>
              <a:off x="6958013" y="3271838"/>
              <a:ext cx="19050" cy="33338"/>
            </a:xfrm>
            <a:custGeom>
              <a:avLst/>
              <a:gdLst>
                <a:gd name="T0" fmla="*/ 5 w 6"/>
                <a:gd name="T1" fmla="*/ 9 h 10"/>
                <a:gd name="T2" fmla="*/ 6 w 6"/>
                <a:gd name="T3" fmla="*/ 2 h 10"/>
                <a:gd name="T4" fmla="*/ 3 w 6"/>
                <a:gd name="T5" fmla="*/ 1 h 10"/>
                <a:gd name="T6" fmla="*/ 0 w 6"/>
                <a:gd name="T7" fmla="*/ 8 h 10"/>
                <a:gd name="T8" fmla="*/ 5 w 6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9"/>
                  </a:moveTo>
                  <a:cubicBezTo>
                    <a:pt x="5" y="7"/>
                    <a:pt x="6" y="5"/>
                    <a:pt x="6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0" y="3"/>
                    <a:pt x="3" y="7"/>
                    <a:pt x="0" y="8"/>
                  </a:cubicBezTo>
                  <a:cubicBezTo>
                    <a:pt x="2" y="10"/>
                    <a:pt x="3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1" name="淘宝网Chenying0907出品 8"/>
            <p:cNvSpPr>
              <a:spLocks/>
            </p:cNvSpPr>
            <p:nvPr/>
          </p:nvSpPr>
          <p:spPr bwMode="auto">
            <a:xfrm>
              <a:off x="6927851" y="3262313"/>
              <a:ext cx="36513" cy="33338"/>
            </a:xfrm>
            <a:custGeom>
              <a:avLst/>
              <a:gdLst>
                <a:gd name="T0" fmla="*/ 4 w 11"/>
                <a:gd name="T1" fmla="*/ 3 h 10"/>
                <a:gd name="T2" fmla="*/ 3 w 11"/>
                <a:gd name="T3" fmla="*/ 10 h 10"/>
                <a:gd name="T4" fmla="*/ 4 w 11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">
                  <a:moveTo>
                    <a:pt x="4" y="3"/>
                  </a:moveTo>
                  <a:cubicBezTo>
                    <a:pt x="4" y="5"/>
                    <a:pt x="0" y="8"/>
                    <a:pt x="3" y="10"/>
                  </a:cubicBezTo>
                  <a:cubicBezTo>
                    <a:pt x="7" y="8"/>
                    <a:pt x="11" y="0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2" name="淘宝网Chenying0907出品 9"/>
            <p:cNvSpPr>
              <a:spLocks noEditPoints="1"/>
            </p:cNvSpPr>
            <p:nvPr/>
          </p:nvSpPr>
          <p:spPr bwMode="auto">
            <a:xfrm>
              <a:off x="6980238" y="3338513"/>
              <a:ext cx="65088" cy="61913"/>
            </a:xfrm>
            <a:custGeom>
              <a:avLst/>
              <a:gdLst>
                <a:gd name="T0" fmla="*/ 5 w 20"/>
                <a:gd name="T1" fmla="*/ 14 h 19"/>
                <a:gd name="T2" fmla="*/ 0 w 20"/>
                <a:gd name="T3" fmla="*/ 18 h 19"/>
                <a:gd name="T4" fmla="*/ 15 w 20"/>
                <a:gd name="T5" fmla="*/ 16 h 19"/>
                <a:gd name="T6" fmla="*/ 12 w 20"/>
                <a:gd name="T7" fmla="*/ 14 h 19"/>
                <a:gd name="T8" fmla="*/ 10 w 20"/>
                <a:gd name="T9" fmla="*/ 16 h 19"/>
                <a:gd name="T10" fmla="*/ 13 w 20"/>
                <a:gd name="T11" fmla="*/ 7 h 19"/>
                <a:gd name="T12" fmla="*/ 14 w 20"/>
                <a:gd name="T13" fmla="*/ 13 h 19"/>
                <a:gd name="T14" fmla="*/ 20 w 20"/>
                <a:gd name="T15" fmla="*/ 6 h 19"/>
                <a:gd name="T16" fmla="*/ 17 w 20"/>
                <a:gd name="T17" fmla="*/ 1 h 19"/>
                <a:gd name="T18" fmla="*/ 7 w 20"/>
                <a:gd name="T19" fmla="*/ 4 h 19"/>
                <a:gd name="T20" fmla="*/ 3 w 20"/>
                <a:gd name="T21" fmla="*/ 0 h 19"/>
                <a:gd name="T22" fmla="*/ 2 w 20"/>
                <a:gd name="T23" fmla="*/ 4 h 19"/>
                <a:gd name="T24" fmla="*/ 5 w 20"/>
                <a:gd name="T25" fmla="*/ 14 h 19"/>
                <a:gd name="T26" fmla="*/ 11 w 20"/>
                <a:gd name="T27" fmla="*/ 3 h 19"/>
                <a:gd name="T28" fmla="*/ 12 w 20"/>
                <a:gd name="T29" fmla="*/ 3 h 19"/>
                <a:gd name="T30" fmla="*/ 11 w 20"/>
                <a:gd name="T31" fmla="*/ 5 h 19"/>
                <a:gd name="T32" fmla="*/ 11 w 20"/>
                <a:gd name="T3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9">
                  <a:moveTo>
                    <a:pt x="5" y="14"/>
                  </a:moveTo>
                  <a:cubicBezTo>
                    <a:pt x="3" y="15"/>
                    <a:pt x="0" y="15"/>
                    <a:pt x="0" y="18"/>
                  </a:cubicBezTo>
                  <a:cubicBezTo>
                    <a:pt x="5" y="16"/>
                    <a:pt x="10" y="19"/>
                    <a:pt x="15" y="16"/>
                  </a:cubicBezTo>
                  <a:cubicBezTo>
                    <a:pt x="14" y="15"/>
                    <a:pt x="13" y="15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6" y="13"/>
                    <a:pt x="9" y="7"/>
                    <a:pt x="13" y="7"/>
                  </a:cubicBezTo>
                  <a:cubicBezTo>
                    <a:pt x="15" y="9"/>
                    <a:pt x="13" y="11"/>
                    <a:pt x="14" y="13"/>
                  </a:cubicBezTo>
                  <a:cubicBezTo>
                    <a:pt x="16" y="9"/>
                    <a:pt x="20" y="9"/>
                    <a:pt x="20" y="6"/>
                  </a:cubicBezTo>
                  <a:cubicBezTo>
                    <a:pt x="16" y="5"/>
                    <a:pt x="19" y="2"/>
                    <a:pt x="17" y="1"/>
                  </a:cubicBezTo>
                  <a:cubicBezTo>
                    <a:pt x="12" y="0"/>
                    <a:pt x="11" y="3"/>
                    <a:pt x="7" y="4"/>
                  </a:cubicBezTo>
                  <a:cubicBezTo>
                    <a:pt x="4" y="3"/>
                    <a:pt x="6" y="0"/>
                    <a:pt x="3" y="0"/>
                  </a:cubicBezTo>
                  <a:cubicBezTo>
                    <a:pt x="5" y="1"/>
                    <a:pt x="3" y="3"/>
                    <a:pt x="2" y="4"/>
                  </a:cubicBezTo>
                  <a:cubicBezTo>
                    <a:pt x="5" y="7"/>
                    <a:pt x="4" y="10"/>
                    <a:pt x="5" y="14"/>
                  </a:cubicBezTo>
                  <a:close/>
                  <a:moveTo>
                    <a:pt x="11" y="3"/>
                  </a:moveTo>
                  <a:cubicBezTo>
                    <a:pt x="11" y="3"/>
                    <a:pt x="12" y="4"/>
                    <a:pt x="12" y="3"/>
                  </a:cubicBezTo>
                  <a:cubicBezTo>
                    <a:pt x="13" y="3"/>
                    <a:pt x="13" y="6"/>
                    <a:pt x="11" y="5"/>
                  </a:cubicBezTo>
                  <a:cubicBezTo>
                    <a:pt x="10" y="5"/>
                    <a:pt x="11" y="4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3" name="淘宝网Chenying0907出品 10"/>
            <p:cNvSpPr>
              <a:spLocks/>
            </p:cNvSpPr>
            <p:nvPr/>
          </p:nvSpPr>
          <p:spPr bwMode="auto">
            <a:xfrm>
              <a:off x="6908801" y="3271838"/>
              <a:ext cx="22225" cy="23813"/>
            </a:xfrm>
            <a:custGeom>
              <a:avLst/>
              <a:gdLst>
                <a:gd name="T0" fmla="*/ 0 w 7"/>
                <a:gd name="T1" fmla="*/ 5 h 7"/>
                <a:gd name="T2" fmla="*/ 2 w 7"/>
                <a:gd name="T3" fmla="*/ 7 h 7"/>
                <a:gd name="T4" fmla="*/ 6 w 7"/>
                <a:gd name="T5" fmla="*/ 0 h 7"/>
                <a:gd name="T6" fmla="*/ 3 w 7"/>
                <a:gd name="T7" fmla="*/ 1 h 7"/>
                <a:gd name="T8" fmla="*/ 0 w 7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5"/>
                  </a:moveTo>
                  <a:cubicBezTo>
                    <a:pt x="1" y="7"/>
                    <a:pt x="0" y="7"/>
                    <a:pt x="2" y="7"/>
                  </a:cubicBezTo>
                  <a:cubicBezTo>
                    <a:pt x="5" y="5"/>
                    <a:pt x="7" y="3"/>
                    <a:pt x="6" y="0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2"/>
                    <a:pt x="2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4" name="淘宝网Chenying0907出品 11"/>
            <p:cNvSpPr>
              <a:spLocks/>
            </p:cNvSpPr>
            <p:nvPr/>
          </p:nvSpPr>
          <p:spPr bwMode="auto">
            <a:xfrm>
              <a:off x="6784976" y="3259138"/>
              <a:ext cx="39688" cy="22225"/>
            </a:xfrm>
            <a:custGeom>
              <a:avLst/>
              <a:gdLst>
                <a:gd name="T0" fmla="*/ 9 w 12"/>
                <a:gd name="T1" fmla="*/ 4 h 7"/>
                <a:gd name="T2" fmla="*/ 12 w 12"/>
                <a:gd name="T3" fmla="*/ 0 h 7"/>
                <a:gd name="T4" fmla="*/ 8 w 12"/>
                <a:gd name="T5" fmla="*/ 0 h 7"/>
                <a:gd name="T6" fmla="*/ 5 w 12"/>
                <a:gd name="T7" fmla="*/ 5 h 7"/>
                <a:gd name="T8" fmla="*/ 0 w 12"/>
                <a:gd name="T9" fmla="*/ 6 h 7"/>
                <a:gd name="T10" fmla="*/ 11 w 12"/>
                <a:gd name="T11" fmla="*/ 7 h 7"/>
                <a:gd name="T12" fmla="*/ 9 w 1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9" y="4"/>
                  </a:moveTo>
                  <a:cubicBezTo>
                    <a:pt x="9" y="2"/>
                    <a:pt x="12" y="2"/>
                    <a:pt x="12" y="0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2"/>
                    <a:pt x="6" y="4"/>
                    <a:pt x="5" y="5"/>
                  </a:cubicBezTo>
                  <a:cubicBezTo>
                    <a:pt x="3" y="6"/>
                    <a:pt x="1" y="3"/>
                    <a:pt x="0" y="6"/>
                  </a:cubicBezTo>
                  <a:cubicBezTo>
                    <a:pt x="4" y="7"/>
                    <a:pt x="7" y="7"/>
                    <a:pt x="11" y="7"/>
                  </a:cubicBezTo>
                  <a:cubicBezTo>
                    <a:pt x="10" y="6"/>
                    <a:pt x="9" y="5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" name="淘宝网Chenying0907出品 12"/>
            <p:cNvSpPr>
              <a:spLocks/>
            </p:cNvSpPr>
            <p:nvPr/>
          </p:nvSpPr>
          <p:spPr bwMode="auto">
            <a:xfrm>
              <a:off x="6719888" y="3244851"/>
              <a:ext cx="58738" cy="33338"/>
            </a:xfrm>
            <a:custGeom>
              <a:avLst/>
              <a:gdLst>
                <a:gd name="T0" fmla="*/ 0 w 18"/>
                <a:gd name="T1" fmla="*/ 8 h 10"/>
                <a:gd name="T2" fmla="*/ 18 w 18"/>
                <a:gd name="T3" fmla="*/ 1 h 10"/>
                <a:gd name="T4" fmla="*/ 5 w 18"/>
                <a:gd name="T5" fmla="*/ 0 h 10"/>
                <a:gd name="T6" fmla="*/ 0 w 1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0">
                  <a:moveTo>
                    <a:pt x="0" y="8"/>
                  </a:moveTo>
                  <a:cubicBezTo>
                    <a:pt x="7" y="10"/>
                    <a:pt x="14" y="6"/>
                    <a:pt x="18" y="1"/>
                  </a:cubicBezTo>
                  <a:cubicBezTo>
                    <a:pt x="14" y="2"/>
                    <a:pt x="9" y="1"/>
                    <a:pt x="5" y="0"/>
                  </a:cubicBezTo>
                  <a:cubicBezTo>
                    <a:pt x="6" y="5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6" name="淘宝网Chenying0907出品 13"/>
            <p:cNvSpPr>
              <a:spLocks/>
            </p:cNvSpPr>
            <p:nvPr/>
          </p:nvSpPr>
          <p:spPr bwMode="auto">
            <a:xfrm>
              <a:off x="6778626" y="3255963"/>
              <a:ext cx="15875" cy="12700"/>
            </a:xfrm>
            <a:custGeom>
              <a:avLst/>
              <a:gdLst>
                <a:gd name="T0" fmla="*/ 2 w 5"/>
                <a:gd name="T1" fmla="*/ 4 h 4"/>
                <a:gd name="T2" fmla="*/ 5 w 5"/>
                <a:gd name="T3" fmla="*/ 3 h 4"/>
                <a:gd name="T4" fmla="*/ 3 w 5"/>
                <a:gd name="T5" fmla="*/ 0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3" y="4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2"/>
                    <a:pt x="0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7" name="淘宝网Chenying0907出品 14"/>
            <p:cNvSpPr>
              <a:spLocks/>
            </p:cNvSpPr>
            <p:nvPr/>
          </p:nvSpPr>
          <p:spPr bwMode="auto">
            <a:xfrm>
              <a:off x="6675438" y="3235326"/>
              <a:ext cx="47625" cy="33338"/>
            </a:xfrm>
            <a:custGeom>
              <a:avLst/>
              <a:gdLst>
                <a:gd name="T0" fmla="*/ 4 w 15"/>
                <a:gd name="T1" fmla="*/ 10 h 10"/>
                <a:gd name="T2" fmla="*/ 4 w 15"/>
                <a:gd name="T3" fmla="*/ 5 h 10"/>
                <a:gd name="T4" fmla="*/ 9 w 15"/>
                <a:gd name="T5" fmla="*/ 4 h 10"/>
                <a:gd name="T6" fmla="*/ 10 w 15"/>
                <a:gd name="T7" fmla="*/ 9 h 10"/>
                <a:gd name="T8" fmla="*/ 14 w 15"/>
                <a:gd name="T9" fmla="*/ 2 h 10"/>
                <a:gd name="T10" fmla="*/ 9 w 15"/>
                <a:gd name="T11" fmla="*/ 1 h 10"/>
                <a:gd name="T12" fmla="*/ 0 w 15"/>
                <a:gd name="T13" fmla="*/ 5 h 10"/>
                <a:gd name="T14" fmla="*/ 4 w 15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4" y="10"/>
                  </a:moveTo>
                  <a:cubicBezTo>
                    <a:pt x="5" y="8"/>
                    <a:pt x="3" y="7"/>
                    <a:pt x="4" y="5"/>
                  </a:cubicBezTo>
                  <a:cubicBezTo>
                    <a:pt x="6" y="4"/>
                    <a:pt x="8" y="3"/>
                    <a:pt x="9" y="4"/>
                  </a:cubicBezTo>
                  <a:cubicBezTo>
                    <a:pt x="11" y="5"/>
                    <a:pt x="8" y="7"/>
                    <a:pt x="10" y="9"/>
                  </a:cubicBezTo>
                  <a:cubicBezTo>
                    <a:pt x="13" y="8"/>
                    <a:pt x="15" y="3"/>
                    <a:pt x="14" y="2"/>
                  </a:cubicBezTo>
                  <a:cubicBezTo>
                    <a:pt x="13" y="5"/>
                    <a:pt x="10" y="2"/>
                    <a:pt x="9" y="1"/>
                  </a:cubicBezTo>
                  <a:cubicBezTo>
                    <a:pt x="5" y="1"/>
                    <a:pt x="2" y="0"/>
                    <a:pt x="0" y="5"/>
                  </a:cubicBezTo>
                  <a:cubicBezTo>
                    <a:pt x="1" y="6"/>
                    <a:pt x="1" y="8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8" name="淘宝网Chenying0907出品 15"/>
            <p:cNvSpPr>
              <a:spLocks/>
            </p:cNvSpPr>
            <p:nvPr/>
          </p:nvSpPr>
          <p:spPr bwMode="auto">
            <a:xfrm>
              <a:off x="6834188" y="3371851"/>
              <a:ext cx="19050" cy="9525"/>
            </a:xfrm>
            <a:custGeom>
              <a:avLst/>
              <a:gdLst>
                <a:gd name="T0" fmla="*/ 4 w 6"/>
                <a:gd name="T1" fmla="*/ 0 h 3"/>
                <a:gd name="T2" fmla="*/ 3 w 6"/>
                <a:gd name="T3" fmla="*/ 0 h 3"/>
                <a:gd name="T4" fmla="*/ 1 w 6"/>
                <a:gd name="T5" fmla="*/ 3 h 3"/>
                <a:gd name="T6" fmla="*/ 4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0" y="2"/>
                    <a:pt x="1" y="3"/>
                  </a:cubicBezTo>
                  <a:cubicBezTo>
                    <a:pt x="2" y="2"/>
                    <a:pt x="6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9" name="淘宝网Chenying0907出品 16"/>
            <p:cNvSpPr>
              <a:spLocks/>
            </p:cNvSpPr>
            <p:nvPr/>
          </p:nvSpPr>
          <p:spPr bwMode="auto">
            <a:xfrm>
              <a:off x="6651626" y="3235326"/>
              <a:ext cx="17463" cy="9525"/>
            </a:xfrm>
            <a:custGeom>
              <a:avLst/>
              <a:gdLst>
                <a:gd name="T0" fmla="*/ 2 w 5"/>
                <a:gd name="T1" fmla="*/ 0 h 3"/>
                <a:gd name="T2" fmla="*/ 1 w 5"/>
                <a:gd name="T3" fmla="*/ 3 h 3"/>
                <a:gd name="T4" fmla="*/ 2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5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0" name="淘宝网Chenying0907出品 17"/>
            <p:cNvSpPr>
              <a:spLocks/>
            </p:cNvSpPr>
            <p:nvPr/>
          </p:nvSpPr>
          <p:spPr bwMode="auto">
            <a:xfrm>
              <a:off x="6623051" y="3232151"/>
              <a:ext cx="28575" cy="15875"/>
            </a:xfrm>
            <a:custGeom>
              <a:avLst/>
              <a:gdLst>
                <a:gd name="T0" fmla="*/ 7 w 9"/>
                <a:gd name="T1" fmla="*/ 0 h 5"/>
                <a:gd name="T2" fmla="*/ 3 w 9"/>
                <a:gd name="T3" fmla="*/ 0 h 5"/>
                <a:gd name="T4" fmla="*/ 0 w 9"/>
                <a:gd name="T5" fmla="*/ 4 h 5"/>
                <a:gd name="T6" fmla="*/ 5 w 9"/>
                <a:gd name="T7" fmla="*/ 5 h 5"/>
                <a:gd name="T8" fmla="*/ 7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2"/>
                    <a:pt x="2" y="3"/>
                    <a:pt x="0" y="4"/>
                  </a:cubicBezTo>
                  <a:cubicBezTo>
                    <a:pt x="2" y="4"/>
                    <a:pt x="3" y="5"/>
                    <a:pt x="5" y="5"/>
                  </a:cubicBezTo>
                  <a:cubicBezTo>
                    <a:pt x="5" y="3"/>
                    <a:pt x="9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1" name="淘宝网Chenying0907出品 18"/>
            <p:cNvSpPr>
              <a:spLocks/>
            </p:cNvSpPr>
            <p:nvPr/>
          </p:nvSpPr>
          <p:spPr bwMode="auto">
            <a:xfrm>
              <a:off x="6808788" y="3360738"/>
              <a:ext cx="19050" cy="26988"/>
            </a:xfrm>
            <a:custGeom>
              <a:avLst/>
              <a:gdLst>
                <a:gd name="T0" fmla="*/ 3 w 6"/>
                <a:gd name="T1" fmla="*/ 0 h 8"/>
                <a:gd name="T2" fmla="*/ 0 w 6"/>
                <a:gd name="T3" fmla="*/ 1 h 8"/>
                <a:gd name="T4" fmla="*/ 3 w 6"/>
                <a:gd name="T5" fmla="*/ 8 h 8"/>
                <a:gd name="T6" fmla="*/ 3 w 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4" y="3"/>
                    <a:pt x="3" y="5"/>
                    <a:pt x="3" y="8"/>
                  </a:cubicBezTo>
                  <a:cubicBezTo>
                    <a:pt x="6" y="6"/>
                    <a:pt x="5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2" name="淘宝网Chenying0907出品 19"/>
            <p:cNvSpPr>
              <a:spLocks/>
            </p:cNvSpPr>
            <p:nvPr/>
          </p:nvSpPr>
          <p:spPr bwMode="auto">
            <a:xfrm>
              <a:off x="6661151" y="3251201"/>
              <a:ext cx="11113" cy="11113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3 h 3"/>
                <a:gd name="T6" fmla="*/ 3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2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3" name="淘宝网Chenying0907出品 20"/>
            <p:cNvSpPr>
              <a:spLocks/>
            </p:cNvSpPr>
            <p:nvPr/>
          </p:nvSpPr>
          <p:spPr bwMode="auto">
            <a:xfrm>
              <a:off x="6694488" y="3360738"/>
              <a:ext cx="103188" cy="60325"/>
            </a:xfrm>
            <a:custGeom>
              <a:avLst/>
              <a:gdLst>
                <a:gd name="T0" fmla="*/ 27 w 32"/>
                <a:gd name="T1" fmla="*/ 1 h 18"/>
                <a:gd name="T2" fmla="*/ 26 w 32"/>
                <a:gd name="T3" fmla="*/ 9 h 18"/>
                <a:gd name="T4" fmla="*/ 20 w 32"/>
                <a:gd name="T5" fmla="*/ 10 h 18"/>
                <a:gd name="T6" fmla="*/ 18 w 32"/>
                <a:gd name="T7" fmla="*/ 9 h 18"/>
                <a:gd name="T8" fmla="*/ 21 w 32"/>
                <a:gd name="T9" fmla="*/ 2 h 18"/>
                <a:gd name="T10" fmla="*/ 17 w 32"/>
                <a:gd name="T11" fmla="*/ 1 h 18"/>
                <a:gd name="T12" fmla="*/ 17 w 32"/>
                <a:gd name="T13" fmla="*/ 10 h 18"/>
                <a:gd name="T14" fmla="*/ 14 w 32"/>
                <a:gd name="T15" fmla="*/ 10 h 18"/>
                <a:gd name="T16" fmla="*/ 6 w 32"/>
                <a:gd name="T17" fmla="*/ 8 h 18"/>
                <a:gd name="T18" fmla="*/ 0 w 32"/>
                <a:gd name="T19" fmla="*/ 7 h 18"/>
                <a:gd name="T20" fmla="*/ 5 w 32"/>
                <a:gd name="T21" fmla="*/ 14 h 18"/>
                <a:gd name="T22" fmla="*/ 11 w 32"/>
                <a:gd name="T23" fmla="*/ 12 h 18"/>
                <a:gd name="T24" fmla="*/ 28 w 32"/>
                <a:gd name="T25" fmla="*/ 14 h 18"/>
                <a:gd name="T26" fmla="*/ 30 w 32"/>
                <a:gd name="T27" fmla="*/ 2 h 18"/>
                <a:gd name="T28" fmla="*/ 27 w 32"/>
                <a:gd name="T2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18">
                  <a:moveTo>
                    <a:pt x="27" y="1"/>
                  </a:moveTo>
                  <a:cubicBezTo>
                    <a:pt x="24" y="4"/>
                    <a:pt x="26" y="6"/>
                    <a:pt x="26" y="9"/>
                  </a:cubicBezTo>
                  <a:cubicBezTo>
                    <a:pt x="23" y="7"/>
                    <a:pt x="22" y="8"/>
                    <a:pt x="20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9" y="6"/>
                    <a:pt x="19" y="3"/>
                    <a:pt x="21" y="2"/>
                  </a:cubicBezTo>
                  <a:cubicBezTo>
                    <a:pt x="19" y="0"/>
                    <a:pt x="18" y="1"/>
                    <a:pt x="17" y="1"/>
                  </a:cubicBezTo>
                  <a:cubicBezTo>
                    <a:pt x="14" y="4"/>
                    <a:pt x="17" y="7"/>
                    <a:pt x="17" y="10"/>
                  </a:cubicBezTo>
                  <a:cubicBezTo>
                    <a:pt x="16" y="11"/>
                    <a:pt x="15" y="11"/>
                    <a:pt x="14" y="10"/>
                  </a:cubicBezTo>
                  <a:cubicBezTo>
                    <a:pt x="13" y="6"/>
                    <a:pt x="9" y="7"/>
                    <a:pt x="6" y="8"/>
                  </a:cubicBezTo>
                  <a:cubicBezTo>
                    <a:pt x="5" y="6"/>
                    <a:pt x="2" y="4"/>
                    <a:pt x="0" y="7"/>
                  </a:cubicBezTo>
                  <a:cubicBezTo>
                    <a:pt x="4" y="9"/>
                    <a:pt x="3" y="12"/>
                    <a:pt x="5" y="14"/>
                  </a:cubicBezTo>
                  <a:cubicBezTo>
                    <a:pt x="7" y="14"/>
                    <a:pt x="9" y="11"/>
                    <a:pt x="11" y="12"/>
                  </a:cubicBezTo>
                  <a:cubicBezTo>
                    <a:pt x="17" y="18"/>
                    <a:pt x="22" y="11"/>
                    <a:pt x="28" y="14"/>
                  </a:cubicBezTo>
                  <a:cubicBezTo>
                    <a:pt x="28" y="10"/>
                    <a:pt x="32" y="6"/>
                    <a:pt x="30" y="2"/>
                  </a:cubicBezTo>
                  <a:cubicBezTo>
                    <a:pt x="29" y="3"/>
                    <a:pt x="28" y="1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4" name="淘宝网Chenying0907出品 21"/>
            <p:cNvSpPr>
              <a:spLocks/>
            </p:cNvSpPr>
            <p:nvPr/>
          </p:nvSpPr>
          <p:spPr bwMode="auto">
            <a:xfrm>
              <a:off x="6586538" y="3222626"/>
              <a:ext cx="17463" cy="25400"/>
            </a:xfrm>
            <a:custGeom>
              <a:avLst/>
              <a:gdLst>
                <a:gd name="T0" fmla="*/ 5 w 5"/>
                <a:gd name="T1" fmla="*/ 5 h 8"/>
                <a:gd name="T2" fmla="*/ 0 w 5"/>
                <a:gd name="T3" fmla="*/ 3 h 8"/>
                <a:gd name="T4" fmla="*/ 5 w 5"/>
                <a:gd name="T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2"/>
                    <a:pt x="2" y="0"/>
                    <a:pt x="0" y="3"/>
                  </a:cubicBezTo>
                  <a:cubicBezTo>
                    <a:pt x="0" y="4"/>
                    <a:pt x="4" y="8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5" name="淘宝网Chenying0907出品 22"/>
            <p:cNvSpPr>
              <a:spLocks/>
            </p:cNvSpPr>
            <p:nvPr/>
          </p:nvSpPr>
          <p:spPr bwMode="auto">
            <a:xfrm>
              <a:off x="6607176" y="3244851"/>
              <a:ext cx="15875" cy="11113"/>
            </a:xfrm>
            <a:custGeom>
              <a:avLst/>
              <a:gdLst>
                <a:gd name="T0" fmla="*/ 3 w 5"/>
                <a:gd name="T1" fmla="*/ 3 h 3"/>
                <a:gd name="T2" fmla="*/ 5 w 5"/>
                <a:gd name="T3" fmla="*/ 0 h 3"/>
                <a:gd name="T4" fmla="*/ 2 w 5"/>
                <a:gd name="T5" fmla="*/ 0 h 3"/>
                <a:gd name="T6" fmla="*/ 0 w 5"/>
                <a:gd name="T7" fmla="*/ 1 h 3"/>
                <a:gd name="T8" fmla="*/ 3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6" name="淘宝网Chenying0907出品 23"/>
            <p:cNvSpPr>
              <a:spLocks/>
            </p:cNvSpPr>
            <p:nvPr/>
          </p:nvSpPr>
          <p:spPr bwMode="auto">
            <a:xfrm>
              <a:off x="6567488" y="3228976"/>
              <a:ext cx="15875" cy="12700"/>
            </a:xfrm>
            <a:custGeom>
              <a:avLst/>
              <a:gdLst>
                <a:gd name="T0" fmla="*/ 5 w 5"/>
                <a:gd name="T1" fmla="*/ 2 h 4"/>
                <a:gd name="T2" fmla="*/ 0 w 5"/>
                <a:gd name="T3" fmla="*/ 2 h 4"/>
                <a:gd name="T4" fmla="*/ 2 w 5"/>
                <a:gd name="T5" fmla="*/ 4 h 4"/>
                <a:gd name="T6" fmla="*/ 5 w 5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7" name="淘宝网Chenying0907出品 24"/>
            <p:cNvSpPr>
              <a:spLocks/>
            </p:cNvSpPr>
            <p:nvPr/>
          </p:nvSpPr>
          <p:spPr bwMode="auto">
            <a:xfrm>
              <a:off x="6508751" y="3228976"/>
              <a:ext cx="52388" cy="26988"/>
            </a:xfrm>
            <a:custGeom>
              <a:avLst/>
              <a:gdLst>
                <a:gd name="T0" fmla="*/ 9 w 16"/>
                <a:gd name="T1" fmla="*/ 8 h 8"/>
                <a:gd name="T2" fmla="*/ 11 w 16"/>
                <a:gd name="T3" fmla="*/ 4 h 8"/>
                <a:gd name="T4" fmla="*/ 16 w 16"/>
                <a:gd name="T5" fmla="*/ 3 h 8"/>
                <a:gd name="T6" fmla="*/ 15 w 16"/>
                <a:gd name="T7" fmla="*/ 1 h 8"/>
                <a:gd name="T8" fmla="*/ 8 w 16"/>
                <a:gd name="T9" fmla="*/ 1 h 8"/>
                <a:gd name="T10" fmla="*/ 0 w 16"/>
                <a:gd name="T11" fmla="*/ 7 h 8"/>
                <a:gd name="T12" fmla="*/ 9 w 1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8">
                  <a:moveTo>
                    <a:pt x="9" y="8"/>
                  </a:moveTo>
                  <a:cubicBezTo>
                    <a:pt x="11" y="7"/>
                    <a:pt x="9" y="5"/>
                    <a:pt x="11" y="4"/>
                  </a:cubicBezTo>
                  <a:cubicBezTo>
                    <a:pt x="13" y="6"/>
                    <a:pt x="15" y="4"/>
                    <a:pt x="16" y="3"/>
                  </a:cubicBezTo>
                  <a:cubicBezTo>
                    <a:pt x="15" y="2"/>
                    <a:pt x="16" y="1"/>
                    <a:pt x="15" y="1"/>
                  </a:cubicBezTo>
                  <a:cubicBezTo>
                    <a:pt x="12" y="0"/>
                    <a:pt x="11" y="4"/>
                    <a:pt x="8" y="1"/>
                  </a:cubicBezTo>
                  <a:cubicBezTo>
                    <a:pt x="6" y="4"/>
                    <a:pt x="3" y="4"/>
                    <a:pt x="0" y="7"/>
                  </a:cubicBezTo>
                  <a:cubicBezTo>
                    <a:pt x="3" y="8"/>
                    <a:pt x="6" y="8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8" name="淘宝网Chenying0907出品 25"/>
            <p:cNvSpPr>
              <a:spLocks/>
            </p:cNvSpPr>
            <p:nvPr/>
          </p:nvSpPr>
          <p:spPr bwMode="auto">
            <a:xfrm>
              <a:off x="6669088" y="3363913"/>
              <a:ext cx="31750" cy="23813"/>
            </a:xfrm>
            <a:custGeom>
              <a:avLst/>
              <a:gdLst>
                <a:gd name="T0" fmla="*/ 9 w 10"/>
                <a:gd name="T1" fmla="*/ 0 h 7"/>
                <a:gd name="T2" fmla="*/ 0 w 10"/>
                <a:gd name="T3" fmla="*/ 3 h 7"/>
                <a:gd name="T4" fmla="*/ 3 w 10"/>
                <a:gd name="T5" fmla="*/ 7 h 7"/>
                <a:gd name="T6" fmla="*/ 10 w 10"/>
                <a:gd name="T7" fmla="*/ 2 h 7"/>
                <a:gd name="T8" fmla="*/ 9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4" y="3"/>
                    <a:pt x="7" y="4"/>
                    <a:pt x="10" y="2"/>
                  </a:cubicBezTo>
                  <a:cubicBezTo>
                    <a:pt x="10" y="1"/>
                    <a:pt x="10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9" name="淘宝网Chenying0907出品 26"/>
            <p:cNvSpPr>
              <a:spLocks/>
            </p:cNvSpPr>
            <p:nvPr/>
          </p:nvSpPr>
          <p:spPr bwMode="auto">
            <a:xfrm>
              <a:off x="6477001" y="3219451"/>
              <a:ext cx="34925" cy="36513"/>
            </a:xfrm>
            <a:custGeom>
              <a:avLst/>
              <a:gdLst>
                <a:gd name="T0" fmla="*/ 8 w 11"/>
                <a:gd name="T1" fmla="*/ 11 h 11"/>
                <a:gd name="T2" fmla="*/ 10 w 11"/>
                <a:gd name="T3" fmla="*/ 4 h 11"/>
                <a:gd name="T4" fmla="*/ 4 w 11"/>
                <a:gd name="T5" fmla="*/ 0 h 11"/>
                <a:gd name="T6" fmla="*/ 3 w 11"/>
                <a:gd name="T7" fmla="*/ 5 h 11"/>
                <a:gd name="T8" fmla="*/ 6 w 11"/>
                <a:gd name="T9" fmla="*/ 9 h 11"/>
                <a:gd name="T10" fmla="*/ 1 w 11"/>
                <a:gd name="T11" fmla="*/ 8 h 11"/>
                <a:gd name="T12" fmla="*/ 8 w 1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8" y="11"/>
                  </a:moveTo>
                  <a:cubicBezTo>
                    <a:pt x="9" y="8"/>
                    <a:pt x="11" y="6"/>
                    <a:pt x="10" y="4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1" y="1"/>
                    <a:pt x="6" y="3"/>
                    <a:pt x="3" y="5"/>
                  </a:cubicBezTo>
                  <a:cubicBezTo>
                    <a:pt x="5" y="6"/>
                    <a:pt x="7" y="7"/>
                    <a:pt x="6" y="9"/>
                  </a:cubicBezTo>
                  <a:cubicBezTo>
                    <a:pt x="3" y="11"/>
                    <a:pt x="2" y="6"/>
                    <a:pt x="1" y="8"/>
                  </a:cubicBezTo>
                  <a:cubicBezTo>
                    <a:pt x="0" y="11"/>
                    <a:pt x="6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0" name="淘宝网Chenying0907出品 27"/>
            <p:cNvSpPr>
              <a:spLocks/>
            </p:cNvSpPr>
            <p:nvPr/>
          </p:nvSpPr>
          <p:spPr bwMode="auto">
            <a:xfrm>
              <a:off x="6456363" y="3211513"/>
              <a:ext cx="23813" cy="39688"/>
            </a:xfrm>
            <a:custGeom>
              <a:avLst/>
              <a:gdLst>
                <a:gd name="T0" fmla="*/ 6 w 7"/>
                <a:gd name="T1" fmla="*/ 3 h 12"/>
                <a:gd name="T2" fmla="*/ 3 w 7"/>
                <a:gd name="T3" fmla="*/ 2 h 12"/>
                <a:gd name="T4" fmla="*/ 1 w 7"/>
                <a:gd name="T5" fmla="*/ 12 h 12"/>
                <a:gd name="T6" fmla="*/ 6 w 7"/>
                <a:gd name="T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6" y="3"/>
                  </a:moveTo>
                  <a:cubicBezTo>
                    <a:pt x="5" y="0"/>
                    <a:pt x="4" y="3"/>
                    <a:pt x="3" y="2"/>
                  </a:cubicBezTo>
                  <a:cubicBezTo>
                    <a:pt x="1" y="5"/>
                    <a:pt x="0" y="8"/>
                    <a:pt x="1" y="12"/>
                  </a:cubicBezTo>
                  <a:cubicBezTo>
                    <a:pt x="7" y="11"/>
                    <a:pt x="1" y="4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1" name="淘宝网Chenying0907出品 28"/>
            <p:cNvSpPr>
              <a:spLocks/>
            </p:cNvSpPr>
            <p:nvPr/>
          </p:nvSpPr>
          <p:spPr bwMode="auto">
            <a:xfrm>
              <a:off x="6665913" y="3394076"/>
              <a:ext cx="31750" cy="23813"/>
            </a:xfrm>
            <a:custGeom>
              <a:avLst/>
              <a:gdLst>
                <a:gd name="T0" fmla="*/ 10 w 10"/>
                <a:gd name="T1" fmla="*/ 5 h 7"/>
                <a:gd name="T2" fmla="*/ 6 w 10"/>
                <a:gd name="T3" fmla="*/ 0 h 7"/>
                <a:gd name="T4" fmla="*/ 0 w 10"/>
                <a:gd name="T5" fmla="*/ 7 h 7"/>
                <a:gd name="T6" fmla="*/ 10 w 10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5"/>
                  </a:moveTo>
                  <a:cubicBezTo>
                    <a:pt x="9" y="2"/>
                    <a:pt x="9" y="0"/>
                    <a:pt x="6" y="0"/>
                  </a:cubicBezTo>
                  <a:cubicBezTo>
                    <a:pt x="5" y="4"/>
                    <a:pt x="0" y="4"/>
                    <a:pt x="0" y="7"/>
                  </a:cubicBezTo>
                  <a:cubicBezTo>
                    <a:pt x="3" y="4"/>
                    <a:pt x="7" y="7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2" name="淘宝网Chenying0907出品 29"/>
            <p:cNvSpPr>
              <a:spLocks/>
            </p:cNvSpPr>
            <p:nvPr/>
          </p:nvSpPr>
          <p:spPr bwMode="auto">
            <a:xfrm>
              <a:off x="6424613" y="3216276"/>
              <a:ext cx="31750" cy="31750"/>
            </a:xfrm>
            <a:custGeom>
              <a:avLst/>
              <a:gdLst>
                <a:gd name="T0" fmla="*/ 7 w 10"/>
                <a:gd name="T1" fmla="*/ 8 h 10"/>
                <a:gd name="T2" fmla="*/ 0 w 10"/>
                <a:gd name="T3" fmla="*/ 8 h 10"/>
                <a:gd name="T4" fmla="*/ 7 w 10"/>
                <a:gd name="T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7" y="8"/>
                  </a:moveTo>
                  <a:cubicBezTo>
                    <a:pt x="10" y="0"/>
                    <a:pt x="0" y="0"/>
                    <a:pt x="0" y="8"/>
                  </a:cubicBezTo>
                  <a:cubicBezTo>
                    <a:pt x="3" y="10"/>
                    <a:pt x="5" y="10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3" name="淘宝网Chenying0907出品 30"/>
            <p:cNvSpPr>
              <a:spLocks/>
            </p:cNvSpPr>
            <p:nvPr/>
          </p:nvSpPr>
          <p:spPr bwMode="auto">
            <a:xfrm>
              <a:off x="6551613" y="3367088"/>
              <a:ext cx="114300" cy="63500"/>
            </a:xfrm>
            <a:custGeom>
              <a:avLst/>
              <a:gdLst>
                <a:gd name="T0" fmla="*/ 10 w 35"/>
                <a:gd name="T1" fmla="*/ 7 h 19"/>
                <a:gd name="T2" fmla="*/ 7 w 35"/>
                <a:gd name="T3" fmla="*/ 13 h 19"/>
                <a:gd name="T4" fmla="*/ 4 w 35"/>
                <a:gd name="T5" fmla="*/ 11 h 19"/>
                <a:gd name="T6" fmla="*/ 0 w 35"/>
                <a:gd name="T7" fmla="*/ 17 h 19"/>
                <a:gd name="T8" fmla="*/ 10 w 35"/>
                <a:gd name="T9" fmla="*/ 15 h 19"/>
                <a:gd name="T10" fmla="*/ 15 w 35"/>
                <a:gd name="T11" fmla="*/ 8 h 19"/>
                <a:gd name="T12" fmla="*/ 12 w 35"/>
                <a:gd name="T13" fmla="*/ 13 h 19"/>
                <a:gd name="T14" fmla="*/ 17 w 35"/>
                <a:gd name="T15" fmla="*/ 15 h 19"/>
                <a:gd name="T16" fmla="*/ 23 w 35"/>
                <a:gd name="T17" fmla="*/ 4 h 19"/>
                <a:gd name="T18" fmla="*/ 23 w 35"/>
                <a:gd name="T19" fmla="*/ 11 h 19"/>
                <a:gd name="T20" fmla="*/ 29 w 35"/>
                <a:gd name="T21" fmla="*/ 10 h 19"/>
                <a:gd name="T22" fmla="*/ 30 w 35"/>
                <a:gd name="T23" fmla="*/ 13 h 19"/>
                <a:gd name="T24" fmla="*/ 35 w 35"/>
                <a:gd name="T25" fmla="*/ 8 h 19"/>
                <a:gd name="T26" fmla="*/ 32 w 35"/>
                <a:gd name="T27" fmla="*/ 3 h 19"/>
                <a:gd name="T28" fmla="*/ 27 w 35"/>
                <a:gd name="T29" fmla="*/ 6 h 19"/>
                <a:gd name="T30" fmla="*/ 25 w 35"/>
                <a:gd name="T31" fmla="*/ 3 h 19"/>
                <a:gd name="T32" fmla="*/ 28 w 35"/>
                <a:gd name="T33" fmla="*/ 1 h 19"/>
                <a:gd name="T34" fmla="*/ 22 w 35"/>
                <a:gd name="T35" fmla="*/ 0 h 19"/>
                <a:gd name="T36" fmla="*/ 21 w 35"/>
                <a:gd name="T37" fmla="*/ 4 h 19"/>
                <a:gd name="T38" fmla="*/ 13 w 35"/>
                <a:gd name="T39" fmla="*/ 8 h 19"/>
                <a:gd name="T40" fmla="*/ 10 w 35"/>
                <a:gd name="T4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19">
                  <a:moveTo>
                    <a:pt x="10" y="7"/>
                  </a:moveTo>
                  <a:cubicBezTo>
                    <a:pt x="8" y="9"/>
                    <a:pt x="9" y="11"/>
                    <a:pt x="7" y="13"/>
                  </a:cubicBezTo>
                  <a:cubicBezTo>
                    <a:pt x="5" y="12"/>
                    <a:pt x="5" y="13"/>
                    <a:pt x="4" y="11"/>
                  </a:cubicBezTo>
                  <a:cubicBezTo>
                    <a:pt x="3" y="14"/>
                    <a:pt x="0" y="15"/>
                    <a:pt x="0" y="17"/>
                  </a:cubicBezTo>
                  <a:cubicBezTo>
                    <a:pt x="4" y="19"/>
                    <a:pt x="6" y="12"/>
                    <a:pt x="10" y="15"/>
                  </a:cubicBezTo>
                  <a:cubicBezTo>
                    <a:pt x="11" y="13"/>
                    <a:pt x="12" y="9"/>
                    <a:pt x="15" y="8"/>
                  </a:cubicBezTo>
                  <a:cubicBezTo>
                    <a:pt x="15" y="10"/>
                    <a:pt x="14" y="11"/>
                    <a:pt x="12" y="13"/>
                  </a:cubicBezTo>
                  <a:cubicBezTo>
                    <a:pt x="14" y="14"/>
                    <a:pt x="16" y="16"/>
                    <a:pt x="17" y="15"/>
                  </a:cubicBezTo>
                  <a:cubicBezTo>
                    <a:pt x="12" y="11"/>
                    <a:pt x="21" y="7"/>
                    <a:pt x="23" y="4"/>
                  </a:cubicBezTo>
                  <a:cubicBezTo>
                    <a:pt x="26" y="6"/>
                    <a:pt x="21" y="9"/>
                    <a:pt x="23" y="11"/>
                  </a:cubicBezTo>
                  <a:cubicBezTo>
                    <a:pt x="25" y="12"/>
                    <a:pt x="27" y="9"/>
                    <a:pt x="29" y="10"/>
                  </a:cubicBezTo>
                  <a:cubicBezTo>
                    <a:pt x="29" y="11"/>
                    <a:pt x="28" y="12"/>
                    <a:pt x="30" y="13"/>
                  </a:cubicBezTo>
                  <a:cubicBezTo>
                    <a:pt x="31" y="10"/>
                    <a:pt x="33" y="10"/>
                    <a:pt x="35" y="8"/>
                  </a:cubicBezTo>
                  <a:cubicBezTo>
                    <a:pt x="34" y="6"/>
                    <a:pt x="34" y="4"/>
                    <a:pt x="32" y="3"/>
                  </a:cubicBezTo>
                  <a:cubicBezTo>
                    <a:pt x="30" y="2"/>
                    <a:pt x="29" y="7"/>
                    <a:pt x="27" y="6"/>
                  </a:cubicBezTo>
                  <a:cubicBezTo>
                    <a:pt x="26" y="5"/>
                    <a:pt x="25" y="4"/>
                    <a:pt x="25" y="3"/>
                  </a:cubicBezTo>
                  <a:cubicBezTo>
                    <a:pt x="26" y="3"/>
                    <a:pt x="27" y="2"/>
                    <a:pt x="28" y="1"/>
                  </a:cubicBezTo>
                  <a:cubicBezTo>
                    <a:pt x="26" y="0"/>
                    <a:pt x="24" y="0"/>
                    <a:pt x="22" y="0"/>
                  </a:cubicBezTo>
                  <a:cubicBezTo>
                    <a:pt x="24" y="1"/>
                    <a:pt x="22" y="3"/>
                    <a:pt x="21" y="4"/>
                  </a:cubicBezTo>
                  <a:cubicBezTo>
                    <a:pt x="17" y="2"/>
                    <a:pt x="15" y="4"/>
                    <a:pt x="13" y="8"/>
                  </a:cubicBezTo>
                  <a:cubicBezTo>
                    <a:pt x="12" y="7"/>
                    <a:pt x="11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4" name="淘宝网Chenying0907出品 31"/>
            <p:cNvSpPr>
              <a:spLocks/>
            </p:cNvSpPr>
            <p:nvPr/>
          </p:nvSpPr>
          <p:spPr bwMode="auto">
            <a:xfrm>
              <a:off x="6378576" y="3216276"/>
              <a:ext cx="36513" cy="19050"/>
            </a:xfrm>
            <a:custGeom>
              <a:avLst/>
              <a:gdLst>
                <a:gd name="T0" fmla="*/ 9 w 11"/>
                <a:gd name="T1" fmla="*/ 0 h 6"/>
                <a:gd name="T2" fmla="*/ 1 w 11"/>
                <a:gd name="T3" fmla="*/ 0 h 6"/>
                <a:gd name="T4" fmla="*/ 2 w 11"/>
                <a:gd name="T5" fmla="*/ 6 h 6"/>
                <a:gd name="T6" fmla="*/ 8 w 11"/>
                <a:gd name="T7" fmla="*/ 6 h 6"/>
                <a:gd name="T8" fmla="*/ 9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9" y="0"/>
                  </a:moveTo>
                  <a:cubicBezTo>
                    <a:pt x="6" y="1"/>
                    <a:pt x="4" y="1"/>
                    <a:pt x="1" y="0"/>
                  </a:cubicBezTo>
                  <a:cubicBezTo>
                    <a:pt x="2" y="2"/>
                    <a:pt x="0" y="5"/>
                    <a:pt x="2" y="6"/>
                  </a:cubicBezTo>
                  <a:cubicBezTo>
                    <a:pt x="4" y="6"/>
                    <a:pt x="5" y="4"/>
                    <a:pt x="8" y="6"/>
                  </a:cubicBezTo>
                  <a:cubicBezTo>
                    <a:pt x="10" y="4"/>
                    <a:pt x="11" y="2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5" name="淘宝网Chenying0907出品 32"/>
            <p:cNvSpPr>
              <a:spLocks/>
            </p:cNvSpPr>
            <p:nvPr/>
          </p:nvSpPr>
          <p:spPr bwMode="auto">
            <a:xfrm>
              <a:off x="6359526" y="3211513"/>
              <a:ext cx="25400" cy="33338"/>
            </a:xfrm>
            <a:custGeom>
              <a:avLst/>
              <a:gdLst>
                <a:gd name="T0" fmla="*/ 3 w 8"/>
                <a:gd name="T1" fmla="*/ 10 h 10"/>
                <a:gd name="T2" fmla="*/ 6 w 8"/>
                <a:gd name="T3" fmla="*/ 3 h 10"/>
                <a:gd name="T4" fmla="*/ 5 w 8"/>
                <a:gd name="T5" fmla="*/ 0 h 10"/>
                <a:gd name="T6" fmla="*/ 3 w 8"/>
                <a:gd name="T7" fmla="*/ 0 h 10"/>
                <a:gd name="T8" fmla="*/ 0 w 8"/>
                <a:gd name="T9" fmla="*/ 8 h 10"/>
                <a:gd name="T10" fmla="*/ 3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3" y="10"/>
                  </a:moveTo>
                  <a:cubicBezTo>
                    <a:pt x="8" y="7"/>
                    <a:pt x="2" y="7"/>
                    <a:pt x="6" y="3"/>
                  </a:cubicBezTo>
                  <a:cubicBezTo>
                    <a:pt x="4" y="2"/>
                    <a:pt x="5" y="1"/>
                    <a:pt x="5" y="0"/>
                  </a:cubicBezTo>
                  <a:cubicBezTo>
                    <a:pt x="4" y="1"/>
                    <a:pt x="4" y="1"/>
                    <a:pt x="3" y="0"/>
                  </a:cubicBezTo>
                  <a:cubicBezTo>
                    <a:pt x="2" y="3"/>
                    <a:pt x="0" y="6"/>
                    <a:pt x="0" y="8"/>
                  </a:cubicBezTo>
                  <a:cubicBezTo>
                    <a:pt x="1" y="10"/>
                    <a:pt x="2" y="9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6" name="淘宝网Chenying0907出品 33"/>
            <p:cNvSpPr>
              <a:spLocks/>
            </p:cNvSpPr>
            <p:nvPr/>
          </p:nvSpPr>
          <p:spPr bwMode="auto">
            <a:xfrm>
              <a:off x="6551613" y="3371851"/>
              <a:ext cx="41275" cy="34925"/>
            </a:xfrm>
            <a:custGeom>
              <a:avLst/>
              <a:gdLst>
                <a:gd name="T0" fmla="*/ 10 w 13"/>
                <a:gd name="T1" fmla="*/ 0 h 11"/>
                <a:gd name="T2" fmla="*/ 1 w 13"/>
                <a:gd name="T3" fmla="*/ 5 h 11"/>
                <a:gd name="T4" fmla="*/ 2 w 13"/>
                <a:gd name="T5" fmla="*/ 11 h 11"/>
                <a:gd name="T6" fmla="*/ 8 w 13"/>
                <a:gd name="T7" fmla="*/ 7 h 11"/>
                <a:gd name="T8" fmla="*/ 10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7" y="2"/>
                    <a:pt x="3" y="0"/>
                    <a:pt x="1" y="5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7"/>
                    <a:pt x="4" y="6"/>
                    <a:pt x="8" y="7"/>
                  </a:cubicBezTo>
                  <a:cubicBezTo>
                    <a:pt x="4" y="4"/>
                    <a:pt x="13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7" name="淘宝网Chenying0907出品 34"/>
            <p:cNvSpPr>
              <a:spLocks noEditPoints="1"/>
            </p:cNvSpPr>
            <p:nvPr/>
          </p:nvSpPr>
          <p:spPr bwMode="auto">
            <a:xfrm>
              <a:off x="6269038" y="3198813"/>
              <a:ext cx="84138" cy="46038"/>
            </a:xfrm>
            <a:custGeom>
              <a:avLst/>
              <a:gdLst>
                <a:gd name="T0" fmla="*/ 26 w 26"/>
                <a:gd name="T1" fmla="*/ 6 h 14"/>
                <a:gd name="T2" fmla="*/ 9 w 26"/>
                <a:gd name="T3" fmla="*/ 5 h 14"/>
                <a:gd name="T4" fmla="*/ 0 w 26"/>
                <a:gd name="T5" fmla="*/ 4 h 14"/>
                <a:gd name="T6" fmla="*/ 0 w 26"/>
                <a:gd name="T7" fmla="*/ 11 h 14"/>
                <a:gd name="T8" fmla="*/ 4 w 26"/>
                <a:gd name="T9" fmla="*/ 14 h 14"/>
                <a:gd name="T10" fmla="*/ 10 w 26"/>
                <a:gd name="T11" fmla="*/ 12 h 14"/>
                <a:gd name="T12" fmla="*/ 11 w 26"/>
                <a:gd name="T13" fmla="*/ 9 h 14"/>
                <a:gd name="T14" fmla="*/ 16 w 26"/>
                <a:gd name="T15" fmla="*/ 9 h 14"/>
                <a:gd name="T16" fmla="*/ 14 w 26"/>
                <a:gd name="T17" fmla="*/ 12 h 14"/>
                <a:gd name="T18" fmla="*/ 20 w 26"/>
                <a:gd name="T19" fmla="*/ 14 h 14"/>
                <a:gd name="T20" fmla="*/ 22 w 26"/>
                <a:gd name="T21" fmla="*/ 12 h 14"/>
                <a:gd name="T22" fmla="*/ 20 w 26"/>
                <a:gd name="T23" fmla="*/ 6 h 14"/>
                <a:gd name="T24" fmla="*/ 23 w 26"/>
                <a:gd name="T25" fmla="*/ 8 h 14"/>
                <a:gd name="T26" fmla="*/ 26 w 26"/>
                <a:gd name="T27" fmla="*/ 6 h 14"/>
                <a:gd name="T28" fmla="*/ 7 w 26"/>
                <a:gd name="T29" fmla="*/ 9 h 14"/>
                <a:gd name="T30" fmla="*/ 5 w 26"/>
                <a:gd name="T31" fmla="*/ 8 h 14"/>
                <a:gd name="T32" fmla="*/ 8 w 26"/>
                <a:gd name="T33" fmla="*/ 4 h 14"/>
                <a:gd name="T34" fmla="*/ 7 w 26"/>
                <a:gd name="T3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4">
                  <a:moveTo>
                    <a:pt x="26" y="6"/>
                  </a:moveTo>
                  <a:cubicBezTo>
                    <a:pt x="23" y="0"/>
                    <a:pt x="15" y="6"/>
                    <a:pt x="9" y="5"/>
                  </a:cubicBezTo>
                  <a:cubicBezTo>
                    <a:pt x="7" y="1"/>
                    <a:pt x="2" y="1"/>
                    <a:pt x="0" y="4"/>
                  </a:cubicBezTo>
                  <a:cubicBezTo>
                    <a:pt x="1" y="6"/>
                    <a:pt x="2" y="9"/>
                    <a:pt x="0" y="11"/>
                  </a:cubicBezTo>
                  <a:cubicBezTo>
                    <a:pt x="1" y="12"/>
                    <a:pt x="2" y="13"/>
                    <a:pt x="4" y="14"/>
                  </a:cubicBezTo>
                  <a:cubicBezTo>
                    <a:pt x="7" y="12"/>
                    <a:pt x="7" y="13"/>
                    <a:pt x="10" y="12"/>
                  </a:cubicBezTo>
                  <a:cubicBezTo>
                    <a:pt x="12" y="11"/>
                    <a:pt x="10" y="10"/>
                    <a:pt x="11" y="9"/>
                  </a:cubicBezTo>
                  <a:cubicBezTo>
                    <a:pt x="12" y="9"/>
                    <a:pt x="14" y="7"/>
                    <a:pt x="16" y="9"/>
                  </a:cubicBezTo>
                  <a:cubicBezTo>
                    <a:pt x="14" y="10"/>
                    <a:pt x="14" y="11"/>
                    <a:pt x="14" y="12"/>
                  </a:cubicBezTo>
                  <a:cubicBezTo>
                    <a:pt x="16" y="14"/>
                    <a:pt x="18" y="10"/>
                    <a:pt x="20" y="14"/>
                  </a:cubicBezTo>
                  <a:cubicBezTo>
                    <a:pt x="21" y="13"/>
                    <a:pt x="22" y="14"/>
                    <a:pt x="22" y="12"/>
                  </a:cubicBezTo>
                  <a:cubicBezTo>
                    <a:pt x="18" y="12"/>
                    <a:pt x="18" y="10"/>
                    <a:pt x="20" y="6"/>
                  </a:cubicBezTo>
                  <a:cubicBezTo>
                    <a:pt x="21" y="6"/>
                    <a:pt x="22" y="7"/>
                    <a:pt x="23" y="8"/>
                  </a:cubicBezTo>
                  <a:cubicBezTo>
                    <a:pt x="24" y="7"/>
                    <a:pt x="25" y="8"/>
                    <a:pt x="26" y="6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5" y="8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6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8" name="淘宝网Chenying0907出品 35"/>
            <p:cNvSpPr>
              <a:spLocks/>
            </p:cNvSpPr>
            <p:nvPr/>
          </p:nvSpPr>
          <p:spPr bwMode="auto">
            <a:xfrm>
              <a:off x="6502401" y="3375026"/>
              <a:ext cx="46038" cy="55563"/>
            </a:xfrm>
            <a:custGeom>
              <a:avLst/>
              <a:gdLst>
                <a:gd name="T0" fmla="*/ 2 w 14"/>
                <a:gd name="T1" fmla="*/ 15 h 17"/>
                <a:gd name="T2" fmla="*/ 14 w 14"/>
                <a:gd name="T3" fmla="*/ 10 h 17"/>
                <a:gd name="T4" fmla="*/ 9 w 14"/>
                <a:gd name="T5" fmla="*/ 7 h 17"/>
                <a:gd name="T6" fmla="*/ 0 w 14"/>
                <a:gd name="T7" fmla="*/ 1 h 17"/>
                <a:gd name="T8" fmla="*/ 4 w 14"/>
                <a:gd name="T9" fmla="*/ 7 h 17"/>
                <a:gd name="T10" fmla="*/ 7 w 14"/>
                <a:gd name="T11" fmla="*/ 5 h 17"/>
                <a:gd name="T12" fmla="*/ 9 w 14"/>
                <a:gd name="T13" fmla="*/ 6 h 17"/>
                <a:gd name="T14" fmla="*/ 2 w 14"/>
                <a:gd name="T15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7">
                  <a:moveTo>
                    <a:pt x="2" y="15"/>
                  </a:moveTo>
                  <a:cubicBezTo>
                    <a:pt x="6" y="17"/>
                    <a:pt x="10" y="13"/>
                    <a:pt x="14" y="10"/>
                  </a:cubicBezTo>
                  <a:cubicBezTo>
                    <a:pt x="13" y="8"/>
                    <a:pt x="11" y="9"/>
                    <a:pt x="9" y="7"/>
                  </a:cubicBezTo>
                  <a:cubicBezTo>
                    <a:pt x="13" y="0"/>
                    <a:pt x="5" y="1"/>
                    <a:pt x="0" y="1"/>
                  </a:cubicBezTo>
                  <a:cubicBezTo>
                    <a:pt x="3" y="3"/>
                    <a:pt x="0" y="6"/>
                    <a:pt x="4" y="7"/>
                  </a:cubicBezTo>
                  <a:cubicBezTo>
                    <a:pt x="5" y="7"/>
                    <a:pt x="6" y="4"/>
                    <a:pt x="7" y="5"/>
                  </a:cubicBezTo>
                  <a:cubicBezTo>
                    <a:pt x="9" y="5"/>
                    <a:pt x="7" y="5"/>
                    <a:pt x="9" y="6"/>
                  </a:cubicBezTo>
                  <a:cubicBezTo>
                    <a:pt x="5" y="10"/>
                    <a:pt x="4" y="10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9" name="淘宝网Chenying0907出品 36"/>
            <p:cNvSpPr>
              <a:spLocks/>
            </p:cNvSpPr>
            <p:nvPr/>
          </p:nvSpPr>
          <p:spPr bwMode="auto">
            <a:xfrm>
              <a:off x="6765926" y="3579813"/>
              <a:ext cx="19050" cy="12700"/>
            </a:xfrm>
            <a:custGeom>
              <a:avLst/>
              <a:gdLst>
                <a:gd name="T0" fmla="*/ 4 w 6"/>
                <a:gd name="T1" fmla="*/ 0 h 4"/>
                <a:gd name="T2" fmla="*/ 2 w 6"/>
                <a:gd name="T3" fmla="*/ 4 h 4"/>
                <a:gd name="T4" fmla="*/ 5 w 6"/>
                <a:gd name="T5" fmla="*/ 2 h 4"/>
                <a:gd name="T6" fmla="*/ 4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cubicBezTo>
                    <a:pt x="3" y="1"/>
                    <a:pt x="0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ubicBezTo>
                    <a:pt x="5" y="1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0" name="淘宝网Chenying0907出品 37"/>
            <p:cNvSpPr>
              <a:spLocks/>
            </p:cNvSpPr>
            <p:nvPr/>
          </p:nvSpPr>
          <p:spPr bwMode="auto">
            <a:xfrm>
              <a:off x="6408738" y="3378201"/>
              <a:ext cx="71438" cy="52388"/>
            </a:xfrm>
            <a:custGeom>
              <a:avLst/>
              <a:gdLst>
                <a:gd name="T0" fmla="*/ 22 w 22"/>
                <a:gd name="T1" fmla="*/ 1 h 16"/>
                <a:gd name="T2" fmla="*/ 16 w 22"/>
                <a:gd name="T3" fmla="*/ 1 h 16"/>
                <a:gd name="T4" fmla="*/ 3 w 22"/>
                <a:gd name="T5" fmla="*/ 8 h 16"/>
                <a:gd name="T6" fmla="*/ 5 w 22"/>
                <a:gd name="T7" fmla="*/ 16 h 16"/>
                <a:gd name="T8" fmla="*/ 22 w 22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"/>
                  </a:moveTo>
                  <a:cubicBezTo>
                    <a:pt x="20" y="3"/>
                    <a:pt x="17" y="0"/>
                    <a:pt x="16" y="1"/>
                  </a:cubicBezTo>
                  <a:cubicBezTo>
                    <a:pt x="13" y="5"/>
                    <a:pt x="6" y="5"/>
                    <a:pt x="3" y="8"/>
                  </a:cubicBezTo>
                  <a:cubicBezTo>
                    <a:pt x="6" y="10"/>
                    <a:pt x="0" y="13"/>
                    <a:pt x="5" y="16"/>
                  </a:cubicBezTo>
                  <a:cubicBezTo>
                    <a:pt x="8" y="9"/>
                    <a:pt x="17" y="8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1" name="淘宝网Chenying0907出品 38"/>
            <p:cNvSpPr>
              <a:spLocks/>
            </p:cNvSpPr>
            <p:nvPr/>
          </p:nvSpPr>
          <p:spPr bwMode="auto">
            <a:xfrm>
              <a:off x="6470651" y="3397251"/>
              <a:ext cx="31750" cy="26988"/>
            </a:xfrm>
            <a:custGeom>
              <a:avLst/>
              <a:gdLst>
                <a:gd name="T0" fmla="*/ 1 w 10"/>
                <a:gd name="T1" fmla="*/ 8 h 8"/>
                <a:gd name="T2" fmla="*/ 10 w 10"/>
                <a:gd name="T3" fmla="*/ 4 h 8"/>
                <a:gd name="T4" fmla="*/ 5 w 10"/>
                <a:gd name="T5" fmla="*/ 0 h 8"/>
                <a:gd name="T6" fmla="*/ 0 w 10"/>
                <a:gd name="T7" fmla="*/ 3 h 8"/>
                <a:gd name="T8" fmla="*/ 1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1" y="8"/>
                  </a:moveTo>
                  <a:cubicBezTo>
                    <a:pt x="4" y="6"/>
                    <a:pt x="8" y="7"/>
                    <a:pt x="10" y="4"/>
                  </a:cubicBezTo>
                  <a:cubicBezTo>
                    <a:pt x="9" y="1"/>
                    <a:pt x="5" y="3"/>
                    <a:pt x="5" y="0"/>
                  </a:cubicBezTo>
                  <a:cubicBezTo>
                    <a:pt x="3" y="2"/>
                    <a:pt x="1" y="1"/>
                    <a:pt x="0" y="3"/>
                  </a:cubicBezTo>
                  <a:cubicBezTo>
                    <a:pt x="3" y="4"/>
                    <a:pt x="1" y="6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2" name="淘宝网Chenying0907出品 39"/>
            <p:cNvSpPr>
              <a:spLocks/>
            </p:cNvSpPr>
            <p:nvPr/>
          </p:nvSpPr>
          <p:spPr bwMode="auto">
            <a:xfrm>
              <a:off x="6319838" y="3397251"/>
              <a:ext cx="30163" cy="30163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6 h 9"/>
                <a:gd name="T4" fmla="*/ 9 w 9"/>
                <a:gd name="T5" fmla="*/ 4 h 9"/>
                <a:gd name="T6" fmla="*/ 6 w 9"/>
                <a:gd name="T7" fmla="*/ 0 h 9"/>
                <a:gd name="T8" fmla="*/ 2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cubicBezTo>
                    <a:pt x="0" y="2"/>
                    <a:pt x="2" y="4"/>
                    <a:pt x="0" y="6"/>
                  </a:cubicBezTo>
                  <a:cubicBezTo>
                    <a:pt x="3" y="9"/>
                    <a:pt x="6" y="7"/>
                    <a:pt x="9" y="4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5" y="2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3" name="淘宝网Chenying0907出品 40"/>
            <p:cNvSpPr>
              <a:spLocks/>
            </p:cNvSpPr>
            <p:nvPr/>
          </p:nvSpPr>
          <p:spPr bwMode="auto">
            <a:xfrm>
              <a:off x="6259513" y="3384551"/>
              <a:ext cx="44450" cy="73025"/>
            </a:xfrm>
            <a:custGeom>
              <a:avLst/>
              <a:gdLst>
                <a:gd name="T0" fmla="*/ 13 w 14"/>
                <a:gd name="T1" fmla="*/ 3 h 22"/>
                <a:gd name="T2" fmla="*/ 7 w 14"/>
                <a:gd name="T3" fmla="*/ 12 h 22"/>
                <a:gd name="T4" fmla="*/ 0 w 14"/>
                <a:gd name="T5" fmla="*/ 16 h 22"/>
                <a:gd name="T6" fmla="*/ 9 w 14"/>
                <a:gd name="T7" fmla="*/ 18 h 22"/>
                <a:gd name="T8" fmla="*/ 7 w 14"/>
                <a:gd name="T9" fmla="*/ 14 h 22"/>
                <a:gd name="T10" fmla="*/ 13 w 14"/>
                <a:gd name="T11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3" y="3"/>
                  </a:moveTo>
                  <a:cubicBezTo>
                    <a:pt x="9" y="0"/>
                    <a:pt x="6" y="9"/>
                    <a:pt x="7" y="12"/>
                  </a:cubicBezTo>
                  <a:cubicBezTo>
                    <a:pt x="4" y="10"/>
                    <a:pt x="3" y="16"/>
                    <a:pt x="0" y="16"/>
                  </a:cubicBezTo>
                  <a:cubicBezTo>
                    <a:pt x="1" y="22"/>
                    <a:pt x="5" y="18"/>
                    <a:pt x="9" y="18"/>
                  </a:cubicBezTo>
                  <a:cubicBezTo>
                    <a:pt x="10" y="17"/>
                    <a:pt x="7" y="16"/>
                    <a:pt x="7" y="14"/>
                  </a:cubicBezTo>
                  <a:cubicBezTo>
                    <a:pt x="8" y="11"/>
                    <a:pt x="14" y="7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4" name="淘宝网Chenying0907出品 41"/>
            <p:cNvSpPr>
              <a:spLocks/>
            </p:cNvSpPr>
            <p:nvPr/>
          </p:nvSpPr>
          <p:spPr bwMode="auto">
            <a:xfrm>
              <a:off x="6300788" y="3406776"/>
              <a:ext cx="9525" cy="14288"/>
            </a:xfrm>
            <a:custGeom>
              <a:avLst/>
              <a:gdLst>
                <a:gd name="T0" fmla="*/ 2 w 3"/>
                <a:gd name="T1" fmla="*/ 3 h 4"/>
                <a:gd name="T2" fmla="*/ 3 w 3"/>
                <a:gd name="T3" fmla="*/ 1 h 4"/>
                <a:gd name="T4" fmla="*/ 1 w 3"/>
                <a:gd name="T5" fmla="*/ 0 h 4"/>
                <a:gd name="T6" fmla="*/ 2 w 3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2" y="3"/>
                    <a:pt x="2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4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5" name="淘宝网Chenying0907出品 42"/>
            <p:cNvSpPr>
              <a:spLocks/>
            </p:cNvSpPr>
            <p:nvPr/>
          </p:nvSpPr>
          <p:spPr bwMode="auto">
            <a:xfrm>
              <a:off x="6291263" y="3427413"/>
              <a:ext cx="15875" cy="15875"/>
            </a:xfrm>
            <a:custGeom>
              <a:avLst/>
              <a:gdLst>
                <a:gd name="T0" fmla="*/ 0 w 5"/>
                <a:gd name="T1" fmla="*/ 5 h 5"/>
                <a:gd name="T2" fmla="*/ 4 w 5"/>
                <a:gd name="T3" fmla="*/ 3 h 5"/>
                <a:gd name="T4" fmla="*/ 4 w 5"/>
                <a:gd name="T5" fmla="*/ 0 h 5"/>
                <a:gd name="T6" fmla="*/ 0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cubicBezTo>
                    <a:pt x="1" y="3"/>
                    <a:pt x="3" y="5"/>
                    <a:pt x="4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1" y="0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6" name="淘宝网Chenying0907出品 43"/>
            <p:cNvSpPr>
              <a:spLocks/>
            </p:cNvSpPr>
            <p:nvPr/>
          </p:nvSpPr>
          <p:spPr bwMode="auto">
            <a:xfrm>
              <a:off x="6118226" y="3400426"/>
              <a:ext cx="157163" cy="63500"/>
            </a:xfrm>
            <a:custGeom>
              <a:avLst/>
              <a:gdLst>
                <a:gd name="T0" fmla="*/ 44 w 48"/>
                <a:gd name="T1" fmla="*/ 2 h 19"/>
                <a:gd name="T2" fmla="*/ 37 w 48"/>
                <a:gd name="T3" fmla="*/ 7 h 19"/>
                <a:gd name="T4" fmla="*/ 39 w 48"/>
                <a:gd name="T5" fmla="*/ 0 h 19"/>
                <a:gd name="T6" fmla="*/ 32 w 48"/>
                <a:gd name="T7" fmla="*/ 8 h 19"/>
                <a:gd name="T8" fmla="*/ 30 w 48"/>
                <a:gd name="T9" fmla="*/ 7 h 19"/>
                <a:gd name="T10" fmla="*/ 30 w 48"/>
                <a:gd name="T11" fmla="*/ 3 h 19"/>
                <a:gd name="T12" fmla="*/ 26 w 48"/>
                <a:gd name="T13" fmla="*/ 3 h 19"/>
                <a:gd name="T14" fmla="*/ 17 w 48"/>
                <a:gd name="T15" fmla="*/ 6 h 19"/>
                <a:gd name="T16" fmla="*/ 14 w 48"/>
                <a:gd name="T17" fmla="*/ 2 h 19"/>
                <a:gd name="T18" fmla="*/ 4 w 48"/>
                <a:gd name="T19" fmla="*/ 15 h 19"/>
                <a:gd name="T20" fmla="*/ 2 w 48"/>
                <a:gd name="T21" fmla="*/ 18 h 19"/>
                <a:gd name="T22" fmla="*/ 8 w 48"/>
                <a:gd name="T23" fmla="*/ 19 h 19"/>
                <a:gd name="T24" fmla="*/ 11 w 48"/>
                <a:gd name="T25" fmla="*/ 7 h 19"/>
                <a:gd name="T26" fmla="*/ 15 w 48"/>
                <a:gd name="T27" fmla="*/ 18 h 19"/>
                <a:gd name="T28" fmla="*/ 19 w 48"/>
                <a:gd name="T29" fmla="*/ 10 h 19"/>
                <a:gd name="T30" fmla="*/ 16 w 48"/>
                <a:gd name="T31" fmla="*/ 8 h 19"/>
                <a:gd name="T32" fmla="*/ 19 w 48"/>
                <a:gd name="T33" fmla="*/ 8 h 19"/>
                <a:gd name="T34" fmla="*/ 22 w 48"/>
                <a:gd name="T35" fmla="*/ 12 h 19"/>
                <a:gd name="T36" fmla="*/ 27 w 48"/>
                <a:gd name="T37" fmla="*/ 7 h 19"/>
                <a:gd name="T38" fmla="*/ 28 w 48"/>
                <a:gd name="T39" fmla="*/ 12 h 19"/>
                <a:gd name="T40" fmla="*/ 25 w 48"/>
                <a:gd name="T41" fmla="*/ 17 h 19"/>
                <a:gd name="T42" fmla="*/ 31 w 48"/>
                <a:gd name="T43" fmla="*/ 16 h 19"/>
                <a:gd name="T44" fmla="*/ 29 w 48"/>
                <a:gd name="T45" fmla="*/ 13 h 19"/>
                <a:gd name="T46" fmla="*/ 33 w 48"/>
                <a:gd name="T47" fmla="*/ 9 h 19"/>
                <a:gd name="T48" fmla="*/ 35 w 48"/>
                <a:gd name="T49" fmla="*/ 14 h 19"/>
                <a:gd name="T50" fmla="*/ 48 w 48"/>
                <a:gd name="T51" fmla="*/ 5 h 19"/>
                <a:gd name="T52" fmla="*/ 44 w 48"/>
                <a:gd name="T5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19">
                  <a:moveTo>
                    <a:pt x="44" y="2"/>
                  </a:moveTo>
                  <a:cubicBezTo>
                    <a:pt x="41" y="5"/>
                    <a:pt x="41" y="8"/>
                    <a:pt x="37" y="7"/>
                  </a:cubicBezTo>
                  <a:cubicBezTo>
                    <a:pt x="35" y="4"/>
                    <a:pt x="38" y="2"/>
                    <a:pt x="39" y="0"/>
                  </a:cubicBezTo>
                  <a:cubicBezTo>
                    <a:pt x="35" y="0"/>
                    <a:pt x="35" y="4"/>
                    <a:pt x="32" y="8"/>
                  </a:cubicBezTo>
                  <a:cubicBezTo>
                    <a:pt x="31" y="8"/>
                    <a:pt x="31" y="8"/>
                    <a:pt x="30" y="7"/>
                  </a:cubicBezTo>
                  <a:cubicBezTo>
                    <a:pt x="31" y="6"/>
                    <a:pt x="32" y="4"/>
                    <a:pt x="30" y="3"/>
                  </a:cubicBezTo>
                  <a:cubicBezTo>
                    <a:pt x="29" y="4"/>
                    <a:pt x="26" y="6"/>
                    <a:pt x="26" y="3"/>
                  </a:cubicBezTo>
                  <a:cubicBezTo>
                    <a:pt x="23" y="5"/>
                    <a:pt x="20" y="4"/>
                    <a:pt x="17" y="6"/>
                  </a:cubicBezTo>
                  <a:cubicBezTo>
                    <a:pt x="15" y="5"/>
                    <a:pt x="15" y="3"/>
                    <a:pt x="14" y="2"/>
                  </a:cubicBezTo>
                  <a:cubicBezTo>
                    <a:pt x="8" y="2"/>
                    <a:pt x="2" y="9"/>
                    <a:pt x="4" y="15"/>
                  </a:cubicBezTo>
                  <a:cubicBezTo>
                    <a:pt x="2" y="15"/>
                    <a:pt x="0" y="16"/>
                    <a:pt x="2" y="18"/>
                  </a:cubicBezTo>
                  <a:cubicBezTo>
                    <a:pt x="4" y="17"/>
                    <a:pt x="6" y="18"/>
                    <a:pt x="8" y="19"/>
                  </a:cubicBezTo>
                  <a:cubicBezTo>
                    <a:pt x="10" y="15"/>
                    <a:pt x="5" y="10"/>
                    <a:pt x="11" y="7"/>
                  </a:cubicBezTo>
                  <a:cubicBezTo>
                    <a:pt x="15" y="10"/>
                    <a:pt x="12" y="14"/>
                    <a:pt x="15" y="18"/>
                  </a:cubicBezTo>
                  <a:cubicBezTo>
                    <a:pt x="15" y="14"/>
                    <a:pt x="17" y="13"/>
                    <a:pt x="19" y="10"/>
                  </a:cubicBezTo>
                  <a:cubicBezTo>
                    <a:pt x="18" y="8"/>
                    <a:pt x="16" y="9"/>
                    <a:pt x="16" y="8"/>
                  </a:cubicBezTo>
                  <a:cubicBezTo>
                    <a:pt x="17" y="7"/>
                    <a:pt x="18" y="7"/>
                    <a:pt x="19" y="8"/>
                  </a:cubicBezTo>
                  <a:cubicBezTo>
                    <a:pt x="20" y="9"/>
                    <a:pt x="20" y="11"/>
                    <a:pt x="22" y="12"/>
                  </a:cubicBezTo>
                  <a:cubicBezTo>
                    <a:pt x="24" y="11"/>
                    <a:pt x="25" y="7"/>
                    <a:pt x="27" y="7"/>
                  </a:cubicBezTo>
                  <a:cubicBezTo>
                    <a:pt x="29" y="9"/>
                    <a:pt x="28" y="10"/>
                    <a:pt x="28" y="12"/>
                  </a:cubicBezTo>
                  <a:cubicBezTo>
                    <a:pt x="25" y="12"/>
                    <a:pt x="24" y="15"/>
                    <a:pt x="25" y="17"/>
                  </a:cubicBezTo>
                  <a:cubicBezTo>
                    <a:pt x="27" y="14"/>
                    <a:pt x="28" y="18"/>
                    <a:pt x="31" y="16"/>
                  </a:cubicBezTo>
                  <a:cubicBezTo>
                    <a:pt x="30" y="15"/>
                    <a:pt x="28" y="14"/>
                    <a:pt x="29" y="13"/>
                  </a:cubicBezTo>
                  <a:cubicBezTo>
                    <a:pt x="30" y="12"/>
                    <a:pt x="31" y="9"/>
                    <a:pt x="33" y="9"/>
                  </a:cubicBezTo>
                  <a:cubicBezTo>
                    <a:pt x="35" y="11"/>
                    <a:pt x="32" y="13"/>
                    <a:pt x="35" y="14"/>
                  </a:cubicBezTo>
                  <a:cubicBezTo>
                    <a:pt x="40" y="11"/>
                    <a:pt x="43" y="7"/>
                    <a:pt x="48" y="5"/>
                  </a:cubicBezTo>
                  <a:cubicBezTo>
                    <a:pt x="46" y="3"/>
                    <a:pt x="46" y="2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7" name="淘宝网Chenying0907出品 44"/>
            <p:cNvSpPr>
              <a:spLocks/>
            </p:cNvSpPr>
            <p:nvPr/>
          </p:nvSpPr>
          <p:spPr bwMode="auto">
            <a:xfrm>
              <a:off x="6030913" y="3433763"/>
              <a:ext cx="19050" cy="17463"/>
            </a:xfrm>
            <a:custGeom>
              <a:avLst/>
              <a:gdLst>
                <a:gd name="T0" fmla="*/ 4 w 6"/>
                <a:gd name="T1" fmla="*/ 5 h 5"/>
                <a:gd name="T2" fmla="*/ 6 w 6"/>
                <a:gd name="T3" fmla="*/ 3 h 5"/>
                <a:gd name="T4" fmla="*/ 0 w 6"/>
                <a:gd name="T5" fmla="*/ 2 h 5"/>
                <a:gd name="T6" fmla="*/ 4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4"/>
                    <a:pt x="5" y="3"/>
                    <a:pt x="6" y="3"/>
                  </a:cubicBezTo>
                  <a:cubicBezTo>
                    <a:pt x="3" y="1"/>
                    <a:pt x="1" y="0"/>
                    <a:pt x="0" y="2"/>
                  </a:cubicBezTo>
                  <a:cubicBezTo>
                    <a:pt x="0" y="3"/>
                    <a:pt x="2" y="3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8" name="淘宝网Chenying0907出品 45"/>
            <p:cNvSpPr>
              <a:spLocks/>
            </p:cNvSpPr>
            <p:nvPr/>
          </p:nvSpPr>
          <p:spPr bwMode="auto">
            <a:xfrm>
              <a:off x="5862638" y="3440113"/>
              <a:ext cx="71438" cy="39688"/>
            </a:xfrm>
            <a:custGeom>
              <a:avLst/>
              <a:gdLst>
                <a:gd name="T0" fmla="*/ 22 w 22"/>
                <a:gd name="T1" fmla="*/ 1 h 12"/>
                <a:gd name="T2" fmla="*/ 18 w 22"/>
                <a:gd name="T3" fmla="*/ 0 h 12"/>
                <a:gd name="T4" fmla="*/ 11 w 22"/>
                <a:gd name="T5" fmla="*/ 7 h 12"/>
                <a:gd name="T6" fmla="*/ 10 w 22"/>
                <a:gd name="T7" fmla="*/ 1 h 12"/>
                <a:gd name="T8" fmla="*/ 7 w 22"/>
                <a:gd name="T9" fmla="*/ 1 h 12"/>
                <a:gd name="T10" fmla="*/ 2 w 22"/>
                <a:gd name="T11" fmla="*/ 12 h 12"/>
                <a:gd name="T12" fmla="*/ 4 w 22"/>
                <a:gd name="T13" fmla="*/ 12 h 12"/>
                <a:gd name="T14" fmla="*/ 9 w 22"/>
                <a:gd name="T15" fmla="*/ 7 h 12"/>
                <a:gd name="T16" fmla="*/ 10 w 22"/>
                <a:gd name="T17" fmla="*/ 11 h 12"/>
                <a:gd name="T18" fmla="*/ 22 w 22"/>
                <a:gd name="T1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2">
                  <a:moveTo>
                    <a:pt x="22" y="1"/>
                  </a:moveTo>
                  <a:cubicBezTo>
                    <a:pt x="21" y="0"/>
                    <a:pt x="20" y="0"/>
                    <a:pt x="18" y="0"/>
                  </a:cubicBezTo>
                  <a:cubicBezTo>
                    <a:pt x="16" y="1"/>
                    <a:pt x="14" y="8"/>
                    <a:pt x="11" y="7"/>
                  </a:cubicBezTo>
                  <a:cubicBezTo>
                    <a:pt x="11" y="5"/>
                    <a:pt x="11" y="3"/>
                    <a:pt x="10" y="1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6"/>
                    <a:pt x="0" y="8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6" y="10"/>
                    <a:pt x="5" y="7"/>
                    <a:pt x="9" y="7"/>
                  </a:cubicBezTo>
                  <a:cubicBezTo>
                    <a:pt x="9" y="8"/>
                    <a:pt x="10" y="9"/>
                    <a:pt x="10" y="11"/>
                  </a:cubicBezTo>
                  <a:cubicBezTo>
                    <a:pt x="16" y="12"/>
                    <a:pt x="19" y="3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9" name="淘宝网Chenying0907出品 46"/>
            <p:cNvSpPr>
              <a:spLocks/>
            </p:cNvSpPr>
            <p:nvPr/>
          </p:nvSpPr>
          <p:spPr bwMode="auto">
            <a:xfrm>
              <a:off x="5953126" y="3476626"/>
              <a:ext cx="9525" cy="11113"/>
            </a:xfrm>
            <a:custGeom>
              <a:avLst/>
              <a:gdLst>
                <a:gd name="T0" fmla="*/ 0 w 3"/>
                <a:gd name="T1" fmla="*/ 2 h 3"/>
                <a:gd name="T2" fmla="*/ 3 w 3"/>
                <a:gd name="T3" fmla="*/ 2 h 3"/>
                <a:gd name="T4" fmla="*/ 0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2" y="3"/>
                    <a:pt x="3" y="2"/>
                  </a:cubicBezTo>
                  <a:cubicBezTo>
                    <a:pt x="2" y="1"/>
                    <a:pt x="1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0" name="淘宝网Chenying0907出品 47"/>
            <p:cNvSpPr>
              <a:spLocks/>
            </p:cNvSpPr>
            <p:nvPr/>
          </p:nvSpPr>
          <p:spPr bwMode="auto">
            <a:xfrm>
              <a:off x="5816601" y="3443288"/>
              <a:ext cx="55563" cy="53975"/>
            </a:xfrm>
            <a:custGeom>
              <a:avLst/>
              <a:gdLst>
                <a:gd name="T0" fmla="*/ 9 w 17"/>
                <a:gd name="T1" fmla="*/ 9 h 16"/>
                <a:gd name="T2" fmla="*/ 17 w 17"/>
                <a:gd name="T3" fmla="*/ 4 h 16"/>
                <a:gd name="T4" fmla="*/ 16 w 17"/>
                <a:gd name="T5" fmla="*/ 1 h 16"/>
                <a:gd name="T6" fmla="*/ 11 w 17"/>
                <a:gd name="T7" fmla="*/ 2 h 16"/>
                <a:gd name="T8" fmla="*/ 10 w 17"/>
                <a:gd name="T9" fmla="*/ 7 h 16"/>
                <a:gd name="T10" fmla="*/ 10 w 17"/>
                <a:gd name="T11" fmla="*/ 3 h 16"/>
                <a:gd name="T12" fmla="*/ 0 w 17"/>
                <a:gd name="T13" fmla="*/ 8 h 16"/>
                <a:gd name="T14" fmla="*/ 5 w 17"/>
                <a:gd name="T15" fmla="*/ 9 h 16"/>
                <a:gd name="T16" fmla="*/ 1 w 17"/>
                <a:gd name="T17" fmla="*/ 15 h 16"/>
                <a:gd name="T18" fmla="*/ 10 w 17"/>
                <a:gd name="T19" fmla="*/ 15 h 16"/>
                <a:gd name="T20" fmla="*/ 11 w 17"/>
                <a:gd name="T21" fmla="*/ 12 h 16"/>
                <a:gd name="T22" fmla="*/ 9 w 17"/>
                <a:gd name="T2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6">
                  <a:moveTo>
                    <a:pt x="9" y="9"/>
                  </a:moveTo>
                  <a:cubicBezTo>
                    <a:pt x="12" y="8"/>
                    <a:pt x="13" y="4"/>
                    <a:pt x="17" y="4"/>
                  </a:cubicBezTo>
                  <a:cubicBezTo>
                    <a:pt x="15" y="3"/>
                    <a:pt x="17" y="2"/>
                    <a:pt x="16" y="1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12" y="3"/>
                    <a:pt x="13" y="7"/>
                    <a:pt x="10" y="7"/>
                  </a:cubicBezTo>
                  <a:cubicBezTo>
                    <a:pt x="10" y="5"/>
                    <a:pt x="12" y="5"/>
                    <a:pt x="10" y="3"/>
                  </a:cubicBezTo>
                  <a:cubicBezTo>
                    <a:pt x="7" y="5"/>
                    <a:pt x="1" y="4"/>
                    <a:pt x="0" y="8"/>
                  </a:cubicBezTo>
                  <a:cubicBezTo>
                    <a:pt x="1" y="8"/>
                    <a:pt x="3" y="6"/>
                    <a:pt x="5" y="9"/>
                  </a:cubicBezTo>
                  <a:cubicBezTo>
                    <a:pt x="6" y="12"/>
                    <a:pt x="3" y="13"/>
                    <a:pt x="1" y="15"/>
                  </a:cubicBezTo>
                  <a:cubicBezTo>
                    <a:pt x="4" y="16"/>
                    <a:pt x="7" y="14"/>
                    <a:pt x="10" y="15"/>
                  </a:cubicBezTo>
                  <a:cubicBezTo>
                    <a:pt x="11" y="14"/>
                    <a:pt x="12" y="13"/>
                    <a:pt x="11" y="12"/>
                  </a:cubicBezTo>
                  <a:cubicBezTo>
                    <a:pt x="10" y="13"/>
                    <a:pt x="8" y="10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1" name="淘宝网Chenying0907出品 48"/>
            <p:cNvSpPr>
              <a:spLocks/>
            </p:cNvSpPr>
            <p:nvPr/>
          </p:nvSpPr>
          <p:spPr bwMode="auto">
            <a:xfrm>
              <a:off x="5894388" y="3479801"/>
              <a:ext cx="22225" cy="17463"/>
            </a:xfrm>
            <a:custGeom>
              <a:avLst/>
              <a:gdLst>
                <a:gd name="T0" fmla="*/ 2 w 7"/>
                <a:gd name="T1" fmla="*/ 0 h 5"/>
                <a:gd name="T2" fmla="*/ 0 w 7"/>
                <a:gd name="T3" fmla="*/ 3 h 5"/>
                <a:gd name="T4" fmla="*/ 7 w 7"/>
                <a:gd name="T5" fmla="*/ 2 h 5"/>
                <a:gd name="T6" fmla="*/ 2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cubicBezTo>
                    <a:pt x="1" y="1"/>
                    <a:pt x="2" y="2"/>
                    <a:pt x="0" y="3"/>
                  </a:cubicBezTo>
                  <a:cubicBezTo>
                    <a:pt x="3" y="4"/>
                    <a:pt x="6" y="5"/>
                    <a:pt x="7" y="2"/>
                  </a:cubicBezTo>
                  <a:cubicBezTo>
                    <a:pt x="5" y="0"/>
                    <a:pt x="4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2" name="淘宝网Chenying0907出品 49"/>
            <p:cNvSpPr>
              <a:spLocks/>
            </p:cNvSpPr>
            <p:nvPr/>
          </p:nvSpPr>
          <p:spPr bwMode="auto">
            <a:xfrm>
              <a:off x="5735638" y="3451226"/>
              <a:ext cx="84138" cy="61913"/>
            </a:xfrm>
            <a:custGeom>
              <a:avLst/>
              <a:gdLst>
                <a:gd name="T0" fmla="*/ 21 w 26"/>
                <a:gd name="T1" fmla="*/ 1 h 19"/>
                <a:gd name="T2" fmla="*/ 19 w 26"/>
                <a:gd name="T3" fmla="*/ 0 h 19"/>
                <a:gd name="T4" fmla="*/ 15 w 26"/>
                <a:gd name="T5" fmla="*/ 2 h 19"/>
                <a:gd name="T6" fmla="*/ 11 w 26"/>
                <a:gd name="T7" fmla="*/ 5 h 19"/>
                <a:gd name="T8" fmla="*/ 9 w 26"/>
                <a:gd name="T9" fmla="*/ 2 h 19"/>
                <a:gd name="T10" fmla="*/ 5 w 26"/>
                <a:gd name="T11" fmla="*/ 11 h 19"/>
                <a:gd name="T12" fmla="*/ 4 w 26"/>
                <a:gd name="T13" fmla="*/ 9 h 19"/>
                <a:gd name="T14" fmla="*/ 2 w 26"/>
                <a:gd name="T15" fmla="*/ 14 h 19"/>
                <a:gd name="T16" fmla="*/ 5 w 26"/>
                <a:gd name="T17" fmla="*/ 12 h 19"/>
                <a:gd name="T18" fmla="*/ 6 w 26"/>
                <a:gd name="T19" fmla="*/ 16 h 19"/>
                <a:gd name="T20" fmla="*/ 12 w 26"/>
                <a:gd name="T21" fmla="*/ 12 h 19"/>
                <a:gd name="T22" fmla="*/ 17 w 26"/>
                <a:gd name="T23" fmla="*/ 10 h 19"/>
                <a:gd name="T24" fmla="*/ 14 w 26"/>
                <a:gd name="T25" fmla="*/ 8 h 19"/>
                <a:gd name="T26" fmla="*/ 15 w 26"/>
                <a:gd name="T27" fmla="*/ 7 h 19"/>
                <a:gd name="T28" fmla="*/ 20 w 26"/>
                <a:gd name="T29" fmla="*/ 5 h 19"/>
                <a:gd name="T30" fmla="*/ 20 w 26"/>
                <a:gd name="T31" fmla="*/ 11 h 19"/>
                <a:gd name="T32" fmla="*/ 26 w 26"/>
                <a:gd name="T33" fmla="*/ 14 h 19"/>
                <a:gd name="T34" fmla="*/ 21 w 26"/>
                <a:gd name="T3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9">
                  <a:moveTo>
                    <a:pt x="21" y="1"/>
                  </a:moveTo>
                  <a:cubicBezTo>
                    <a:pt x="20" y="1"/>
                    <a:pt x="20" y="0"/>
                    <a:pt x="19" y="0"/>
                  </a:cubicBezTo>
                  <a:cubicBezTo>
                    <a:pt x="18" y="2"/>
                    <a:pt x="16" y="0"/>
                    <a:pt x="15" y="2"/>
                  </a:cubicBezTo>
                  <a:cubicBezTo>
                    <a:pt x="17" y="4"/>
                    <a:pt x="12" y="6"/>
                    <a:pt x="11" y="5"/>
                  </a:cubicBezTo>
                  <a:cubicBezTo>
                    <a:pt x="10" y="4"/>
                    <a:pt x="11" y="2"/>
                    <a:pt x="9" y="2"/>
                  </a:cubicBezTo>
                  <a:cubicBezTo>
                    <a:pt x="7" y="5"/>
                    <a:pt x="8" y="8"/>
                    <a:pt x="5" y="11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3" y="11"/>
                    <a:pt x="0" y="13"/>
                    <a:pt x="2" y="14"/>
                  </a:cubicBezTo>
                  <a:cubicBezTo>
                    <a:pt x="3" y="14"/>
                    <a:pt x="4" y="11"/>
                    <a:pt x="5" y="12"/>
                  </a:cubicBezTo>
                  <a:cubicBezTo>
                    <a:pt x="6" y="14"/>
                    <a:pt x="7" y="15"/>
                    <a:pt x="6" y="16"/>
                  </a:cubicBezTo>
                  <a:cubicBezTo>
                    <a:pt x="9" y="19"/>
                    <a:pt x="10" y="13"/>
                    <a:pt x="12" y="12"/>
                  </a:cubicBezTo>
                  <a:cubicBezTo>
                    <a:pt x="13" y="15"/>
                    <a:pt x="17" y="13"/>
                    <a:pt x="17" y="10"/>
                  </a:cubicBezTo>
                  <a:cubicBezTo>
                    <a:pt x="17" y="8"/>
                    <a:pt x="14" y="10"/>
                    <a:pt x="14" y="8"/>
                  </a:cubicBezTo>
                  <a:cubicBezTo>
                    <a:pt x="15" y="8"/>
                    <a:pt x="14" y="8"/>
                    <a:pt x="15" y="7"/>
                  </a:cubicBezTo>
                  <a:cubicBezTo>
                    <a:pt x="16" y="6"/>
                    <a:pt x="18" y="6"/>
                    <a:pt x="20" y="5"/>
                  </a:cubicBezTo>
                  <a:cubicBezTo>
                    <a:pt x="21" y="7"/>
                    <a:pt x="21" y="9"/>
                    <a:pt x="20" y="11"/>
                  </a:cubicBezTo>
                  <a:cubicBezTo>
                    <a:pt x="22" y="12"/>
                    <a:pt x="23" y="16"/>
                    <a:pt x="26" y="14"/>
                  </a:cubicBezTo>
                  <a:cubicBezTo>
                    <a:pt x="25" y="9"/>
                    <a:pt x="20" y="6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3" name="淘宝网Chenying0907出品 50"/>
            <p:cNvSpPr>
              <a:spLocks/>
            </p:cNvSpPr>
            <p:nvPr/>
          </p:nvSpPr>
          <p:spPr bwMode="auto">
            <a:xfrm>
              <a:off x="5791201" y="3494088"/>
              <a:ext cx="9525" cy="9525"/>
            </a:xfrm>
            <a:custGeom>
              <a:avLst/>
              <a:gdLst>
                <a:gd name="T0" fmla="*/ 1 w 3"/>
                <a:gd name="T1" fmla="*/ 3 h 3"/>
                <a:gd name="T2" fmla="*/ 3 w 3"/>
                <a:gd name="T3" fmla="*/ 1 h 3"/>
                <a:gd name="T4" fmla="*/ 2 w 3"/>
                <a:gd name="T5" fmla="*/ 0 h 3"/>
                <a:gd name="T6" fmla="*/ 1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2" y="3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4" name="淘宝网Chenying0907出品 51"/>
            <p:cNvSpPr>
              <a:spLocks/>
            </p:cNvSpPr>
            <p:nvPr/>
          </p:nvSpPr>
          <p:spPr bwMode="auto">
            <a:xfrm>
              <a:off x="5719763" y="3497263"/>
              <a:ext cx="12700" cy="12700"/>
            </a:xfrm>
            <a:custGeom>
              <a:avLst/>
              <a:gdLst>
                <a:gd name="T0" fmla="*/ 1 w 4"/>
                <a:gd name="T1" fmla="*/ 3 h 4"/>
                <a:gd name="T2" fmla="*/ 4 w 4"/>
                <a:gd name="T3" fmla="*/ 2 h 4"/>
                <a:gd name="T4" fmla="*/ 2 w 4"/>
                <a:gd name="T5" fmla="*/ 0 h 4"/>
                <a:gd name="T6" fmla="*/ 1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2" y="2"/>
                    <a:pt x="3" y="4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5" name="淘宝网Chenying0907出品 52"/>
            <p:cNvSpPr>
              <a:spLocks/>
            </p:cNvSpPr>
            <p:nvPr/>
          </p:nvSpPr>
          <p:spPr bwMode="auto">
            <a:xfrm>
              <a:off x="5595938" y="3473451"/>
              <a:ext cx="9525" cy="14288"/>
            </a:xfrm>
            <a:custGeom>
              <a:avLst/>
              <a:gdLst>
                <a:gd name="T0" fmla="*/ 1 w 3"/>
                <a:gd name="T1" fmla="*/ 4 h 4"/>
                <a:gd name="T2" fmla="*/ 2 w 3"/>
                <a:gd name="T3" fmla="*/ 0 h 4"/>
                <a:gd name="T4" fmla="*/ 0 w 3"/>
                <a:gd name="T5" fmla="*/ 1 h 4"/>
                <a:gd name="T6" fmla="*/ 1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2" y="2"/>
                    <a:pt x="0" y="3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6" name="淘宝网Chenying0907出品 53"/>
            <p:cNvSpPr>
              <a:spLocks/>
            </p:cNvSpPr>
            <p:nvPr/>
          </p:nvSpPr>
          <p:spPr bwMode="auto">
            <a:xfrm>
              <a:off x="5592763" y="3516313"/>
              <a:ext cx="12700" cy="11113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0 h 3"/>
                <a:gd name="T4" fmla="*/ 3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4" y="2"/>
                    <a:pt x="3" y="1"/>
                    <a:pt x="3" y="0"/>
                  </a:cubicBezTo>
                  <a:cubicBezTo>
                    <a:pt x="1" y="2"/>
                    <a:pt x="0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7" name="淘宝网Chenying0907出品 54"/>
            <p:cNvSpPr>
              <a:spLocks/>
            </p:cNvSpPr>
            <p:nvPr/>
          </p:nvSpPr>
          <p:spPr bwMode="auto">
            <a:xfrm>
              <a:off x="5481638" y="3522663"/>
              <a:ext cx="25400" cy="23813"/>
            </a:xfrm>
            <a:custGeom>
              <a:avLst/>
              <a:gdLst>
                <a:gd name="T0" fmla="*/ 0 w 8"/>
                <a:gd name="T1" fmla="*/ 3 h 7"/>
                <a:gd name="T2" fmla="*/ 8 w 8"/>
                <a:gd name="T3" fmla="*/ 3 h 7"/>
                <a:gd name="T4" fmla="*/ 0 w 8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">
                  <a:moveTo>
                    <a:pt x="0" y="3"/>
                  </a:moveTo>
                  <a:cubicBezTo>
                    <a:pt x="1" y="6"/>
                    <a:pt x="6" y="7"/>
                    <a:pt x="8" y="3"/>
                  </a:cubicBezTo>
                  <a:cubicBezTo>
                    <a:pt x="5" y="0"/>
                    <a:pt x="3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8" name="淘宝网Chenying0907出品 55"/>
            <p:cNvSpPr>
              <a:spLocks/>
            </p:cNvSpPr>
            <p:nvPr/>
          </p:nvSpPr>
          <p:spPr bwMode="auto">
            <a:xfrm>
              <a:off x="6856413" y="3262313"/>
              <a:ext cx="58738" cy="30163"/>
            </a:xfrm>
            <a:custGeom>
              <a:avLst/>
              <a:gdLst>
                <a:gd name="T0" fmla="*/ 3 w 18"/>
                <a:gd name="T1" fmla="*/ 6 h 9"/>
                <a:gd name="T2" fmla="*/ 2 w 18"/>
                <a:gd name="T3" fmla="*/ 8 h 9"/>
                <a:gd name="T4" fmla="*/ 4 w 18"/>
                <a:gd name="T5" fmla="*/ 9 h 9"/>
                <a:gd name="T6" fmla="*/ 9 w 18"/>
                <a:gd name="T7" fmla="*/ 4 h 9"/>
                <a:gd name="T8" fmla="*/ 11 w 18"/>
                <a:gd name="T9" fmla="*/ 8 h 9"/>
                <a:gd name="T10" fmla="*/ 18 w 18"/>
                <a:gd name="T11" fmla="*/ 1 h 9"/>
                <a:gd name="T12" fmla="*/ 1 w 18"/>
                <a:gd name="T13" fmla="*/ 1 h 9"/>
                <a:gd name="T14" fmla="*/ 0 w 18"/>
                <a:gd name="T15" fmla="*/ 4 h 9"/>
                <a:gd name="T16" fmla="*/ 3 w 18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9">
                  <a:moveTo>
                    <a:pt x="3" y="6"/>
                  </a:moveTo>
                  <a:cubicBezTo>
                    <a:pt x="3" y="7"/>
                    <a:pt x="0" y="7"/>
                    <a:pt x="2" y="8"/>
                  </a:cubicBezTo>
                  <a:cubicBezTo>
                    <a:pt x="3" y="6"/>
                    <a:pt x="2" y="9"/>
                    <a:pt x="4" y="9"/>
                  </a:cubicBezTo>
                  <a:cubicBezTo>
                    <a:pt x="7" y="9"/>
                    <a:pt x="5" y="5"/>
                    <a:pt x="9" y="4"/>
                  </a:cubicBezTo>
                  <a:cubicBezTo>
                    <a:pt x="11" y="5"/>
                    <a:pt x="9" y="7"/>
                    <a:pt x="11" y="8"/>
                  </a:cubicBezTo>
                  <a:cubicBezTo>
                    <a:pt x="14" y="6"/>
                    <a:pt x="13" y="1"/>
                    <a:pt x="18" y="1"/>
                  </a:cubicBezTo>
                  <a:cubicBezTo>
                    <a:pt x="12" y="0"/>
                    <a:pt x="7" y="3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2" y="4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9" name="淘宝网Chenying0907出品 56"/>
            <p:cNvSpPr>
              <a:spLocks/>
            </p:cNvSpPr>
            <p:nvPr/>
          </p:nvSpPr>
          <p:spPr bwMode="auto">
            <a:xfrm>
              <a:off x="6797676" y="3327401"/>
              <a:ext cx="188913" cy="84138"/>
            </a:xfrm>
            <a:custGeom>
              <a:avLst/>
              <a:gdLst>
                <a:gd name="T0" fmla="*/ 6 w 58"/>
                <a:gd name="T1" fmla="*/ 23 h 25"/>
                <a:gd name="T2" fmla="*/ 1 w 58"/>
                <a:gd name="T3" fmla="*/ 19 h 25"/>
                <a:gd name="T4" fmla="*/ 1 w 58"/>
                <a:gd name="T5" fmla="*/ 23 h 25"/>
                <a:gd name="T6" fmla="*/ 16 w 58"/>
                <a:gd name="T7" fmla="*/ 24 h 25"/>
                <a:gd name="T8" fmla="*/ 18 w 58"/>
                <a:gd name="T9" fmla="*/ 19 h 25"/>
                <a:gd name="T10" fmla="*/ 28 w 58"/>
                <a:gd name="T11" fmla="*/ 21 h 25"/>
                <a:gd name="T12" fmla="*/ 32 w 58"/>
                <a:gd name="T13" fmla="*/ 18 h 25"/>
                <a:gd name="T14" fmla="*/ 35 w 58"/>
                <a:gd name="T15" fmla="*/ 12 h 25"/>
                <a:gd name="T16" fmla="*/ 39 w 58"/>
                <a:gd name="T17" fmla="*/ 15 h 25"/>
                <a:gd name="T18" fmla="*/ 33 w 58"/>
                <a:gd name="T19" fmla="*/ 17 h 25"/>
                <a:gd name="T20" fmla="*/ 33 w 58"/>
                <a:gd name="T21" fmla="*/ 21 h 25"/>
                <a:gd name="T22" fmla="*/ 39 w 58"/>
                <a:gd name="T23" fmla="*/ 22 h 25"/>
                <a:gd name="T24" fmla="*/ 41 w 58"/>
                <a:gd name="T25" fmla="*/ 13 h 25"/>
                <a:gd name="T26" fmla="*/ 51 w 58"/>
                <a:gd name="T27" fmla="*/ 10 h 25"/>
                <a:gd name="T28" fmla="*/ 50 w 58"/>
                <a:gd name="T29" fmla="*/ 14 h 25"/>
                <a:gd name="T30" fmla="*/ 47 w 58"/>
                <a:gd name="T31" fmla="*/ 13 h 25"/>
                <a:gd name="T32" fmla="*/ 43 w 58"/>
                <a:gd name="T33" fmla="*/ 19 h 25"/>
                <a:gd name="T34" fmla="*/ 51 w 58"/>
                <a:gd name="T35" fmla="*/ 20 h 25"/>
                <a:gd name="T36" fmla="*/ 48 w 58"/>
                <a:gd name="T37" fmla="*/ 17 h 25"/>
                <a:gd name="T38" fmla="*/ 58 w 58"/>
                <a:gd name="T39" fmla="*/ 11 h 25"/>
                <a:gd name="T40" fmla="*/ 55 w 58"/>
                <a:gd name="T41" fmla="*/ 2 h 25"/>
                <a:gd name="T42" fmla="*/ 50 w 58"/>
                <a:gd name="T43" fmla="*/ 2 h 25"/>
                <a:gd name="T44" fmla="*/ 51 w 58"/>
                <a:gd name="T45" fmla="*/ 6 h 25"/>
                <a:gd name="T46" fmla="*/ 48 w 58"/>
                <a:gd name="T47" fmla="*/ 9 h 25"/>
                <a:gd name="T48" fmla="*/ 30 w 58"/>
                <a:gd name="T49" fmla="*/ 13 h 25"/>
                <a:gd name="T50" fmla="*/ 20 w 58"/>
                <a:gd name="T51" fmla="*/ 10 h 25"/>
                <a:gd name="T52" fmla="*/ 6 w 58"/>
                <a:gd name="T5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" h="25">
                  <a:moveTo>
                    <a:pt x="6" y="23"/>
                  </a:moveTo>
                  <a:cubicBezTo>
                    <a:pt x="6" y="21"/>
                    <a:pt x="3" y="19"/>
                    <a:pt x="1" y="19"/>
                  </a:cubicBezTo>
                  <a:cubicBezTo>
                    <a:pt x="0" y="21"/>
                    <a:pt x="1" y="22"/>
                    <a:pt x="1" y="23"/>
                  </a:cubicBezTo>
                  <a:cubicBezTo>
                    <a:pt x="6" y="25"/>
                    <a:pt x="11" y="23"/>
                    <a:pt x="16" y="24"/>
                  </a:cubicBezTo>
                  <a:cubicBezTo>
                    <a:pt x="18" y="22"/>
                    <a:pt x="17" y="21"/>
                    <a:pt x="18" y="19"/>
                  </a:cubicBezTo>
                  <a:cubicBezTo>
                    <a:pt x="21" y="20"/>
                    <a:pt x="25" y="22"/>
                    <a:pt x="28" y="21"/>
                  </a:cubicBezTo>
                  <a:cubicBezTo>
                    <a:pt x="24" y="17"/>
                    <a:pt x="31" y="16"/>
                    <a:pt x="32" y="18"/>
                  </a:cubicBezTo>
                  <a:cubicBezTo>
                    <a:pt x="33" y="16"/>
                    <a:pt x="33" y="16"/>
                    <a:pt x="35" y="12"/>
                  </a:cubicBezTo>
                  <a:cubicBezTo>
                    <a:pt x="36" y="12"/>
                    <a:pt x="39" y="13"/>
                    <a:pt x="39" y="15"/>
                  </a:cubicBezTo>
                  <a:cubicBezTo>
                    <a:pt x="37" y="18"/>
                    <a:pt x="35" y="16"/>
                    <a:pt x="33" y="17"/>
                  </a:cubicBezTo>
                  <a:cubicBezTo>
                    <a:pt x="36" y="18"/>
                    <a:pt x="34" y="20"/>
                    <a:pt x="33" y="21"/>
                  </a:cubicBezTo>
                  <a:cubicBezTo>
                    <a:pt x="35" y="23"/>
                    <a:pt x="37" y="22"/>
                    <a:pt x="39" y="22"/>
                  </a:cubicBezTo>
                  <a:cubicBezTo>
                    <a:pt x="40" y="19"/>
                    <a:pt x="41" y="16"/>
                    <a:pt x="41" y="13"/>
                  </a:cubicBezTo>
                  <a:cubicBezTo>
                    <a:pt x="44" y="12"/>
                    <a:pt x="47" y="10"/>
                    <a:pt x="51" y="10"/>
                  </a:cubicBezTo>
                  <a:cubicBezTo>
                    <a:pt x="50" y="12"/>
                    <a:pt x="51" y="13"/>
                    <a:pt x="50" y="14"/>
                  </a:cubicBezTo>
                  <a:cubicBezTo>
                    <a:pt x="48" y="13"/>
                    <a:pt x="48" y="13"/>
                    <a:pt x="47" y="13"/>
                  </a:cubicBezTo>
                  <a:cubicBezTo>
                    <a:pt x="43" y="15"/>
                    <a:pt x="45" y="17"/>
                    <a:pt x="43" y="19"/>
                  </a:cubicBezTo>
                  <a:cubicBezTo>
                    <a:pt x="46" y="20"/>
                    <a:pt x="49" y="23"/>
                    <a:pt x="51" y="20"/>
                  </a:cubicBezTo>
                  <a:cubicBezTo>
                    <a:pt x="50" y="19"/>
                    <a:pt x="47" y="18"/>
                    <a:pt x="48" y="17"/>
                  </a:cubicBezTo>
                  <a:cubicBezTo>
                    <a:pt x="52" y="18"/>
                    <a:pt x="54" y="14"/>
                    <a:pt x="58" y="11"/>
                  </a:cubicBezTo>
                  <a:cubicBezTo>
                    <a:pt x="57" y="8"/>
                    <a:pt x="54" y="5"/>
                    <a:pt x="55" y="2"/>
                  </a:cubicBezTo>
                  <a:cubicBezTo>
                    <a:pt x="53" y="2"/>
                    <a:pt x="52" y="0"/>
                    <a:pt x="50" y="2"/>
                  </a:cubicBezTo>
                  <a:cubicBezTo>
                    <a:pt x="50" y="3"/>
                    <a:pt x="51" y="5"/>
                    <a:pt x="51" y="6"/>
                  </a:cubicBezTo>
                  <a:cubicBezTo>
                    <a:pt x="50" y="8"/>
                    <a:pt x="49" y="7"/>
                    <a:pt x="48" y="9"/>
                  </a:cubicBezTo>
                  <a:cubicBezTo>
                    <a:pt x="43" y="6"/>
                    <a:pt x="35" y="8"/>
                    <a:pt x="30" y="13"/>
                  </a:cubicBezTo>
                  <a:cubicBezTo>
                    <a:pt x="27" y="9"/>
                    <a:pt x="21" y="15"/>
                    <a:pt x="20" y="10"/>
                  </a:cubicBezTo>
                  <a:cubicBezTo>
                    <a:pt x="22" y="17"/>
                    <a:pt x="10" y="20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0" name="淘宝网Chenying0907出品 57"/>
            <p:cNvSpPr>
              <a:spLocks/>
            </p:cNvSpPr>
            <p:nvPr/>
          </p:nvSpPr>
          <p:spPr bwMode="auto">
            <a:xfrm>
              <a:off x="6824663" y="3265488"/>
              <a:ext cx="28575" cy="33338"/>
            </a:xfrm>
            <a:custGeom>
              <a:avLst/>
              <a:gdLst>
                <a:gd name="T0" fmla="*/ 0 w 9"/>
                <a:gd name="T1" fmla="*/ 7 h 10"/>
                <a:gd name="T2" fmla="*/ 9 w 9"/>
                <a:gd name="T3" fmla="*/ 3 h 10"/>
                <a:gd name="T4" fmla="*/ 2 w 9"/>
                <a:gd name="T5" fmla="*/ 0 h 10"/>
                <a:gd name="T6" fmla="*/ 0 w 9"/>
                <a:gd name="T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0" y="7"/>
                  </a:moveTo>
                  <a:cubicBezTo>
                    <a:pt x="3" y="10"/>
                    <a:pt x="7" y="5"/>
                    <a:pt x="9" y="3"/>
                  </a:cubicBezTo>
                  <a:cubicBezTo>
                    <a:pt x="6" y="3"/>
                    <a:pt x="3" y="0"/>
                    <a:pt x="2" y="0"/>
                  </a:cubicBezTo>
                  <a:cubicBezTo>
                    <a:pt x="3" y="3"/>
                    <a:pt x="0" y="4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1" name="淘宝网Chenying0907出品 58"/>
            <p:cNvSpPr>
              <a:spLocks/>
            </p:cNvSpPr>
            <p:nvPr/>
          </p:nvSpPr>
          <p:spPr bwMode="auto">
            <a:xfrm>
              <a:off x="6707188" y="3354388"/>
              <a:ext cx="30163" cy="17463"/>
            </a:xfrm>
            <a:custGeom>
              <a:avLst/>
              <a:gdLst>
                <a:gd name="T0" fmla="*/ 7 w 9"/>
                <a:gd name="T1" fmla="*/ 2 h 5"/>
                <a:gd name="T2" fmla="*/ 0 w 9"/>
                <a:gd name="T3" fmla="*/ 4 h 5"/>
                <a:gd name="T4" fmla="*/ 9 w 9"/>
                <a:gd name="T5" fmla="*/ 5 h 5"/>
                <a:gd name="T6" fmla="*/ 7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7" y="2"/>
                  </a:moveTo>
                  <a:cubicBezTo>
                    <a:pt x="5" y="4"/>
                    <a:pt x="1" y="0"/>
                    <a:pt x="0" y="4"/>
                  </a:cubicBezTo>
                  <a:cubicBezTo>
                    <a:pt x="4" y="4"/>
                    <a:pt x="6" y="4"/>
                    <a:pt x="9" y="5"/>
                  </a:cubicBezTo>
                  <a:cubicBezTo>
                    <a:pt x="9" y="4"/>
                    <a:pt x="8" y="3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2" name="淘宝网Chenying0907出品 59"/>
            <p:cNvSpPr>
              <a:spLocks/>
            </p:cNvSpPr>
            <p:nvPr/>
          </p:nvSpPr>
          <p:spPr bwMode="auto">
            <a:xfrm>
              <a:off x="6446838" y="3406776"/>
              <a:ext cx="23813" cy="33338"/>
            </a:xfrm>
            <a:custGeom>
              <a:avLst/>
              <a:gdLst>
                <a:gd name="T0" fmla="*/ 5 w 7"/>
                <a:gd name="T1" fmla="*/ 1 h 10"/>
                <a:gd name="T2" fmla="*/ 2 w 7"/>
                <a:gd name="T3" fmla="*/ 1 h 10"/>
                <a:gd name="T4" fmla="*/ 3 w 7"/>
                <a:gd name="T5" fmla="*/ 9 h 10"/>
                <a:gd name="T6" fmla="*/ 2 w 7"/>
                <a:gd name="T7" fmla="*/ 9 h 10"/>
                <a:gd name="T8" fmla="*/ 7 w 7"/>
                <a:gd name="T9" fmla="*/ 8 h 10"/>
                <a:gd name="T10" fmla="*/ 5 w 7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5" y="1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0" y="4"/>
                    <a:pt x="3" y="6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10"/>
                    <a:pt x="6" y="9"/>
                    <a:pt x="7" y="8"/>
                  </a:cubicBezTo>
                  <a:cubicBezTo>
                    <a:pt x="4" y="6"/>
                    <a:pt x="5" y="4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3" name="淘宝网Chenying0907出品 60"/>
            <p:cNvSpPr>
              <a:spLocks/>
            </p:cNvSpPr>
            <p:nvPr/>
          </p:nvSpPr>
          <p:spPr bwMode="auto">
            <a:xfrm>
              <a:off x="5927726" y="3430588"/>
              <a:ext cx="103188" cy="52388"/>
            </a:xfrm>
            <a:custGeom>
              <a:avLst/>
              <a:gdLst>
                <a:gd name="T0" fmla="*/ 30 w 32"/>
                <a:gd name="T1" fmla="*/ 5 h 16"/>
                <a:gd name="T2" fmla="*/ 28 w 32"/>
                <a:gd name="T3" fmla="*/ 5 h 16"/>
                <a:gd name="T4" fmla="*/ 28 w 32"/>
                <a:gd name="T5" fmla="*/ 1 h 16"/>
                <a:gd name="T6" fmla="*/ 25 w 32"/>
                <a:gd name="T7" fmla="*/ 7 h 16"/>
                <a:gd name="T8" fmla="*/ 18 w 32"/>
                <a:gd name="T9" fmla="*/ 8 h 16"/>
                <a:gd name="T10" fmla="*/ 17 w 32"/>
                <a:gd name="T11" fmla="*/ 6 h 16"/>
                <a:gd name="T12" fmla="*/ 13 w 32"/>
                <a:gd name="T13" fmla="*/ 7 h 16"/>
                <a:gd name="T14" fmla="*/ 14 w 32"/>
                <a:gd name="T15" fmla="*/ 4 h 16"/>
                <a:gd name="T16" fmla="*/ 22 w 32"/>
                <a:gd name="T17" fmla="*/ 1 h 16"/>
                <a:gd name="T18" fmla="*/ 14 w 32"/>
                <a:gd name="T19" fmla="*/ 0 h 16"/>
                <a:gd name="T20" fmla="*/ 0 w 32"/>
                <a:gd name="T21" fmla="*/ 14 h 16"/>
                <a:gd name="T22" fmla="*/ 5 w 32"/>
                <a:gd name="T23" fmla="*/ 14 h 16"/>
                <a:gd name="T24" fmla="*/ 12 w 32"/>
                <a:gd name="T25" fmla="*/ 10 h 16"/>
                <a:gd name="T26" fmla="*/ 13 w 32"/>
                <a:gd name="T27" fmla="*/ 14 h 16"/>
                <a:gd name="T28" fmla="*/ 14 w 32"/>
                <a:gd name="T29" fmla="*/ 15 h 16"/>
                <a:gd name="T30" fmla="*/ 19 w 32"/>
                <a:gd name="T31" fmla="*/ 9 h 16"/>
                <a:gd name="T32" fmla="*/ 18 w 32"/>
                <a:gd name="T33" fmla="*/ 15 h 16"/>
                <a:gd name="T34" fmla="*/ 26 w 32"/>
                <a:gd name="T35" fmla="*/ 11 h 16"/>
                <a:gd name="T36" fmla="*/ 25 w 32"/>
                <a:gd name="T37" fmla="*/ 7 h 16"/>
                <a:gd name="T38" fmla="*/ 27 w 32"/>
                <a:gd name="T39" fmla="*/ 9 h 16"/>
                <a:gd name="T40" fmla="*/ 30 w 32"/>
                <a:gd name="T41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16">
                  <a:moveTo>
                    <a:pt x="30" y="5"/>
                  </a:moveTo>
                  <a:cubicBezTo>
                    <a:pt x="30" y="6"/>
                    <a:pt x="29" y="6"/>
                    <a:pt x="28" y="5"/>
                  </a:cubicBezTo>
                  <a:cubicBezTo>
                    <a:pt x="27" y="4"/>
                    <a:pt x="30" y="2"/>
                    <a:pt x="28" y="1"/>
                  </a:cubicBezTo>
                  <a:cubicBezTo>
                    <a:pt x="25" y="2"/>
                    <a:pt x="27" y="5"/>
                    <a:pt x="25" y="7"/>
                  </a:cubicBezTo>
                  <a:cubicBezTo>
                    <a:pt x="22" y="6"/>
                    <a:pt x="21" y="9"/>
                    <a:pt x="18" y="8"/>
                  </a:cubicBezTo>
                  <a:cubicBezTo>
                    <a:pt x="19" y="7"/>
                    <a:pt x="18" y="7"/>
                    <a:pt x="17" y="6"/>
                  </a:cubicBezTo>
                  <a:cubicBezTo>
                    <a:pt x="16" y="7"/>
                    <a:pt x="15" y="8"/>
                    <a:pt x="13" y="7"/>
                  </a:cubicBezTo>
                  <a:cubicBezTo>
                    <a:pt x="12" y="6"/>
                    <a:pt x="13" y="5"/>
                    <a:pt x="14" y="4"/>
                  </a:cubicBezTo>
                  <a:cubicBezTo>
                    <a:pt x="17" y="6"/>
                    <a:pt x="19" y="2"/>
                    <a:pt x="22" y="1"/>
                  </a:cubicBezTo>
                  <a:cubicBezTo>
                    <a:pt x="19" y="0"/>
                    <a:pt x="17" y="0"/>
                    <a:pt x="14" y="0"/>
                  </a:cubicBezTo>
                  <a:cubicBezTo>
                    <a:pt x="11" y="7"/>
                    <a:pt x="3" y="5"/>
                    <a:pt x="0" y="14"/>
                  </a:cubicBezTo>
                  <a:cubicBezTo>
                    <a:pt x="2" y="13"/>
                    <a:pt x="3" y="14"/>
                    <a:pt x="5" y="14"/>
                  </a:cubicBezTo>
                  <a:cubicBezTo>
                    <a:pt x="6" y="11"/>
                    <a:pt x="9" y="9"/>
                    <a:pt x="12" y="10"/>
                  </a:cubicBezTo>
                  <a:cubicBezTo>
                    <a:pt x="14" y="11"/>
                    <a:pt x="10" y="13"/>
                    <a:pt x="13" y="14"/>
                  </a:cubicBezTo>
                  <a:cubicBezTo>
                    <a:pt x="13" y="14"/>
                    <a:pt x="14" y="14"/>
                    <a:pt x="14" y="15"/>
                  </a:cubicBezTo>
                  <a:cubicBezTo>
                    <a:pt x="17" y="12"/>
                    <a:pt x="17" y="10"/>
                    <a:pt x="19" y="9"/>
                  </a:cubicBezTo>
                  <a:cubicBezTo>
                    <a:pt x="21" y="11"/>
                    <a:pt x="18" y="14"/>
                    <a:pt x="18" y="15"/>
                  </a:cubicBezTo>
                  <a:cubicBezTo>
                    <a:pt x="21" y="16"/>
                    <a:pt x="23" y="13"/>
                    <a:pt x="26" y="11"/>
                  </a:cubicBezTo>
                  <a:cubicBezTo>
                    <a:pt x="24" y="10"/>
                    <a:pt x="24" y="9"/>
                    <a:pt x="25" y="7"/>
                  </a:cubicBezTo>
                  <a:cubicBezTo>
                    <a:pt x="26" y="8"/>
                    <a:pt x="26" y="9"/>
                    <a:pt x="27" y="9"/>
                  </a:cubicBezTo>
                  <a:cubicBezTo>
                    <a:pt x="28" y="7"/>
                    <a:pt x="32" y="6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4" name="淘宝网Chenying0907出品 61"/>
            <p:cNvSpPr>
              <a:spLocks/>
            </p:cNvSpPr>
            <p:nvPr/>
          </p:nvSpPr>
          <p:spPr bwMode="auto">
            <a:xfrm>
              <a:off x="5422901" y="3487738"/>
              <a:ext cx="80963" cy="65088"/>
            </a:xfrm>
            <a:custGeom>
              <a:avLst/>
              <a:gdLst>
                <a:gd name="T0" fmla="*/ 23 w 25"/>
                <a:gd name="T1" fmla="*/ 0 h 20"/>
                <a:gd name="T2" fmla="*/ 13 w 25"/>
                <a:gd name="T3" fmla="*/ 4 h 20"/>
                <a:gd name="T4" fmla="*/ 9 w 25"/>
                <a:gd name="T5" fmla="*/ 2 h 20"/>
                <a:gd name="T6" fmla="*/ 0 w 25"/>
                <a:gd name="T7" fmla="*/ 12 h 20"/>
                <a:gd name="T8" fmla="*/ 3 w 25"/>
                <a:gd name="T9" fmla="*/ 20 h 20"/>
                <a:gd name="T10" fmla="*/ 16 w 25"/>
                <a:gd name="T11" fmla="*/ 17 h 20"/>
                <a:gd name="T12" fmla="*/ 12 w 25"/>
                <a:gd name="T13" fmla="*/ 10 h 20"/>
                <a:gd name="T14" fmla="*/ 10 w 25"/>
                <a:gd name="T15" fmla="*/ 14 h 20"/>
                <a:gd name="T16" fmla="*/ 5 w 25"/>
                <a:gd name="T17" fmla="*/ 10 h 20"/>
                <a:gd name="T18" fmla="*/ 12 w 25"/>
                <a:gd name="T19" fmla="*/ 10 h 20"/>
                <a:gd name="T20" fmla="*/ 13 w 25"/>
                <a:gd name="T21" fmla="*/ 5 h 20"/>
                <a:gd name="T22" fmla="*/ 18 w 25"/>
                <a:gd name="T23" fmla="*/ 7 h 20"/>
                <a:gd name="T24" fmla="*/ 20 w 25"/>
                <a:gd name="T25" fmla="*/ 4 h 20"/>
                <a:gd name="T26" fmla="*/ 23 w 25"/>
                <a:gd name="T27" fmla="*/ 5 h 20"/>
                <a:gd name="T28" fmla="*/ 23 w 25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0">
                  <a:moveTo>
                    <a:pt x="23" y="0"/>
                  </a:moveTo>
                  <a:cubicBezTo>
                    <a:pt x="20" y="2"/>
                    <a:pt x="16" y="0"/>
                    <a:pt x="13" y="4"/>
                  </a:cubicBezTo>
                  <a:cubicBezTo>
                    <a:pt x="12" y="3"/>
                    <a:pt x="11" y="3"/>
                    <a:pt x="9" y="2"/>
                  </a:cubicBezTo>
                  <a:cubicBezTo>
                    <a:pt x="5" y="5"/>
                    <a:pt x="2" y="6"/>
                    <a:pt x="0" y="12"/>
                  </a:cubicBezTo>
                  <a:cubicBezTo>
                    <a:pt x="2" y="14"/>
                    <a:pt x="2" y="17"/>
                    <a:pt x="3" y="20"/>
                  </a:cubicBezTo>
                  <a:cubicBezTo>
                    <a:pt x="6" y="14"/>
                    <a:pt x="12" y="20"/>
                    <a:pt x="16" y="17"/>
                  </a:cubicBezTo>
                  <a:cubicBezTo>
                    <a:pt x="16" y="15"/>
                    <a:pt x="14" y="12"/>
                    <a:pt x="12" y="10"/>
                  </a:cubicBezTo>
                  <a:cubicBezTo>
                    <a:pt x="12" y="11"/>
                    <a:pt x="11" y="12"/>
                    <a:pt x="10" y="14"/>
                  </a:cubicBezTo>
                  <a:cubicBezTo>
                    <a:pt x="7" y="13"/>
                    <a:pt x="6" y="11"/>
                    <a:pt x="5" y="10"/>
                  </a:cubicBezTo>
                  <a:cubicBezTo>
                    <a:pt x="7" y="8"/>
                    <a:pt x="9" y="8"/>
                    <a:pt x="12" y="10"/>
                  </a:cubicBezTo>
                  <a:cubicBezTo>
                    <a:pt x="14" y="8"/>
                    <a:pt x="13" y="7"/>
                    <a:pt x="13" y="5"/>
                  </a:cubicBezTo>
                  <a:cubicBezTo>
                    <a:pt x="15" y="7"/>
                    <a:pt x="16" y="5"/>
                    <a:pt x="18" y="7"/>
                  </a:cubicBezTo>
                  <a:cubicBezTo>
                    <a:pt x="19" y="6"/>
                    <a:pt x="19" y="5"/>
                    <a:pt x="20" y="4"/>
                  </a:cubicBezTo>
                  <a:cubicBezTo>
                    <a:pt x="21" y="4"/>
                    <a:pt x="22" y="4"/>
                    <a:pt x="23" y="5"/>
                  </a:cubicBezTo>
                  <a:cubicBezTo>
                    <a:pt x="25" y="4"/>
                    <a:pt x="25" y="2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5" name="淘宝网Chenying0907出品 62"/>
            <p:cNvSpPr>
              <a:spLocks noEditPoints="1"/>
            </p:cNvSpPr>
            <p:nvPr/>
          </p:nvSpPr>
          <p:spPr bwMode="auto">
            <a:xfrm>
              <a:off x="5465763" y="3446463"/>
              <a:ext cx="249238" cy="90488"/>
            </a:xfrm>
            <a:custGeom>
              <a:avLst/>
              <a:gdLst>
                <a:gd name="T0" fmla="*/ 60 w 77"/>
                <a:gd name="T1" fmla="*/ 9 h 27"/>
                <a:gd name="T2" fmla="*/ 61 w 77"/>
                <a:gd name="T3" fmla="*/ 15 h 27"/>
                <a:gd name="T4" fmla="*/ 48 w 77"/>
                <a:gd name="T5" fmla="*/ 19 h 27"/>
                <a:gd name="T6" fmla="*/ 47 w 77"/>
                <a:gd name="T7" fmla="*/ 17 h 27"/>
                <a:gd name="T8" fmla="*/ 53 w 77"/>
                <a:gd name="T9" fmla="*/ 12 h 27"/>
                <a:gd name="T10" fmla="*/ 55 w 77"/>
                <a:gd name="T11" fmla="*/ 16 h 27"/>
                <a:gd name="T12" fmla="*/ 56 w 77"/>
                <a:gd name="T13" fmla="*/ 8 h 27"/>
                <a:gd name="T14" fmla="*/ 48 w 77"/>
                <a:gd name="T15" fmla="*/ 12 h 27"/>
                <a:gd name="T16" fmla="*/ 45 w 77"/>
                <a:gd name="T17" fmla="*/ 10 h 27"/>
                <a:gd name="T18" fmla="*/ 40 w 77"/>
                <a:gd name="T19" fmla="*/ 14 h 27"/>
                <a:gd name="T20" fmla="*/ 35 w 77"/>
                <a:gd name="T21" fmla="*/ 9 h 27"/>
                <a:gd name="T22" fmla="*/ 27 w 77"/>
                <a:gd name="T23" fmla="*/ 12 h 27"/>
                <a:gd name="T24" fmla="*/ 26 w 77"/>
                <a:gd name="T25" fmla="*/ 17 h 27"/>
                <a:gd name="T26" fmla="*/ 22 w 77"/>
                <a:gd name="T27" fmla="*/ 18 h 27"/>
                <a:gd name="T28" fmla="*/ 22 w 77"/>
                <a:gd name="T29" fmla="*/ 12 h 27"/>
                <a:gd name="T30" fmla="*/ 14 w 77"/>
                <a:gd name="T31" fmla="*/ 17 h 27"/>
                <a:gd name="T32" fmla="*/ 10 w 77"/>
                <a:gd name="T33" fmla="*/ 17 h 27"/>
                <a:gd name="T34" fmla="*/ 8 w 77"/>
                <a:gd name="T35" fmla="*/ 20 h 27"/>
                <a:gd name="T36" fmla="*/ 4 w 77"/>
                <a:gd name="T37" fmla="*/ 23 h 27"/>
                <a:gd name="T38" fmla="*/ 8 w 77"/>
                <a:gd name="T39" fmla="*/ 21 h 27"/>
                <a:gd name="T40" fmla="*/ 9 w 77"/>
                <a:gd name="T41" fmla="*/ 23 h 27"/>
                <a:gd name="T42" fmla="*/ 18 w 77"/>
                <a:gd name="T43" fmla="*/ 21 h 27"/>
                <a:gd name="T44" fmla="*/ 18 w 77"/>
                <a:gd name="T45" fmla="*/ 27 h 27"/>
                <a:gd name="T46" fmla="*/ 29 w 77"/>
                <a:gd name="T47" fmla="*/ 25 h 27"/>
                <a:gd name="T48" fmla="*/ 37 w 77"/>
                <a:gd name="T49" fmla="*/ 20 h 27"/>
                <a:gd name="T50" fmla="*/ 41 w 77"/>
                <a:gd name="T51" fmla="*/ 16 h 27"/>
                <a:gd name="T52" fmla="*/ 46 w 77"/>
                <a:gd name="T53" fmla="*/ 18 h 27"/>
                <a:gd name="T54" fmla="*/ 46 w 77"/>
                <a:gd name="T55" fmla="*/ 24 h 27"/>
                <a:gd name="T56" fmla="*/ 58 w 77"/>
                <a:gd name="T57" fmla="*/ 21 h 27"/>
                <a:gd name="T58" fmla="*/ 62 w 77"/>
                <a:gd name="T59" fmla="*/ 17 h 27"/>
                <a:gd name="T60" fmla="*/ 64 w 77"/>
                <a:gd name="T61" fmla="*/ 21 h 27"/>
                <a:gd name="T62" fmla="*/ 68 w 77"/>
                <a:gd name="T63" fmla="*/ 16 h 27"/>
                <a:gd name="T64" fmla="*/ 73 w 77"/>
                <a:gd name="T65" fmla="*/ 17 h 27"/>
                <a:gd name="T66" fmla="*/ 72 w 77"/>
                <a:gd name="T67" fmla="*/ 21 h 27"/>
                <a:gd name="T68" fmla="*/ 75 w 77"/>
                <a:gd name="T69" fmla="*/ 22 h 27"/>
                <a:gd name="T70" fmla="*/ 77 w 77"/>
                <a:gd name="T71" fmla="*/ 18 h 27"/>
                <a:gd name="T72" fmla="*/ 60 w 77"/>
                <a:gd name="T73" fmla="*/ 9 h 27"/>
                <a:gd name="T74" fmla="*/ 26 w 77"/>
                <a:gd name="T75" fmla="*/ 21 h 27"/>
                <a:gd name="T76" fmla="*/ 28 w 77"/>
                <a:gd name="T77" fmla="*/ 23 h 27"/>
                <a:gd name="T78" fmla="*/ 26 w 77"/>
                <a:gd name="T79" fmla="*/ 21 h 27"/>
                <a:gd name="T80" fmla="*/ 66 w 77"/>
                <a:gd name="T81" fmla="*/ 15 h 27"/>
                <a:gd name="T82" fmla="*/ 66 w 77"/>
                <a:gd name="T83" fmla="*/ 10 h 27"/>
                <a:gd name="T84" fmla="*/ 66 w 77"/>
                <a:gd name="T85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" h="27">
                  <a:moveTo>
                    <a:pt x="60" y="9"/>
                  </a:moveTo>
                  <a:cubicBezTo>
                    <a:pt x="60" y="11"/>
                    <a:pt x="61" y="13"/>
                    <a:pt x="61" y="15"/>
                  </a:cubicBezTo>
                  <a:cubicBezTo>
                    <a:pt x="57" y="17"/>
                    <a:pt x="53" y="18"/>
                    <a:pt x="48" y="19"/>
                  </a:cubicBezTo>
                  <a:cubicBezTo>
                    <a:pt x="48" y="19"/>
                    <a:pt x="46" y="18"/>
                    <a:pt x="47" y="17"/>
                  </a:cubicBezTo>
                  <a:cubicBezTo>
                    <a:pt x="49" y="16"/>
                    <a:pt x="51" y="13"/>
                    <a:pt x="53" y="12"/>
                  </a:cubicBezTo>
                  <a:cubicBezTo>
                    <a:pt x="54" y="13"/>
                    <a:pt x="53" y="15"/>
                    <a:pt x="55" y="16"/>
                  </a:cubicBezTo>
                  <a:cubicBezTo>
                    <a:pt x="58" y="14"/>
                    <a:pt x="57" y="10"/>
                    <a:pt x="56" y="8"/>
                  </a:cubicBezTo>
                  <a:cubicBezTo>
                    <a:pt x="53" y="6"/>
                    <a:pt x="50" y="8"/>
                    <a:pt x="48" y="12"/>
                  </a:cubicBezTo>
                  <a:cubicBezTo>
                    <a:pt x="47" y="11"/>
                    <a:pt x="46" y="10"/>
                    <a:pt x="45" y="10"/>
                  </a:cubicBezTo>
                  <a:cubicBezTo>
                    <a:pt x="44" y="12"/>
                    <a:pt x="43" y="15"/>
                    <a:pt x="40" y="14"/>
                  </a:cubicBezTo>
                  <a:cubicBezTo>
                    <a:pt x="41" y="12"/>
                    <a:pt x="37" y="12"/>
                    <a:pt x="35" y="9"/>
                  </a:cubicBezTo>
                  <a:cubicBezTo>
                    <a:pt x="32" y="11"/>
                    <a:pt x="30" y="9"/>
                    <a:pt x="27" y="12"/>
                  </a:cubicBezTo>
                  <a:cubicBezTo>
                    <a:pt x="25" y="14"/>
                    <a:pt x="28" y="15"/>
                    <a:pt x="26" y="17"/>
                  </a:cubicBezTo>
                  <a:cubicBezTo>
                    <a:pt x="25" y="18"/>
                    <a:pt x="24" y="20"/>
                    <a:pt x="22" y="18"/>
                  </a:cubicBezTo>
                  <a:cubicBezTo>
                    <a:pt x="24" y="15"/>
                    <a:pt x="24" y="13"/>
                    <a:pt x="22" y="12"/>
                  </a:cubicBezTo>
                  <a:cubicBezTo>
                    <a:pt x="20" y="16"/>
                    <a:pt x="17" y="13"/>
                    <a:pt x="14" y="17"/>
                  </a:cubicBezTo>
                  <a:cubicBezTo>
                    <a:pt x="12" y="15"/>
                    <a:pt x="12" y="17"/>
                    <a:pt x="10" y="17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6" y="19"/>
                    <a:pt x="0" y="21"/>
                    <a:pt x="4" y="23"/>
                  </a:cubicBezTo>
                  <a:cubicBezTo>
                    <a:pt x="6" y="23"/>
                    <a:pt x="5" y="21"/>
                    <a:pt x="8" y="21"/>
                  </a:cubicBezTo>
                  <a:cubicBezTo>
                    <a:pt x="8" y="22"/>
                    <a:pt x="8" y="23"/>
                    <a:pt x="9" y="23"/>
                  </a:cubicBezTo>
                  <a:cubicBezTo>
                    <a:pt x="12" y="22"/>
                    <a:pt x="15" y="17"/>
                    <a:pt x="18" y="21"/>
                  </a:cubicBezTo>
                  <a:cubicBezTo>
                    <a:pt x="17" y="24"/>
                    <a:pt x="19" y="25"/>
                    <a:pt x="18" y="27"/>
                  </a:cubicBezTo>
                  <a:cubicBezTo>
                    <a:pt x="22" y="25"/>
                    <a:pt x="26" y="27"/>
                    <a:pt x="29" y="25"/>
                  </a:cubicBezTo>
                  <a:cubicBezTo>
                    <a:pt x="31" y="23"/>
                    <a:pt x="35" y="18"/>
                    <a:pt x="37" y="20"/>
                  </a:cubicBezTo>
                  <a:cubicBezTo>
                    <a:pt x="38" y="19"/>
                    <a:pt x="39" y="17"/>
                    <a:pt x="41" y="16"/>
                  </a:cubicBezTo>
                  <a:cubicBezTo>
                    <a:pt x="42" y="17"/>
                    <a:pt x="44" y="17"/>
                    <a:pt x="46" y="18"/>
                  </a:cubicBezTo>
                  <a:cubicBezTo>
                    <a:pt x="45" y="20"/>
                    <a:pt x="46" y="22"/>
                    <a:pt x="46" y="24"/>
                  </a:cubicBezTo>
                  <a:cubicBezTo>
                    <a:pt x="50" y="22"/>
                    <a:pt x="54" y="22"/>
                    <a:pt x="58" y="21"/>
                  </a:cubicBezTo>
                  <a:cubicBezTo>
                    <a:pt x="58" y="19"/>
                    <a:pt x="61" y="17"/>
                    <a:pt x="62" y="17"/>
                  </a:cubicBezTo>
                  <a:cubicBezTo>
                    <a:pt x="63" y="19"/>
                    <a:pt x="62" y="20"/>
                    <a:pt x="64" y="21"/>
                  </a:cubicBezTo>
                  <a:cubicBezTo>
                    <a:pt x="66" y="20"/>
                    <a:pt x="66" y="18"/>
                    <a:pt x="68" y="16"/>
                  </a:cubicBezTo>
                  <a:cubicBezTo>
                    <a:pt x="70" y="17"/>
                    <a:pt x="71" y="16"/>
                    <a:pt x="73" y="17"/>
                  </a:cubicBezTo>
                  <a:cubicBezTo>
                    <a:pt x="72" y="19"/>
                    <a:pt x="72" y="19"/>
                    <a:pt x="72" y="21"/>
                  </a:cubicBezTo>
                  <a:cubicBezTo>
                    <a:pt x="73" y="22"/>
                    <a:pt x="74" y="21"/>
                    <a:pt x="75" y="22"/>
                  </a:cubicBezTo>
                  <a:cubicBezTo>
                    <a:pt x="77" y="20"/>
                    <a:pt x="76" y="19"/>
                    <a:pt x="77" y="18"/>
                  </a:cubicBezTo>
                  <a:cubicBezTo>
                    <a:pt x="71" y="14"/>
                    <a:pt x="68" y="0"/>
                    <a:pt x="60" y="9"/>
                  </a:cubicBezTo>
                  <a:close/>
                  <a:moveTo>
                    <a:pt x="26" y="21"/>
                  </a:moveTo>
                  <a:cubicBezTo>
                    <a:pt x="26" y="22"/>
                    <a:pt x="27" y="22"/>
                    <a:pt x="28" y="23"/>
                  </a:cubicBezTo>
                  <a:cubicBezTo>
                    <a:pt x="26" y="25"/>
                    <a:pt x="23" y="23"/>
                    <a:pt x="26" y="21"/>
                  </a:cubicBezTo>
                  <a:close/>
                  <a:moveTo>
                    <a:pt x="66" y="15"/>
                  </a:moveTo>
                  <a:cubicBezTo>
                    <a:pt x="64" y="14"/>
                    <a:pt x="64" y="12"/>
                    <a:pt x="66" y="10"/>
                  </a:cubicBezTo>
                  <a:cubicBezTo>
                    <a:pt x="70" y="12"/>
                    <a:pt x="69" y="15"/>
                    <a:pt x="6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6" name="淘宝网Chenying0907出品 63"/>
            <p:cNvSpPr>
              <a:spLocks noEditPoints="1"/>
            </p:cNvSpPr>
            <p:nvPr/>
          </p:nvSpPr>
          <p:spPr bwMode="auto">
            <a:xfrm>
              <a:off x="5302251" y="3509963"/>
              <a:ext cx="114300" cy="63500"/>
            </a:xfrm>
            <a:custGeom>
              <a:avLst/>
              <a:gdLst>
                <a:gd name="T0" fmla="*/ 32 w 35"/>
                <a:gd name="T1" fmla="*/ 1 h 19"/>
                <a:gd name="T2" fmla="*/ 27 w 35"/>
                <a:gd name="T3" fmla="*/ 3 h 19"/>
                <a:gd name="T4" fmla="*/ 25 w 35"/>
                <a:gd name="T5" fmla="*/ 1 h 19"/>
                <a:gd name="T6" fmla="*/ 15 w 35"/>
                <a:gd name="T7" fmla="*/ 3 h 19"/>
                <a:gd name="T8" fmla="*/ 13 w 35"/>
                <a:gd name="T9" fmla="*/ 0 h 19"/>
                <a:gd name="T10" fmla="*/ 5 w 35"/>
                <a:gd name="T11" fmla="*/ 4 h 19"/>
                <a:gd name="T12" fmla="*/ 5 w 35"/>
                <a:gd name="T13" fmla="*/ 1 h 19"/>
                <a:gd name="T14" fmla="*/ 2 w 35"/>
                <a:gd name="T15" fmla="*/ 3 h 19"/>
                <a:gd name="T16" fmla="*/ 4 w 35"/>
                <a:gd name="T17" fmla="*/ 6 h 19"/>
                <a:gd name="T18" fmla="*/ 0 w 35"/>
                <a:gd name="T19" fmla="*/ 16 h 19"/>
                <a:gd name="T20" fmla="*/ 3 w 35"/>
                <a:gd name="T21" fmla="*/ 19 h 19"/>
                <a:gd name="T22" fmla="*/ 13 w 35"/>
                <a:gd name="T23" fmla="*/ 12 h 19"/>
                <a:gd name="T24" fmla="*/ 11 w 35"/>
                <a:gd name="T25" fmla="*/ 7 h 19"/>
                <a:gd name="T26" fmla="*/ 14 w 35"/>
                <a:gd name="T27" fmla="*/ 14 h 19"/>
                <a:gd name="T28" fmla="*/ 24 w 35"/>
                <a:gd name="T29" fmla="*/ 14 h 19"/>
                <a:gd name="T30" fmla="*/ 27 w 35"/>
                <a:gd name="T31" fmla="*/ 9 h 19"/>
                <a:gd name="T32" fmla="*/ 29 w 35"/>
                <a:gd name="T33" fmla="*/ 15 h 19"/>
                <a:gd name="T34" fmla="*/ 35 w 35"/>
                <a:gd name="T35" fmla="*/ 10 h 19"/>
                <a:gd name="T36" fmla="*/ 32 w 35"/>
                <a:gd name="T37" fmla="*/ 1 h 19"/>
                <a:gd name="T38" fmla="*/ 19 w 35"/>
                <a:gd name="T39" fmla="*/ 13 h 19"/>
                <a:gd name="T40" fmla="*/ 20 w 35"/>
                <a:gd name="T41" fmla="*/ 6 h 19"/>
                <a:gd name="T42" fmla="*/ 19 w 35"/>
                <a:gd name="T43" fmla="*/ 13 h 19"/>
                <a:gd name="T44" fmla="*/ 22 w 35"/>
                <a:gd name="T45" fmla="*/ 4 h 19"/>
                <a:gd name="T46" fmla="*/ 25 w 35"/>
                <a:gd name="T47" fmla="*/ 5 h 19"/>
                <a:gd name="T48" fmla="*/ 22 w 35"/>
                <a:gd name="T4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19">
                  <a:moveTo>
                    <a:pt x="32" y="1"/>
                  </a:moveTo>
                  <a:cubicBezTo>
                    <a:pt x="30" y="2"/>
                    <a:pt x="29" y="5"/>
                    <a:pt x="27" y="3"/>
                  </a:cubicBezTo>
                  <a:cubicBezTo>
                    <a:pt x="26" y="2"/>
                    <a:pt x="27" y="1"/>
                    <a:pt x="25" y="1"/>
                  </a:cubicBezTo>
                  <a:cubicBezTo>
                    <a:pt x="22" y="2"/>
                    <a:pt x="18" y="0"/>
                    <a:pt x="15" y="3"/>
                  </a:cubicBezTo>
                  <a:cubicBezTo>
                    <a:pt x="12" y="2"/>
                    <a:pt x="15" y="1"/>
                    <a:pt x="13" y="0"/>
                  </a:cubicBezTo>
                  <a:cubicBezTo>
                    <a:pt x="11" y="1"/>
                    <a:pt x="8" y="6"/>
                    <a:pt x="5" y="4"/>
                  </a:cubicBezTo>
                  <a:cubicBezTo>
                    <a:pt x="4" y="3"/>
                    <a:pt x="7" y="2"/>
                    <a:pt x="5" y="1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2" y="4"/>
                    <a:pt x="2" y="5"/>
                    <a:pt x="4" y="6"/>
                  </a:cubicBezTo>
                  <a:cubicBezTo>
                    <a:pt x="4" y="11"/>
                    <a:pt x="3" y="15"/>
                    <a:pt x="0" y="16"/>
                  </a:cubicBezTo>
                  <a:cubicBezTo>
                    <a:pt x="1" y="17"/>
                    <a:pt x="1" y="18"/>
                    <a:pt x="3" y="19"/>
                  </a:cubicBezTo>
                  <a:cubicBezTo>
                    <a:pt x="6" y="17"/>
                    <a:pt x="8" y="15"/>
                    <a:pt x="13" y="12"/>
                  </a:cubicBezTo>
                  <a:cubicBezTo>
                    <a:pt x="11" y="11"/>
                    <a:pt x="9" y="9"/>
                    <a:pt x="11" y="7"/>
                  </a:cubicBezTo>
                  <a:cubicBezTo>
                    <a:pt x="14" y="9"/>
                    <a:pt x="15" y="12"/>
                    <a:pt x="14" y="14"/>
                  </a:cubicBezTo>
                  <a:cubicBezTo>
                    <a:pt x="18" y="16"/>
                    <a:pt x="21" y="15"/>
                    <a:pt x="24" y="14"/>
                  </a:cubicBezTo>
                  <a:cubicBezTo>
                    <a:pt x="26" y="12"/>
                    <a:pt x="23" y="9"/>
                    <a:pt x="27" y="9"/>
                  </a:cubicBezTo>
                  <a:cubicBezTo>
                    <a:pt x="27" y="11"/>
                    <a:pt x="28" y="13"/>
                    <a:pt x="29" y="15"/>
                  </a:cubicBezTo>
                  <a:cubicBezTo>
                    <a:pt x="31" y="13"/>
                    <a:pt x="34" y="13"/>
                    <a:pt x="35" y="10"/>
                  </a:cubicBezTo>
                  <a:cubicBezTo>
                    <a:pt x="32" y="8"/>
                    <a:pt x="35" y="4"/>
                    <a:pt x="32" y="1"/>
                  </a:cubicBezTo>
                  <a:close/>
                  <a:moveTo>
                    <a:pt x="19" y="13"/>
                  </a:moveTo>
                  <a:cubicBezTo>
                    <a:pt x="16" y="11"/>
                    <a:pt x="17" y="8"/>
                    <a:pt x="20" y="6"/>
                  </a:cubicBezTo>
                  <a:cubicBezTo>
                    <a:pt x="22" y="8"/>
                    <a:pt x="21" y="12"/>
                    <a:pt x="19" y="13"/>
                  </a:cubicBezTo>
                  <a:close/>
                  <a:moveTo>
                    <a:pt x="22" y="4"/>
                  </a:moveTo>
                  <a:cubicBezTo>
                    <a:pt x="23" y="3"/>
                    <a:pt x="24" y="3"/>
                    <a:pt x="25" y="5"/>
                  </a:cubicBezTo>
                  <a:cubicBezTo>
                    <a:pt x="24" y="5"/>
                    <a:pt x="23" y="5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7" name="淘宝网Chenying0907出品 64"/>
            <p:cNvSpPr>
              <a:spLocks noEditPoints="1"/>
            </p:cNvSpPr>
            <p:nvPr/>
          </p:nvSpPr>
          <p:spPr bwMode="auto">
            <a:xfrm>
              <a:off x="4811714" y="3516311"/>
              <a:ext cx="490538" cy="119063"/>
            </a:xfrm>
            <a:custGeom>
              <a:avLst/>
              <a:gdLst>
                <a:gd name="T0" fmla="*/ 151 w 151"/>
                <a:gd name="T1" fmla="*/ 0 h 36"/>
                <a:gd name="T2" fmla="*/ 136 w 151"/>
                <a:gd name="T3" fmla="*/ 5 h 36"/>
                <a:gd name="T4" fmla="*/ 131 w 151"/>
                <a:gd name="T5" fmla="*/ 5 h 36"/>
                <a:gd name="T6" fmla="*/ 106 w 151"/>
                <a:gd name="T7" fmla="*/ 10 h 36"/>
                <a:gd name="T8" fmla="*/ 95 w 151"/>
                <a:gd name="T9" fmla="*/ 7 h 36"/>
                <a:gd name="T10" fmla="*/ 87 w 151"/>
                <a:gd name="T11" fmla="*/ 16 h 36"/>
                <a:gd name="T12" fmla="*/ 90 w 151"/>
                <a:gd name="T13" fmla="*/ 17 h 36"/>
                <a:gd name="T14" fmla="*/ 84 w 151"/>
                <a:gd name="T15" fmla="*/ 15 h 36"/>
                <a:gd name="T16" fmla="*/ 87 w 151"/>
                <a:gd name="T17" fmla="*/ 9 h 36"/>
                <a:gd name="T18" fmla="*/ 69 w 151"/>
                <a:gd name="T19" fmla="*/ 11 h 36"/>
                <a:gd name="T20" fmla="*/ 58 w 151"/>
                <a:gd name="T21" fmla="*/ 14 h 36"/>
                <a:gd name="T22" fmla="*/ 44 w 151"/>
                <a:gd name="T23" fmla="*/ 14 h 36"/>
                <a:gd name="T24" fmla="*/ 37 w 151"/>
                <a:gd name="T25" fmla="*/ 15 h 36"/>
                <a:gd name="T26" fmla="*/ 34 w 151"/>
                <a:gd name="T27" fmla="*/ 20 h 36"/>
                <a:gd name="T28" fmla="*/ 23 w 151"/>
                <a:gd name="T29" fmla="*/ 16 h 36"/>
                <a:gd name="T30" fmla="*/ 20 w 151"/>
                <a:gd name="T31" fmla="*/ 17 h 36"/>
                <a:gd name="T32" fmla="*/ 13 w 151"/>
                <a:gd name="T33" fmla="*/ 21 h 36"/>
                <a:gd name="T34" fmla="*/ 2 w 151"/>
                <a:gd name="T35" fmla="*/ 28 h 36"/>
                <a:gd name="T36" fmla="*/ 9 w 151"/>
                <a:gd name="T37" fmla="*/ 29 h 36"/>
                <a:gd name="T38" fmla="*/ 11 w 151"/>
                <a:gd name="T39" fmla="*/ 33 h 36"/>
                <a:gd name="T40" fmla="*/ 22 w 151"/>
                <a:gd name="T41" fmla="*/ 35 h 36"/>
                <a:gd name="T42" fmla="*/ 31 w 151"/>
                <a:gd name="T43" fmla="*/ 33 h 36"/>
                <a:gd name="T44" fmla="*/ 40 w 151"/>
                <a:gd name="T45" fmla="*/ 33 h 36"/>
                <a:gd name="T46" fmla="*/ 55 w 151"/>
                <a:gd name="T47" fmla="*/ 24 h 36"/>
                <a:gd name="T48" fmla="*/ 68 w 151"/>
                <a:gd name="T49" fmla="*/ 25 h 36"/>
                <a:gd name="T50" fmla="*/ 69 w 151"/>
                <a:gd name="T51" fmla="*/ 29 h 36"/>
                <a:gd name="T52" fmla="*/ 92 w 151"/>
                <a:gd name="T53" fmla="*/ 23 h 36"/>
                <a:gd name="T54" fmla="*/ 99 w 151"/>
                <a:gd name="T55" fmla="*/ 22 h 36"/>
                <a:gd name="T56" fmla="*/ 107 w 151"/>
                <a:gd name="T57" fmla="*/ 17 h 36"/>
                <a:gd name="T58" fmla="*/ 113 w 151"/>
                <a:gd name="T59" fmla="*/ 22 h 36"/>
                <a:gd name="T60" fmla="*/ 127 w 151"/>
                <a:gd name="T61" fmla="*/ 18 h 36"/>
                <a:gd name="T62" fmla="*/ 134 w 151"/>
                <a:gd name="T63" fmla="*/ 11 h 36"/>
                <a:gd name="T64" fmla="*/ 132 w 151"/>
                <a:gd name="T65" fmla="*/ 16 h 36"/>
                <a:gd name="T66" fmla="*/ 144 w 151"/>
                <a:gd name="T67" fmla="*/ 8 h 36"/>
                <a:gd name="T68" fmla="*/ 144 w 151"/>
                <a:gd name="T69" fmla="*/ 18 h 36"/>
                <a:gd name="T70" fmla="*/ 151 w 151"/>
                <a:gd name="T71" fmla="*/ 8 h 36"/>
                <a:gd name="T72" fmla="*/ 16 w 151"/>
                <a:gd name="T73" fmla="*/ 23 h 36"/>
                <a:gd name="T74" fmla="*/ 20 w 151"/>
                <a:gd name="T75" fmla="*/ 23 h 36"/>
                <a:gd name="T76" fmla="*/ 32 w 151"/>
                <a:gd name="T77" fmla="*/ 21 h 36"/>
                <a:gd name="T78" fmla="*/ 30 w 151"/>
                <a:gd name="T79" fmla="*/ 24 h 36"/>
                <a:gd name="T80" fmla="*/ 46 w 151"/>
                <a:gd name="T81" fmla="*/ 24 h 36"/>
                <a:gd name="T82" fmla="*/ 73 w 151"/>
                <a:gd name="T83" fmla="*/ 28 h 36"/>
                <a:gd name="T84" fmla="*/ 73 w 151"/>
                <a:gd name="T85" fmla="*/ 28 h 36"/>
                <a:gd name="T86" fmla="*/ 73 w 151"/>
                <a:gd name="T87" fmla="*/ 23 h 36"/>
                <a:gd name="T88" fmla="*/ 79 w 151"/>
                <a:gd name="T89" fmla="*/ 11 h 36"/>
                <a:gd name="T90" fmla="*/ 77 w 151"/>
                <a:gd name="T91" fmla="*/ 13 h 36"/>
                <a:gd name="T92" fmla="*/ 103 w 151"/>
                <a:gd name="T93" fmla="*/ 15 h 36"/>
                <a:gd name="T94" fmla="*/ 102 w 151"/>
                <a:gd name="T95" fmla="*/ 17 h 36"/>
                <a:gd name="T96" fmla="*/ 111 w 151"/>
                <a:gd name="T97" fmla="*/ 11 h 36"/>
                <a:gd name="T98" fmla="*/ 111 w 151"/>
                <a:gd name="T99" fmla="*/ 14 h 36"/>
                <a:gd name="T100" fmla="*/ 119 w 151"/>
                <a:gd name="T101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1" h="36">
                  <a:moveTo>
                    <a:pt x="151" y="8"/>
                  </a:moveTo>
                  <a:cubicBezTo>
                    <a:pt x="147" y="5"/>
                    <a:pt x="150" y="2"/>
                    <a:pt x="151" y="0"/>
                  </a:cubicBezTo>
                  <a:cubicBezTo>
                    <a:pt x="148" y="0"/>
                    <a:pt x="145" y="0"/>
                    <a:pt x="143" y="1"/>
                  </a:cubicBezTo>
                  <a:cubicBezTo>
                    <a:pt x="143" y="4"/>
                    <a:pt x="139" y="5"/>
                    <a:pt x="136" y="5"/>
                  </a:cubicBezTo>
                  <a:cubicBezTo>
                    <a:pt x="137" y="4"/>
                    <a:pt x="136" y="3"/>
                    <a:pt x="135" y="2"/>
                  </a:cubicBezTo>
                  <a:cubicBezTo>
                    <a:pt x="134" y="2"/>
                    <a:pt x="133" y="7"/>
                    <a:pt x="131" y="5"/>
                  </a:cubicBezTo>
                  <a:cubicBezTo>
                    <a:pt x="131" y="4"/>
                    <a:pt x="130" y="3"/>
                    <a:pt x="128" y="2"/>
                  </a:cubicBezTo>
                  <a:cubicBezTo>
                    <a:pt x="123" y="9"/>
                    <a:pt x="111" y="2"/>
                    <a:pt x="106" y="10"/>
                  </a:cubicBezTo>
                  <a:cubicBezTo>
                    <a:pt x="102" y="8"/>
                    <a:pt x="99" y="11"/>
                    <a:pt x="96" y="10"/>
                  </a:cubicBezTo>
                  <a:cubicBezTo>
                    <a:pt x="95" y="9"/>
                    <a:pt x="97" y="8"/>
                    <a:pt x="95" y="7"/>
                  </a:cubicBezTo>
                  <a:cubicBezTo>
                    <a:pt x="92" y="10"/>
                    <a:pt x="89" y="9"/>
                    <a:pt x="85" y="15"/>
                  </a:cubicBezTo>
                  <a:cubicBezTo>
                    <a:pt x="86" y="15"/>
                    <a:pt x="86" y="16"/>
                    <a:pt x="87" y="16"/>
                  </a:cubicBezTo>
                  <a:cubicBezTo>
                    <a:pt x="89" y="15"/>
                    <a:pt x="91" y="11"/>
                    <a:pt x="94" y="11"/>
                  </a:cubicBezTo>
                  <a:cubicBezTo>
                    <a:pt x="94" y="13"/>
                    <a:pt x="91" y="15"/>
                    <a:pt x="90" y="17"/>
                  </a:cubicBezTo>
                  <a:cubicBezTo>
                    <a:pt x="86" y="15"/>
                    <a:pt x="83" y="20"/>
                    <a:pt x="80" y="18"/>
                  </a:cubicBezTo>
                  <a:cubicBezTo>
                    <a:pt x="81" y="15"/>
                    <a:pt x="83" y="17"/>
                    <a:pt x="84" y="15"/>
                  </a:cubicBezTo>
                  <a:cubicBezTo>
                    <a:pt x="85" y="13"/>
                    <a:pt x="83" y="12"/>
                    <a:pt x="83" y="10"/>
                  </a:cubicBezTo>
                  <a:cubicBezTo>
                    <a:pt x="85" y="10"/>
                    <a:pt x="86" y="10"/>
                    <a:pt x="87" y="9"/>
                  </a:cubicBezTo>
                  <a:cubicBezTo>
                    <a:pt x="85" y="9"/>
                    <a:pt x="86" y="6"/>
                    <a:pt x="85" y="8"/>
                  </a:cubicBezTo>
                  <a:cubicBezTo>
                    <a:pt x="81" y="8"/>
                    <a:pt x="74" y="10"/>
                    <a:pt x="69" y="11"/>
                  </a:cubicBezTo>
                  <a:cubicBezTo>
                    <a:pt x="67" y="12"/>
                    <a:pt x="69" y="14"/>
                    <a:pt x="67" y="16"/>
                  </a:cubicBezTo>
                  <a:cubicBezTo>
                    <a:pt x="64" y="14"/>
                    <a:pt x="61" y="13"/>
                    <a:pt x="58" y="14"/>
                  </a:cubicBezTo>
                  <a:cubicBezTo>
                    <a:pt x="59" y="15"/>
                    <a:pt x="59" y="16"/>
                    <a:pt x="58" y="17"/>
                  </a:cubicBezTo>
                  <a:cubicBezTo>
                    <a:pt x="56" y="13"/>
                    <a:pt x="49" y="17"/>
                    <a:pt x="44" y="14"/>
                  </a:cubicBezTo>
                  <a:cubicBezTo>
                    <a:pt x="42" y="16"/>
                    <a:pt x="44" y="17"/>
                    <a:pt x="42" y="18"/>
                  </a:cubicBezTo>
                  <a:cubicBezTo>
                    <a:pt x="40" y="17"/>
                    <a:pt x="40" y="15"/>
                    <a:pt x="37" y="15"/>
                  </a:cubicBezTo>
                  <a:cubicBezTo>
                    <a:pt x="36" y="17"/>
                    <a:pt x="39" y="18"/>
                    <a:pt x="37" y="20"/>
                  </a:cubicBezTo>
                  <a:cubicBezTo>
                    <a:pt x="36" y="21"/>
                    <a:pt x="35" y="21"/>
                    <a:pt x="34" y="20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29" y="13"/>
                    <a:pt x="28" y="19"/>
                    <a:pt x="23" y="16"/>
                  </a:cubicBezTo>
                  <a:cubicBezTo>
                    <a:pt x="22" y="18"/>
                    <a:pt x="20" y="19"/>
                    <a:pt x="18" y="19"/>
                  </a:cubicBezTo>
                  <a:cubicBezTo>
                    <a:pt x="19" y="17"/>
                    <a:pt x="20" y="18"/>
                    <a:pt x="20" y="17"/>
                  </a:cubicBezTo>
                  <a:cubicBezTo>
                    <a:pt x="18" y="15"/>
                    <a:pt x="17" y="19"/>
                    <a:pt x="15" y="17"/>
                  </a:cubicBezTo>
                  <a:cubicBezTo>
                    <a:pt x="14" y="19"/>
                    <a:pt x="13" y="20"/>
                    <a:pt x="13" y="21"/>
                  </a:cubicBezTo>
                  <a:cubicBezTo>
                    <a:pt x="8" y="20"/>
                    <a:pt x="2" y="24"/>
                    <a:pt x="0" y="26"/>
                  </a:cubicBezTo>
                  <a:cubicBezTo>
                    <a:pt x="1" y="27"/>
                    <a:pt x="2" y="27"/>
                    <a:pt x="2" y="28"/>
                  </a:cubicBezTo>
                  <a:cubicBezTo>
                    <a:pt x="4" y="26"/>
                    <a:pt x="5" y="25"/>
                    <a:pt x="7" y="25"/>
                  </a:cubicBezTo>
                  <a:cubicBezTo>
                    <a:pt x="6" y="26"/>
                    <a:pt x="8" y="27"/>
                    <a:pt x="9" y="29"/>
                  </a:cubicBezTo>
                  <a:cubicBezTo>
                    <a:pt x="10" y="28"/>
                    <a:pt x="11" y="26"/>
                    <a:pt x="13" y="28"/>
                  </a:cubicBezTo>
                  <a:cubicBezTo>
                    <a:pt x="14" y="30"/>
                    <a:pt x="11" y="31"/>
                    <a:pt x="11" y="33"/>
                  </a:cubicBezTo>
                  <a:cubicBezTo>
                    <a:pt x="12" y="32"/>
                    <a:pt x="13" y="33"/>
                    <a:pt x="13" y="34"/>
                  </a:cubicBezTo>
                  <a:cubicBezTo>
                    <a:pt x="15" y="31"/>
                    <a:pt x="19" y="36"/>
                    <a:pt x="22" y="35"/>
                  </a:cubicBezTo>
                  <a:cubicBezTo>
                    <a:pt x="23" y="34"/>
                    <a:pt x="23" y="32"/>
                    <a:pt x="24" y="31"/>
                  </a:cubicBezTo>
                  <a:cubicBezTo>
                    <a:pt x="27" y="34"/>
                    <a:pt x="28" y="30"/>
                    <a:pt x="31" y="33"/>
                  </a:cubicBezTo>
                  <a:cubicBezTo>
                    <a:pt x="34" y="33"/>
                    <a:pt x="36" y="31"/>
                    <a:pt x="39" y="31"/>
                  </a:cubicBezTo>
                  <a:cubicBezTo>
                    <a:pt x="39" y="32"/>
                    <a:pt x="39" y="33"/>
                    <a:pt x="40" y="33"/>
                  </a:cubicBezTo>
                  <a:cubicBezTo>
                    <a:pt x="44" y="34"/>
                    <a:pt x="47" y="27"/>
                    <a:pt x="51" y="31"/>
                  </a:cubicBezTo>
                  <a:cubicBezTo>
                    <a:pt x="53" y="29"/>
                    <a:pt x="51" y="25"/>
                    <a:pt x="55" y="24"/>
                  </a:cubicBezTo>
                  <a:cubicBezTo>
                    <a:pt x="56" y="26"/>
                    <a:pt x="54" y="27"/>
                    <a:pt x="54" y="29"/>
                  </a:cubicBezTo>
                  <a:cubicBezTo>
                    <a:pt x="59" y="32"/>
                    <a:pt x="64" y="29"/>
                    <a:pt x="68" y="25"/>
                  </a:cubicBezTo>
                  <a:cubicBezTo>
                    <a:pt x="67" y="23"/>
                    <a:pt x="63" y="26"/>
                    <a:pt x="63" y="23"/>
                  </a:cubicBezTo>
                  <a:cubicBezTo>
                    <a:pt x="65" y="20"/>
                    <a:pt x="72" y="26"/>
                    <a:pt x="69" y="29"/>
                  </a:cubicBezTo>
                  <a:cubicBezTo>
                    <a:pt x="73" y="30"/>
                    <a:pt x="78" y="29"/>
                    <a:pt x="81" y="24"/>
                  </a:cubicBezTo>
                  <a:cubicBezTo>
                    <a:pt x="85" y="26"/>
                    <a:pt x="88" y="23"/>
                    <a:pt x="92" y="23"/>
                  </a:cubicBezTo>
                  <a:cubicBezTo>
                    <a:pt x="92" y="21"/>
                    <a:pt x="92" y="20"/>
                    <a:pt x="93" y="18"/>
                  </a:cubicBezTo>
                  <a:cubicBezTo>
                    <a:pt x="95" y="18"/>
                    <a:pt x="97" y="21"/>
                    <a:pt x="99" y="22"/>
                  </a:cubicBezTo>
                  <a:cubicBezTo>
                    <a:pt x="100" y="20"/>
                    <a:pt x="102" y="22"/>
                    <a:pt x="104" y="21"/>
                  </a:cubicBezTo>
                  <a:cubicBezTo>
                    <a:pt x="106" y="20"/>
                    <a:pt x="104" y="17"/>
                    <a:pt x="107" y="17"/>
                  </a:cubicBezTo>
                  <a:cubicBezTo>
                    <a:pt x="109" y="18"/>
                    <a:pt x="106" y="19"/>
                    <a:pt x="107" y="20"/>
                  </a:cubicBezTo>
                  <a:cubicBezTo>
                    <a:pt x="109" y="19"/>
                    <a:pt x="111" y="22"/>
                    <a:pt x="113" y="22"/>
                  </a:cubicBezTo>
                  <a:cubicBezTo>
                    <a:pt x="115" y="22"/>
                    <a:pt x="113" y="20"/>
                    <a:pt x="114" y="19"/>
                  </a:cubicBezTo>
                  <a:cubicBezTo>
                    <a:pt x="119" y="19"/>
                    <a:pt x="123" y="21"/>
                    <a:pt x="127" y="18"/>
                  </a:cubicBezTo>
                  <a:cubicBezTo>
                    <a:pt x="126" y="17"/>
                    <a:pt x="124" y="17"/>
                    <a:pt x="125" y="16"/>
                  </a:cubicBezTo>
                  <a:cubicBezTo>
                    <a:pt x="128" y="15"/>
                    <a:pt x="131" y="10"/>
                    <a:pt x="134" y="11"/>
                  </a:cubicBezTo>
                  <a:cubicBezTo>
                    <a:pt x="134" y="12"/>
                    <a:pt x="135" y="13"/>
                    <a:pt x="135" y="14"/>
                  </a:cubicBezTo>
                  <a:cubicBezTo>
                    <a:pt x="134" y="15"/>
                    <a:pt x="133" y="15"/>
                    <a:pt x="132" y="16"/>
                  </a:cubicBezTo>
                  <a:cubicBezTo>
                    <a:pt x="135" y="19"/>
                    <a:pt x="139" y="16"/>
                    <a:pt x="140" y="18"/>
                  </a:cubicBezTo>
                  <a:cubicBezTo>
                    <a:pt x="140" y="14"/>
                    <a:pt x="138" y="9"/>
                    <a:pt x="144" y="8"/>
                  </a:cubicBezTo>
                  <a:cubicBezTo>
                    <a:pt x="145" y="11"/>
                    <a:pt x="144" y="14"/>
                    <a:pt x="142" y="17"/>
                  </a:cubicBezTo>
                  <a:cubicBezTo>
                    <a:pt x="143" y="18"/>
                    <a:pt x="144" y="18"/>
                    <a:pt x="144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2" y="15"/>
                    <a:pt x="148" y="12"/>
                    <a:pt x="151" y="8"/>
                  </a:cubicBezTo>
                  <a:close/>
                  <a:moveTo>
                    <a:pt x="20" y="23"/>
                  </a:moveTo>
                  <a:cubicBezTo>
                    <a:pt x="19" y="25"/>
                    <a:pt x="17" y="24"/>
                    <a:pt x="16" y="23"/>
                  </a:cubicBezTo>
                  <a:cubicBezTo>
                    <a:pt x="16" y="21"/>
                    <a:pt x="15" y="21"/>
                    <a:pt x="16" y="19"/>
                  </a:cubicBezTo>
                  <a:cubicBezTo>
                    <a:pt x="18" y="19"/>
                    <a:pt x="20" y="22"/>
                    <a:pt x="20" y="23"/>
                  </a:cubicBezTo>
                  <a:close/>
                  <a:moveTo>
                    <a:pt x="30" y="24"/>
                  </a:moveTo>
                  <a:cubicBezTo>
                    <a:pt x="30" y="23"/>
                    <a:pt x="30" y="22"/>
                    <a:pt x="32" y="21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2" y="24"/>
                    <a:pt x="31" y="26"/>
                    <a:pt x="30" y="24"/>
                  </a:cubicBezTo>
                  <a:close/>
                  <a:moveTo>
                    <a:pt x="46" y="28"/>
                  </a:moveTo>
                  <a:cubicBezTo>
                    <a:pt x="44" y="26"/>
                    <a:pt x="44" y="25"/>
                    <a:pt x="46" y="24"/>
                  </a:cubicBezTo>
                  <a:cubicBezTo>
                    <a:pt x="48" y="25"/>
                    <a:pt x="47" y="26"/>
                    <a:pt x="46" y="28"/>
                  </a:cubicBezTo>
                  <a:close/>
                  <a:moveTo>
                    <a:pt x="73" y="28"/>
                  </a:moveTo>
                  <a:cubicBezTo>
                    <a:pt x="72" y="26"/>
                    <a:pt x="75" y="26"/>
                    <a:pt x="75" y="24"/>
                  </a:cubicBezTo>
                  <a:cubicBezTo>
                    <a:pt x="78" y="26"/>
                    <a:pt x="74" y="27"/>
                    <a:pt x="73" y="28"/>
                  </a:cubicBezTo>
                  <a:close/>
                  <a:moveTo>
                    <a:pt x="77" y="13"/>
                  </a:moveTo>
                  <a:cubicBezTo>
                    <a:pt x="77" y="17"/>
                    <a:pt x="74" y="19"/>
                    <a:pt x="73" y="23"/>
                  </a:cubicBezTo>
                  <a:cubicBezTo>
                    <a:pt x="69" y="19"/>
                    <a:pt x="75" y="15"/>
                    <a:pt x="75" y="11"/>
                  </a:cubicBezTo>
                  <a:cubicBezTo>
                    <a:pt x="77" y="13"/>
                    <a:pt x="78" y="12"/>
                    <a:pt x="79" y="11"/>
                  </a:cubicBezTo>
                  <a:cubicBezTo>
                    <a:pt x="80" y="12"/>
                    <a:pt x="80" y="13"/>
                    <a:pt x="80" y="13"/>
                  </a:cubicBezTo>
                  <a:cubicBezTo>
                    <a:pt x="79" y="15"/>
                    <a:pt x="78" y="12"/>
                    <a:pt x="77" y="13"/>
                  </a:cubicBezTo>
                  <a:close/>
                  <a:moveTo>
                    <a:pt x="102" y="17"/>
                  </a:moveTo>
                  <a:cubicBezTo>
                    <a:pt x="102" y="16"/>
                    <a:pt x="103" y="16"/>
                    <a:pt x="103" y="15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3" y="19"/>
                    <a:pt x="102" y="17"/>
                  </a:cubicBezTo>
                  <a:close/>
                  <a:moveTo>
                    <a:pt x="111" y="14"/>
                  </a:moveTo>
                  <a:cubicBezTo>
                    <a:pt x="109" y="13"/>
                    <a:pt x="109" y="12"/>
                    <a:pt x="111" y="11"/>
                  </a:cubicBezTo>
                  <a:cubicBezTo>
                    <a:pt x="111" y="11"/>
                    <a:pt x="112" y="12"/>
                    <a:pt x="113" y="12"/>
                  </a:cubicBezTo>
                  <a:cubicBezTo>
                    <a:pt x="112" y="13"/>
                    <a:pt x="112" y="14"/>
                    <a:pt x="111" y="14"/>
                  </a:cubicBezTo>
                  <a:close/>
                  <a:moveTo>
                    <a:pt x="117" y="18"/>
                  </a:moveTo>
                  <a:cubicBezTo>
                    <a:pt x="115" y="15"/>
                    <a:pt x="115" y="10"/>
                    <a:pt x="119" y="11"/>
                  </a:cubicBezTo>
                  <a:cubicBezTo>
                    <a:pt x="120" y="13"/>
                    <a:pt x="119" y="15"/>
                    <a:pt x="11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8" name="淘宝网Chenying0907出品 65"/>
            <p:cNvSpPr>
              <a:spLocks noEditPoints="1"/>
            </p:cNvSpPr>
            <p:nvPr/>
          </p:nvSpPr>
          <p:spPr bwMode="auto">
            <a:xfrm>
              <a:off x="6772276" y="3287713"/>
              <a:ext cx="611188" cy="298450"/>
            </a:xfrm>
            <a:custGeom>
              <a:avLst/>
              <a:gdLst>
                <a:gd name="T0" fmla="*/ 148 w 188"/>
                <a:gd name="T1" fmla="*/ 7 h 90"/>
                <a:gd name="T2" fmla="*/ 132 w 188"/>
                <a:gd name="T3" fmla="*/ 7 h 90"/>
                <a:gd name="T4" fmla="*/ 114 w 188"/>
                <a:gd name="T5" fmla="*/ 4 h 90"/>
                <a:gd name="T6" fmla="*/ 122 w 188"/>
                <a:gd name="T7" fmla="*/ 9 h 90"/>
                <a:gd name="T8" fmla="*/ 105 w 188"/>
                <a:gd name="T9" fmla="*/ 18 h 90"/>
                <a:gd name="T10" fmla="*/ 95 w 188"/>
                <a:gd name="T11" fmla="*/ 18 h 90"/>
                <a:gd name="T12" fmla="*/ 81 w 188"/>
                <a:gd name="T13" fmla="*/ 32 h 90"/>
                <a:gd name="T14" fmla="*/ 90 w 188"/>
                <a:gd name="T15" fmla="*/ 40 h 90"/>
                <a:gd name="T16" fmla="*/ 82 w 188"/>
                <a:gd name="T17" fmla="*/ 50 h 90"/>
                <a:gd name="T18" fmla="*/ 60 w 188"/>
                <a:gd name="T19" fmla="*/ 49 h 90"/>
                <a:gd name="T20" fmla="*/ 45 w 188"/>
                <a:gd name="T21" fmla="*/ 54 h 90"/>
                <a:gd name="T22" fmla="*/ 31 w 188"/>
                <a:gd name="T23" fmla="*/ 72 h 90"/>
                <a:gd name="T24" fmla="*/ 22 w 188"/>
                <a:gd name="T25" fmla="*/ 63 h 90"/>
                <a:gd name="T26" fmla="*/ 4 w 188"/>
                <a:gd name="T27" fmla="*/ 83 h 90"/>
                <a:gd name="T28" fmla="*/ 13 w 188"/>
                <a:gd name="T29" fmla="*/ 87 h 90"/>
                <a:gd name="T30" fmla="*/ 19 w 188"/>
                <a:gd name="T31" fmla="*/ 80 h 90"/>
                <a:gd name="T32" fmla="*/ 35 w 188"/>
                <a:gd name="T33" fmla="*/ 76 h 90"/>
                <a:gd name="T34" fmla="*/ 53 w 188"/>
                <a:gd name="T35" fmla="*/ 74 h 90"/>
                <a:gd name="T36" fmla="*/ 63 w 188"/>
                <a:gd name="T37" fmla="*/ 62 h 90"/>
                <a:gd name="T38" fmla="*/ 81 w 188"/>
                <a:gd name="T39" fmla="*/ 57 h 90"/>
                <a:gd name="T40" fmla="*/ 84 w 188"/>
                <a:gd name="T41" fmla="*/ 57 h 90"/>
                <a:gd name="T42" fmla="*/ 89 w 188"/>
                <a:gd name="T43" fmla="*/ 50 h 90"/>
                <a:gd name="T44" fmla="*/ 95 w 188"/>
                <a:gd name="T45" fmla="*/ 52 h 90"/>
                <a:gd name="T46" fmla="*/ 110 w 188"/>
                <a:gd name="T47" fmla="*/ 48 h 90"/>
                <a:gd name="T48" fmla="*/ 117 w 188"/>
                <a:gd name="T49" fmla="*/ 40 h 90"/>
                <a:gd name="T50" fmla="*/ 120 w 188"/>
                <a:gd name="T51" fmla="*/ 43 h 90"/>
                <a:gd name="T52" fmla="*/ 137 w 188"/>
                <a:gd name="T53" fmla="*/ 34 h 90"/>
                <a:gd name="T54" fmla="*/ 155 w 188"/>
                <a:gd name="T55" fmla="*/ 26 h 90"/>
                <a:gd name="T56" fmla="*/ 161 w 188"/>
                <a:gd name="T57" fmla="*/ 30 h 90"/>
                <a:gd name="T58" fmla="*/ 181 w 188"/>
                <a:gd name="T59" fmla="*/ 8 h 90"/>
                <a:gd name="T60" fmla="*/ 7 w 188"/>
                <a:gd name="T61" fmla="*/ 77 h 90"/>
                <a:gd name="T62" fmla="*/ 19 w 188"/>
                <a:gd name="T63" fmla="*/ 68 h 90"/>
                <a:gd name="T64" fmla="*/ 42 w 188"/>
                <a:gd name="T65" fmla="*/ 68 h 90"/>
                <a:gd name="T66" fmla="*/ 42 w 188"/>
                <a:gd name="T67" fmla="*/ 66 h 90"/>
                <a:gd name="T68" fmla="*/ 42 w 188"/>
                <a:gd name="T69" fmla="*/ 68 h 90"/>
                <a:gd name="T70" fmla="*/ 52 w 188"/>
                <a:gd name="T71" fmla="*/ 61 h 90"/>
                <a:gd name="T72" fmla="*/ 57 w 188"/>
                <a:gd name="T73" fmla="*/ 55 h 90"/>
                <a:gd name="T74" fmla="*/ 70 w 188"/>
                <a:gd name="T75" fmla="*/ 60 h 90"/>
                <a:gd name="T76" fmla="*/ 70 w 188"/>
                <a:gd name="T77" fmla="*/ 51 h 90"/>
                <a:gd name="T78" fmla="*/ 70 w 188"/>
                <a:gd name="T79" fmla="*/ 60 h 90"/>
                <a:gd name="T80" fmla="*/ 79 w 188"/>
                <a:gd name="T81" fmla="*/ 50 h 90"/>
                <a:gd name="T82" fmla="*/ 95 w 188"/>
                <a:gd name="T83" fmla="*/ 20 h 90"/>
                <a:gd name="T84" fmla="*/ 98 w 188"/>
                <a:gd name="T85" fmla="*/ 39 h 90"/>
                <a:gd name="T86" fmla="*/ 100 w 188"/>
                <a:gd name="T87" fmla="*/ 39 h 90"/>
                <a:gd name="T88" fmla="*/ 91 w 188"/>
                <a:gd name="T89" fmla="*/ 33 h 90"/>
                <a:gd name="T90" fmla="*/ 97 w 188"/>
                <a:gd name="T91" fmla="*/ 30 h 90"/>
                <a:gd name="T92" fmla="*/ 104 w 188"/>
                <a:gd name="T93" fmla="*/ 35 h 90"/>
                <a:gd name="T94" fmla="*/ 111 w 188"/>
                <a:gd name="T95" fmla="*/ 30 h 90"/>
                <a:gd name="T96" fmla="*/ 122 w 188"/>
                <a:gd name="T97" fmla="*/ 21 h 90"/>
                <a:gd name="T98" fmla="*/ 130 w 188"/>
                <a:gd name="T99" fmla="*/ 28 h 90"/>
                <a:gd name="T100" fmla="*/ 130 w 188"/>
                <a:gd name="T101" fmla="*/ 17 h 90"/>
                <a:gd name="T102" fmla="*/ 130 w 188"/>
                <a:gd name="T103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8" h="90">
                  <a:moveTo>
                    <a:pt x="181" y="8"/>
                  </a:moveTo>
                  <a:cubicBezTo>
                    <a:pt x="172" y="4"/>
                    <a:pt x="163" y="4"/>
                    <a:pt x="155" y="2"/>
                  </a:cubicBezTo>
                  <a:cubicBezTo>
                    <a:pt x="154" y="5"/>
                    <a:pt x="150" y="8"/>
                    <a:pt x="148" y="7"/>
                  </a:cubicBezTo>
                  <a:cubicBezTo>
                    <a:pt x="148" y="3"/>
                    <a:pt x="151" y="5"/>
                    <a:pt x="153" y="1"/>
                  </a:cubicBezTo>
                  <a:cubicBezTo>
                    <a:pt x="150" y="0"/>
                    <a:pt x="147" y="1"/>
                    <a:pt x="144" y="4"/>
                  </a:cubicBezTo>
                  <a:cubicBezTo>
                    <a:pt x="140" y="4"/>
                    <a:pt x="136" y="2"/>
                    <a:pt x="132" y="7"/>
                  </a:cubicBezTo>
                  <a:cubicBezTo>
                    <a:pt x="131" y="5"/>
                    <a:pt x="127" y="7"/>
                    <a:pt x="128" y="5"/>
                  </a:cubicBezTo>
                  <a:cubicBezTo>
                    <a:pt x="129" y="4"/>
                    <a:pt x="130" y="4"/>
                    <a:pt x="132" y="1"/>
                  </a:cubicBezTo>
                  <a:cubicBezTo>
                    <a:pt x="126" y="2"/>
                    <a:pt x="120" y="0"/>
                    <a:pt x="114" y="4"/>
                  </a:cubicBezTo>
                  <a:cubicBezTo>
                    <a:pt x="111" y="1"/>
                    <a:pt x="109" y="2"/>
                    <a:pt x="107" y="3"/>
                  </a:cubicBezTo>
                  <a:cubicBezTo>
                    <a:pt x="104" y="7"/>
                    <a:pt x="111" y="8"/>
                    <a:pt x="113" y="12"/>
                  </a:cubicBezTo>
                  <a:cubicBezTo>
                    <a:pt x="116" y="9"/>
                    <a:pt x="120" y="13"/>
                    <a:pt x="122" y="9"/>
                  </a:cubicBezTo>
                  <a:cubicBezTo>
                    <a:pt x="124" y="12"/>
                    <a:pt x="121" y="17"/>
                    <a:pt x="119" y="20"/>
                  </a:cubicBezTo>
                  <a:cubicBezTo>
                    <a:pt x="117" y="18"/>
                    <a:pt x="119" y="15"/>
                    <a:pt x="116" y="14"/>
                  </a:cubicBezTo>
                  <a:cubicBezTo>
                    <a:pt x="112" y="17"/>
                    <a:pt x="108" y="16"/>
                    <a:pt x="105" y="18"/>
                  </a:cubicBezTo>
                  <a:cubicBezTo>
                    <a:pt x="106" y="20"/>
                    <a:pt x="105" y="22"/>
                    <a:pt x="103" y="24"/>
                  </a:cubicBezTo>
                  <a:cubicBezTo>
                    <a:pt x="100" y="21"/>
                    <a:pt x="105" y="19"/>
                    <a:pt x="103" y="16"/>
                  </a:cubicBezTo>
                  <a:cubicBezTo>
                    <a:pt x="101" y="19"/>
                    <a:pt x="96" y="16"/>
                    <a:pt x="95" y="18"/>
                  </a:cubicBezTo>
                  <a:cubicBezTo>
                    <a:pt x="94" y="18"/>
                    <a:pt x="93" y="17"/>
                    <a:pt x="92" y="16"/>
                  </a:cubicBezTo>
                  <a:cubicBezTo>
                    <a:pt x="85" y="16"/>
                    <a:pt x="90" y="27"/>
                    <a:pt x="84" y="27"/>
                  </a:cubicBezTo>
                  <a:cubicBezTo>
                    <a:pt x="84" y="30"/>
                    <a:pt x="84" y="31"/>
                    <a:pt x="81" y="32"/>
                  </a:cubicBezTo>
                  <a:cubicBezTo>
                    <a:pt x="82" y="33"/>
                    <a:pt x="83" y="32"/>
                    <a:pt x="84" y="34"/>
                  </a:cubicBezTo>
                  <a:cubicBezTo>
                    <a:pt x="85" y="33"/>
                    <a:pt x="84" y="31"/>
                    <a:pt x="86" y="31"/>
                  </a:cubicBezTo>
                  <a:cubicBezTo>
                    <a:pt x="89" y="34"/>
                    <a:pt x="92" y="35"/>
                    <a:pt x="90" y="40"/>
                  </a:cubicBezTo>
                  <a:cubicBezTo>
                    <a:pt x="88" y="39"/>
                    <a:pt x="87" y="41"/>
                    <a:pt x="86" y="40"/>
                  </a:cubicBezTo>
                  <a:cubicBezTo>
                    <a:pt x="84" y="44"/>
                    <a:pt x="87" y="47"/>
                    <a:pt x="86" y="51"/>
                  </a:cubicBezTo>
                  <a:cubicBezTo>
                    <a:pt x="85" y="50"/>
                    <a:pt x="84" y="51"/>
                    <a:pt x="82" y="50"/>
                  </a:cubicBezTo>
                  <a:cubicBezTo>
                    <a:pt x="84" y="47"/>
                    <a:pt x="82" y="44"/>
                    <a:pt x="80" y="41"/>
                  </a:cubicBezTo>
                  <a:cubicBezTo>
                    <a:pt x="75" y="43"/>
                    <a:pt x="68" y="45"/>
                    <a:pt x="66" y="52"/>
                  </a:cubicBezTo>
                  <a:cubicBezTo>
                    <a:pt x="64" y="50"/>
                    <a:pt x="63" y="48"/>
                    <a:pt x="60" y="49"/>
                  </a:cubicBezTo>
                  <a:cubicBezTo>
                    <a:pt x="61" y="51"/>
                    <a:pt x="63" y="52"/>
                    <a:pt x="62" y="53"/>
                  </a:cubicBezTo>
                  <a:cubicBezTo>
                    <a:pt x="60" y="53"/>
                    <a:pt x="58" y="52"/>
                    <a:pt x="57" y="55"/>
                  </a:cubicBezTo>
                  <a:cubicBezTo>
                    <a:pt x="54" y="50"/>
                    <a:pt x="48" y="59"/>
                    <a:pt x="45" y="54"/>
                  </a:cubicBezTo>
                  <a:cubicBezTo>
                    <a:pt x="41" y="56"/>
                    <a:pt x="42" y="61"/>
                    <a:pt x="41" y="64"/>
                  </a:cubicBezTo>
                  <a:cubicBezTo>
                    <a:pt x="37" y="64"/>
                    <a:pt x="39" y="60"/>
                    <a:pt x="37" y="60"/>
                  </a:cubicBezTo>
                  <a:cubicBezTo>
                    <a:pt x="34" y="64"/>
                    <a:pt x="32" y="68"/>
                    <a:pt x="31" y="72"/>
                  </a:cubicBezTo>
                  <a:cubicBezTo>
                    <a:pt x="29" y="73"/>
                    <a:pt x="28" y="73"/>
                    <a:pt x="27" y="72"/>
                  </a:cubicBezTo>
                  <a:cubicBezTo>
                    <a:pt x="27" y="67"/>
                    <a:pt x="33" y="66"/>
                    <a:pt x="31" y="62"/>
                  </a:cubicBezTo>
                  <a:cubicBezTo>
                    <a:pt x="27" y="60"/>
                    <a:pt x="25" y="67"/>
                    <a:pt x="22" y="63"/>
                  </a:cubicBezTo>
                  <a:cubicBezTo>
                    <a:pt x="17" y="74"/>
                    <a:pt x="4" y="67"/>
                    <a:pt x="0" y="77"/>
                  </a:cubicBezTo>
                  <a:cubicBezTo>
                    <a:pt x="2" y="80"/>
                    <a:pt x="4" y="78"/>
                    <a:pt x="6" y="79"/>
                  </a:cubicBezTo>
                  <a:cubicBezTo>
                    <a:pt x="5" y="81"/>
                    <a:pt x="6" y="83"/>
                    <a:pt x="4" y="83"/>
                  </a:cubicBezTo>
                  <a:cubicBezTo>
                    <a:pt x="6" y="84"/>
                    <a:pt x="6" y="85"/>
                    <a:pt x="7" y="86"/>
                  </a:cubicBezTo>
                  <a:cubicBezTo>
                    <a:pt x="6" y="88"/>
                    <a:pt x="6" y="89"/>
                    <a:pt x="6" y="90"/>
                  </a:cubicBezTo>
                  <a:cubicBezTo>
                    <a:pt x="8" y="88"/>
                    <a:pt x="11" y="90"/>
                    <a:pt x="13" y="87"/>
                  </a:cubicBezTo>
                  <a:cubicBezTo>
                    <a:pt x="12" y="86"/>
                    <a:pt x="12" y="82"/>
                    <a:pt x="15" y="82"/>
                  </a:cubicBezTo>
                  <a:cubicBezTo>
                    <a:pt x="16" y="83"/>
                    <a:pt x="16" y="86"/>
                    <a:pt x="18" y="85"/>
                  </a:cubicBezTo>
                  <a:cubicBezTo>
                    <a:pt x="17" y="84"/>
                    <a:pt x="18" y="82"/>
                    <a:pt x="19" y="80"/>
                  </a:cubicBezTo>
                  <a:cubicBezTo>
                    <a:pt x="23" y="85"/>
                    <a:pt x="29" y="76"/>
                    <a:pt x="30" y="81"/>
                  </a:cubicBezTo>
                  <a:cubicBezTo>
                    <a:pt x="34" y="80"/>
                    <a:pt x="31" y="76"/>
                    <a:pt x="32" y="74"/>
                  </a:cubicBezTo>
                  <a:cubicBezTo>
                    <a:pt x="34" y="73"/>
                    <a:pt x="33" y="75"/>
                    <a:pt x="35" y="76"/>
                  </a:cubicBezTo>
                  <a:cubicBezTo>
                    <a:pt x="39" y="74"/>
                    <a:pt x="43" y="76"/>
                    <a:pt x="47" y="74"/>
                  </a:cubicBezTo>
                  <a:cubicBezTo>
                    <a:pt x="47" y="73"/>
                    <a:pt x="44" y="72"/>
                    <a:pt x="45" y="70"/>
                  </a:cubicBezTo>
                  <a:cubicBezTo>
                    <a:pt x="48" y="68"/>
                    <a:pt x="52" y="72"/>
                    <a:pt x="53" y="74"/>
                  </a:cubicBezTo>
                  <a:cubicBezTo>
                    <a:pt x="55" y="72"/>
                    <a:pt x="54" y="71"/>
                    <a:pt x="55" y="69"/>
                  </a:cubicBezTo>
                  <a:cubicBezTo>
                    <a:pt x="57" y="69"/>
                    <a:pt x="58" y="69"/>
                    <a:pt x="59" y="69"/>
                  </a:cubicBezTo>
                  <a:cubicBezTo>
                    <a:pt x="62" y="67"/>
                    <a:pt x="60" y="65"/>
                    <a:pt x="63" y="62"/>
                  </a:cubicBezTo>
                  <a:cubicBezTo>
                    <a:pt x="64" y="63"/>
                    <a:pt x="65" y="62"/>
                    <a:pt x="66" y="62"/>
                  </a:cubicBezTo>
                  <a:cubicBezTo>
                    <a:pt x="66" y="65"/>
                    <a:pt x="68" y="64"/>
                    <a:pt x="69" y="66"/>
                  </a:cubicBezTo>
                  <a:cubicBezTo>
                    <a:pt x="73" y="62"/>
                    <a:pt x="77" y="62"/>
                    <a:pt x="81" y="57"/>
                  </a:cubicBezTo>
                  <a:cubicBezTo>
                    <a:pt x="81" y="56"/>
                    <a:pt x="79" y="55"/>
                    <a:pt x="79" y="54"/>
                  </a:cubicBezTo>
                  <a:cubicBezTo>
                    <a:pt x="82" y="52"/>
                    <a:pt x="85" y="54"/>
                    <a:pt x="86" y="52"/>
                  </a:cubicBezTo>
                  <a:cubicBezTo>
                    <a:pt x="90" y="54"/>
                    <a:pt x="85" y="55"/>
                    <a:pt x="84" y="57"/>
                  </a:cubicBezTo>
                  <a:cubicBezTo>
                    <a:pt x="88" y="59"/>
                    <a:pt x="91" y="55"/>
                    <a:pt x="93" y="55"/>
                  </a:cubicBezTo>
                  <a:cubicBezTo>
                    <a:pt x="94" y="54"/>
                    <a:pt x="93" y="53"/>
                    <a:pt x="94" y="51"/>
                  </a:cubicBezTo>
                  <a:cubicBezTo>
                    <a:pt x="92" y="50"/>
                    <a:pt x="91" y="52"/>
                    <a:pt x="89" y="50"/>
                  </a:cubicBezTo>
                  <a:cubicBezTo>
                    <a:pt x="91" y="44"/>
                    <a:pt x="100" y="43"/>
                    <a:pt x="105" y="41"/>
                  </a:cubicBezTo>
                  <a:cubicBezTo>
                    <a:pt x="104" y="46"/>
                    <a:pt x="99" y="45"/>
                    <a:pt x="96" y="45"/>
                  </a:cubicBezTo>
                  <a:cubicBezTo>
                    <a:pt x="95" y="48"/>
                    <a:pt x="95" y="50"/>
                    <a:pt x="95" y="52"/>
                  </a:cubicBezTo>
                  <a:cubicBezTo>
                    <a:pt x="95" y="53"/>
                    <a:pt x="98" y="52"/>
                    <a:pt x="98" y="52"/>
                  </a:cubicBezTo>
                  <a:cubicBezTo>
                    <a:pt x="98" y="51"/>
                    <a:pt x="99" y="50"/>
                    <a:pt x="99" y="49"/>
                  </a:cubicBezTo>
                  <a:cubicBezTo>
                    <a:pt x="102" y="49"/>
                    <a:pt x="109" y="49"/>
                    <a:pt x="110" y="48"/>
                  </a:cubicBezTo>
                  <a:cubicBezTo>
                    <a:pt x="111" y="46"/>
                    <a:pt x="108" y="45"/>
                    <a:pt x="110" y="43"/>
                  </a:cubicBezTo>
                  <a:cubicBezTo>
                    <a:pt x="112" y="43"/>
                    <a:pt x="114" y="45"/>
                    <a:pt x="115" y="44"/>
                  </a:cubicBezTo>
                  <a:cubicBezTo>
                    <a:pt x="115" y="42"/>
                    <a:pt x="117" y="41"/>
                    <a:pt x="117" y="40"/>
                  </a:cubicBezTo>
                  <a:cubicBezTo>
                    <a:pt x="115" y="40"/>
                    <a:pt x="114" y="42"/>
                    <a:pt x="113" y="41"/>
                  </a:cubicBezTo>
                  <a:cubicBezTo>
                    <a:pt x="115" y="38"/>
                    <a:pt x="111" y="37"/>
                    <a:pt x="113" y="34"/>
                  </a:cubicBezTo>
                  <a:cubicBezTo>
                    <a:pt x="117" y="35"/>
                    <a:pt x="117" y="40"/>
                    <a:pt x="120" y="43"/>
                  </a:cubicBezTo>
                  <a:cubicBezTo>
                    <a:pt x="123" y="41"/>
                    <a:pt x="125" y="41"/>
                    <a:pt x="128" y="39"/>
                  </a:cubicBezTo>
                  <a:cubicBezTo>
                    <a:pt x="127" y="38"/>
                    <a:pt x="126" y="38"/>
                    <a:pt x="126" y="37"/>
                  </a:cubicBezTo>
                  <a:cubicBezTo>
                    <a:pt x="131" y="36"/>
                    <a:pt x="133" y="39"/>
                    <a:pt x="137" y="34"/>
                  </a:cubicBezTo>
                  <a:cubicBezTo>
                    <a:pt x="136" y="31"/>
                    <a:pt x="135" y="36"/>
                    <a:pt x="134" y="33"/>
                  </a:cubicBezTo>
                  <a:cubicBezTo>
                    <a:pt x="142" y="26"/>
                    <a:pt x="149" y="30"/>
                    <a:pt x="158" y="29"/>
                  </a:cubicBezTo>
                  <a:cubicBezTo>
                    <a:pt x="156" y="27"/>
                    <a:pt x="155" y="28"/>
                    <a:pt x="155" y="26"/>
                  </a:cubicBezTo>
                  <a:cubicBezTo>
                    <a:pt x="157" y="22"/>
                    <a:pt x="160" y="20"/>
                    <a:pt x="163" y="22"/>
                  </a:cubicBezTo>
                  <a:cubicBezTo>
                    <a:pt x="162" y="23"/>
                    <a:pt x="161" y="24"/>
                    <a:pt x="159" y="25"/>
                  </a:cubicBezTo>
                  <a:cubicBezTo>
                    <a:pt x="162" y="27"/>
                    <a:pt x="162" y="28"/>
                    <a:pt x="161" y="30"/>
                  </a:cubicBezTo>
                  <a:cubicBezTo>
                    <a:pt x="166" y="29"/>
                    <a:pt x="172" y="28"/>
                    <a:pt x="175" y="23"/>
                  </a:cubicBezTo>
                  <a:cubicBezTo>
                    <a:pt x="182" y="28"/>
                    <a:pt x="184" y="19"/>
                    <a:pt x="188" y="16"/>
                  </a:cubicBezTo>
                  <a:cubicBezTo>
                    <a:pt x="185" y="12"/>
                    <a:pt x="182" y="11"/>
                    <a:pt x="181" y="8"/>
                  </a:cubicBezTo>
                  <a:close/>
                  <a:moveTo>
                    <a:pt x="21" y="80"/>
                  </a:moveTo>
                  <a:cubicBezTo>
                    <a:pt x="19" y="78"/>
                    <a:pt x="21" y="75"/>
                    <a:pt x="20" y="73"/>
                  </a:cubicBezTo>
                  <a:cubicBezTo>
                    <a:pt x="14" y="70"/>
                    <a:pt x="14" y="81"/>
                    <a:pt x="7" y="77"/>
                  </a:cubicBezTo>
                  <a:cubicBezTo>
                    <a:pt x="8" y="74"/>
                    <a:pt x="11" y="75"/>
                    <a:pt x="11" y="72"/>
                  </a:cubicBezTo>
                  <a:cubicBezTo>
                    <a:pt x="12" y="73"/>
                    <a:pt x="13" y="72"/>
                    <a:pt x="14" y="73"/>
                  </a:cubicBezTo>
                  <a:cubicBezTo>
                    <a:pt x="15" y="71"/>
                    <a:pt x="19" y="70"/>
                    <a:pt x="19" y="68"/>
                  </a:cubicBezTo>
                  <a:cubicBezTo>
                    <a:pt x="23" y="68"/>
                    <a:pt x="23" y="73"/>
                    <a:pt x="26" y="74"/>
                  </a:cubicBezTo>
                  <a:cubicBezTo>
                    <a:pt x="25" y="76"/>
                    <a:pt x="23" y="80"/>
                    <a:pt x="21" y="80"/>
                  </a:cubicBezTo>
                  <a:close/>
                  <a:moveTo>
                    <a:pt x="42" y="68"/>
                  </a:moveTo>
                  <a:cubicBezTo>
                    <a:pt x="40" y="70"/>
                    <a:pt x="43" y="71"/>
                    <a:pt x="41" y="72"/>
                  </a:cubicBezTo>
                  <a:cubicBezTo>
                    <a:pt x="38" y="72"/>
                    <a:pt x="35" y="69"/>
                    <a:pt x="36" y="66"/>
                  </a:cubicBezTo>
                  <a:cubicBezTo>
                    <a:pt x="38" y="65"/>
                    <a:pt x="40" y="67"/>
                    <a:pt x="42" y="66"/>
                  </a:cubicBezTo>
                  <a:cubicBezTo>
                    <a:pt x="45" y="60"/>
                    <a:pt x="47" y="61"/>
                    <a:pt x="50" y="57"/>
                  </a:cubicBezTo>
                  <a:cubicBezTo>
                    <a:pt x="52" y="58"/>
                    <a:pt x="51" y="59"/>
                    <a:pt x="52" y="60"/>
                  </a:cubicBezTo>
                  <a:cubicBezTo>
                    <a:pt x="47" y="61"/>
                    <a:pt x="47" y="67"/>
                    <a:pt x="42" y="68"/>
                  </a:cubicBezTo>
                  <a:close/>
                  <a:moveTo>
                    <a:pt x="54" y="68"/>
                  </a:moveTo>
                  <a:cubicBezTo>
                    <a:pt x="53" y="68"/>
                    <a:pt x="52" y="68"/>
                    <a:pt x="52" y="68"/>
                  </a:cubicBezTo>
                  <a:cubicBezTo>
                    <a:pt x="51" y="66"/>
                    <a:pt x="50" y="64"/>
                    <a:pt x="52" y="61"/>
                  </a:cubicBezTo>
                  <a:cubicBezTo>
                    <a:pt x="52" y="64"/>
                    <a:pt x="56" y="65"/>
                    <a:pt x="54" y="68"/>
                  </a:cubicBezTo>
                  <a:close/>
                  <a:moveTo>
                    <a:pt x="59" y="64"/>
                  </a:moveTo>
                  <a:cubicBezTo>
                    <a:pt x="59" y="61"/>
                    <a:pt x="58" y="58"/>
                    <a:pt x="57" y="55"/>
                  </a:cubicBezTo>
                  <a:cubicBezTo>
                    <a:pt x="59" y="54"/>
                    <a:pt x="60" y="54"/>
                    <a:pt x="62" y="54"/>
                  </a:cubicBezTo>
                  <a:cubicBezTo>
                    <a:pt x="63" y="57"/>
                    <a:pt x="61" y="62"/>
                    <a:pt x="59" y="64"/>
                  </a:cubicBezTo>
                  <a:close/>
                  <a:moveTo>
                    <a:pt x="70" y="60"/>
                  </a:moveTo>
                  <a:cubicBezTo>
                    <a:pt x="70" y="57"/>
                    <a:pt x="68" y="58"/>
                    <a:pt x="66" y="59"/>
                  </a:cubicBezTo>
                  <a:cubicBezTo>
                    <a:pt x="64" y="57"/>
                    <a:pt x="67" y="54"/>
                    <a:pt x="67" y="51"/>
                  </a:cubicBezTo>
                  <a:cubicBezTo>
                    <a:pt x="68" y="51"/>
                    <a:pt x="69" y="52"/>
                    <a:pt x="70" y="51"/>
                  </a:cubicBezTo>
                  <a:cubicBezTo>
                    <a:pt x="70" y="52"/>
                    <a:pt x="68" y="54"/>
                    <a:pt x="70" y="55"/>
                  </a:cubicBezTo>
                  <a:cubicBezTo>
                    <a:pt x="73" y="57"/>
                    <a:pt x="75" y="52"/>
                    <a:pt x="79" y="55"/>
                  </a:cubicBezTo>
                  <a:cubicBezTo>
                    <a:pt x="76" y="57"/>
                    <a:pt x="73" y="57"/>
                    <a:pt x="70" y="60"/>
                  </a:cubicBezTo>
                  <a:close/>
                  <a:moveTo>
                    <a:pt x="75" y="52"/>
                  </a:moveTo>
                  <a:cubicBezTo>
                    <a:pt x="73" y="50"/>
                    <a:pt x="74" y="48"/>
                    <a:pt x="76" y="46"/>
                  </a:cubicBezTo>
                  <a:cubicBezTo>
                    <a:pt x="78" y="47"/>
                    <a:pt x="79" y="48"/>
                    <a:pt x="79" y="50"/>
                  </a:cubicBezTo>
                  <a:cubicBezTo>
                    <a:pt x="78" y="52"/>
                    <a:pt x="76" y="51"/>
                    <a:pt x="75" y="52"/>
                  </a:cubicBezTo>
                  <a:close/>
                  <a:moveTo>
                    <a:pt x="98" y="22"/>
                  </a:moveTo>
                  <a:cubicBezTo>
                    <a:pt x="96" y="23"/>
                    <a:pt x="95" y="21"/>
                    <a:pt x="95" y="20"/>
                  </a:cubicBezTo>
                  <a:cubicBezTo>
                    <a:pt x="97" y="18"/>
                    <a:pt x="96" y="21"/>
                    <a:pt x="98" y="22"/>
                  </a:cubicBezTo>
                  <a:close/>
                  <a:moveTo>
                    <a:pt x="100" y="39"/>
                  </a:moveTo>
                  <a:cubicBezTo>
                    <a:pt x="100" y="39"/>
                    <a:pt x="99" y="39"/>
                    <a:pt x="98" y="39"/>
                  </a:cubicBezTo>
                  <a:cubicBezTo>
                    <a:pt x="96" y="38"/>
                    <a:pt x="97" y="37"/>
                    <a:pt x="96" y="36"/>
                  </a:cubicBezTo>
                  <a:cubicBezTo>
                    <a:pt x="98" y="35"/>
                    <a:pt x="99" y="35"/>
                    <a:pt x="101" y="35"/>
                  </a:cubicBezTo>
                  <a:cubicBezTo>
                    <a:pt x="101" y="36"/>
                    <a:pt x="101" y="37"/>
                    <a:pt x="100" y="39"/>
                  </a:cubicBezTo>
                  <a:close/>
                  <a:moveTo>
                    <a:pt x="97" y="30"/>
                  </a:moveTo>
                  <a:cubicBezTo>
                    <a:pt x="96" y="31"/>
                    <a:pt x="95" y="33"/>
                    <a:pt x="96" y="33"/>
                  </a:cubicBezTo>
                  <a:cubicBezTo>
                    <a:pt x="95" y="33"/>
                    <a:pt x="93" y="33"/>
                    <a:pt x="91" y="33"/>
                  </a:cubicBezTo>
                  <a:cubicBezTo>
                    <a:pt x="92" y="30"/>
                    <a:pt x="92" y="30"/>
                    <a:pt x="93" y="27"/>
                  </a:cubicBezTo>
                  <a:cubicBezTo>
                    <a:pt x="96" y="29"/>
                    <a:pt x="98" y="29"/>
                    <a:pt x="103" y="30"/>
                  </a:cubicBezTo>
                  <a:cubicBezTo>
                    <a:pt x="101" y="33"/>
                    <a:pt x="99" y="30"/>
                    <a:pt x="97" y="30"/>
                  </a:cubicBezTo>
                  <a:close/>
                  <a:moveTo>
                    <a:pt x="104" y="35"/>
                  </a:moveTo>
                  <a:cubicBezTo>
                    <a:pt x="102" y="33"/>
                    <a:pt x="103" y="29"/>
                    <a:pt x="106" y="28"/>
                  </a:cubicBezTo>
                  <a:cubicBezTo>
                    <a:pt x="107" y="30"/>
                    <a:pt x="106" y="33"/>
                    <a:pt x="104" y="35"/>
                  </a:cubicBezTo>
                  <a:close/>
                  <a:moveTo>
                    <a:pt x="111" y="30"/>
                  </a:moveTo>
                  <a:cubicBezTo>
                    <a:pt x="112" y="28"/>
                    <a:pt x="113" y="28"/>
                    <a:pt x="114" y="29"/>
                  </a:cubicBezTo>
                  <a:cubicBezTo>
                    <a:pt x="114" y="31"/>
                    <a:pt x="112" y="31"/>
                    <a:pt x="111" y="30"/>
                  </a:cubicBezTo>
                  <a:close/>
                  <a:moveTo>
                    <a:pt x="121" y="24"/>
                  </a:moveTo>
                  <a:cubicBezTo>
                    <a:pt x="120" y="22"/>
                    <a:pt x="120" y="21"/>
                    <a:pt x="121" y="20"/>
                  </a:cubicBezTo>
                  <a:cubicBezTo>
                    <a:pt x="121" y="20"/>
                    <a:pt x="122" y="21"/>
                    <a:pt x="122" y="21"/>
                  </a:cubicBezTo>
                  <a:cubicBezTo>
                    <a:pt x="122" y="22"/>
                    <a:pt x="122" y="23"/>
                    <a:pt x="121" y="24"/>
                  </a:cubicBezTo>
                  <a:close/>
                  <a:moveTo>
                    <a:pt x="130" y="31"/>
                  </a:moveTo>
                  <a:cubicBezTo>
                    <a:pt x="129" y="30"/>
                    <a:pt x="129" y="29"/>
                    <a:pt x="130" y="28"/>
                  </a:cubicBezTo>
                  <a:cubicBezTo>
                    <a:pt x="131" y="28"/>
                    <a:pt x="132" y="29"/>
                    <a:pt x="132" y="29"/>
                  </a:cubicBezTo>
                  <a:cubicBezTo>
                    <a:pt x="131" y="30"/>
                    <a:pt x="131" y="30"/>
                    <a:pt x="130" y="31"/>
                  </a:cubicBezTo>
                  <a:close/>
                  <a:moveTo>
                    <a:pt x="130" y="17"/>
                  </a:moveTo>
                  <a:cubicBezTo>
                    <a:pt x="127" y="17"/>
                    <a:pt x="130" y="14"/>
                    <a:pt x="128" y="15"/>
                  </a:cubicBezTo>
                  <a:cubicBezTo>
                    <a:pt x="127" y="14"/>
                    <a:pt x="132" y="14"/>
                    <a:pt x="131" y="16"/>
                  </a:cubicBezTo>
                  <a:cubicBezTo>
                    <a:pt x="131" y="16"/>
                    <a:pt x="130" y="16"/>
                    <a:pt x="13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9" name="淘宝网Chenying0907出品 66"/>
            <p:cNvSpPr>
              <a:spLocks/>
            </p:cNvSpPr>
            <p:nvPr/>
          </p:nvSpPr>
          <p:spPr bwMode="auto">
            <a:xfrm>
              <a:off x="7038976" y="3284538"/>
              <a:ext cx="80963" cy="53975"/>
            </a:xfrm>
            <a:custGeom>
              <a:avLst/>
              <a:gdLst>
                <a:gd name="T0" fmla="*/ 4 w 25"/>
                <a:gd name="T1" fmla="*/ 10 h 16"/>
                <a:gd name="T2" fmla="*/ 5 w 25"/>
                <a:gd name="T3" fmla="*/ 7 h 16"/>
                <a:gd name="T4" fmla="*/ 15 w 25"/>
                <a:gd name="T5" fmla="*/ 8 h 16"/>
                <a:gd name="T6" fmla="*/ 25 w 25"/>
                <a:gd name="T7" fmla="*/ 2 h 16"/>
                <a:gd name="T8" fmla="*/ 11 w 25"/>
                <a:gd name="T9" fmla="*/ 3 h 16"/>
                <a:gd name="T10" fmla="*/ 11 w 25"/>
                <a:gd name="T11" fmla="*/ 0 h 16"/>
                <a:gd name="T12" fmla="*/ 0 w 25"/>
                <a:gd name="T13" fmla="*/ 6 h 16"/>
                <a:gd name="T14" fmla="*/ 4 w 25"/>
                <a:gd name="T1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6">
                  <a:moveTo>
                    <a:pt x="4" y="10"/>
                  </a:moveTo>
                  <a:cubicBezTo>
                    <a:pt x="6" y="9"/>
                    <a:pt x="5" y="9"/>
                    <a:pt x="5" y="7"/>
                  </a:cubicBezTo>
                  <a:cubicBezTo>
                    <a:pt x="9" y="11"/>
                    <a:pt x="11" y="8"/>
                    <a:pt x="15" y="8"/>
                  </a:cubicBezTo>
                  <a:cubicBezTo>
                    <a:pt x="18" y="16"/>
                    <a:pt x="25" y="3"/>
                    <a:pt x="25" y="2"/>
                  </a:cubicBezTo>
                  <a:cubicBezTo>
                    <a:pt x="21" y="1"/>
                    <a:pt x="15" y="2"/>
                    <a:pt x="11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6" y="1"/>
                    <a:pt x="5" y="5"/>
                    <a:pt x="0" y="6"/>
                  </a:cubicBezTo>
                  <a:cubicBezTo>
                    <a:pt x="1" y="9"/>
                    <a:pt x="2" y="9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0" name="淘宝网Chenying0907出品 67"/>
            <p:cNvSpPr>
              <a:spLocks noEditPoints="1"/>
            </p:cNvSpPr>
            <p:nvPr/>
          </p:nvSpPr>
          <p:spPr bwMode="auto">
            <a:xfrm>
              <a:off x="6164263" y="3189288"/>
              <a:ext cx="101600" cy="58738"/>
            </a:xfrm>
            <a:custGeom>
              <a:avLst/>
              <a:gdLst>
                <a:gd name="T0" fmla="*/ 31 w 31"/>
                <a:gd name="T1" fmla="*/ 7 h 18"/>
                <a:gd name="T2" fmla="*/ 5 w 31"/>
                <a:gd name="T3" fmla="*/ 3 h 18"/>
                <a:gd name="T4" fmla="*/ 0 w 31"/>
                <a:gd name="T5" fmla="*/ 10 h 18"/>
                <a:gd name="T6" fmla="*/ 31 w 31"/>
                <a:gd name="T7" fmla="*/ 7 h 18"/>
                <a:gd name="T8" fmla="*/ 3 w 31"/>
                <a:gd name="T9" fmla="*/ 8 h 18"/>
                <a:gd name="T10" fmla="*/ 5 w 31"/>
                <a:gd name="T11" fmla="*/ 10 h 18"/>
                <a:gd name="T12" fmla="*/ 3 w 31"/>
                <a:gd name="T1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31" y="7"/>
                  </a:moveTo>
                  <a:cubicBezTo>
                    <a:pt x="21" y="0"/>
                    <a:pt x="16" y="6"/>
                    <a:pt x="5" y="3"/>
                  </a:cubicBezTo>
                  <a:cubicBezTo>
                    <a:pt x="3" y="5"/>
                    <a:pt x="0" y="7"/>
                    <a:pt x="0" y="10"/>
                  </a:cubicBezTo>
                  <a:cubicBezTo>
                    <a:pt x="8" y="15"/>
                    <a:pt x="31" y="18"/>
                    <a:pt x="31" y="7"/>
                  </a:cubicBezTo>
                  <a:close/>
                  <a:moveTo>
                    <a:pt x="3" y="8"/>
                  </a:moveTo>
                  <a:cubicBezTo>
                    <a:pt x="4" y="8"/>
                    <a:pt x="5" y="9"/>
                    <a:pt x="5" y="10"/>
                  </a:cubicBezTo>
                  <a:cubicBezTo>
                    <a:pt x="3" y="12"/>
                    <a:pt x="3" y="9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1" name="淘宝网Chenying0907出品 68"/>
            <p:cNvSpPr>
              <a:spLocks/>
            </p:cNvSpPr>
            <p:nvPr/>
          </p:nvSpPr>
          <p:spPr bwMode="auto">
            <a:xfrm>
              <a:off x="6362701" y="3390901"/>
              <a:ext cx="39688" cy="492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7 h 15"/>
                <a:gd name="T4" fmla="*/ 4 w 12"/>
                <a:gd name="T5" fmla="*/ 9 h 15"/>
                <a:gd name="T6" fmla="*/ 2 w 12"/>
                <a:gd name="T7" fmla="*/ 13 h 15"/>
                <a:gd name="T8" fmla="*/ 8 w 12"/>
                <a:gd name="T9" fmla="*/ 14 h 15"/>
                <a:gd name="T10" fmla="*/ 8 w 12"/>
                <a:gd name="T11" fmla="*/ 8 h 15"/>
                <a:gd name="T12" fmla="*/ 12 w 12"/>
                <a:gd name="T13" fmla="*/ 5 h 15"/>
                <a:gd name="T14" fmla="*/ 10 w 12"/>
                <a:gd name="T15" fmla="*/ 0 h 15"/>
                <a:gd name="T16" fmla="*/ 8 w 12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cubicBezTo>
                    <a:pt x="7" y="5"/>
                    <a:pt x="3" y="3"/>
                    <a:pt x="0" y="7"/>
                  </a:cubicBezTo>
                  <a:cubicBezTo>
                    <a:pt x="0" y="9"/>
                    <a:pt x="3" y="8"/>
                    <a:pt x="4" y="9"/>
                  </a:cubicBezTo>
                  <a:cubicBezTo>
                    <a:pt x="4" y="10"/>
                    <a:pt x="3" y="12"/>
                    <a:pt x="2" y="13"/>
                  </a:cubicBezTo>
                  <a:cubicBezTo>
                    <a:pt x="4" y="15"/>
                    <a:pt x="6" y="15"/>
                    <a:pt x="8" y="14"/>
                  </a:cubicBezTo>
                  <a:cubicBezTo>
                    <a:pt x="7" y="12"/>
                    <a:pt x="8" y="10"/>
                    <a:pt x="8" y="8"/>
                  </a:cubicBezTo>
                  <a:cubicBezTo>
                    <a:pt x="9" y="7"/>
                    <a:pt x="11" y="7"/>
                    <a:pt x="12" y="5"/>
                  </a:cubicBezTo>
                  <a:cubicBezTo>
                    <a:pt x="12" y="4"/>
                    <a:pt x="12" y="2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2" name="淘宝网Chenying0907出品 69"/>
            <p:cNvSpPr>
              <a:spLocks noEditPoints="1"/>
            </p:cNvSpPr>
            <p:nvPr/>
          </p:nvSpPr>
          <p:spPr bwMode="auto">
            <a:xfrm>
              <a:off x="6489701" y="3536951"/>
              <a:ext cx="282575" cy="128588"/>
            </a:xfrm>
            <a:custGeom>
              <a:avLst/>
              <a:gdLst>
                <a:gd name="T0" fmla="*/ 87 w 87"/>
                <a:gd name="T1" fmla="*/ 4 h 39"/>
                <a:gd name="T2" fmla="*/ 80 w 87"/>
                <a:gd name="T3" fmla="*/ 3 h 39"/>
                <a:gd name="T4" fmla="*/ 81 w 87"/>
                <a:gd name="T5" fmla="*/ 6 h 39"/>
                <a:gd name="T6" fmla="*/ 71 w 87"/>
                <a:gd name="T7" fmla="*/ 13 h 39"/>
                <a:gd name="T8" fmla="*/ 77 w 87"/>
                <a:gd name="T9" fmla="*/ 8 h 39"/>
                <a:gd name="T10" fmla="*/ 78 w 87"/>
                <a:gd name="T11" fmla="*/ 6 h 39"/>
                <a:gd name="T12" fmla="*/ 63 w 87"/>
                <a:gd name="T13" fmla="*/ 8 h 39"/>
                <a:gd name="T14" fmla="*/ 60 w 87"/>
                <a:gd name="T15" fmla="*/ 11 h 39"/>
                <a:gd name="T16" fmla="*/ 56 w 87"/>
                <a:gd name="T17" fmla="*/ 8 h 39"/>
                <a:gd name="T18" fmla="*/ 49 w 87"/>
                <a:gd name="T19" fmla="*/ 12 h 39"/>
                <a:gd name="T20" fmla="*/ 39 w 87"/>
                <a:gd name="T21" fmla="*/ 12 h 39"/>
                <a:gd name="T22" fmla="*/ 42 w 87"/>
                <a:gd name="T23" fmla="*/ 15 h 39"/>
                <a:gd name="T24" fmla="*/ 45 w 87"/>
                <a:gd name="T25" fmla="*/ 16 h 39"/>
                <a:gd name="T26" fmla="*/ 45 w 87"/>
                <a:gd name="T27" fmla="*/ 20 h 39"/>
                <a:gd name="T28" fmla="*/ 36 w 87"/>
                <a:gd name="T29" fmla="*/ 17 h 39"/>
                <a:gd name="T30" fmla="*/ 38 w 87"/>
                <a:gd name="T31" fmla="*/ 15 h 39"/>
                <a:gd name="T32" fmla="*/ 24 w 87"/>
                <a:gd name="T33" fmla="*/ 20 h 39"/>
                <a:gd name="T34" fmla="*/ 25 w 87"/>
                <a:gd name="T35" fmla="*/ 23 h 39"/>
                <a:gd name="T36" fmla="*/ 24 w 87"/>
                <a:gd name="T37" fmla="*/ 23 h 39"/>
                <a:gd name="T38" fmla="*/ 18 w 87"/>
                <a:gd name="T39" fmla="*/ 17 h 39"/>
                <a:gd name="T40" fmla="*/ 16 w 87"/>
                <a:gd name="T41" fmla="*/ 19 h 39"/>
                <a:gd name="T42" fmla="*/ 4 w 87"/>
                <a:gd name="T43" fmla="*/ 26 h 39"/>
                <a:gd name="T44" fmla="*/ 1 w 87"/>
                <a:gd name="T45" fmla="*/ 28 h 39"/>
                <a:gd name="T46" fmla="*/ 12 w 87"/>
                <a:gd name="T47" fmla="*/ 35 h 39"/>
                <a:gd name="T48" fmla="*/ 11 w 87"/>
                <a:gd name="T49" fmla="*/ 37 h 39"/>
                <a:gd name="T50" fmla="*/ 27 w 87"/>
                <a:gd name="T51" fmla="*/ 35 h 39"/>
                <a:gd name="T52" fmla="*/ 29 w 87"/>
                <a:gd name="T53" fmla="*/ 32 h 39"/>
                <a:gd name="T54" fmla="*/ 25 w 87"/>
                <a:gd name="T55" fmla="*/ 32 h 39"/>
                <a:gd name="T56" fmla="*/ 26 w 87"/>
                <a:gd name="T57" fmla="*/ 29 h 39"/>
                <a:gd name="T58" fmla="*/ 34 w 87"/>
                <a:gd name="T59" fmla="*/ 30 h 39"/>
                <a:gd name="T60" fmla="*/ 51 w 87"/>
                <a:gd name="T61" fmla="*/ 26 h 39"/>
                <a:gd name="T62" fmla="*/ 57 w 87"/>
                <a:gd name="T63" fmla="*/ 23 h 39"/>
                <a:gd name="T64" fmla="*/ 56 w 87"/>
                <a:gd name="T65" fmla="*/ 26 h 39"/>
                <a:gd name="T66" fmla="*/ 61 w 87"/>
                <a:gd name="T67" fmla="*/ 26 h 39"/>
                <a:gd name="T68" fmla="*/ 65 w 87"/>
                <a:gd name="T69" fmla="*/ 19 h 39"/>
                <a:gd name="T70" fmla="*/ 66 w 87"/>
                <a:gd name="T71" fmla="*/ 24 h 39"/>
                <a:gd name="T72" fmla="*/ 72 w 87"/>
                <a:gd name="T73" fmla="*/ 18 h 39"/>
                <a:gd name="T74" fmla="*/ 72 w 87"/>
                <a:gd name="T75" fmla="*/ 21 h 39"/>
                <a:gd name="T76" fmla="*/ 78 w 87"/>
                <a:gd name="T77" fmla="*/ 16 h 39"/>
                <a:gd name="T78" fmla="*/ 81 w 87"/>
                <a:gd name="T79" fmla="*/ 17 h 39"/>
                <a:gd name="T80" fmla="*/ 87 w 87"/>
                <a:gd name="T81" fmla="*/ 8 h 39"/>
                <a:gd name="T82" fmla="*/ 87 w 87"/>
                <a:gd name="T83" fmla="*/ 4 h 39"/>
                <a:gd name="T84" fmla="*/ 34 w 87"/>
                <a:gd name="T85" fmla="*/ 26 h 39"/>
                <a:gd name="T86" fmla="*/ 36 w 87"/>
                <a:gd name="T87" fmla="*/ 24 h 39"/>
                <a:gd name="T88" fmla="*/ 34 w 87"/>
                <a:gd name="T89" fmla="*/ 26 h 39"/>
                <a:gd name="T90" fmla="*/ 53 w 87"/>
                <a:gd name="T91" fmla="*/ 20 h 39"/>
                <a:gd name="T92" fmla="*/ 51 w 87"/>
                <a:gd name="T93" fmla="*/ 11 h 39"/>
                <a:gd name="T94" fmla="*/ 56 w 87"/>
                <a:gd name="T95" fmla="*/ 15 h 39"/>
                <a:gd name="T96" fmla="*/ 53 w 87"/>
                <a:gd name="T97" fmla="*/ 20 h 39"/>
                <a:gd name="T98" fmla="*/ 60 w 87"/>
                <a:gd name="T99" fmla="*/ 19 h 39"/>
                <a:gd name="T100" fmla="*/ 60 w 87"/>
                <a:gd name="T101" fmla="*/ 14 h 39"/>
                <a:gd name="T102" fmla="*/ 62 w 87"/>
                <a:gd name="T103" fmla="*/ 15 h 39"/>
                <a:gd name="T104" fmla="*/ 60 w 87"/>
                <a:gd name="T105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7" h="39">
                  <a:moveTo>
                    <a:pt x="87" y="4"/>
                  </a:moveTo>
                  <a:cubicBezTo>
                    <a:pt x="85" y="1"/>
                    <a:pt x="83" y="0"/>
                    <a:pt x="80" y="3"/>
                  </a:cubicBezTo>
                  <a:cubicBezTo>
                    <a:pt x="79" y="4"/>
                    <a:pt x="82" y="5"/>
                    <a:pt x="81" y="6"/>
                  </a:cubicBezTo>
                  <a:cubicBezTo>
                    <a:pt x="77" y="10"/>
                    <a:pt x="76" y="13"/>
                    <a:pt x="71" y="13"/>
                  </a:cubicBezTo>
                  <a:cubicBezTo>
                    <a:pt x="72" y="11"/>
                    <a:pt x="75" y="9"/>
                    <a:pt x="77" y="8"/>
                  </a:cubicBezTo>
                  <a:cubicBezTo>
                    <a:pt x="77" y="8"/>
                    <a:pt x="78" y="7"/>
                    <a:pt x="78" y="6"/>
                  </a:cubicBezTo>
                  <a:cubicBezTo>
                    <a:pt x="72" y="1"/>
                    <a:pt x="68" y="10"/>
                    <a:pt x="63" y="8"/>
                  </a:cubicBezTo>
                  <a:cubicBezTo>
                    <a:pt x="61" y="9"/>
                    <a:pt x="62" y="9"/>
                    <a:pt x="60" y="11"/>
                  </a:cubicBezTo>
                  <a:cubicBezTo>
                    <a:pt x="59" y="10"/>
                    <a:pt x="57" y="9"/>
                    <a:pt x="56" y="8"/>
                  </a:cubicBezTo>
                  <a:cubicBezTo>
                    <a:pt x="53" y="10"/>
                    <a:pt x="48" y="9"/>
                    <a:pt x="49" y="12"/>
                  </a:cubicBezTo>
                  <a:cubicBezTo>
                    <a:pt x="46" y="12"/>
                    <a:pt x="42" y="10"/>
                    <a:pt x="39" y="12"/>
                  </a:cubicBezTo>
                  <a:cubicBezTo>
                    <a:pt x="42" y="12"/>
                    <a:pt x="40" y="13"/>
                    <a:pt x="42" y="15"/>
                  </a:cubicBezTo>
                  <a:cubicBezTo>
                    <a:pt x="43" y="15"/>
                    <a:pt x="44" y="15"/>
                    <a:pt x="45" y="16"/>
                  </a:cubicBezTo>
                  <a:cubicBezTo>
                    <a:pt x="44" y="17"/>
                    <a:pt x="47" y="18"/>
                    <a:pt x="45" y="20"/>
                  </a:cubicBezTo>
                  <a:cubicBezTo>
                    <a:pt x="45" y="16"/>
                    <a:pt x="39" y="18"/>
                    <a:pt x="36" y="17"/>
                  </a:cubicBezTo>
                  <a:cubicBezTo>
                    <a:pt x="36" y="16"/>
                    <a:pt x="37" y="16"/>
                    <a:pt x="38" y="15"/>
                  </a:cubicBezTo>
                  <a:cubicBezTo>
                    <a:pt x="33" y="13"/>
                    <a:pt x="25" y="14"/>
                    <a:pt x="24" y="20"/>
                  </a:cubicBezTo>
                  <a:cubicBezTo>
                    <a:pt x="26" y="19"/>
                    <a:pt x="27" y="22"/>
                    <a:pt x="25" y="23"/>
                  </a:cubicBezTo>
                  <a:cubicBezTo>
                    <a:pt x="25" y="23"/>
                    <a:pt x="24" y="23"/>
                    <a:pt x="24" y="23"/>
                  </a:cubicBezTo>
                  <a:cubicBezTo>
                    <a:pt x="24" y="20"/>
                    <a:pt x="22" y="18"/>
                    <a:pt x="18" y="17"/>
                  </a:cubicBezTo>
                  <a:cubicBezTo>
                    <a:pt x="16" y="17"/>
                    <a:pt x="17" y="18"/>
                    <a:pt x="16" y="19"/>
                  </a:cubicBezTo>
                  <a:cubicBezTo>
                    <a:pt x="12" y="17"/>
                    <a:pt x="0" y="21"/>
                    <a:pt x="4" y="26"/>
                  </a:cubicBezTo>
                  <a:cubicBezTo>
                    <a:pt x="3" y="28"/>
                    <a:pt x="2" y="26"/>
                    <a:pt x="1" y="28"/>
                  </a:cubicBezTo>
                  <a:cubicBezTo>
                    <a:pt x="2" y="33"/>
                    <a:pt x="7" y="33"/>
                    <a:pt x="12" y="35"/>
                  </a:cubicBezTo>
                  <a:cubicBezTo>
                    <a:pt x="12" y="36"/>
                    <a:pt x="11" y="37"/>
                    <a:pt x="11" y="37"/>
                  </a:cubicBezTo>
                  <a:cubicBezTo>
                    <a:pt x="16" y="38"/>
                    <a:pt x="22" y="39"/>
                    <a:pt x="27" y="35"/>
                  </a:cubicBezTo>
                  <a:cubicBezTo>
                    <a:pt x="24" y="33"/>
                    <a:pt x="30" y="34"/>
                    <a:pt x="29" y="32"/>
                  </a:cubicBezTo>
                  <a:cubicBezTo>
                    <a:pt x="28" y="33"/>
                    <a:pt x="26" y="32"/>
                    <a:pt x="25" y="32"/>
                  </a:cubicBezTo>
                  <a:cubicBezTo>
                    <a:pt x="26" y="31"/>
                    <a:pt x="25" y="30"/>
                    <a:pt x="26" y="29"/>
                  </a:cubicBezTo>
                  <a:cubicBezTo>
                    <a:pt x="30" y="28"/>
                    <a:pt x="31" y="31"/>
                    <a:pt x="34" y="30"/>
                  </a:cubicBezTo>
                  <a:cubicBezTo>
                    <a:pt x="39" y="39"/>
                    <a:pt x="46" y="20"/>
                    <a:pt x="51" y="26"/>
                  </a:cubicBezTo>
                  <a:cubicBezTo>
                    <a:pt x="53" y="23"/>
                    <a:pt x="55" y="24"/>
                    <a:pt x="57" y="23"/>
                  </a:cubicBezTo>
                  <a:cubicBezTo>
                    <a:pt x="58" y="24"/>
                    <a:pt x="58" y="26"/>
                    <a:pt x="56" y="26"/>
                  </a:cubicBezTo>
                  <a:cubicBezTo>
                    <a:pt x="58" y="27"/>
                    <a:pt x="60" y="26"/>
                    <a:pt x="61" y="26"/>
                  </a:cubicBezTo>
                  <a:cubicBezTo>
                    <a:pt x="62" y="23"/>
                    <a:pt x="61" y="20"/>
                    <a:pt x="65" y="19"/>
                  </a:cubicBezTo>
                  <a:cubicBezTo>
                    <a:pt x="66" y="20"/>
                    <a:pt x="64" y="22"/>
                    <a:pt x="66" y="24"/>
                  </a:cubicBezTo>
                  <a:cubicBezTo>
                    <a:pt x="68" y="22"/>
                    <a:pt x="71" y="19"/>
                    <a:pt x="72" y="18"/>
                  </a:cubicBezTo>
                  <a:cubicBezTo>
                    <a:pt x="72" y="19"/>
                    <a:pt x="70" y="20"/>
                    <a:pt x="72" y="21"/>
                  </a:cubicBezTo>
                  <a:cubicBezTo>
                    <a:pt x="75" y="21"/>
                    <a:pt x="76" y="19"/>
                    <a:pt x="78" y="16"/>
                  </a:cubicBezTo>
                  <a:cubicBezTo>
                    <a:pt x="79" y="17"/>
                    <a:pt x="80" y="16"/>
                    <a:pt x="81" y="17"/>
                  </a:cubicBezTo>
                  <a:cubicBezTo>
                    <a:pt x="82" y="14"/>
                    <a:pt x="84" y="11"/>
                    <a:pt x="87" y="8"/>
                  </a:cubicBezTo>
                  <a:cubicBezTo>
                    <a:pt x="86" y="7"/>
                    <a:pt x="85" y="5"/>
                    <a:pt x="87" y="4"/>
                  </a:cubicBezTo>
                  <a:close/>
                  <a:moveTo>
                    <a:pt x="34" y="26"/>
                  </a:moveTo>
                  <a:cubicBezTo>
                    <a:pt x="30" y="25"/>
                    <a:pt x="34" y="21"/>
                    <a:pt x="36" y="24"/>
                  </a:cubicBezTo>
                  <a:cubicBezTo>
                    <a:pt x="35" y="24"/>
                    <a:pt x="36" y="25"/>
                    <a:pt x="34" y="26"/>
                  </a:cubicBezTo>
                  <a:close/>
                  <a:moveTo>
                    <a:pt x="53" y="20"/>
                  </a:moveTo>
                  <a:cubicBezTo>
                    <a:pt x="52" y="17"/>
                    <a:pt x="49" y="14"/>
                    <a:pt x="51" y="11"/>
                  </a:cubicBezTo>
                  <a:cubicBezTo>
                    <a:pt x="54" y="11"/>
                    <a:pt x="54" y="14"/>
                    <a:pt x="56" y="15"/>
                  </a:cubicBezTo>
                  <a:cubicBezTo>
                    <a:pt x="55" y="17"/>
                    <a:pt x="55" y="18"/>
                    <a:pt x="53" y="20"/>
                  </a:cubicBezTo>
                  <a:close/>
                  <a:moveTo>
                    <a:pt x="60" y="19"/>
                  </a:moveTo>
                  <a:cubicBezTo>
                    <a:pt x="59" y="17"/>
                    <a:pt x="57" y="15"/>
                    <a:pt x="60" y="14"/>
                  </a:cubicBezTo>
                  <a:cubicBezTo>
                    <a:pt x="61" y="14"/>
                    <a:pt x="61" y="15"/>
                    <a:pt x="62" y="15"/>
                  </a:cubicBezTo>
                  <a:cubicBezTo>
                    <a:pt x="62" y="16"/>
                    <a:pt x="61" y="19"/>
                    <a:pt x="6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3" name="淘宝网Chenying0907出品 70"/>
            <p:cNvSpPr>
              <a:spLocks/>
            </p:cNvSpPr>
            <p:nvPr/>
          </p:nvSpPr>
          <p:spPr bwMode="auto">
            <a:xfrm>
              <a:off x="6024563" y="3403601"/>
              <a:ext cx="104775" cy="73025"/>
            </a:xfrm>
            <a:custGeom>
              <a:avLst/>
              <a:gdLst>
                <a:gd name="T0" fmla="*/ 29 w 32"/>
                <a:gd name="T1" fmla="*/ 6 h 22"/>
                <a:gd name="T2" fmla="*/ 17 w 32"/>
                <a:gd name="T3" fmla="*/ 8 h 22"/>
                <a:gd name="T4" fmla="*/ 14 w 32"/>
                <a:gd name="T5" fmla="*/ 4 h 22"/>
                <a:gd name="T6" fmla="*/ 14 w 32"/>
                <a:gd name="T7" fmla="*/ 11 h 22"/>
                <a:gd name="T8" fmla="*/ 9 w 32"/>
                <a:gd name="T9" fmla="*/ 11 h 22"/>
                <a:gd name="T10" fmla="*/ 8 w 32"/>
                <a:gd name="T11" fmla="*/ 16 h 22"/>
                <a:gd name="T12" fmla="*/ 0 w 32"/>
                <a:gd name="T13" fmla="*/ 21 h 22"/>
                <a:gd name="T14" fmla="*/ 7 w 32"/>
                <a:gd name="T15" fmla="*/ 21 h 22"/>
                <a:gd name="T16" fmla="*/ 16 w 32"/>
                <a:gd name="T17" fmla="*/ 16 h 22"/>
                <a:gd name="T18" fmla="*/ 15 w 32"/>
                <a:gd name="T19" fmla="*/ 20 h 22"/>
                <a:gd name="T20" fmla="*/ 28 w 32"/>
                <a:gd name="T21" fmla="*/ 9 h 22"/>
                <a:gd name="T22" fmla="*/ 25 w 32"/>
                <a:gd name="T23" fmla="*/ 14 h 22"/>
                <a:gd name="T24" fmla="*/ 18 w 32"/>
                <a:gd name="T25" fmla="*/ 14 h 22"/>
                <a:gd name="T26" fmla="*/ 29 w 32"/>
                <a:gd name="T2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2">
                  <a:moveTo>
                    <a:pt x="29" y="6"/>
                  </a:moveTo>
                  <a:cubicBezTo>
                    <a:pt x="28" y="0"/>
                    <a:pt x="21" y="6"/>
                    <a:pt x="17" y="8"/>
                  </a:cubicBezTo>
                  <a:cubicBezTo>
                    <a:pt x="14" y="7"/>
                    <a:pt x="16" y="5"/>
                    <a:pt x="14" y="4"/>
                  </a:cubicBezTo>
                  <a:cubicBezTo>
                    <a:pt x="11" y="6"/>
                    <a:pt x="16" y="8"/>
                    <a:pt x="14" y="11"/>
                  </a:cubicBezTo>
                  <a:cubicBezTo>
                    <a:pt x="12" y="14"/>
                    <a:pt x="10" y="8"/>
                    <a:pt x="9" y="11"/>
                  </a:cubicBezTo>
                  <a:cubicBezTo>
                    <a:pt x="7" y="11"/>
                    <a:pt x="10" y="14"/>
                    <a:pt x="8" y="16"/>
                  </a:cubicBezTo>
                  <a:cubicBezTo>
                    <a:pt x="5" y="19"/>
                    <a:pt x="2" y="18"/>
                    <a:pt x="0" y="21"/>
                  </a:cubicBezTo>
                  <a:cubicBezTo>
                    <a:pt x="2" y="22"/>
                    <a:pt x="5" y="20"/>
                    <a:pt x="7" y="21"/>
                  </a:cubicBezTo>
                  <a:cubicBezTo>
                    <a:pt x="9" y="19"/>
                    <a:pt x="12" y="12"/>
                    <a:pt x="16" y="16"/>
                  </a:cubicBezTo>
                  <a:cubicBezTo>
                    <a:pt x="16" y="17"/>
                    <a:pt x="16" y="18"/>
                    <a:pt x="15" y="20"/>
                  </a:cubicBezTo>
                  <a:cubicBezTo>
                    <a:pt x="19" y="19"/>
                    <a:pt x="32" y="15"/>
                    <a:pt x="28" y="9"/>
                  </a:cubicBezTo>
                  <a:cubicBezTo>
                    <a:pt x="27" y="11"/>
                    <a:pt x="26" y="12"/>
                    <a:pt x="25" y="14"/>
                  </a:cubicBezTo>
                  <a:cubicBezTo>
                    <a:pt x="22" y="12"/>
                    <a:pt x="20" y="15"/>
                    <a:pt x="18" y="14"/>
                  </a:cubicBezTo>
                  <a:cubicBezTo>
                    <a:pt x="20" y="8"/>
                    <a:pt x="26" y="9"/>
                    <a:pt x="2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4" name="淘宝网Chenying0907出品 71"/>
            <p:cNvSpPr>
              <a:spLocks/>
            </p:cNvSpPr>
            <p:nvPr/>
          </p:nvSpPr>
          <p:spPr bwMode="auto">
            <a:xfrm>
              <a:off x="5699126" y="3457576"/>
              <a:ext cx="55563" cy="33338"/>
            </a:xfrm>
            <a:custGeom>
              <a:avLst/>
              <a:gdLst>
                <a:gd name="T0" fmla="*/ 17 w 17"/>
                <a:gd name="T1" fmla="*/ 4 h 10"/>
                <a:gd name="T2" fmla="*/ 12 w 17"/>
                <a:gd name="T3" fmla="*/ 0 h 10"/>
                <a:gd name="T4" fmla="*/ 7 w 17"/>
                <a:gd name="T5" fmla="*/ 0 h 10"/>
                <a:gd name="T6" fmla="*/ 6 w 17"/>
                <a:gd name="T7" fmla="*/ 4 h 10"/>
                <a:gd name="T8" fmla="*/ 4 w 17"/>
                <a:gd name="T9" fmla="*/ 6 h 10"/>
                <a:gd name="T10" fmla="*/ 0 w 17"/>
                <a:gd name="T11" fmla="*/ 3 h 10"/>
                <a:gd name="T12" fmla="*/ 1 w 17"/>
                <a:gd name="T13" fmla="*/ 7 h 10"/>
                <a:gd name="T14" fmla="*/ 6 w 17"/>
                <a:gd name="T15" fmla="*/ 10 h 10"/>
                <a:gd name="T16" fmla="*/ 17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7" y="4"/>
                  </a:moveTo>
                  <a:cubicBezTo>
                    <a:pt x="14" y="3"/>
                    <a:pt x="13" y="3"/>
                    <a:pt x="12" y="0"/>
                  </a:cubicBezTo>
                  <a:cubicBezTo>
                    <a:pt x="11" y="2"/>
                    <a:pt x="9" y="2"/>
                    <a:pt x="7" y="0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6" y="4"/>
                    <a:pt x="5" y="6"/>
                    <a:pt x="4" y="6"/>
                  </a:cubicBezTo>
                  <a:cubicBezTo>
                    <a:pt x="2" y="5"/>
                    <a:pt x="2" y="2"/>
                    <a:pt x="0" y="3"/>
                  </a:cubicBezTo>
                  <a:cubicBezTo>
                    <a:pt x="0" y="4"/>
                    <a:pt x="2" y="6"/>
                    <a:pt x="1" y="7"/>
                  </a:cubicBezTo>
                  <a:cubicBezTo>
                    <a:pt x="5" y="7"/>
                    <a:pt x="5" y="7"/>
                    <a:pt x="6" y="10"/>
                  </a:cubicBezTo>
                  <a:cubicBezTo>
                    <a:pt x="9" y="7"/>
                    <a:pt x="15" y="9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275" name="淘宝网Chenying0907出品 448"/>
          <p:cNvGrpSpPr/>
          <p:nvPr/>
        </p:nvGrpSpPr>
        <p:grpSpPr>
          <a:xfrm rot="8221844" flipH="1">
            <a:off x="6488679" y="3501162"/>
            <a:ext cx="3180630" cy="508897"/>
            <a:chOff x="4811714" y="3189288"/>
            <a:chExt cx="2571750" cy="476251"/>
          </a:xfrm>
          <a:solidFill>
            <a:srgbClr val="F06B2C"/>
          </a:solidFill>
        </p:grpSpPr>
        <p:sp>
          <p:nvSpPr>
            <p:cNvPr id="276" name="淘宝网Chenying0907出品 5"/>
            <p:cNvSpPr>
              <a:spLocks/>
            </p:cNvSpPr>
            <p:nvPr/>
          </p:nvSpPr>
          <p:spPr bwMode="auto">
            <a:xfrm>
              <a:off x="6980238" y="3281363"/>
              <a:ext cx="61913" cy="33338"/>
            </a:xfrm>
            <a:custGeom>
              <a:avLst/>
              <a:gdLst>
                <a:gd name="T0" fmla="*/ 3 w 19"/>
                <a:gd name="T1" fmla="*/ 8 h 10"/>
                <a:gd name="T2" fmla="*/ 13 w 19"/>
                <a:gd name="T3" fmla="*/ 5 h 10"/>
                <a:gd name="T4" fmla="*/ 13 w 19"/>
                <a:gd name="T5" fmla="*/ 9 h 10"/>
                <a:gd name="T6" fmla="*/ 15 w 19"/>
                <a:gd name="T7" fmla="*/ 4 h 10"/>
                <a:gd name="T8" fmla="*/ 19 w 19"/>
                <a:gd name="T9" fmla="*/ 2 h 10"/>
                <a:gd name="T10" fmla="*/ 18 w 19"/>
                <a:gd name="T11" fmla="*/ 0 h 10"/>
                <a:gd name="T12" fmla="*/ 14 w 19"/>
                <a:gd name="T13" fmla="*/ 0 h 10"/>
                <a:gd name="T14" fmla="*/ 8 w 19"/>
                <a:gd name="T15" fmla="*/ 0 h 10"/>
                <a:gd name="T16" fmla="*/ 3 w 19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0">
                  <a:moveTo>
                    <a:pt x="3" y="8"/>
                  </a:moveTo>
                  <a:cubicBezTo>
                    <a:pt x="7" y="10"/>
                    <a:pt x="9" y="2"/>
                    <a:pt x="13" y="5"/>
                  </a:cubicBezTo>
                  <a:cubicBezTo>
                    <a:pt x="14" y="6"/>
                    <a:pt x="11" y="7"/>
                    <a:pt x="13" y="9"/>
                  </a:cubicBezTo>
                  <a:cubicBezTo>
                    <a:pt x="16" y="9"/>
                    <a:pt x="15" y="5"/>
                    <a:pt x="15" y="4"/>
                  </a:cubicBezTo>
                  <a:cubicBezTo>
                    <a:pt x="16" y="3"/>
                    <a:pt x="18" y="4"/>
                    <a:pt x="19" y="2"/>
                  </a:cubicBezTo>
                  <a:cubicBezTo>
                    <a:pt x="18" y="1"/>
                    <a:pt x="19" y="1"/>
                    <a:pt x="18" y="0"/>
                  </a:cubicBezTo>
                  <a:cubicBezTo>
                    <a:pt x="17" y="1"/>
                    <a:pt x="16" y="1"/>
                    <a:pt x="14" y="0"/>
                  </a:cubicBezTo>
                  <a:cubicBezTo>
                    <a:pt x="13" y="2"/>
                    <a:pt x="11" y="3"/>
                    <a:pt x="8" y="0"/>
                  </a:cubicBezTo>
                  <a:cubicBezTo>
                    <a:pt x="5" y="1"/>
                    <a:pt x="0" y="5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7" name="淘宝网Chenying0907出品 6"/>
            <p:cNvSpPr>
              <a:spLocks/>
            </p:cNvSpPr>
            <p:nvPr/>
          </p:nvSpPr>
          <p:spPr bwMode="auto">
            <a:xfrm>
              <a:off x="6980238" y="3271838"/>
              <a:ext cx="12700" cy="12700"/>
            </a:xfrm>
            <a:custGeom>
              <a:avLst/>
              <a:gdLst>
                <a:gd name="T0" fmla="*/ 3 w 4"/>
                <a:gd name="T1" fmla="*/ 1 h 4"/>
                <a:gd name="T2" fmla="*/ 0 w 4"/>
                <a:gd name="T3" fmla="*/ 2 h 4"/>
                <a:gd name="T4" fmla="*/ 3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3"/>
                    <a:pt x="1" y="0"/>
                    <a:pt x="0" y="2"/>
                  </a:cubicBezTo>
                  <a:cubicBezTo>
                    <a:pt x="1" y="4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8" name="淘宝网Chenying0907出品 7"/>
            <p:cNvSpPr>
              <a:spLocks/>
            </p:cNvSpPr>
            <p:nvPr/>
          </p:nvSpPr>
          <p:spPr bwMode="auto">
            <a:xfrm>
              <a:off x="6958013" y="3271838"/>
              <a:ext cx="19050" cy="33338"/>
            </a:xfrm>
            <a:custGeom>
              <a:avLst/>
              <a:gdLst>
                <a:gd name="T0" fmla="*/ 5 w 6"/>
                <a:gd name="T1" fmla="*/ 9 h 10"/>
                <a:gd name="T2" fmla="*/ 6 w 6"/>
                <a:gd name="T3" fmla="*/ 2 h 10"/>
                <a:gd name="T4" fmla="*/ 3 w 6"/>
                <a:gd name="T5" fmla="*/ 1 h 10"/>
                <a:gd name="T6" fmla="*/ 0 w 6"/>
                <a:gd name="T7" fmla="*/ 8 h 10"/>
                <a:gd name="T8" fmla="*/ 5 w 6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9"/>
                  </a:moveTo>
                  <a:cubicBezTo>
                    <a:pt x="5" y="7"/>
                    <a:pt x="6" y="5"/>
                    <a:pt x="6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0" y="3"/>
                    <a:pt x="3" y="7"/>
                    <a:pt x="0" y="8"/>
                  </a:cubicBezTo>
                  <a:cubicBezTo>
                    <a:pt x="2" y="10"/>
                    <a:pt x="3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9" name="淘宝网Chenying0907出品 8"/>
            <p:cNvSpPr>
              <a:spLocks/>
            </p:cNvSpPr>
            <p:nvPr/>
          </p:nvSpPr>
          <p:spPr bwMode="auto">
            <a:xfrm>
              <a:off x="6927851" y="3262313"/>
              <a:ext cx="36513" cy="33338"/>
            </a:xfrm>
            <a:custGeom>
              <a:avLst/>
              <a:gdLst>
                <a:gd name="T0" fmla="*/ 4 w 11"/>
                <a:gd name="T1" fmla="*/ 3 h 10"/>
                <a:gd name="T2" fmla="*/ 3 w 11"/>
                <a:gd name="T3" fmla="*/ 10 h 10"/>
                <a:gd name="T4" fmla="*/ 4 w 11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">
                  <a:moveTo>
                    <a:pt x="4" y="3"/>
                  </a:moveTo>
                  <a:cubicBezTo>
                    <a:pt x="4" y="5"/>
                    <a:pt x="0" y="8"/>
                    <a:pt x="3" y="10"/>
                  </a:cubicBezTo>
                  <a:cubicBezTo>
                    <a:pt x="7" y="8"/>
                    <a:pt x="11" y="0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0" name="淘宝网Chenying0907出品 9"/>
            <p:cNvSpPr>
              <a:spLocks noEditPoints="1"/>
            </p:cNvSpPr>
            <p:nvPr/>
          </p:nvSpPr>
          <p:spPr bwMode="auto">
            <a:xfrm>
              <a:off x="6980238" y="3338513"/>
              <a:ext cx="65088" cy="61913"/>
            </a:xfrm>
            <a:custGeom>
              <a:avLst/>
              <a:gdLst>
                <a:gd name="T0" fmla="*/ 5 w 20"/>
                <a:gd name="T1" fmla="*/ 14 h 19"/>
                <a:gd name="T2" fmla="*/ 0 w 20"/>
                <a:gd name="T3" fmla="*/ 18 h 19"/>
                <a:gd name="T4" fmla="*/ 15 w 20"/>
                <a:gd name="T5" fmla="*/ 16 h 19"/>
                <a:gd name="T6" fmla="*/ 12 w 20"/>
                <a:gd name="T7" fmla="*/ 14 h 19"/>
                <a:gd name="T8" fmla="*/ 10 w 20"/>
                <a:gd name="T9" fmla="*/ 16 h 19"/>
                <a:gd name="T10" fmla="*/ 13 w 20"/>
                <a:gd name="T11" fmla="*/ 7 h 19"/>
                <a:gd name="T12" fmla="*/ 14 w 20"/>
                <a:gd name="T13" fmla="*/ 13 h 19"/>
                <a:gd name="T14" fmla="*/ 20 w 20"/>
                <a:gd name="T15" fmla="*/ 6 h 19"/>
                <a:gd name="T16" fmla="*/ 17 w 20"/>
                <a:gd name="T17" fmla="*/ 1 h 19"/>
                <a:gd name="T18" fmla="*/ 7 w 20"/>
                <a:gd name="T19" fmla="*/ 4 h 19"/>
                <a:gd name="T20" fmla="*/ 3 w 20"/>
                <a:gd name="T21" fmla="*/ 0 h 19"/>
                <a:gd name="T22" fmla="*/ 2 w 20"/>
                <a:gd name="T23" fmla="*/ 4 h 19"/>
                <a:gd name="T24" fmla="*/ 5 w 20"/>
                <a:gd name="T25" fmla="*/ 14 h 19"/>
                <a:gd name="T26" fmla="*/ 11 w 20"/>
                <a:gd name="T27" fmla="*/ 3 h 19"/>
                <a:gd name="T28" fmla="*/ 12 w 20"/>
                <a:gd name="T29" fmla="*/ 3 h 19"/>
                <a:gd name="T30" fmla="*/ 11 w 20"/>
                <a:gd name="T31" fmla="*/ 5 h 19"/>
                <a:gd name="T32" fmla="*/ 11 w 20"/>
                <a:gd name="T3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9">
                  <a:moveTo>
                    <a:pt x="5" y="14"/>
                  </a:moveTo>
                  <a:cubicBezTo>
                    <a:pt x="3" y="15"/>
                    <a:pt x="0" y="15"/>
                    <a:pt x="0" y="18"/>
                  </a:cubicBezTo>
                  <a:cubicBezTo>
                    <a:pt x="5" y="16"/>
                    <a:pt x="10" y="19"/>
                    <a:pt x="15" y="16"/>
                  </a:cubicBezTo>
                  <a:cubicBezTo>
                    <a:pt x="14" y="15"/>
                    <a:pt x="13" y="15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6" y="13"/>
                    <a:pt x="9" y="7"/>
                    <a:pt x="13" y="7"/>
                  </a:cubicBezTo>
                  <a:cubicBezTo>
                    <a:pt x="15" y="9"/>
                    <a:pt x="13" y="11"/>
                    <a:pt x="14" y="13"/>
                  </a:cubicBezTo>
                  <a:cubicBezTo>
                    <a:pt x="16" y="9"/>
                    <a:pt x="20" y="9"/>
                    <a:pt x="20" y="6"/>
                  </a:cubicBezTo>
                  <a:cubicBezTo>
                    <a:pt x="16" y="5"/>
                    <a:pt x="19" y="2"/>
                    <a:pt x="17" y="1"/>
                  </a:cubicBezTo>
                  <a:cubicBezTo>
                    <a:pt x="12" y="0"/>
                    <a:pt x="11" y="3"/>
                    <a:pt x="7" y="4"/>
                  </a:cubicBezTo>
                  <a:cubicBezTo>
                    <a:pt x="4" y="3"/>
                    <a:pt x="6" y="0"/>
                    <a:pt x="3" y="0"/>
                  </a:cubicBezTo>
                  <a:cubicBezTo>
                    <a:pt x="5" y="1"/>
                    <a:pt x="3" y="3"/>
                    <a:pt x="2" y="4"/>
                  </a:cubicBezTo>
                  <a:cubicBezTo>
                    <a:pt x="5" y="7"/>
                    <a:pt x="4" y="10"/>
                    <a:pt x="5" y="14"/>
                  </a:cubicBezTo>
                  <a:close/>
                  <a:moveTo>
                    <a:pt x="11" y="3"/>
                  </a:moveTo>
                  <a:cubicBezTo>
                    <a:pt x="11" y="3"/>
                    <a:pt x="12" y="4"/>
                    <a:pt x="12" y="3"/>
                  </a:cubicBezTo>
                  <a:cubicBezTo>
                    <a:pt x="13" y="3"/>
                    <a:pt x="13" y="6"/>
                    <a:pt x="11" y="5"/>
                  </a:cubicBezTo>
                  <a:cubicBezTo>
                    <a:pt x="10" y="5"/>
                    <a:pt x="11" y="4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1" name="淘宝网Chenying0907出品 10"/>
            <p:cNvSpPr>
              <a:spLocks/>
            </p:cNvSpPr>
            <p:nvPr/>
          </p:nvSpPr>
          <p:spPr bwMode="auto">
            <a:xfrm>
              <a:off x="6908801" y="3271838"/>
              <a:ext cx="22225" cy="23813"/>
            </a:xfrm>
            <a:custGeom>
              <a:avLst/>
              <a:gdLst>
                <a:gd name="T0" fmla="*/ 0 w 7"/>
                <a:gd name="T1" fmla="*/ 5 h 7"/>
                <a:gd name="T2" fmla="*/ 2 w 7"/>
                <a:gd name="T3" fmla="*/ 7 h 7"/>
                <a:gd name="T4" fmla="*/ 6 w 7"/>
                <a:gd name="T5" fmla="*/ 0 h 7"/>
                <a:gd name="T6" fmla="*/ 3 w 7"/>
                <a:gd name="T7" fmla="*/ 1 h 7"/>
                <a:gd name="T8" fmla="*/ 0 w 7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5"/>
                  </a:moveTo>
                  <a:cubicBezTo>
                    <a:pt x="1" y="7"/>
                    <a:pt x="0" y="7"/>
                    <a:pt x="2" y="7"/>
                  </a:cubicBezTo>
                  <a:cubicBezTo>
                    <a:pt x="5" y="5"/>
                    <a:pt x="7" y="3"/>
                    <a:pt x="6" y="0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2"/>
                    <a:pt x="2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2" name="淘宝网Chenying0907出品 11"/>
            <p:cNvSpPr>
              <a:spLocks/>
            </p:cNvSpPr>
            <p:nvPr/>
          </p:nvSpPr>
          <p:spPr bwMode="auto">
            <a:xfrm>
              <a:off x="6784976" y="3259138"/>
              <a:ext cx="39688" cy="22225"/>
            </a:xfrm>
            <a:custGeom>
              <a:avLst/>
              <a:gdLst>
                <a:gd name="T0" fmla="*/ 9 w 12"/>
                <a:gd name="T1" fmla="*/ 4 h 7"/>
                <a:gd name="T2" fmla="*/ 12 w 12"/>
                <a:gd name="T3" fmla="*/ 0 h 7"/>
                <a:gd name="T4" fmla="*/ 8 w 12"/>
                <a:gd name="T5" fmla="*/ 0 h 7"/>
                <a:gd name="T6" fmla="*/ 5 w 12"/>
                <a:gd name="T7" fmla="*/ 5 h 7"/>
                <a:gd name="T8" fmla="*/ 0 w 12"/>
                <a:gd name="T9" fmla="*/ 6 h 7"/>
                <a:gd name="T10" fmla="*/ 11 w 12"/>
                <a:gd name="T11" fmla="*/ 7 h 7"/>
                <a:gd name="T12" fmla="*/ 9 w 1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9" y="4"/>
                  </a:moveTo>
                  <a:cubicBezTo>
                    <a:pt x="9" y="2"/>
                    <a:pt x="12" y="2"/>
                    <a:pt x="12" y="0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2"/>
                    <a:pt x="6" y="4"/>
                    <a:pt x="5" y="5"/>
                  </a:cubicBezTo>
                  <a:cubicBezTo>
                    <a:pt x="3" y="6"/>
                    <a:pt x="1" y="3"/>
                    <a:pt x="0" y="6"/>
                  </a:cubicBezTo>
                  <a:cubicBezTo>
                    <a:pt x="4" y="7"/>
                    <a:pt x="7" y="7"/>
                    <a:pt x="11" y="7"/>
                  </a:cubicBezTo>
                  <a:cubicBezTo>
                    <a:pt x="10" y="6"/>
                    <a:pt x="9" y="5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3" name="淘宝网Chenying0907出品 12"/>
            <p:cNvSpPr>
              <a:spLocks/>
            </p:cNvSpPr>
            <p:nvPr/>
          </p:nvSpPr>
          <p:spPr bwMode="auto">
            <a:xfrm>
              <a:off x="6719888" y="3244851"/>
              <a:ext cx="58738" cy="33338"/>
            </a:xfrm>
            <a:custGeom>
              <a:avLst/>
              <a:gdLst>
                <a:gd name="T0" fmla="*/ 0 w 18"/>
                <a:gd name="T1" fmla="*/ 8 h 10"/>
                <a:gd name="T2" fmla="*/ 18 w 18"/>
                <a:gd name="T3" fmla="*/ 1 h 10"/>
                <a:gd name="T4" fmla="*/ 5 w 18"/>
                <a:gd name="T5" fmla="*/ 0 h 10"/>
                <a:gd name="T6" fmla="*/ 0 w 1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0">
                  <a:moveTo>
                    <a:pt x="0" y="8"/>
                  </a:moveTo>
                  <a:cubicBezTo>
                    <a:pt x="7" y="10"/>
                    <a:pt x="14" y="6"/>
                    <a:pt x="18" y="1"/>
                  </a:cubicBezTo>
                  <a:cubicBezTo>
                    <a:pt x="14" y="2"/>
                    <a:pt x="9" y="1"/>
                    <a:pt x="5" y="0"/>
                  </a:cubicBezTo>
                  <a:cubicBezTo>
                    <a:pt x="6" y="5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4" name="淘宝网Chenying0907出品 13"/>
            <p:cNvSpPr>
              <a:spLocks/>
            </p:cNvSpPr>
            <p:nvPr/>
          </p:nvSpPr>
          <p:spPr bwMode="auto">
            <a:xfrm>
              <a:off x="6778626" y="3255963"/>
              <a:ext cx="15875" cy="12700"/>
            </a:xfrm>
            <a:custGeom>
              <a:avLst/>
              <a:gdLst>
                <a:gd name="T0" fmla="*/ 2 w 5"/>
                <a:gd name="T1" fmla="*/ 4 h 4"/>
                <a:gd name="T2" fmla="*/ 5 w 5"/>
                <a:gd name="T3" fmla="*/ 3 h 4"/>
                <a:gd name="T4" fmla="*/ 3 w 5"/>
                <a:gd name="T5" fmla="*/ 0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3" y="4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2"/>
                    <a:pt x="0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5" name="淘宝网Chenying0907出品 14"/>
            <p:cNvSpPr>
              <a:spLocks/>
            </p:cNvSpPr>
            <p:nvPr/>
          </p:nvSpPr>
          <p:spPr bwMode="auto">
            <a:xfrm>
              <a:off x="6675438" y="3235326"/>
              <a:ext cx="47625" cy="33338"/>
            </a:xfrm>
            <a:custGeom>
              <a:avLst/>
              <a:gdLst>
                <a:gd name="T0" fmla="*/ 4 w 15"/>
                <a:gd name="T1" fmla="*/ 10 h 10"/>
                <a:gd name="T2" fmla="*/ 4 w 15"/>
                <a:gd name="T3" fmla="*/ 5 h 10"/>
                <a:gd name="T4" fmla="*/ 9 w 15"/>
                <a:gd name="T5" fmla="*/ 4 h 10"/>
                <a:gd name="T6" fmla="*/ 10 w 15"/>
                <a:gd name="T7" fmla="*/ 9 h 10"/>
                <a:gd name="T8" fmla="*/ 14 w 15"/>
                <a:gd name="T9" fmla="*/ 2 h 10"/>
                <a:gd name="T10" fmla="*/ 9 w 15"/>
                <a:gd name="T11" fmla="*/ 1 h 10"/>
                <a:gd name="T12" fmla="*/ 0 w 15"/>
                <a:gd name="T13" fmla="*/ 5 h 10"/>
                <a:gd name="T14" fmla="*/ 4 w 15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4" y="10"/>
                  </a:moveTo>
                  <a:cubicBezTo>
                    <a:pt x="5" y="8"/>
                    <a:pt x="3" y="7"/>
                    <a:pt x="4" y="5"/>
                  </a:cubicBezTo>
                  <a:cubicBezTo>
                    <a:pt x="6" y="4"/>
                    <a:pt x="8" y="3"/>
                    <a:pt x="9" y="4"/>
                  </a:cubicBezTo>
                  <a:cubicBezTo>
                    <a:pt x="11" y="5"/>
                    <a:pt x="8" y="7"/>
                    <a:pt x="10" y="9"/>
                  </a:cubicBezTo>
                  <a:cubicBezTo>
                    <a:pt x="13" y="8"/>
                    <a:pt x="15" y="3"/>
                    <a:pt x="14" y="2"/>
                  </a:cubicBezTo>
                  <a:cubicBezTo>
                    <a:pt x="13" y="5"/>
                    <a:pt x="10" y="2"/>
                    <a:pt x="9" y="1"/>
                  </a:cubicBezTo>
                  <a:cubicBezTo>
                    <a:pt x="5" y="1"/>
                    <a:pt x="2" y="0"/>
                    <a:pt x="0" y="5"/>
                  </a:cubicBezTo>
                  <a:cubicBezTo>
                    <a:pt x="1" y="6"/>
                    <a:pt x="1" y="8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6" name="淘宝网Chenying0907出品 15"/>
            <p:cNvSpPr>
              <a:spLocks/>
            </p:cNvSpPr>
            <p:nvPr/>
          </p:nvSpPr>
          <p:spPr bwMode="auto">
            <a:xfrm>
              <a:off x="6834188" y="3371851"/>
              <a:ext cx="19050" cy="9525"/>
            </a:xfrm>
            <a:custGeom>
              <a:avLst/>
              <a:gdLst>
                <a:gd name="T0" fmla="*/ 4 w 6"/>
                <a:gd name="T1" fmla="*/ 0 h 3"/>
                <a:gd name="T2" fmla="*/ 3 w 6"/>
                <a:gd name="T3" fmla="*/ 0 h 3"/>
                <a:gd name="T4" fmla="*/ 1 w 6"/>
                <a:gd name="T5" fmla="*/ 3 h 3"/>
                <a:gd name="T6" fmla="*/ 4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0" y="2"/>
                    <a:pt x="1" y="3"/>
                  </a:cubicBezTo>
                  <a:cubicBezTo>
                    <a:pt x="2" y="2"/>
                    <a:pt x="6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7" name="淘宝网Chenying0907出品 16"/>
            <p:cNvSpPr>
              <a:spLocks/>
            </p:cNvSpPr>
            <p:nvPr/>
          </p:nvSpPr>
          <p:spPr bwMode="auto">
            <a:xfrm>
              <a:off x="6651626" y="3235326"/>
              <a:ext cx="17463" cy="9525"/>
            </a:xfrm>
            <a:custGeom>
              <a:avLst/>
              <a:gdLst>
                <a:gd name="T0" fmla="*/ 2 w 5"/>
                <a:gd name="T1" fmla="*/ 0 h 3"/>
                <a:gd name="T2" fmla="*/ 1 w 5"/>
                <a:gd name="T3" fmla="*/ 3 h 3"/>
                <a:gd name="T4" fmla="*/ 2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5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8" name="淘宝网Chenying0907出品 17"/>
            <p:cNvSpPr>
              <a:spLocks/>
            </p:cNvSpPr>
            <p:nvPr/>
          </p:nvSpPr>
          <p:spPr bwMode="auto">
            <a:xfrm>
              <a:off x="6623051" y="3232151"/>
              <a:ext cx="28575" cy="15875"/>
            </a:xfrm>
            <a:custGeom>
              <a:avLst/>
              <a:gdLst>
                <a:gd name="T0" fmla="*/ 7 w 9"/>
                <a:gd name="T1" fmla="*/ 0 h 5"/>
                <a:gd name="T2" fmla="*/ 3 w 9"/>
                <a:gd name="T3" fmla="*/ 0 h 5"/>
                <a:gd name="T4" fmla="*/ 0 w 9"/>
                <a:gd name="T5" fmla="*/ 4 h 5"/>
                <a:gd name="T6" fmla="*/ 5 w 9"/>
                <a:gd name="T7" fmla="*/ 5 h 5"/>
                <a:gd name="T8" fmla="*/ 7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2"/>
                    <a:pt x="2" y="3"/>
                    <a:pt x="0" y="4"/>
                  </a:cubicBezTo>
                  <a:cubicBezTo>
                    <a:pt x="2" y="4"/>
                    <a:pt x="3" y="5"/>
                    <a:pt x="5" y="5"/>
                  </a:cubicBezTo>
                  <a:cubicBezTo>
                    <a:pt x="5" y="3"/>
                    <a:pt x="9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9" name="淘宝网Chenying0907出品 18"/>
            <p:cNvSpPr>
              <a:spLocks/>
            </p:cNvSpPr>
            <p:nvPr/>
          </p:nvSpPr>
          <p:spPr bwMode="auto">
            <a:xfrm>
              <a:off x="6808788" y="3360738"/>
              <a:ext cx="19050" cy="26988"/>
            </a:xfrm>
            <a:custGeom>
              <a:avLst/>
              <a:gdLst>
                <a:gd name="T0" fmla="*/ 3 w 6"/>
                <a:gd name="T1" fmla="*/ 0 h 8"/>
                <a:gd name="T2" fmla="*/ 0 w 6"/>
                <a:gd name="T3" fmla="*/ 1 h 8"/>
                <a:gd name="T4" fmla="*/ 3 w 6"/>
                <a:gd name="T5" fmla="*/ 8 h 8"/>
                <a:gd name="T6" fmla="*/ 3 w 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4" y="3"/>
                    <a:pt x="3" y="5"/>
                    <a:pt x="3" y="8"/>
                  </a:cubicBezTo>
                  <a:cubicBezTo>
                    <a:pt x="6" y="6"/>
                    <a:pt x="5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0" name="淘宝网Chenying0907出品 19"/>
            <p:cNvSpPr>
              <a:spLocks/>
            </p:cNvSpPr>
            <p:nvPr/>
          </p:nvSpPr>
          <p:spPr bwMode="auto">
            <a:xfrm>
              <a:off x="6661151" y="3251201"/>
              <a:ext cx="11113" cy="11113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3 h 3"/>
                <a:gd name="T6" fmla="*/ 3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2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1" name="淘宝网Chenying0907出品 20"/>
            <p:cNvSpPr>
              <a:spLocks/>
            </p:cNvSpPr>
            <p:nvPr/>
          </p:nvSpPr>
          <p:spPr bwMode="auto">
            <a:xfrm>
              <a:off x="6694488" y="3360738"/>
              <a:ext cx="103188" cy="60325"/>
            </a:xfrm>
            <a:custGeom>
              <a:avLst/>
              <a:gdLst>
                <a:gd name="T0" fmla="*/ 27 w 32"/>
                <a:gd name="T1" fmla="*/ 1 h 18"/>
                <a:gd name="T2" fmla="*/ 26 w 32"/>
                <a:gd name="T3" fmla="*/ 9 h 18"/>
                <a:gd name="T4" fmla="*/ 20 w 32"/>
                <a:gd name="T5" fmla="*/ 10 h 18"/>
                <a:gd name="T6" fmla="*/ 18 w 32"/>
                <a:gd name="T7" fmla="*/ 9 h 18"/>
                <a:gd name="T8" fmla="*/ 21 w 32"/>
                <a:gd name="T9" fmla="*/ 2 h 18"/>
                <a:gd name="T10" fmla="*/ 17 w 32"/>
                <a:gd name="T11" fmla="*/ 1 h 18"/>
                <a:gd name="T12" fmla="*/ 17 w 32"/>
                <a:gd name="T13" fmla="*/ 10 h 18"/>
                <a:gd name="T14" fmla="*/ 14 w 32"/>
                <a:gd name="T15" fmla="*/ 10 h 18"/>
                <a:gd name="T16" fmla="*/ 6 w 32"/>
                <a:gd name="T17" fmla="*/ 8 h 18"/>
                <a:gd name="T18" fmla="*/ 0 w 32"/>
                <a:gd name="T19" fmla="*/ 7 h 18"/>
                <a:gd name="T20" fmla="*/ 5 w 32"/>
                <a:gd name="T21" fmla="*/ 14 h 18"/>
                <a:gd name="T22" fmla="*/ 11 w 32"/>
                <a:gd name="T23" fmla="*/ 12 h 18"/>
                <a:gd name="T24" fmla="*/ 28 w 32"/>
                <a:gd name="T25" fmla="*/ 14 h 18"/>
                <a:gd name="T26" fmla="*/ 30 w 32"/>
                <a:gd name="T27" fmla="*/ 2 h 18"/>
                <a:gd name="T28" fmla="*/ 27 w 32"/>
                <a:gd name="T2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18">
                  <a:moveTo>
                    <a:pt x="27" y="1"/>
                  </a:moveTo>
                  <a:cubicBezTo>
                    <a:pt x="24" y="4"/>
                    <a:pt x="26" y="6"/>
                    <a:pt x="26" y="9"/>
                  </a:cubicBezTo>
                  <a:cubicBezTo>
                    <a:pt x="23" y="7"/>
                    <a:pt x="22" y="8"/>
                    <a:pt x="20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9" y="6"/>
                    <a:pt x="19" y="3"/>
                    <a:pt x="21" y="2"/>
                  </a:cubicBezTo>
                  <a:cubicBezTo>
                    <a:pt x="19" y="0"/>
                    <a:pt x="18" y="1"/>
                    <a:pt x="17" y="1"/>
                  </a:cubicBezTo>
                  <a:cubicBezTo>
                    <a:pt x="14" y="4"/>
                    <a:pt x="17" y="7"/>
                    <a:pt x="17" y="10"/>
                  </a:cubicBezTo>
                  <a:cubicBezTo>
                    <a:pt x="16" y="11"/>
                    <a:pt x="15" y="11"/>
                    <a:pt x="14" y="10"/>
                  </a:cubicBezTo>
                  <a:cubicBezTo>
                    <a:pt x="13" y="6"/>
                    <a:pt x="9" y="7"/>
                    <a:pt x="6" y="8"/>
                  </a:cubicBezTo>
                  <a:cubicBezTo>
                    <a:pt x="5" y="6"/>
                    <a:pt x="2" y="4"/>
                    <a:pt x="0" y="7"/>
                  </a:cubicBezTo>
                  <a:cubicBezTo>
                    <a:pt x="4" y="9"/>
                    <a:pt x="3" y="12"/>
                    <a:pt x="5" y="14"/>
                  </a:cubicBezTo>
                  <a:cubicBezTo>
                    <a:pt x="7" y="14"/>
                    <a:pt x="9" y="11"/>
                    <a:pt x="11" y="12"/>
                  </a:cubicBezTo>
                  <a:cubicBezTo>
                    <a:pt x="17" y="18"/>
                    <a:pt x="22" y="11"/>
                    <a:pt x="28" y="14"/>
                  </a:cubicBezTo>
                  <a:cubicBezTo>
                    <a:pt x="28" y="10"/>
                    <a:pt x="32" y="6"/>
                    <a:pt x="30" y="2"/>
                  </a:cubicBezTo>
                  <a:cubicBezTo>
                    <a:pt x="29" y="3"/>
                    <a:pt x="28" y="1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2" name="淘宝网Chenying0907出品 21"/>
            <p:cNvSpPr>
              <a:spLocks/>
            </p:cNvSpPr>
            <p:nvPr/>
          </p:nvSpPr>
          <p:spPr bwMode="auto">
            <a:xfrm>
              <a:off x="6586538" y="3222626"/>
              <a:ext cx="17463" cy="25400"/>
            </a:xfrm>
            <a:custGeom>
              <a:avLst/>
              <a:gdLst>
                <a:gd name="T0" fmla="*/ 5 w 5"/>
                <a:gd name="T1" fmla="*/ 5 h 8"/>
                <a:gd name="T2" fmla="*/ 0 w 5"/>
                <a:gd name="T3" fmla="*/ 3 h 8"/>
                <a:gd name="T4" fmla="*/ 5 w 5"/>
                <a:gd name="T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2"/>
                    <a:pt x="2" y="0"/>
                    <a:pt x="0" y="3"/>
                  </a:cubicBezTo>
                  <a:cubicBezTo>
                    <a:pt x="0" y="4"/>
                    <a:pt x="4" y="8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3" name="淘宝网Chenying0907出品 22"/>
            <p:cNvSpPr>
              <a:spLocks/>
            </p:cNvSpPr>
            <p:nvPr/>
          </p:nvSpPr>
          <p:spPr bwMode="auto">
            <a:xfrm>
              <a:off x="6607176" y="3244851"/>
              <a:ext cx="15875" cy="11113"/>
            </a:xfrm>
            <a:custGeom>
              <a:avLst/>
              <a:gdLst>
                <a:gd name="T0" fmla="*/ 3 w 5"/>
                <a:gd name="T1" fmla="*/ 3 h 3"/>
                <a:gd name="T2" fmla="*/ 5 w 5"/>
                <a:gd name="T3" fmla="*/ 0 h 3"/>
                <a:gd name="T4" fmla="*/ 2 w 5"/>
                <a:gd name="T5" fmla="*/ 0 h 3"/>
                <a:gd name="T6" fmla="*/ 0 w 5"/>
                <a:gd name="T7" fmla="*/ 1 h 3"/>
                <a:gd name="T8" fmla="*/ 3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4" name="淘宝网Chenying0907出品 23"/>
            <p:cNvSpPr>
              <a:spLocks/>
            </p:cNvSpPr>
            <p:nvPr/>
          </p:nvSpPr>
          <p:spPr bwMode="auto">
            <a:xfrm>
              <a:off x="6567488" y="3228976"/>
              <a:ext cx="15875" cy="12700"/>
            </a:xfrm>
            <a:custGeom>
              <a:avLst/>
              <a:gdLst>
                <a:gd name="T0" fmla="*/ 5 w 5"/>
                <a:gd name="T1" fmla="*/ 2 h 4"/>
                <a:gd name="T2" fmla="*/ 0 w 5"/>
                <a:gd name="T3" fmla="*/ 2 h 4"/>
                <a:gd name="T4" fmla="*/ 2 w 5"/>
                <a:gd name="T5" fmla="*/ 4 h 4"/>
                <a:gd name="T6" fmla="*/ 5 w 5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5" name="淘宝网Chenying0907出品 24"/>
            <p:cNvSpPr>
              <a:spLocks/>
            </p:cNvSpPr>
            <p:nvPr/>
          </p:nvSpPr>
          <p:spPr bwMode="auto">
            <a:xfrm>
              <a:off x="6508751" y="3228976"/>
              <a:ext cx="52388" cy="26988"/>
            </a:xfrm>
            <a:custGeom>
              <a:avLst/>
              <a:gdLst>
                <a:gd name="T0" fmla="*/ 9 w 16"/>
                <a:gd name="T1" fmla="*/ 8 h 8"/>
                <a:gd name="T2" fmla="*/ 11 w 16"/>
                <a:gd name="T3" fmla="*/ 4 h 8"/>
                <a:gd name="T4" fmla="*/ 16 w 16"/>
                <a:gd name="T5" fmla="*/ 3 h 8"/>
                <a:gd name="T6" fmla="*/ 15 w 16"/>
                <a:gd name="T7" fmla="*/ 1 h 8"/>
                <a:gd name="T8" fmla="*/ 8 w 16"/>
                <a:gd name="T9" fmla="*/ 1 h 8"/>
                <a:gd name="T10" fmla="*/ 0 w 16"/>
                <a:gd name="T11" fmla="*/ 7 h 8"/>
                <a:gd name="T12" fmla="*/ 9 w 1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8">
                  <a:moveTo>
                    <a:pt x="9" y="8"/>
                  </a:moveTo>
                  <a:cubicBezTo>
                    <a:pt x="11" y="7"/>
                    <a:pt x="9" y="5"/>
                    <a:pt x="11" y="4"/>
                  </a:cubicBezTo>
                  <a:cubicBezTo>
                    <a:pt x="13" y="6"/>
                    <a:pt x="15" y="4"/>
                    <a:pt x="16" y="3"/>
                  </a:cubicBezTo>
                  <a:cubicBezTo>
                    <a:pt x="15" y="2"/>
                    <a:pt x="16" y="1"/>
                    <a:pt x="15" y="1"/>
                  </a:cubicBezTo>
                  <a:cubicBezTo>
                    <a:pt x="12" y="0"/>
                    <a:pt x="11" y="4"/>
                    <a:pt x="8" y="1"/>
                  </a:cubicBezTo>
                  <a:cubicBezTo>
                    <a:pt x="6" y="4"/>
                    <a:pt x="3" y="4"/>
                    <a:pt x="0" y="7"/>
                  </a:cubicBezTo>
                  <a:cubicBezTo>
                    <a:pt x="3" y="8"/>
                    <a:pt x="6" y="8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6" name="淘宝网Chenying0907出品 25"/>
            <p:cNvSpPr>
              <a:spLocks/>
            </p:cNvSpPr>
            <p:nvPr/>
          </p:nvSpPr>
          <p:spPr bwMode="auto">
            <a:xfrm>
              <a:off x="6669088" y="3363913"/>
              <a:ext cx="31750" cy="23813"/>
            </a:xfrm>
            <a:custGeom>
              <a:avLst/>
              <a:gdLst>
                <a:gd name="T0" fmla="*/ 9 w 10"/>
                <a:gd name="T1" fmla="*/ 0 h 7"/>
                <a:gd name="T2" fmla="*/ 0 w 10"/>
                <a:gd name="T3" fmla="*/ 3 h 7"/>
                <a:gd name="T4" fmla="*/ 3 w 10"/>
                <a:gd name="T5" fmla="*/ 7 h 7"/>
                <a:gd name="T6" fmla="*/ 10 w 10"/>
                <a:gd name="T7" fmla="*/ 2 h 7"/>
                <a:gd name="T8" fmla="*/ 9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4" y="3"/>
                    <a:pt x="7" y="4"/>
                    <a:pt x="10" y="2"/>
                  </a:cubicBezTo>
                  <a:cubicBezTo>
                    <a:pt x="10" y="1"/>
                    <a:pt x="10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7" name="淘宝网Chenying0907出品 26"/>
            <p:cNvSpPr>
              <a:spLocks/>
            </p:cNvSpPr>
            <p:nvPr/>
          </p:nvSpPr>
          <p:spPr bwMode="auto">
            <a:xfrm>
              <a:off x="6477001" y="3219451"/>
              <a:ext cx="34925" cy="36513"/>
            </a:xfrm>
            <a:custGeom>
              <a:avLst/>
              <a:gdLst>
                <a:gd name="T0" fmla="*/ 8 w 11"/>
                <a:gd name="T1" fmla="*/ 11 h 11"/>
                <a:gd name="T2" fmla="*/ 10 w 11"/>
                <a:gd name="T3" fmla="*/ 4 h 11"/>
                <a:gd name="T4" fmla="*/ 4 w 11"/>
                <a:gd name="T5" fmla="*/ 0 h 11"/>
                <a:gd name="T6" fmla="*/ 3 w 11"/>
                <a:gd name="T7" fmla="*/ 5 h 11"/>
                <a:gd name="T8" fmla="*/ 6 w 11"/>
                <a:gd name="T9" fmla="*/ 9 h 11"/>
                <a:gd name="T10" fmla="*/ 1 w 11"/>
                <a:gd name="T11" fmla="*/ 8 h 11"/>
                <a:gd name="T12" fmla="*/ 8 w 1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8" y="11"/>
                  </a:moveTo>
                  <a:cubicBezTo>
                    <a:pt x="9" y="8"/>
                    <a:pt x="11" y="6"/>
                    <a:pt x="10" y="4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1" y="1"/>
                    <a:pt x="6" y="3"/>
                    <a:pt x="3" y="5"/>
                  </a:cubicBezTo>
                  <a:cubicBezTo>
                    <a:pt x="5" y="6"/>
                    <a:pt x="7" y="7"/>
                    <a:pt x="6" y="9"/>
                  </a:cubicBezTo>
                  <a:cubicBezTo>
                    <a:pt x="3" y="11"/>
                    <a:pt x="2" y="6"/>
                    <a:pt x="1" y="8"/>
                  </a:cubicBezTo>
                  <a:cubicBezTo>
                    <a:pt x="0" y="11"/>
                    <a:pt x="6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8" name="淘宝网Chenying0907出品 27"/>
            <p:cNvSpPr>
              <a:spLocks/>
            </p:cNvSpPr>
            <p:nvPr/>
          </p:nvSpPr>
          <p:spPr bwMode="auto">
            <a:xfrm>
              <a:off x="6456363" y="3211513"/>
              <a:ext cx="23813" cy="39688"/>
            </a:xfrm>
            <a:custGeom>
              <a:avLst/>
              <a:gdLst>
                <a:gd name="T0" fmla="*/ 6 w 7"/>
                <a:gd name="T1" fmla="*/ 3 h 12"/>
                <a:gd name="T2" fmla="*/ 3 w 7"/>
                <a:gd name="T3" fmla="*/ 2 h 12"/>
                <a:gd name="T4" fmla="*/ 1 w 7"/>
                <a:gd name="T5" fmla="*/ 12 h 12"/>
                <a:gd name="T6" fmla="*/ 6 w 7"/>
                <a:gd name="T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6" y="3"/>
                  </a:moveTo>
                  <a:cubicBezTo>
                    <a:pt x="5" y="0"/>
                    <a:pt x="4" y="3"/>
                    <a:pt x="3" y="2"/>
                  </a:cubicBezTo>
                  <a:cubicBezTo>
                    <a:pt x="1" y="5"/>
                    <a:pt x="0" y="8"/>
                    <a:pt x="1" y="12"/>
                  </a:cubicBezTo>
                  <a:cubicBezTo>
                    <a:pt x="7" y="11"/>
                    <a:pt x="1" y="4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9" name="淘宝网Chenying0907出品 28"/>
            <p:cNvSpPr>
              <a:spLocks/>
            </p:cNvSpPr>
            <p:nvPr/>
          </p:nvSpPr>
          <p:spPr bwMode="auto">
            <a:xfrm>
              <a:off x="6665913" y="3394076"/>
              <a:ext cx="31750" cy="23813"/>
            </a:xfrm>
            <a:custGeom>
              <a:avLst/>
              <a:gdLst>
                <a:gd name="T0" fmla="*/ 10 w 10"/>
                <a:gd name="T1" fmla="*/ 5 h 7"/>
                <a:gd name="T2" fmla="*/ 6 w 10"/>
                <a:gd name="T3" fmla="*/ 0 h 7"/>
                <a:gd name="T4" fmla="*/ 0 w 10"/>
                <a:gd name="T5" fmla="*/ 7 h 7"/>
                <a:gd name="T6" fmla="*/ 10 w 10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5"/>
                  </a:moveTo>
                  <a:cubicBezTo>
                    <a:pt x="9" y="2"/>
                    <a:pt x="9" y="0"/>
                    <a:pt x="6" y="0"/>
                  </a:cubicBezTo>
                  <a:cubicBezTo>
                    <a:pt x="5" y="4"/>
                    <a:pt x="0" y="4"/>
                    <a:pt x="0" y="7"/>
                  </a:cubicBezTo>
                  <a:cubicBezTo>
                    <a:pt x="3" y="4"/>
                    <a:pt x="7" y="7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0" name="淘宝网Chenying0907出品 29"/>
            <p:cNvSpPr>
              <a:spLocks/>
            </p:cNvSpPr>
            <p:nvPr/>
          </p:nvSpPr>
          <p:spPr bwMode="auto">
            <a:xfrm>
              <a:off x="6424613" y="3216276"/>
              <a:ext cx="31750" cy="31750"/>
            </a:xfrm>
            <a:custGeom>
              <a:avLst/>
              <a:gdLst>
                <a:gd name="T0" fmla="*/ 7 w 10"/>
                <a:gd name="T1" fmla="*/ 8 h 10"/>
                <a:gd name="T2" fmla="*/ 0 w 10"/>
                <a:gd name="T3" fmla="*/ 8 h 10"/>
                <a:gd name="T4" fmla="*/ 7 w 10"/>
                <a:gd name="T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7" y="8"/>
                  </a:moveTo>
                  <a:cubicBezTo>
                    <a:pt x="10" y="0"/>
                    <a:pt x="0" y="0"/>
                    <a:pt x="0" y="8"/>
                  </a:cubicBezTo>
                  <a:cubicBezTo>
                    <a:pt x="3" y="10"/>
                    <a:pt x="5" y="10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1" name="淘宝网Chenying0907出品 30"/>
            <p:cNvSpPr>
              <a:spLocks/>
            </p:cNvSpPr>
            <p:nvPr/>
          </p:nvSpPr>
          <p:spPr bwMode="auto">
            <a:xfrm>
              <a:off x="6551613" y="3367088"/>
              <a:ext cx="114300" cy="63500"/>
            </a:xfrm>
            <a:custGeom>
              <a:avLst/>
              <a:gdLst>
                <a:gd name="T0" fmla="*/ 10 w 35"/>
                <a:gd name="T1" fmla="*/ 7 h 19"/>
                <a:gd name="T2" fmla="*/ 7 w 35"/>
                <a:gd name="T3" fmla="*/ 13 h 19"/>
                <a:gd name="T4" fmla="*/ 4 w 35"/>
                <a:gd name="T5" fmla="*/ 11 h 19"/>
                <a:gd name="T6" fmla="*/ 0 w 35"/>
                <a:gd name="T7" fmla="*/ 17 h 19"/>
                <a:gd name="T8" fmla="*/ 10 w 35"/>
                <a:gd name="T9" fmla="*/ 15 h 19"/>
                <a:gd name="T10" fmla="*/ 15 w 35"/>
                <a:gd name="T11" fmla="*/ 8 h 19"/>
                <a:gd name="T12" fmla="*/ 12 w 35"/>
                <a:gd name="T13" fmla="*/ 13 h 19"/>
                <a:gd name="T14" fmla="*/ 17 w 35"/>
                <a:gd name="T15" fmla="*/ 15 h 19"/>
                <a:gd name="T16" fmla="*/ 23 w 35"/>
                <a:gd name="T17" fmla="*/ 4 h 19"/>
                <a:gd name="T18" fmla="*/ 23 w 35"/>
                <a:gd name="T19" fmla="*/ 11 h 19"/>
                <a:gd name="T20" fmla="*/ 29 w 35"/>
                <a:gd name="T21" fmla="*/ 10 h 19"/>
                <a:gd name="T22" fmla="*/ 30 w 35"/>
                <a:gd name="T23" fmla="*/ 13 h 19"/>
                <a:gd name="T24" fmla="*/ 35 w 35"/>
                <a:gd name="T25" fmla="*/ 8 h 19"/>
                <a:gd name="T26" fmla="*/ 32 w 35"/>
                <a:gd name="T27" fmla="*/ 3 h 19"/>
                <a:gd name="T28" fmla="*/ 27 w 35"/>
                <a:gd name="T29" fmla="*/ 6 h 19"/>
                <a:gd name="T30" fmla="*/ 25 w 35"/>
                <a:gd name="T31" fmla="*/ 3 h 19"/>
                <a:gd name="T32" fmla="*/ 28 w 35"/>
                <a:gd name="T33" fmla="*/ 1 h 19"/>
                <a:gd name="T34" fmla="*/ 22 w 35"/>
                <a:gd name="T35" fmla="*/ 0 h 19"/>
                <a:gd name="T36" fmla="*/ 21 w 35"/>
                <a:gd name="T37" fmla="*/ 4 h 19"/>
                <a:gd name="T38" fmla="*/ 13 w 35"/>
                <a:gd name="T39" fmla="*/ 8 h 19"/>
                <a:gd name="T40" fmla="*/ 10 w 35"/>
                <a:gd name="T4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19">
                  <a:moveTo>
                    <a:pt x="10" y="7"/>
                  </a:moveTo>
                  <a:cubicBezTo>
                    <a:pt x="8" y="9"/>
                    <a:pt x="9" y="11"/>
                    <a:pt x="7" y="13"/>
                  </a:cubicBezTo>
                  <a:cubicBezTo>
                    <a:pt x="5" y="12"/>
                    <a:pt x="5" y="13"/>
                    <a:pt x="4" y="11"/>
                  </a:cubicBezTo>
                  <a:cubicBezTo>
                    <a:pt x="3" y="14"/>
                    <a:pt x="0" y="15"/>
                    <a:pt x="0" y="17"/>
                  </a:cubicBezTo>
                  <a:cubicBezTo>
                    <a:pt x="4" y="19"/>
                    <a:pt x="6" y="12"/>
                    <a:pt x="10" y="15"/>
                  </a:cubicBezTo>
                  <a:cubicBezTo>
                    <a:pt x="11" y="13"/>
                    <a:pt x="12" y="9"/>
                    <a:pt x="15" y="8"/>
                  </a:cubicBezTo>
                  <a:cubicBezTo>
                    <a:pt x="15" y="10"/>
                    <a:pt x="14" y="11"/>
                    <a:pt x="12" y="13"/>
                  </a:cubicBezTo>
                  <a:cubicBezTo>
                    <a:pt x="14" y="14"/>
                    <a:pt x="16" y="16"/>
                    <a:pt x="17" y="15"/>
                  </a:cubicBezTo>
                  <a:cubicBezTo>
                    <a:pt x="12" y="11"/>
                    <a:pt x="21" y="7"/>
                    <a:pt x="23" y="4"/>
                  </a:cubicBezTo>
                  <a:cubicBezTo>
                    <a:pt x="26" y="6"/>
                    <a:pt x="21" y="9"/>
                    <a:pt x="23" y="11"/>
                  </a:cubicBezTo>
                  <a:cubicBezTo>
                    <a:pt x="25" y="12"/>
                    <a:pt x="27" y="9"/>
                    <a:pt x="29" y="10"/>
                  </a:cubicBezTo>
                  <a:cubicBezTo>
                    <a:pt x="29" y="11"/>
                    <a:pt x="28" y="12"/>
                    <a:pt x="30" y="13"/>
                  </a:cubicBezTo>
                  <a:cubicBezTo>
                    <a:pt x="31" y="10"/>
                    <a:pt x="33" y="10"/>
                    <a:pt x="35" y="8"/>
                  </a:cubicBezTo>
                  <a:cubicBezTo>
                    <a:pt x="34" y="6"/>
                    <a:pt x="34" y="4"/>
                    <a:pt x="32" y="3"/>
                  </a:cubicBezTo>
                  <a:cubicBezTo>
                    <a:pt x="30" y="2"/>
                    <a:pt x="29" y="7"/>
                    <a:pt x="27" y="6"/>
                  </a:cubicBezTo>
                  <a:cubicBezTo>
                    <a:pt x="26" y="5"/>
                    <a:pt x="25" y="4"/>
                    <a:pt x="25" y="3"/>
                  </a:cubicBezTo>
                  <a:cubicBezTo>
                    <a:pt x="26" y="3"/>
                    <a:pt x="27" y="2"/>
                    <a:pt x="28" y="1"/>
                  </a:cubicBezTo>
                  <a:cubicBezTo>
                    <a:pt x="26" y="0"/>
                    <a:pt x="24" y="0"/>
                    <a:pt x="22" y="0"/>
                  </a:cubicBezTo>
                  <a:cubicBezTo>
                    <a:pt x="24" y="1"/>
                    <a:pt x="22" y="3"/>
                    <a:pt x="21" y="4"/>
                  </a:cubicBezTo>
                  <a:cubicBezTo>
                    <a:pt x="17" y="2"/>
                    <a:pt x="15" y="4"/>
                    <a:pt x="13" y="8"/>
                  </a:cubicBezTo>
                  <a:cubicBezTo>
                    <a:pt x="12" y="7"/>
                    <a:pt x="11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2" name="淘宝网Chenying0907出品 31"/>
            <p:cNvSpPr>
              <a:spLocks/>
            </p:cNvSpPr>
            <p:nvPr/>
          </p:nvSpPr>
          <p:spPr bwMode="auto">
            <a:xfrm>
              <a:off x="6378576" y="3216276"/>
              <a:ext cx="36513" cy="19050"/>
            </a:xfrm>
            <a:custGeom>
              <a:avLst/>
              <a:gdLst>
                <a:gd name="T0" fmla="*/ 9 w 11"/>
                <a:gd name="T1" fmla="*/ 0 h 6"/>
                <a:gd name="T2" fmla="*/ 1 w 11"/>
                <a:gd name="T3" fmla="*/ 0 h 6"/>
                <a:gd name="T4" fmla="*/ 2 w 11"/>
                <a:gd name="T5" fmla="*/ 6 h 6"/>
                <a:gd name="T6" fmla="*/ 8 w 11"/>
                <a:gd name="T7" fmla="*/ 6 h 6"/>
                <a:gd name="T8" fmla="*/ 9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9" y="0"/>
                  </a:moveTo>
                  <a:cubicBezTo>
                    <a:pt x="6" y="1"/>
                    <a:pt x="4" y="1"/>
                    <a:pt x="1" y="0"/>
                  </a:cubicBezTo>
                  <a:cubicBezTo>
                    <a:pt x="2" y="2"/>
                    <a:pt x="0" y="5"/>
                    <a:pt x="2" y="6"/>
                  </a:cubicBezTo>
                  <a:cubicBezTo>
                    <a:pt x="4" y="6"/>
                    <a:pt x="5" y="4"/>
                    <a:pt x="8" y="6"/>
                  </a:cubicBezTo>
                  <a:cubicBezTo>
                    <a:pt x="10" y="4"/>
                    <a:pt x="11" y="2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3" name="淘宝网Chenying0907出品 32"/>
            <p:cNvSpPr>
              <a:spLocks/>
            </p:cNvSpPr>
            <p:nvPr/>
          </p:nvSpPr>
          <p:spPr bwMode="auto">
            <a:xfrm>
              <a:off x="6359526" y="3211513"/>
              <a:ext cx="25400" cy="33338"/>
            </a:xfrm>
            <a:custGeom>
              <a:avLst/>
              <a:gdLst>
                <a:gd name="T0" fmla="*/ 3 w 8"/>
                <a:gd name="T1" fmla="*/ 10 h 10"/>
                <a:gd name="T2" fmla="*/ 6 w 8"/>
                <a:gd name="T3" fmla="*/ 3 h 10"/>
                <a:gd name="T4" fmla="*/ 5 w 8"/>
                <a:gd name="T5" fmla="*/ 0 h 10"/>
                <a:gd name="T6" fmla="*/ 3 w 8"/>
                <a:gd name="T7" fmla="*/ 0 h 10"/>
                <a:gd name="T8" fmla="*/ 0 w 8"/>
                <a:gd name="T9" fmla="*/ 8 h 10"/>
                <a:gd name="T10" fmla="*/ 3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3" y="10"/>
                  </a:moveTo>
                  <a:cubicBezTo>
                    <a:pt x="8" y="7"/>
                    <a:pt x="2" y="7"/>
                    <a:pt x="6" y="3"/>
                  </a:cubicBezTo>
                  <a:cubicBezTo>
                    <a:pt x="4" y="2"/>
                    <a:pt x="5" y="1"/>
                    <a:pt x="5" y="0"/>
                  </a:cubicBezTo>
                  <a:cubicBezTo>
                    <a:pt x="4" y="1"/>
                    <a:pt x="4" y="1"/>
                    <a:pt x="3" y="0"/>
                  </a:cubicBezTo>
                  <a:cubicBezTo>
                    <a:pt x="2" y="3"/>
                    <a:pt x="0" y="6"/>
                    <a:pt x="0" y="8"/>
                  </a:cubicBezTo>
                  <a:cubicBezTo>
                    <a:pt x="1" y="10"/>
                    <a:pt x="2" y="9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4" name="淘宝网Chenying0907出品 33"/>
            <p:cNvSpPr>
              <a:spLocks/>
            </p:cNvSpPr>
            <p:nvPr/>
          </p:nvSpPr>
          <p:spPr bwMode="auto">
            <a:xfrm>
              <a:off x="6551613" y="3371851"/>
              <a:ext cx="41275" cy="34925"/>
            </a:xfrm>
            <a:custGeom>
              <a:avLst/>
              <a:gdLst>
                <a:gd name="T0" fmla="*/ 10 w 13"/>
                <a:gd name="T1" fmla="*/ 0 h 11"/>
                <a:gd name="T2" fmla="*/ 1 w 13"/>
                <a:gd name="T3" fmla="*/ 5 h 11"/>
                <a:gd name="T4" fmla="*/ 2 w 13"/>
                <a:gd name="T5" fmla="*/ 11 h 11"/>
                <a:gd name="T6" fmla="*/ 8 w 13"/>
                <a:gd name="T7" fmla="*/ 7 h 11"/>
                <a:gd name="T8" fmla="*/ 10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7" y="2"/>
                    <a:pt x="3" y="0"/>
                    <a:pt x="1" y="5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7"/>
                    <a:pt x="4" y="6"/>
                    <a:pt x="8" y="7"/>
                  </a:cubicBezTo>
                  <a:cubicBezTo>
                    <a:pt x="4" y="4"/>
                    <a:pt x="13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5" name="淘宝网Chenying0907出品 34"/>
            <p:cNvSpPr>
              <a:spLocks noEditPoints="1"/>
            </p:cNvSpPr>
            <p:nvPr/>
          </p:nvSpPr>
          <p:spPr bwMode="auto">
            <a:xfrm>
              <a:off x="6269038" y="3198813"/>
              <a:ext cx="84138" cy="46038"/>
            </a:xfrm>
            <a:custGeom>
              <a:avLst/>
              <a:gdLst>
                <a:gd name="T0" fmla="*/ 26 w 26"/>
                <a:gd name="T1" fmla="*/ 6 h 14"/>
                <a:gd name="T2" fmla="*/ 9 w 26"/>
                <a:gd name="T3" fmla="*/ 5 h 14"/>
                <a:gd name="T4" fmla="*/ 0 w 26"/>
                <a:gd name="T5" fmla="*/ 4 h 14"/>
                <a:gd name="T6" fmla="*/ 0 w 26"/>
                <a:gd name="T7" fmla="*/ 11 h 14"/>
                <a:gd name="T8" fmla="*/ 4 w 26"/>
                <a:gd name="T9" fmla="*/ 14 h 14"/>
                <a:gd name="T10" fmla="*/ 10 w 26"/>
                <a:gd name="T11" fmla="*/ 12 h 14"/>
                <a:gd name="T12" fmla="*/ 11 w 26"/>
                <a:gd name="T13" fmla="*/ 9 h 14"/>
                <a:gd name="T14" fmla="*/ 16 w 26"/>
                <a:gd name="T15" fmla="*/ 9 h 14"/>
                <a:gd name="T16" fmla="*/ 14 w 26"/>
                <a:gd name="T17" fmla="*/ 12 h 14"/>
                <a:gd name="T18" fmla="*/ 20 w 26"/>
                <a:gd name="T19" fmla="*/ 14 h 14"/>
                <a:gd name="T20" fmla="*/ 22 w 26"/>
                <a:gd name="T21" fmla="*/ 12 h 14"/>
                <a:gd name="T22" fmla="*/ 20 w 26"/>
                <a:gd name="T23" fmla="*/ 6 h 14"/>
                <a:gd name="T24" fmla="*/ 23 w 26"/>
                <a:gd name="T25" fmla="*/ 8 h 14"/>
                <a:gd name="T26" fmla="*/ 26 w 26"/>
                <a:gd name="T27" fmla="*/ 6 h 14"/>
                <a:gd name="T28" fmla="*/ 7 w 26"/>
                <a:gd name="T29" fmla="*/ 9 h 14"/>
                <a:gd name="T30" fmla="*/ 5 w 26"/>
                <a:gd name="T31" fmla="*/ 8 h 14"/>
                <a:gd name="T32" fmla="*/ 8 w 26"/>
                <a:gd name="T33" fmla="*/ 4 h 14"/>
                <a:gd name="T34" fmla="*/ 7 w 26"/>
                <a:gd name="T3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4">
                  <a:moveTo>
                    <a:pt x="26" y="6"/>
                  </a:moveTo>
                  <a:cubicBezTo>
                    <a:pt x="23" y="0"/>
                    <a:pt x="15" y="6"/>
                    <a:pt x="9" y="5"/>
                  </a:cubicBezTo>
                  <a:cubicBezTo>
                    <a:pt x="7" y="1"/>
                    <a:pt x="2" y="1"/>
                    <a:pt x="0" y="4"/>
                  </a:cubicBezTo>
                  <a:cubicBezTo>
                    <a:pt x="1" y="6"/>
                    <a:pt x="2" y="9"/>
                    <a:pt x="0" y="11"/>
                  </a:cubicBezTo>
                  <a:cubicBezTo>
                    <a:pt x="1" y="12"/>
                    <a:pt x="2" y="13"/>
                    <a:pt x="4" y="14"/>
                  </a:cubicBezTo>
                  <a:cubicBezTo>
                    <a:pt x="7" y="12"/>
                    <a:pt x="7" y="13"/>
                    <a:pt x="10" y="12"/>
                  </a:cubicBezTo>
                  <a:cubicBezTo>
                    <a:pt x="12" y="11"/>
                    <a:pt x="10" y="10"/>
                    <a:pt x="11" y="9"/>
                  </a:cubicBezTo>
                  <a:cubicBezTo>
                    <a:pt x="12" y="9"/>
                    <a:pt x="14" y="7"/>
                    <a:pt x="16" y="9"/>
                  </a:cubicBezTo>
                  <a:cubicBezTo>
                    <a:pt x="14" y="10"/>
                    <a:pt x="14" y="11"/>
                    <a:pt x="14" y="12"/>
                  </a:cubicBezTo>
                  <a:cubicBezTo>
                    <a:pt x="16" y="14"/>
                    <a:pt x="18" y="10"/>
                    <a:pt x="20" y="14"/>
                  </a:cubicBezTo>
                  <a:cubicBezTo>
                    <a:pt x="21" y="13"/>
                    <a:pt x="22" y="14"/>
                    <a:pt x="22" y="12"/>
                  </a:cubicBezTo>
                  <a:cubicBezTo>
                    <a:pt x="18" y="12"/>
                    <a:pt x="18" y="10"/>
                    <a:pt x="20" y="6"/>
                  </a:cubicBezTo>
                  <a:cubicBezTo>
                    <a:pt x="21" y="6"/>
                    <a:pt x="22" y="7"/>
                    <a:pt x="23" y="8"/>
                  </a:cubicBezTo>
                  <a:cubicBezTo>
                    <a:pt x="24" y="7"/>
                    <a:pt x="25" y="8"/>
                    <a:pt x="26" y="6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5" y="8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6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6" name="淘宝网Chenying0907出品 35"/>
            <p:cNvSpPr>
              <a:spLocks/>
            </p:cNvSpPr>
            <p:nvPr/>
          </p:nvSpPr>
          <p:spPr bwMode="auto">
            <a:xfrm>
              <a:off x="6502401" y="3375026"/>
              <a:ext cx="46038" cy="55563"/>
            </a:xfrm>
            <a:custGeom>
              <a:avLst/>
              <a:gdLst>
                <a:gd name="T0" fmla="*/ 2 w 14"/>
                <a:gd name="T1" fmla="*/ 15 h 17"/>
                <a:gd name="T2" fmla="*/ 14 w 14"/>
                <a:gd name="T3" fmla="*/ 10 h 17"/>
                <a:gd name="T4" fmla="*/ 9 w 14"/>
                <a:gd name="T5" fmla="*/ 7 h 17"/>
                <a:gd name="T6" fmla="*/ 0 w 14"/>
                <a:gd name="T7" fmla="*/ 1 h 17"/>
                <a:gd name="T8" fmla="*/ 4 w 14"/>
                <a:gd name="T9" fmla="*/ 7 h 17"/>
                <a:gd name="T10" fmla="*/ 7 w 14"/>
                <a:gd name="T11" fmla="*/ 5 h 17"/>
                <a:gd name="T12" fmla="*/ 9 w 14"/>
                <a:gd name="T13" fmla="*/ 6 h 17"/>
                <a:gd name="T14" fmla="*/ 2 w 14"/>
                <a:gd name="T15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7">
                  <a:moveTo>
                    <a:pt x="2" y="15"/>
                  </a:moveTo>
                  <a:cubicBezTo>
                    <a:pt x="6" y="17"/>
                    <a:pt x="10" y="13"/>
                    <a:pt x="14" y="10"/>
                  </a:cubicBezTo>
                  <a:cubicBezTo>
                    <a:pt x="13" y="8"/>
                    <a:pt x="11" y="9"/>
                    <a:pt x="9" y="7"/>
                  </a:cubicBezTo>
                  <a:cubicBezTo>
                    <a:pt x="13" y="0"/>
                    <a:pt x="5" y="1"/>
                    <a:pt x="0" y="1"/>
                  </a:cubicBezTo>
                  <a:cubicBezTo>
                    <a:pt x="3" y="3"/>
                    <a:pt x="0" y="6"/>
                    <a:pt x="4" y="7"/>
                  </a:cubicBezTo>
                  <a:cubicBezTo>
                    <a:pt x="5" y="7"/>
                    <a:pt x="6" y="4"/>
                    <a:pt x="7" y="5"/>
                  </a:cubicBezTo>
                  <a:cubicBezTo>
                    <a:pt x="9" y="5"/>
                    <a:pt x="7" y="5"/>
                    <a:pt x="9" y="6"/>
                  </a:cubicBezTo>
                  <a:cubicBezTo>
                    <a:pt x="5" y="10"/>
                    <a:pt x="4" y="10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7" name="淘宝网Chenying0907出品 36"/>
            <p:cNvSpPr>
              <a:spLocks/>
            </p:cNvSpPr>
            <p:nvPr/>
          </p:nvSpPr>
          <p:spPr bwMode="auto">
            <a:xfrm>
              <a:off x="6765926" y="3579813"/>
              <a:ext cx="19050" cy="12700"/>
            </a:xfrm>
            <a:custGeom>
              <a:avLst/>
              <a:gdLst>
                <a:gd name="T0" fmla="*/ 4 w 6"/>
                <a:gd name="T1" fmla="*/ 0 h 4"/>
                <a:gd name="T2" fmla="*/ 2 w 6"/>
                <a:gd name="T3" fmla="*/ 4 h 4"/>
                <a:gd name="T4" fmla="*/ 5 w 6"/>
                <a:gd name="T5" fmla="*/ 2 h 4"/>
                <a:gd name="T6" fmla="*/ 4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cubicBezTo>
                    <a:pt x="3" y="1"/>
                    <a:pt x="0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ubicBezTo>
                    <a:pt x="5" y="1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8" name="淘宝网Chenying0907出品 37"/>
            <p:cNvSpPr>
              <a:spLocks/>
            </p:cNvSpPr>
            <p:nvPr/>
          </p:nvSpPr>
          <p:spPr bwMode="auto">
            <a:xfrm>
              <a:off x="6408738" y="3378201"/>
              <a:ext cx="71438" cy="52388"/>
            </a:xfrm>
            <a:custGeom>
              <a:avLst/>
              <a:gdLst>
                <a:gd name="T0" fmla="*/ 22 w 22"/>
                <a:gd name="T1" fmla="*/ 1 h 16"/>
                <a:gd name="T2" fmla="*/ 16 w 22"/>
                <a:gd name="T3" fmla="*/ 1 h 16"/>
                <a:gd name="T4" fmla="*/ 3 w 22"/>
                <a:gd name="T5" fmla="*/ 8 h 16"/>
                <a:gd name="T6" fmla="*/ 5 w 22"/>
                <a:gd name="T7" fmla="*/ 16 h 16"/>
                <a:gd name="T8" fmla="*/ 22 w 22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"/>
                  </a:moveTo>
                  <a:cubicBezTo>
                    <a:pt x="20" y="3"/>
                    <a:pt x="17" y="0"/>
                    <a:pt x="16" y="1"/>
                  </a:cubicBezTo>
                  <a:cubicBezTo>
                    <a:pt x="13" y="5"/>
                    <a:pt x="6" y="5"/>
                    <a:pt x="3" y="8"/>
                  </a:cubicBezTo>
                  <a:cubicBezTo>
                    <a:pt x="6" y="10"/>
                    <a:pt x="0" y="13"/>
                    <a:pt x="5" y="16"/>
                  </a:cubicBezTo>
                  <a:cubicBezTo>
                    <a:pt x="8" y="9"/>
                    <a:pt x="17" y="8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9" name="淘宝网Chenying0907出品 38"/>
            <p:cNvSpPr>
              <a:spLocks/>
            </p:cNvSpPr>
            <p:nvPr/>
          </p:nvSpPr>
          <p:spPr bwMode="auto">
            <a:xfrm>
              <a:off x="6470651" y="3397251"/>
              <a:ext cx="31750" cy="26988"/>
            </a:xfrm>
            <a:custGeom>
              <a:avLst/>
              <a:gdLst>
                <a:gd name="T0" fmla="*/ 1 w 10"/>
                <a:gd name="T1" fmla="*/ 8 h 8"/>
                <a:gd name="T2" fmla="*/ 10 w 10"/>
                <a:gd name="T3" fmla="*/ 4 h 8"/>
                <a:gd name="T4" fmla="*/ 5 w 10"/>
                <a:gd name="T5" fmla="*/ 0 h 8"/>
                <a:gd name="T6" fmla="*/ 0 w 10"/>
                <a:gd name="T7" fmla="*/ 3 h 8"/>
                <a:gd name="T8" fmla="*/ 1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1" y="8"/>
                  </a:moveTo>
                  <a:cubicBezTo>
                    <a:pt x="4" y="6"/>
                    <a:pt x="8" y="7"/>
                    <a:pt x="10" y="4"/>
                  </a:cubicBezTo>
                  <a:cubicBezTo>
                    <a:pt x="9" y="1"/>
                    <a:pt x="5" y="3"/>
                    <a:pt x="5" y="0"/>
                  </a:cubicBezTo>
                  <a:cubicBezTo>
                    <a:pt x="3" y="2"/>
                    <a:pt x="1" y="1"/>
                    <a:pt x="0" y="3"/>
                  </a:cubicBezTo>
                  <a:cubicBezTo>
                    <a:pt x="3" y="4"/>
                    <a:pt x="1" y="6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0" name="淘宝网Chenying0907出品 39"/>
            <p:cNvSpPr>
              <a:spLocks/>
            </p:cNvSpPr>
            <p:nvPr/>
          </p:nvSpPr>
          <p:spPr bwMode="auto">
            <a:xfrm>
              <a:off x="6319838" y="3397251"/>
              <a:ext cx="30163" cy="30163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6 h 9"/>
                <a:gd name="T4" fmla="*/ 9 w 9"/>
                <a:gd name="T5" fmla="*/ 4 h 9"/>
                <a:gd name="T6" fmla="*/ 6 w 9"/>
                <a:gd name="T7" fmla="*/ 0 h 9"/>
                <a:gd name="T8" fmla="*/ 2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cubicBezTo>
                    <a:pt x="0" y="2"/>
                    <a:pt x="2" y="4"/>
                    <a:pt x="0" y="6"/>
                  </a:cubicBezTo>
                  <a:cubicBezTo>
                    <a:pt x="3" y="9"/>
                    <a:pt x="6" y="7"/>
                    <a:pt x="9" y="4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5" y="2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1" name="淘宝网Chenying0907出品 40"/>
            <p:cNvSpPr>
              <a:spLocks/>
            </p:cNvSpPr>
            <p:nvPr/>
          </p:nvSpPr>
          <p:spPr bwMode="auto">
            <a:xfrm>
              <a:off x="6259513" y="3384551"/>
              <a:ext cx="44450" cy="73025"/>
            </a:xfrm>
            <a:custGeom>
              <a:avLst/>
              <a:gdLst>
                <a:gd name="T0" fmla="*/ 13 w 14"/>
                <a:gd name="T1" fmla="*/ 3 h 22"/>
                <a:gd name="T2" fmla="*/ 7 w 14"/>
                <a:gd name="T3" fmla="*/ 12 h 22"/>
                <a:gd name="T4" fmla="*/ 0 w 14"/>
                <a:gd name="T5" fmla="*/ 16 h 22"/>
                <a:gd name="T6" fmla="*/ 9 w 14"/>
                <a:gd name="T7" fmla="*/ 18 h 22"/>
                <a:gd name="T8" fmla="*/ 7 w 14"/>
                <a:gd name="T9" fmla="*/ 14 h 22"/>
                <a:gd name="T10" fmla="*/ 13 w 14"/>
                <a:gd name="T11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3" y="3"/>
                  </a:moveTo>
                  <a:cubicBezTo>
                    <a:pt x="9" y="0"/>
                    <a:pt x="6" y="9"/>
                    <a:pt x="7" y="12"/>
                  </a:cubicBezTo>
                  <a:cubicBezTo>
                    <a:pt x="4" y="10"/>
                    <a:pt x="3" y="16"/>
                    <a:pt x="0" y="16"/>
                  </a:cubicBezTo>
                  <a:cubicBezTo>
                    <a:pt x="1" y="22"/>
                    <a:pt x="5" y="18"/>
                    <a:pt x="9" y="18"/>
                  </a:cubicBezTo>
                  <a:cubicBezTo>
                    <a:pt x="10" y="17"/>
                    <a:pt x="7" y="16"/>
                    <a:pt x="7" y="14"/>
                  </a:cubicBezTo>
                  <a:cubicBezTo>
                    <a:pt x="8" y="11"/>
                    <a:pt x="14" y="7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2" name="淘宝网Chenying0907出品 41"/>
            <p:cNvSpPr>
              <a:spLocks/>
            </p:cNvSpPr>
            <p:nvPr/>
          </p:nvSpPr>
          <p:spPr bwMode="auto">
            <a:xfrm>
              <a:off x="6300788" y="3406776"/>
              <a:ext cx="9525" cy="14288"/>
            </a:xfrm>
            <a:custGeom>
              <a:avLst/>
              <a:gdLst>
                <a:gd name="T0" fmla="*/ 2 w 3"/>
                <a:gd name="T1" fmla="*/ 3 h 4"/>
                <a:gd name="T2" fmla="*/ 3 w 3"/>
                <a:gd name="T3" fmla="*/ 1 h 4"/>
                <a:gd name="T4" fmla="*/ 1 w 3"/>
                <a:gd name="T5" fmla="*/ 0 h 4"/>
                <a:gd name="T6" fmla="*/ 2 w 3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2" y="3"/>
                    <a:pt x="2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4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3" name="淘宝网Chenying0907出品 42"/>
            <p:cNvSpPr>
              <a:spLocks/>
            </p:cNvSpPr>
            <p:nvPr/>
          </p:nvSpPr>
          <p:spPr bwMode="auto">
            <a:xfrm>
              <a:off x="6291263" y="3427413"/>
              <a:ext cx="15875" cy="15875"/>
            </a:xfrm>
            <a:custGeom>
              <a:avLst/>
              <a:gdLst>
                <a:gd name="T0" fmla="*/ 0 w 5"/>
                <a:gd name="T1" fmla="*/ 5 h 5"/>
                <a:gd name="T2" fmla="*/ 4 w 5"/>
                <a:gd name="T3" fmla="*/ 3 h 5"/>
                <a:gd name="T4" fmla="*/ 4 w 5"/>
                <a:gd name="T5" fmla="*/ 0 h 5"/>
                <a:gd name="T6" fmla="*/ 0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cubicBezTo>
                    <a:pt x="1" y="3"/>
                    <a:pt x="3" y="5"/>
                    <a:pt x="4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1" y="0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4" name="淘宝网Chenying0907出品 43"/>
            <p:cNvSpPr>
              <a:spLocks/>
            </p:cNvSpPr>
            <p:nvPr/>
          </p:nvSpPr>
          <p:spPr bwMode="auto">
            <a:xfrm>
              <a:off x="6118226" y="3400426"/>
              <a:ext cx="157163" cy="63500"/>
            </a:xfrm>
            <a:custGeom>
              <a:avLst/>
              <a:gdLst>
                <a:gd name="T0" fmla="*/ 44 w 48"/>
                <a:gd name="T1" fmla="*/ 2 h 19"/>
                <a:gd name="T2" fmla="*/ 37 w 48"/>
                <a:gd name="T3" fmla="*/ 7 h 19"/>
                <a:gd name="T4" fmla="*/ 39 w 48"/>
                <a:gd name="T5" fmla="*/ 0 h 19"/>
                <a:gd name="T6" fmla="*/ 32 w 48"/>
                <a:gd name="T7" fmla="*/ 8 h 19"/>
                <a:gd name="T8" fmla="*/ 30 w 48"/>
                <a:gd name="T9" fmla="*/ 7 h 19"/>
                <a:gd name="T10" fmla="*/ 30 w 48"/>
                <a:gd name="T11" fmla="*/ 3 h 19"/>
                <a:gd name="T12" fmla="*/ 26 w 48"/>
                <a:gd name="T13" fmla="*/ 3 h 19"/>
                <a:gd name="T14" fmla="*/ 17 w 48"/>
                <a:gd name="T15" fmla="*/ 6 h 19"/>
                <a:gd name="T16" fmla="*/ 14 w 48"/>
                <a:gd name="T17" fmla="*/ 2 h 19"/>
                <a:gd name="T18" fmla="*/ 4 w 48"/>
                <a:gd name="T19" fmla="*/ 15 h 19"/>
                <a:gd name="T20" fmla="*/ 2 w 48"/>
                <a:gd name="T21" fmla="*/ 18 h 19"/>
                <a:gd name="T22" fmla="*/ 8 w 48"/>
                <a:gd name="T23" fmla="*/ 19 h 19"/>
                <a:gd name="T24" fmla="*/ 11 w 48"/>
                <a:gd name="T25" fmla="*/ 7 h 19"/>
                <a:gd name="T26" fmla="*/ 15 w 48"/>
                <a:gd name="T27" fmla="*/ 18 h 19"/>
                <a:gd name="T28" fmla="*/ 19 w 48"/>
                <a:gd name="T29" fmla="*/ 10 h 19"/>
                <a:gd name="T30" fmla="*/ 16 w 48"/>
                <a:gd name="T31" fmla="*/ 8 h 19"/>
                <a:gd name="T32" fmla="*/ 19 w 48"/>
                <a:gd name="T33" fmla="*/ 8 h 19"/>
                <a:gd name="T34" fmla="*/ 22 w 48"/>
                <a:gd name="T35" fmla="*/ 12 h 19"/>
                <a:gd name="T36" fmla="*/ 27 w 48"/>
                <a:gd name="T37" fmla="*/ 7 h 19"/>
                <a:gd name="T38" fmla="*/ 28 w 48"/>
                <a:gd name="T39" fmla="*/ 12 h 19"/>
                <a:gd name="T40" fmla="*/ 25 w 48"/>
                <a:gd name="T41" fmla="*/ 17 h 19"/>
                <a:gd name="T42" fmla="*/ 31 w 48"/>
                <a:gd name="T43" fmla="*/ 16 h 19"/>
                <a:gd name="T44" fmla="*/ 29 w 48"/>
                <a:gd name="T45" fmla="*/ 13 h 19"/>
                <a:gd name="T46" fmla="*/ 33 w 48"/>
                <a:gd name="T47" fmla="*/ 9 h 19"/>
                <a:gd name="T48" fmla="*/ 35 w 48"/>
                <a:gd name="T49" fmla="*/ 14 h 19"/>
                <a:gd name="T50" fmla="*/ 48 w 48"/>
                <a:gd name="T51" fmla="*/ 5 h 19"/>
                <a:gd name="T52" fmla="*/ 44 w 48"/>
                <a:gd name="T5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19">
                  <a:moveTo>
                    <a:pt x="44" y="2"/>
                  </a:moveTo>
                  <a:cubicBezTo>
                    <a:pt x="41" y="5"/>
                    <a:pt x="41" y="8"/>
                    <a:pt x="37" y="7"/>
                  </a:cubicBezTo>
                  <a:cubicBezTo>
                    <a:pt x="35" y="4"/>
                    <a:pt x="38" y="2"/>
                    <a:pt x="39" y="0"/>
                  </a:cubicBezTo>
                  <a:cubicBezTo>
                    <a:pt x="35" y="0"/>
                    <a:pt x="35" y="4"/>
                    <a:pt x="32" y="8"/>
                  </a:cubicBezTo>
                  <a:cubicBezTo>
                    <a:pt x="31" y="8"/>
                    <a:pt x="31" y="8"/>
                    <a:pt x="30" y="7"/>
                  </a:cubicBezTo>
                  <a:cubicBezTo>
                    <a:pt x="31" y="6"/>
                    <a:pt x="32" y="4"/>
                    <a:pt x="30" y="3"/>
                  </a:cubicBezTo>
                  <a:cubicBezTo>
                    <a:pt x="29" y="4"/>
                    <a:pt x="26" y="6"/>
                    <a:pt x="26" y="3"/>
                  </a:cubicBezTo>
                  <a:cubicBezTo>
                    <a:pt x="23" y="5"/>
                    <a:pt x="20" y="4"/>
                    <a:pt x="17" y="6"/>
                  </a:cubicBezTo>
                  <a:cubicBezTo>
                    <a:pt x="15" y="5"/>
                    <a:pt x="15" y="3"/>
                    <a:pt x="14" y="2"/>
                  </a:cubicBezTo>
                  <a:cubicBezTo>
                    <a:pt x="8" y="2"/>
                    <a:pt x="2" y="9"/>
                    <a:pt x="4" y="15"/>
                  </a:cubicBezTo>
                  <a:cubicBezTo>
                    <a:pt x="2" y="15"/>
                    <a:pt x="0" y="16"/>
                    <a:pt x="2" y="18"/>
                  </a:cubicBezTo>
                  <a:cubicBezTo>
                    <a:pt x="4" y="17"/>
                    <a:pt x="6" y="18"/>
                    <a:pt x="8" y="19"/>
                  </a:cubicBezTo>
                  <a:cubicBezTo>
                    <a:pt x="10" y="15"/>
                    <a:pt x="5" y="10"/>
                    <a:pt x="11" y="7"/>
                  </a:cubicBezTo>
                  <a:cubicBezTo>
                    <a:pt x="15" y="10"/>
                    <a:pt x="12" y="14"/>
                    <a:pt x="15" y="18"/>
                  </a:cubicBezTo>
                  <a:cubicBezTo>
                    <a:pt x="15" y="14"/>
                    <a:pt x="17" y="13"/>
                    <a:pt x="19" y="10"/>
                  </a:cubicBezTo>
                  <a:cubicBezTo>
                    <a:pt x="18" y="8"/>
                    <a:pt x="16" y="9"/>
                    <a:pt x="16" y="8"/>
                  </a:cubicBezTo>
                  <a:cubicBezTo>
                    <a:pt x="17" y="7"/>
                    <a:pt x="18" y="7"/>
                    <a:pt x="19" y="8"/>
                  </a:cubicBezTo>
                  <a:cubicBezTo>
                    <a:pt x="20" y="9"/>
                    <a:pt x="20" y="11"/>
                    <a:pt x="22" y="12"/>
                  </a:cubicBezTo>
                  <a:cubicBezTo>
                    <a:pt x="24" y="11"/>
                    <a:pt x="25" y="7"/>
                    <a:pt x="27" y="7"/>
                  </a:cubicBezTo>
                  <a:cubicBezTo>
                    <a:pt x="29" y="9"/>
                    <a:pt x="28" y="10"/>
                    <a:pt x="28" y="12"/>
                  </a:cubicBezTo>
                  <a:cubicBezTo>
                    <a:pt x="25" y="12"/>
                    <a:pt x="24" y="15"/>
                    <a:pt x="25" y="17"/>
                  </a:cubicBezTo>
                  <a:cubicBezTo>
                    <a:pt x="27" y="14"/>
                    <a:pt x="28" y="18"/>
                    <a:pt x="31" y="16"/>
                  </a:cubicBezTo>
                  <a:cubicBezTo>
                    <a:pt x="30" y="15"/>
                    <a:pt x="28" y="14"/>
                    <a:pt x="29" y="13"/>
                  </a:cubicBezTo>
                  <a:cubicBezTo>
                    <a:pt x="30" y="12"/>
                    <a:pt x="31" y="9"/>
                    <a:pt x="33" y="9"/>
                  </a:cubicBezTo>
                  <a:cubicBezTo>
                    <a:pt x="35" y="11"/>
                    <a:pt x="32" y="13"/>
                    <a:pt x="35" y="14"/>
                  </a:cubicBezTo>
                  <a:cubicBezTo>
                    <a:pt x="40" y="11"/>
                    <a:pt x="43" y="7"/>
                    <a:pt x="48" y="5"/>
                  </a:cubicBezTo>
                  <a:cubicBezTo>
                    <a:pt x="46" y="3"/>
                    <a:pt x="46" y="2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5" name="淘宝网Chenying0907出品 44"/>
            <p:cNvSpPr>
              <a:spLocks/>
            </p:cNvSpPr>
            <p:nvPr/>
          </p:nvSpPr>
          <p:spPr bwMode="auto">
            <a:xfrm>
              <a:off x="6030913" y="3433763"/>
              <a:ext cx="19050" cy="17463"/>
            </a:xfrm>
            <a:custGeom>
              <a:avLst/>
              <a:gdLst>
                <a:gd name="T0" fmla="*/ 4 w 6"/>
                <a:gd name="T1" fmla="*/ 5 h 5"/>
                <a:gd name="T2" fmla="*/ 6 w 6"/>
                <a:gd name="T3" fmla="*/ 3 h 5"/>
                <a:gd name="T4" fmla="*/ 0 w 6"/>
                <a:gd name="T5" fmla="*/ 2 h 5"/>
                <a:gd name="T6" fmla="*/ 4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4"/>
                    <a:pt x="5" y="3"/>
                    <a:pt x="6" y="3"/>
                  </a:cubicBezTo>
                  <a:cubicBezTo>
                    <a:pt x="3" y="1"/>
                    <a:pt x="1" y="0"/>
                    <a:pt x="0" y="2"/>
                  </a:cubicBezTo>
                  <a:cubicBezTo>
                    <a:pt x="0" y="3"/>
                    <a:pt x="2" y="3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6" name="淘宝网Chenying0907出品 45"/>
            <p:cNvSpPr>
              <a:spLocks/>
            </p:cNvSpPr>
            <p:nvPr/>
          </p:nvSpPr>
          <p:spPr bwMode="auto">
            <a:xfrm>
              <a:off x="5862638" y="3440113"/>
              <a:ext cx="71438" cy="39688"/>
            </a:xfrm>
            <a:custGeom>
              <a:avLst/>
              <a:gdLst>
                <a:gd name="T0" fmla="*/ 22 w 22"/>
                <a:gd name="T1" fmla="*/ 1 h 12"/>
                <a:gd name="T2" fmla="*/ 18 w 22"/>
                <a:gd name="T3" fmla="*/ 0 h 12"/>
                <a:gd name="T4" fmla="*/ 11 w 22"/>
                <a:gd name="T5" fmla="*/ 7 h 12"/>
                <a:gd name="T6" fmla="*/ 10 w 22"/>
                <a:gd name="T7" fmla="*/ 1 h 12"/>
                <a:gd name="T8" fmla="*/ 7 w 22"/>
                <a:gd name="T9" fmla="*/ 1 h 12"/>
                <a:gd name="T10" fmla="*/ 2 w 22"/>
                <a:gd name="T11" fmla="*/ 12 h 12"/>
                <a:gd name="T12" fmla="*/ 4 w 22"/>
                <a:gd name="T13" fmla="*/ 12 h 12"/>
                <a:gd name="T14" fmla="*/ 9 w 22"/>
                <a:gd name="T15" fmla="*/ 7 h 12"/>
                <a:gd name="T16" fmla="*/ 10 w 22"/>
                <a:gd name="T17" fmla="*/ 11 h 12"/>
                <a:gd name="T18" fmla="*/ 22 w 22"/>
                <a:gd name="T1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2">
                  <a:moveTo>
                    <a:pt x="22" y="1"/>
                  </a:moveTo>
                  <a:cubicBezTo>
                    <a:pt x="21" y="0"/>
                    <a:pt x="20" y="0"/>
                    <a:pt x="18" y="0"/>
                  </a:cubicBezTo>
                  <a:cubicBezTo>
                    <a:pt x="16" y="1"/>
                    <a:pt x="14" y="8"/>
                    <a:pt x="11" y="7"/>
                  </a:cubicBezTo>
                  <a:cubicBezTo>
                    <a:pt x="11" y="5"/>
                    <a:pt x="11" y="3"/>
                    <a:pt x="10" y="1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6"/>
                    <a:pt x="0" y="8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6" y="10"/>
                    <a:pt x="5" y="7"/>
                    <a:pt x="9" y="7"/>
                  </a:cubicBezTo>
                  <a:cubicBezTo>
                    <a:pt x="9" y="8"/>
                    <a:pt x="10" y="9"/>
                    <a:pt x="10" y="11"/>
                  </a:cubicBezTo>
                  <a:cubicBezTo>
                    <a:pt x="16" y="12"/>
                    <a:pt x="19" y="3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7" name="淘宝网Chenying0907出品 46"/>
            <p:cNvSpPr>
              <a:spLocks/>
            </p:cNvSpPr>
            <p:nvPr/>
          </p:nvSpPr>
          <p:spPr bwMode="auto">
            <a:xfrm>
              <a:off x="5953126" y="3476626"/>
              <a:ext cx="9525" cy="11113"/>
            </a:xfrm>
            <a:custGeom>
              <a:avLst/>
              <a:gdLst>
                <a:gd name="T0" fmla="*/ 0 w 3"/>
                <a:gd name="T1" fmla="*/ 2 h 3"/>
                <a:gd name="T2" fmla="*/ 3 w 3"/>
                <a:gd name="T3" fmla="*/ 2 h 3"/>
                <a:gd name="T4" fmla="*/ 0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2" y="3"/>
                    <a:pt x="3" y="2"/>
                  </a:cubicBezTo>
                  <a:cubicBezTo>
                    <a:pt x="2" y="1"/>
                    <a:pt x="1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8" name="淘宝网Chenying0907出品 47"/>
            <p:cNvSpPr>
              <a:spLocks/>
            </p:cNvSpPr>
            <p:nvPr/>
          </p:nvSpPr>
          <p:spPr bwMode="auto">
            <a:xfrm>
              <a:off x="5816601" y="3443288"/>
              <a:ext cx="55563" cy="53975"/>
            </a:xfrm>
            <a:custGeom>
              <a:avLst/>
              <a:gdLst>
                <a:gd name="T0" fmla="*/ 9 w 17"/>
                <a:gd name="T1" fmla="*/ 9 h 16"/>
                <a:gd name="T2" fmla="*/ 17 w 17"/>
                <a:gd name="T3" fmla="*/ 4 h 16"/>
                <a:gd name="T4" fmla="*/ 16 w 17"/>
                <a:gd name="T5" fmla="*/ 1 h 16"/>
                <a:gd name="T6" fmla="*/ 11 w 17"/>
                <a:gd name="T7" fmla="*/ 2 h 16"/>
                <a:gd name="T8" fmla="*/ 10 w 17"/>
                <a:gd name="T9" fmla="*/ 7 h 16"/>
                <a:gd name="T10" fmla="*/ 10 w 17"/>
                <a:gd name="T11" fmla="*/ 3 h 16"/>
                <a:gd name="T12" fmla="*/ 0 w 17"/>
                <a:gd name="T13" fmla="*/ 8 h 16"/>
                <a:gd name="T14" fmla="*/ 5 w 17"/>
                <a:gd name="T15" fmla="*/ 9 h 16"/>
                <a:gd name="T16" fmla="*/ 1 w 17"/>
                <a:gd name="T17" fmla="*/ 15 h 16"/>
                <a:gd name="T18" fmla="*/ 10 w 17"/>
                <a:gd name="T19" fmla="*/ 15 h 16"/>
                <a:gd name="T20" fmla="*/ 11 w 17"/>
                <a:gd name="T21" fmla="*/ 12 h 16"/>
                <a:gd name="T22" fmla="*/ 9 w 17"/>
                <a:gd name="T2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6">
                  <a:moveTo>
                    <a:pt x="9" y="9"/>
                  </a:moveTo>
                  <a:cubicBezTo>
                    <a:pt x="12" y="8"/>
                    <a:pt x="13" y="4"/>
                    <a:pt x="17" y="4"/>
                  </a:cubicBezTo>
                  <a:cubicBezTo>
                    <a:pt x="15" y="3"/>
                    <a:pt x="17" y="2"/>
                    <a:pt x="16" y="1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12" y="3"/>
                    <a:pt x="13" y="7"/>
                    <a:pt x="10" y="7"/>
                  </a:cubicBezTo>
                  <a:cubicBezTo>
                    <a:pt x="10" y="5"/>
                    <a:pt x="12" y="5"/>
                    <a:pt x="10" y="3"/>
                  </a:cubicBezTo>
                  <a:cubicBezTo>
                    <a:pt x="7" y="5"/>
                    <a:pt x="1" y="4"/>
                    <a:pt x="0" y="8"/>
                  </a:cubicBezTo>
                  <a:cubicBezTo>
                    <a:pt x="1" y="8"/>
                    <a:pt x="3" y="6"/>
                    <a:pt x="5" y="9"/>
                  </a:cubicBezTo>
                  <a:cubicBezTo>
                    <a:pt x="6" y="12"/>
                    <a:pt x="3" y="13"/>
                    <a:pt x="1" y="15"/>
                  </a:cubicBezTo>
                  <a:cubicBezTo>
                    <a:pt x="4" y="16"/>
                    <a:pt x="7" y="14"/>
                    <a:pt x="10" y="15"/>
                  </a:cubicBezTo>
                  <a:cubicBezTo>
                    <a:pt x="11" y="14"/>
                    <a:pt x="12" y="13"/>
                    <a:pt x="11" y="12"/>
                  </a:cubicBezTo>
                  <a:cubicBezTo>
                    <a:pt x="10" y="13"/>
                    <a:pt x="8" y="10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9" name="淘宝网Chenying0907出品 48"/>
            <p:cNvSpPr>
              <a:spLocks/>
            </p:cNvSpPr>
            <p:nvPr/>
          </p:nvSpPr>
          <p:spPr bwMode="auto">
            <a:xfrm>
              <a:off x="5894388" y="3479801"/>
              <a:ext cx="22225" cy="17463"/>
            </a:xfrm>
            <a:custGeom>
              <a:avLst/>
              <a:gdLst>
                <a:gd name="T0" fmla="*/ 2 w 7"/>
                <a:gd name="T1" fmla="*/ 0 h 5"/>
                <a:gd name="T2" fmla="*/ 0 w 7"/>
                <a:gd name="T3" fmla="*/ 3 h 5"/>
                <a:gd name="T4" fmla="*/ 7 w 7"/>
                <a:gd name="T5" fmla="*/ 2 h 5"/>
                <a:gd name="T6" fmla="*/ 2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cubicBezTo>
                    <a:pt x="1" y="1"/>
                    <a:pt x="2" y="2"/>
                    <a:pt x="0" y="3"/>
                  </a:cubicBezTo>
                  <a:cubicBezTo>
                    <a:pt x="3" y="4"/>
                    <a:pt x="6" y="5"/>
                    <a:pt x="7" y="2"/>
                  </a:cubicBezTo>
                  <a:cubicBezTo>
                    <a:pt x="5" y="0"/>
                    <a:pt x="4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0" name="淘宝网Chenying0907出品 49"/>
            <p:cNvSpPr>
              <a:spLocks/>
            </p:cNvSpPr>
            <p:nvPr/>
          </p:nvSpPr>
          <p:spPr bwMode="auto">
            <a:xfrm>
              <a:off x="5735638" y="3451226"/>
              <a:ext cx="84138" cy="61913"/>
            </a:xfrm>
            <a:custGeom>
              <a:avLst/>
              <a:gdLst>
                <a:gd name="T0" fmla="*/ 21 w 26"/>
                <a:gd name="T1" fmla="*/ 1 h 19"/>
                <a:gd name="T2" fmla="*/ 19 w 26"/>
                <a:gd name="T3" fmla="*/ 0 h 19"/>
                <a:gd name="T4" fmla="*/ 15 w 26"/>
                <a:gd name="T5" fmla="*/ 2 h 19"/>
                <a:gd name="T6" fmla="*/ 11 w 26"/>
                <a:gd name="T7" fmla="*/ 5 h 19"/>
                <a:gd name="T8" fmla="*/ 9 w 26"/>
                <a:gd name="T9" fmla="*/ 2 h 19"/>
                <a:gd name="T10" fmla="*/ 5 w 26"/>
                <a:gd name="T11" fmla="*/ 11 h 19"/>
                <a:gd name="T12" fmla="*/ 4 w 26"/>
                <a:gd name="T13" fmla="*/ 9 h 19"/>
                <a:gd name="T14" fmla="*/ 2 w 26"/>
                <a:gd name="T15" fmla="*/ 14 h 19"/>
                <a:gd name="T16" fmla="*/ 5 w 26"/>
                <a:gd name="T17" fmla="*/ 12 h 19"/>
                <a:gd name="T18" fmla="*/ 6 w 26"/>
                <a:gd name="T19" fmla="*/ 16 h 19"/>
                <a:gd name="T20" fmla="*/ 12 w 26"/>
                <a:gd name="T21" fmla="*/ 12 h 19"/>
                <a:gd name="T22" fmla="*/ 17 w 26"/>
                <a:gd name="T23" fmla="*/ 10 h 19"/>
                <a:gd name="T24" fmla="*/ 14 w 26"/>
                <a:gd name="T25" fmla="*/ 8 h 19"/>
                <a:gd name="T26" fmla="*/ 15 w 26"/>
                <a:gd name="T27" fmla="*/ 7 h 19"/>
                <a:gd name="T28" fmla="*/ 20 w 26"/>
                <a:gd name="T29" fmla="*/ 5 h 19"/>
                <a:gd name="T30" fmla="*/ 20 w 26"/>
                <a:gd name="T31" fmla="*/ 11 h 19"/>
                <a:gd name="T32" fmla="*/ 26 w 26"/>
                <a:gd name="T33" fmla="*/ 14 h 19"/>
                <a:gd name="T34" fmla="*/ 21 w 26"/>
                <a:gd name="T3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9">
                  <a:moveTo>
                    <a:pt x="21" y="1"/>
                  </a:moveTo>
                  <a:cubicBezTo>
                    <a:pt x="20" y="1"/>
                    <a:pt x="20" y="0"/>
                    <a:pt x="19" y="0"/>
                  </a:cubicBezTo>
                  <a:cubicBezTo>
                    <a:pt x="18" y="2"/>
                    <a:pt x="16" y="0"/>
                    <a:pt x="15" y="2"/>
                  </a:cubicBezTo>
                  <a:cubicBezTo>
                    <a:pt x="17" y="4"/>
                    <a:pt x="12" y="6"/>
                    <a:pt x="11" y="5"/>
                  </a:cubicBezTo>
                  <a:cubicBezTo>
                    <a:pt x="10" y="4"/>
                    <a:pt x="11" y="2"/>
                    <a:pt x="9" y="2"/>
                  </a:cubicBezTo>
                  <a:cubicBezTo>
                    <a:pt x="7" y="5"/>
                    <a:pt x="8" y="8"/>
                    <a:pt x="5" y="11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3" y="11"/>
                    <a:pt x="0" y="13"/>
                    <a:pt x="2" y="14"/>
                  </a:cubicBezTo>
                  <a:cubicBezTo>
                    <a:pt x="3" y="14"/>
                    <a:pt x="4" y="11"/>
                    <a:pt x="5" y="12"/>
                  </a:cubicBezTo>
                  <a:cubicBezTo>
                    <a:pt x="6" y="14"/>
                    <a:pt x="7" y="15"/>
                    <a:pt x="6" y="16"/>
                  </a:cubicBezTo>
                  <a:cubicBezTo>
                    <a:pt x="9" y="19"/>
                    <a:pt x="10" y="13"/>
                    <a:pt x="12" y="12"/>
                  </a:cubicBezTo>
                  <a:cubicBezTo>
                    <a:pt x="13" y="15"/>
                    <a:pt x="17" y="13"/>
                    <a:pt x="17" y="10"/>
                  </a:cubicBezTo>
                  <a:cubicBezTo>
                    <a:pt x="17" y="8"/>
                    <a:pt x="14" y="10"/>
                    <a:pt x="14" y="8"/>
                  </a:cubicBezTo>
                  <a:cubicBezTo>
                    <a:pt x="15" y="8"/>
                    <a:pt x="14" y="8"/>
                    <a:pt x="15" y="7"/>
                  </a:cubicBezTo>
                  <a:cubicBezTo>
                    <a:pt x="16" y="6"/>
                    <a:pt x="18" y="6"/>
                    <a:pt x="20" y="5"/>
                  </a:cubicBezTo>
                  <a:cubicBezTo>
                    <a:pt x="21" y="7"/>
                    <a:pt x="21" y="9"/>
                    <a:pt x="20" y="11"/>
                  </a:cubicBezTo>
                  <a:cubicBezTo>
                    <a:pt x="22" y="12"/>
                    <a:pt x="23" y="16"/>
                    <a:pt x="26" y="14"/>
                  </a:cubicBezTo>
                  <a:cubicBezTo>
                    <a:pt x="25" y="9"/>
                    <a:pt x="20" y="6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1" name="淘宝网Chenying0907出品 50"/>
            <p:cNvSpPr>
              <a:spLocks/>
            </p:cNvSpPr>
            <p:nvPr/>
          </p:nvSpPr>
          <p:spPr bwMode="auto">
            <a:xfrm>
              <a:off x="5791201" y="3494088"/>
              <a:ext cx="9525" cy="9525"/>
            </a:xfrm>
            <a:custGeom>
              <a:avLst/>
              <a:gdLst>
                <a:gd name="T0" fmla="*/ 1 w 3"/>
                <a:gd name="T1" fmla="*/ 3 h 3"/>
                <a:gd name="T2" fmla="*/ 3 w 3"/>
                <a:gd name="T3" fmla="*/ 1 h 3"/>
                <a:gd name="T4" fmla="*/ 2 w 3"/>
                <a:gd name="T5" fmla="*/ 0 h 3"/>
                <a:gd name="T6" fmla="*/ 1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2" y="3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2" name="淘宝网Chenying0907出品 51"/>
            <p:cNvSpPr>
              <a:spLocks/>
            </p:cNvSpPr>
            <p:nvPr/>
          </p:nvSpPr>
          <p:spPr bwMode="auto">
            <a:xfrm>
              <a:off x="5719763" y="3497263"/>
              <a:ext cx="12700" cy="12700"/>
            </a:xfrm>
            <a:custGeom>
              <a:avLst/>
              <a:gdLst>
                <a:gd name="T0" fmla="*/ 1 w 4"/>
                <a:gd name="T1" fmla="*/ 3 h 4"/>
                <a:gd name="T2" fmla="*/ 4 w 4"/>
                <a:gd name="T3" fmla="*/ 2 h 4"/>
                <a:gd name="T4" fmla="*/ 2 w 4"/>
                <a:gd name="T5" fmla="*/ 0 h 4"/>
                <a:gd name="T6" fmla="*/ 1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2" y="2"/>
                    <a:pt x="3" y="4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3" name="淘宝网Chenying0907出品 52"/>
            <p:cNvSpPr>
              <a:spLocks/>
            </p:cNvSpPr>
            <p:nvPr/>
          </p:nvSpPr>
          <p:spPr bwMode="auto">
            <a:xfrm>
              <a:off x="5595938" y="3473451"/>
              <a:ext cx="9525" cy="14288"/>
            </a:xfrm>
            <a:custGeom>
              <a:avLst/>
              <a:gdLst>
                <a:gd name="T0" fmla="*/ 1 w 3"/>
                <a:gd name="T1" fmla="*/ 4 h 4"/>
                <a:gd name="T2" fmla="*/ 2 w 3"/>
                <a:gd name="T3" fmla="*/ 0 h 4"/>
                <a:gd name="T4" fmla="*/ 0 w 3"/>
                <a:gd name="T5" fmla="*/ 1 h 4"/>
                <a:gd name="T6" fmla="*/ 1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2" y="2"/>
                    <a:pt x="0" y="3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4" name="淘宝网Chenying0907出品 53"/>
            <p:cNvSpPr>
              <a:spLocks/>
            </p:cNvSpPr>
            <p:nvPr/>
          </p:nvSpPr>
          <p:spPr bwMode="auto">
            <a:xfrm>
              <a:off x="5592763" y="3516313"/>
              <a:ext cx="12700" cy="11113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0 h 3"/>
                <a:gd name="T4" fmla="*/ 3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4" y="2"/>
                    <a:pt x="3" y="1"/>
                    <a:pt x="3" y="0"/>
                  </a:cubicBezTo>
                  <a:cubicBezTo>
                    <a:pt x="1" y="2"/>
                    <a:pt x="0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5" name="淘宝网Chenying0907出品 54"/>
            <p:cNvSpPr>
              <a:spLocks/>
            </p:cNvSpPr>
            <p:nvPr/>
          </p:nvSpPr>
          <p:spPr bwMode="auto">
            <a:xfrm>
              <a:off x="5481638" y="3522663"/>
              <a:ext cx="25400" cy="23813"/>
            </a:xfrm>
            <a:custGeom>
              <a:avLst/>
              <a:gdLst>
                <a:gd name="T0" fmla="*/ 0 w 8"/>
                <a:gd name="T1" fmla="*/ 3 h 7"/>
                <a:gd name="T2" fmla="*/ 8 w 8"/>
                <a:gd name="T3" fmla="*/ 3 h 7"/>
                <a:gd name="T4" fmla="*/ 0 w 8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">
                  <a:moveTo>
                    <a:pt x="0" y="3"/>
                  </a:moveTo>
                  <a:cubicBezTo>
                    <a:pt x="1" y="6"/>
                    <a:pt x="6" y="7"/>
                    <a:pt x="8" y="3"/>
                  </a:cubicBezTo>
                  <a:cubicBezTo>
                    <a:pt x="5" y="0"/>
                    <a:pt x="3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6" name="淘宝网Chenying0907出品 55"/>
            <p:cNvSpPr>
              <a:spLocks/>
            </p:cNvSpPr>
            <p:nvPr/>
          </p:nvSpPr>
          <p:spPr bwMode="auto">
            <a:xfrm>
              <a:off x="6856413" y="3262313"/>
              <a:ext cx="58738" cy="30163"/>
            </a:xfrm>
            <a:custGeom>
              <a:avLst/>
              <a:gdLst>
                <a:gd name="T0" fmla="*/ 3 w 18"/>
                <a:gd name="T1" fmla="*/ 6 h 9"/>
                <a:gd name="T2" fmla="*/ 2 w 18"/>
                <a:gd name="T3" fmla="*/ 8 h 9"/>
                <a:gd name="T4" fmla="*/ 4 w 18"/>
                <a:gd name="T5" fmla="*/ 9 h 9"/>
                <a:gd name="T6" fmla="*/ 9 w 18"/>
                <a:gd name="T7" fmla="*/ 4 h 9"/>
                <a:gd name="T8" fmla="*/ 11 w 18"/>
                <a:gd name="T9" fmla="*/ 8 h 9"/>
                <a:gd name="T10" fmla="*/ 18 w 18"/>
                <a:gd name="T11" fmla="*/ 1 h 9"/>
                <a:gd name="T12" fmla="*/ 1 w 18"/>
                <a:gd name="T13" fmla="*/ 1 h 9"/>
                <a:gd name="T14" fmla="*/ 0 w 18"/>
                <a:gd name="T15" fmla="*/ 4 h 9"/>
                <a:gd name="T16" fmla="*/ 3 w 18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9">
                  <a:moveTo>
                    <a:pt x="3" y="6"/>
                  </a:moveTo>
                  <a:cubicBezTo>
                    <a:pt x="3" y="7"/>
                    <a:pt x="0" y="7"/>
                    <a:pt x="2" y="8"/>
                  </a:cubicBezTo>
                  <a:cubicBezTo>
                    <a:pt x="3" y="6"/>
                    <a:pt x="2" y="9"/>
                    <a:pt x="4" y="9"/>
                  </a:cubicBezTo>
                  <a:cubicBezTo>
                    <a:pt x="7" y="9"/>
                    <a:pt x="5" y="5"/>
                    <a:pt x="9" y="4"/>
                  </a:cubicBezTo>
                  <a:cubicBezTo>
                    <a:pt x="11" y="5"/>
                    <a:pt x="9" y="7"/>
                    <a:pt x="11" y="8"/>
                  </a:cubicBezTo>
                  <a:cubicBezTo>
                    <a:pt x="14" y="6"/>
                    <a:pt x="13" y="1"/>
                    <a:pt x="18" y="1"/>
                  </a:cubicBezTo>
                  <a:cubicBezTo>
                    <a:pt x="12" y="0"/>
                    <a:pt x="7" y="3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2" y="4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7" name="淘宝网Chenying0907出品 56"/>
            <p:cNvSpPr>
              <a:spLocks/>
            </p:cNvSpPr>
            <p:nvPr/>
          </p:nvSpPr>
          <p:spPr bwMode="auto">
            <a:xfrm>
              <a:off x="6797676" y="3327401"/>
              <a:ext cx="188913" cy="84138"/>
            </a:xfrm>
            <a:custGeom>
              <a:avLst/>
              <a:gdLst>
                <a:gd name="T0" fmla="*/ 6 w 58"/>
                <a:gd name="T1" fmla="*/ 23 h 25"/>
                <a:gd name="T2" fmla="*/ 1 w 58"/>
                <a:gd name="T3" fmla="*/ 19 h 25"/>
                <a:gd name="T4" fmla="*/ 1 w 58"/>
                <a:gd name="T5" fmla="*/ 23 h 25"/>
                <a:gd name="T6" fmla="*/ 16 w 58"/>
                <a:gd name="T7" fmla="*/ 24 h 25"/>
                <a:gd name="T8" fmla="*/ 18 w 58"/>
                <a:gd name="T9" fmla="*/ 19 h 25"/>
                <a:gd name="T10" fmla="*/ 28 w 58"/>
                <a:gd name="T11" fmla="*/ 21 h 25"/>
                <a:gd name="T12" fmla="*/ 32 w 58"/>
                <a:gd name="T13" fmla="*/ 18 h 25"/>
                <a:gd name="T14" fmla="*/ 35 w 58"/>
                <a:gd name="T15" fmla="*/ 12 h 25"/>
                <a:gd name="T16" fmla="*/ 39 w 58"/>
                <a:gd name="T17" fmla="*/ 15 h 25"/>
                <a:gd name="T18" fmla="*/ 33 w 58"/>
                <a:gd name="T19" fmla="*/ 17 h 25"/>
                <a:gd name="T20" fmla="*/ 33 w 58"/>
                <a:gd name="T21" fmla="*/ 21 h 25"/>
                <a:gd name="T22" fmla="*/ 39 w 58"/>
                <a:gd name="T23" fmla="*/ 22 h 25"/>
                <a:gd name="T24" fmla="*/ 41 w 58"/>
                <a:gd name="T25" fmla="*/ 13 h 25"/>
                <a:gd name="T26" fmla="*/ 51 w 58"/>
                <a:gd name="T27" fmla="*/ 10 h 25"/>
                <a:gd name="T28" fmla="*/ 50 w 58"/>
                <a:gd name="T29" fmla="*/ 14 h 25"/>
                <a:gd name="T30" fmla="*/ 47 w 58"/>
                <a:gd name="T31" fmla="*/ 13 h 25"/>
                <a:gd name="T32" fmla="*/ 43 w 58"/>
                <a:gd name="T33" fmla="*/ 19 h 25"/>
                <a:gd name="T34" fmla="*/ 51 w 58"/>
                <a:gd name="T35" fmla="*/ 20 h 25"/>
                <a:gd name="T36" fmla="*/ 48 w 58"/>
                <a:gd name="T37" fmla="*/ 17 h 25"/>
                <a:gd name="T38" fmla="*/ 58 w 58"/>
                <a:gd name="T39" fmla="*/ 11 h 25"/>
                <a:gd name="T40" fmla="*/ 55 w 58"/>
                <a:gd name="T41" fmla="*/ 2 h 25"/>
                <a:gd name="T42" fmla="*/ 50 w 58"/>
                <a:gd name="T43" fmla="*/ 2 h 25"/>
                <a:gd name="T44" fmla="*/ 51 w 58"/>
                <a:gd name="T45" fmla="*/ 6 h 25"/>
                <a:gd name="T46" fmla="*/ 48 w 58"/>
                <a:gd name="T47" fmla="*/ 9 h 25"/>
                <a:gd name="T48" fmla="*/ 30 w 58"/>
                <a:gd name="T49" fmla="*/ 13 h 25"/>
                <a:gd name="T50" fmla="*/ 20 w 58"/>
                <a:gd name="T51" fmla="*/ 10 h 25"/>
                <a:gd name="T52" fmla="*/ 6 w 58"/>
                <a:gd name="T5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" h="25">
                  <a:moveTo>
                    <a:pt x="6" y="23"/>
                  </a:moveTo>
                  <a:cubicBezTo>
                    <a:pt x="6" y="21"/>
                    <a:pt x="3" y="19"/>
                    <a:pt x="1" y="19"/>
                  </a:cubicBezTo>
                  <a:cubicBezTo>
                    <a:pt x="0" y="21"/>
                    <a:pt x="1" y="22"/>
                    <a:pt x="1" y="23"/>
                  </a:cubicBezTo>
                  <a:cubicBezTo>
                    <a:pt x="6" y="25"/>
                    <a:pt x="11" y="23"/>
                    <a:pt x="16" y="24"/>
                  </a:cubicBezTo>
                  <a:cubicBezTo>
                    <a:pt x="18" y="22"/>
                    <a:pt x="17" y="21"/>
                    <a:pt x="18" y="19"/>
                  </a:cubicBezTo>
                  <a:cubicBezTo>
                    <a:pt x="21" y="20"/>
                    <a:pt x="25" y="22"/>
                    <a:pt x="28" y="21"/>
                  </a:cubicBezTo>
                  <a:cubicBezTo>
                    <a:pt x="24" y="17"/>
                    <a:pt x="31" y="16"/>
                    <a:pt x="32" y="18"/>
                  </a:cubicBezTo>
                  <a:cubicBezTo>
                    <a:pt x="33" y="16"/>
                    <a:pt x="33" y="16"/>
                    <a:pt x="35" y="12"/>
                  </a:cubicBezTo>
                  <a:cubicBezTo>
                    <a:pt x="36" y="12"/>
                    <a:pt x="39" y="13"/>
                    <a:pt x="39" y="15"/>
                  </a:cubicBezTo>
                  <a:cubicBezTo>
                    <a:pt x="37" y="18"/>
                    <a:pt x="35" y="16"/>
                    <a:pt x="33" y="17"/>
                  </a:cubicBezTo>
                  <a:cubicBezTo>
                    <a:pt x="36" y="18"/>
                    <a:pt x="34" y="20"/>
                    <a:pt x="33" y="21"/>
                  </a:cubicBezTo>
                  <a:cubicBezTo>
                    <a:pt x="35" y="23"/>
                    <a:pt x="37" y="22"/>
                    <a:pt x="39" y="22"/>
                  </a:cubicBezTo>
                  <a:cubicBezTo>
                    <a:pt x="40" y="19"/>
                    <a:pt x="41" y="16"/>
                    <a:pt x="41" y="13"/>
                  </a:cubicBezTo>
                  <a:cubicBezTo>
                    <a:pt x="44" y="12"/>
                    <a:pt x="47" y="10"/>
                    <a:pt x="51" y="10"/>
                  </a:cubicBezTo>
                  <a:cubicBezTo>
                    <a:pt x="50" y="12"/>
                    <a:pt x="51" y="13"/>
                    <a:pt x="50" y="14"/>
                  </a:cubicBezTo>
                  <a:cubicBezTo>
                    <a:pt x="48" y="13"/>
                    <a:pt x="48" y="13"/>
                    <a:pt x="47" y="13"/>
                  </a:cubicBezTo>
                  <a:cubicBezTo>
                    <a:pt x="43" y="15"/>
                    <a:pt x="45" y="17"/>
                    <a:pt x="43" y="19"/>
                  </a:cubicBezTo>
                  <a:cubicBezTo>
                    <a:pt x="46" y="20"/>
                    <a:pt x="49" y="23"/>
                    <a:pt x="51" y="20"/>
                  </a:cubicBezTo>
                  <a:cubicBezTo>
                    <a:pt x="50" y="19"/>
                    <a:pt x="47" y="18"/>
                    <a:pt x="48" y="17"/>
                  </a:cubicBezTo>
                  <a:cubicBezTo>
                    <a:pt x="52" y="18"/>
                    <a:pt x="54" y="14"/>
                    <a:pt x="58" y="11"/>
                  </a:cubicBezTo>
                  <a:cubicBezTo>
                    <a:pt x="57" y="8"/>
                    <a:pt x="54" y="5"/>
                    <a:pt x="55" y="2"/>
                  </a:cubicBezTo>
                  <a:cubicBezTo>
                    <a:pt x="53" y="2"/>
                    <a:pt x="52" y="0"/>
                    <a:pt x="50" y="2"/>
                  </a:cubicBezTo>
                  <a:cubicBezTo>
                    <a:pt x="50" y="3"/>
                    <a:pt x="51" y="5"/>
                    <a:pt x="51" y="6"/>
                  </a:cubicBezTo>
                  <a:cubicBezTo>
                    <a:pt x="50" y="8"/>
                    <a:pt x="49" y="7"/>
                    <a:pt x="48" y="9"/>
                  </a:cubicBezTo>
                  <a:cubicBezTo>
                    <a:pt x="43" y="6"/>
                    <a:pt x="35" y="8"/>
                    <a:pt x="30" y="13"/>
                  </a:cubicBezTo>
                  <a:cubicBezTo>
                    <a:pt x="27" y="9"/>
                    <a:pt x="21" y="15"/>
                    <a:pt x="20" y="10"/>
                  </a:cubicBezTo>
                  <a:cubicBezTo>
                    <a:pt x="22" y="17"/>
                    <a:pt x="10" y="20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8" name="淘宝网Chenying0907出品 57"/>
            <p:cNvSpPr>
              <a:spLocks/>
            </p:cNvSpPr>
            <p:nvPr/>
          </p:nvSpPr>
          <p:spPr bwMode="auto">
            <a:xfrm>
              <a:off x="6824663" y="3265488"/>
              <a:ext cx="28575" cy="33338"/>
            </a:xfrm>
            <a:custGeom>
              <a:avLst/>
              <a:gdLst>
                <a:gd name="T0" fmla="*/ 0 w 9"/>
                <a:gd name="T1" fmla="*/ 7 h 10"/>
                <a:gd name="T2" fmla="*/ 9 w 9"/>
                <a:gd name="T3" fmla="*/ 3 h 10"/>
                <a:gd name="T4" fmla="*/ 2 w 9"/>
                <a:gd name="T5" fmla="*/ 0 h 10"/>
                <a:gd name="T6" fmla="*/ 0 w 9"/>
                <a:gd name="T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0" y="7"/>
                  </a:moveTo>
                  <a:cubicBezTo>
                    <a:pt x="3" y="10"/>
                    <a:pt x="7" y="5"/>
                    <a:pt x="9" y="3"/>
                  </a:cubicBezTo>
                  <a:cubicBezTo>
                    <a:pt x="6" y="3"/>
                    <a:pt x="3" y="0"/>
                    <a:pt x="2" y="0"/>
                  </a:cubicBezTo>
                  <a:cubicBezTo>
                    <a:pt x="3" y="3"/>
                    <a:pt x="0" y="4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9" name="淘宝网Chenying0907出品 58"/>
            <p:cNvSpPr>
              <a:spLocks/>
            </p:cNvSpPr>
            <p:nvPr/>
          </p:nvSpPr>
          <p:spPr bwMode="auto">
            <a:xfrm>
              <a:off x="6707188" y="3354388"/>
              <a:ext cx="30163" cy="17463"/>
            </a:xfrm>
            <a:custGeom>
              <a:avLst/>
              <a:gdLst>
                <a:gd name="T0" fmla="*/ 7 w 9"/>
                <a:gd name="T1" fmla="*/ 2 h 5"/>
                <a:gd name="T2" fmla="*/ 0 w 9"/>
                <a:gd name="T3" fmla="*/ 4 h 5"/>
                <a:gd name="T4" fmla="*/ 9 w 9"/>
                <a:gd name="T5" fmla="*/ 5 h 5"/>
                <a:gd name="T6" fmla="*/ 7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7" y="2"/>
                  </a:moveTo>
                  <a:cubicBezTo>
                    <a:pt x="5" y="4"/>
                    <a:pt x="1" y="0"/>
                    <a:pt x="0" y="4"/>
                  </a:cubicBezTo>
                  <a:cubicBezTo>
                    <a:pt x="4" y="4"/>
                    <a:pt x="6" y="4"/>
                    <a:pt x="9" y="5"/>
                  </a:cubicBezTo>
                  <a:cubicBezTo>
                    <a:pt x="9" y="4"/>
                    <a:pt x="8" y="3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0" name="淘宝网Chenying0907出品 59"/>
            <p:cNvSpPr>
              <a:spLocks/>
            </p:cNvSpPr>
            <p:nvPr/>
          </p:nvSpPr>
          <p:spPr bwMode="auto">
            <a:xfrm>
              <a:off x="6446838" y="3406776"/>
              <a:ext cx="23813" cy="33338"/>
            </a:xfrm>
            <a:custGeom>
              <a:avLst/>
              <a:gdLst>
                <a:gd name="T0" fmla="*/ 5 w 7"/>
                <a:gd name="T1" fmla="*/ 1 h 10"/>
                <a:gd name="T2" fmla="*/ 2 w 7"/>
                <a:gd name="T3" fmla="*/ 1 h 10"/>
                <a:gd name="T4" fmla="*/ 3 w 7"/>
                <a:gd name="T5" fmla="*/ 9 h 10"/>
                <a:gd name="T6" fmla="*/ 2 w 7"/>
                <a:gd name="T7" fmla="*/ 9 h 10"/>
                <a:gd name="T8" fmla="*/ 7 w 7"/>
                <a:gd name="T9" fmla="*/ 8 h 10"/>
                <a:gd name="T10" fmla="*/ 5 w 7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5" y="1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0" y="4"/>
                    <a:pt x="3" y="6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10"/>
                    <a:pt x="6" y="9"/>
                    <a:pt x="7" y="8"/>
                  </a:cubicBezTo>
                  <a:cubicBezTo>
                    <a:pt x="4" y="6"/>
                    <a:pt x="5" y="4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1" name="淘宝网Chenying0907出品 60"/>
            <p:cNvSpPr>
              <a:spLocks/>
            </p:cNvSpPr>
            <p:nvPr/>
          </p:nvSpPr>
          <p:spPr bwMode="auto">
            <a:xfrm>
              <a:off x="5927726" y="3430588"/>
              <a:ext cx="103188" cy="52388"/>
            </a:xfrm>
            <a:custGeom>
              <a:avLst/>
              <a:gdLst>
                <a:gd name="T0" fmla="*/ 30 w 32"/>
                <a:gd name="T1" fmla="*/ 5 h 16"/>
                <a:gd name="T2" fmla="*/ 28 w 32"/>
                <a:gd name="T3" fmla="*/ 5 h 16"/>
                <a:gd name="T4" fmla="*/ 28 w 32"/>
                <a:gd name="T5" fmla="*/ 1 h 16"/>
                <a:gd name="T6" fmla="*/ 25 w 32"/>
                <a:gd name="T7" fmla="*/ 7 h 16"/>
                <a:gd name="T8" fmla="*/ 18 w 32"/>
                <a:gd name="T9" fmla="*/ 8 h 16"/>
                <a:gd name="T10" fmla="*/ 17 w 32"/>
                <a:gd name="T11" fmla="*/ 6 h 16"/>
                <a:gd name="T12" fmla="*/ 13 w 32"/>
                <a:gd name="T13" fmla="*/ 7 h 16"/>
                <a:gd name="T14" fmla="*/ 14 w 32"/>
                <a:gd name="T15" fmla="*/ 4 h 16"/>
                <a:gd name="T16" fmla="*/ 22 w 32"/>
                <a:gd name="T17" fmla="*/ 1 h 16"/>
                <a:gd name="T18" fmla="*/ 14 w 32"/>
                <a:gd name="T19" fmla="*/ 0 h 16"/>
                <a:gd name="T20" fmla="*/ 0 w 32"/>
                <a:gd name="T21" fmla="*/ 14 h 16"/>
                <a:gd name="T22" fmla="*/ 5 w 32"/>
                <a:gd name="T23" fmla="*/ 14 h 16"/>
                <a:gd name="T24" fmla="*/ 12 w 32"/>
                <a:gd name="T25" fmla="*/ 10 h 16"/>
                <a:gd name="T26" fmla="*/ 13 w 32"/>
                <a:gd name="T27" fmla="*/ 14 h 16"/>
                <a:gd name="T28" fmla="*/ 14 w 32"/>
                <a:gd name="T29" fmla="*/ 15 h 16"/>
                <a:gd name="T30" fmla="*/ 19 w 32"/>
                <a:gd name="T31" fmla="*/ 9 h 16"/>
                <a:gd name="T32" fmla="*/ 18 w 32"/>
                <a:gd name="T33" fmla="*/ 15 h 16"/>
                <a:gd name="T34" fmla="*/ 26 w 32"/>
                <a:gd name="T35" fmla="*/ 11 h 16"/>
                <a:gd name="T36" fmla="*/ 25 w 32"/>
                <a:gd name="T37" fmla="*/ 7 h 16"/>
                <a:gd name="T38" fmla="*/ 27 w 32"/>
                <a:gd name="T39" fmla="*/ 9 h 16"/>
                <a:gd name="T40" fmla="*/ 30 w 32"/>
                <a:gd name="T41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16">
                  <a:moveTo>
                    <a:pt x="30" y="5"/>
                  </a:moveTo>
                  <a:cubicBezTo>
                    <a:pt x="30" y="6"/>
                    <a:pt x="29" y="6"/>
                    <a:pt x="28" y="5"/>
                  </a:cubicBezTo>
                  <a:cubicBezTo>
                    <a:pt x="27" y="4"/>
                    <a:pt x="30" y="2"/>
                    <a:pt x="28" y="1"/>
                  </a:cubicBezTo>
                  <a:cubicBezTo>
                    <a:pt x="25" y="2"/>
                    <a:pt x="27" y="5"/>
                    <a:pt x="25" y="7"/>
                  </a:cubicBezTo>
                  <a:cubicBezTo>
                    <a:pt x="22" y="6"/>
                    <a:pt x="21" y="9"/>
                    <a:pt x="18" y="8"/>
                  </a:cubicBezTo>
                  <a:cubicBezTo>
                    <a:pt x="19" y="7"/>
                    <a:pt x="18" y="7"/>
                    <a:pt x="17" y="6"/>
                  </a:cubicBezTo>
                  <a:cubicBezTo>
                    <a:pt x="16" y="7"/>
                    <a:pt x="15" y="8"/>
                    <a:pt x="13" y="7"/>
                  </a:cubicBezTo>
                  <a:cubicBezTo>
                    <a:pt x="12" y="6"/>
                    <a:pt x="13" y="5"/>
                    <a:pt x="14" y="4"/>
                  </a:cubicBezTo>
                  <a:cubicBezTo>
                    <a:pt x="17" y="6"/>
                    <a:pt x="19" y="2"/>
                    <a:pt x="22" y="1"/>
                  </a:cubicBezTo>
                  <a:cubicBezTo>
                    <a:pt x="19" y="0"/>
                    <a:pt x="17" y="0"/>
                    <a:pt x="14" y="0"/>
                  </a:cubicBezTo>
                  <a:cubicBezTo>
                    <a:pt x="11" y="7"/>
                    <a:pt x="3" y="5"/>
                    <a:pt x="0" y="14"/>
                  </a:cubicBezTo>
                  <a:cubicBezTo>
                    <a:pt x="2" y="13"/>
                    <a:pt x="3" y="14"/>
                    <a:pt x="5" y="14"/>
                  </a:cubicBezTo>
                  <a:cubicBezTo>
                    <a:pt x="6" y="11"/>
                    <a:pt x="9" y="9"/>
                    <a:pt x="12" y="10"/>
                  </a:cubicBezTo>
                  <a:cubicBezTo>
                    <a:pt x="14" y="11"/>
                    <a:pt x="10" y="13"/>
                    <a:pt x="13" y="14"/>
                  </a:cubicBezTo>
                  <a:cubicBezTo>
                    <a:pt x="13" y="14"/>
                    <a:pt x="14" y="14"/>
                    <a:pt x="14" y="15"/>
                  </a:cubicBezTo>
                  <a:cubicBezTo>
                    <a:pt x="17" y="12"/>
                    <a:pt x="17" y="10"/>
                    <a:pt x="19" y="9"/>
                  </a:cubicBezTo>
                  <a:cubicBezTo>
                    <a:pt x="21" y="11"/>
                    <a:pt x="18" y="14"/>
                    <a:pt x="18" y="15"/>
                  </a:cubicBezTo>
                  <a:cubicBezTo>
                    <a:pt x="21" y="16"/>
                    <a:pt x="23" y="13"/>
                    <a:pt x="26" y="11"/>
                  </a:cubicBezTo>
                  <a:cubicBezTo>
                    <a:pt x="24" y="10"/>
                    <a:pt x="24" y="9"/>
                    <a:pt x="25" y="7"/>
                  </a:cubicBezTo>
                  <a:cubicBezTo>
                    <a:pt x="26" y="8"/>
                    <a:pt x="26" y="9"/>
                    <a:pt x="27" y="9"/>
                  </a:cubicBezTo>
                  <a:cubicBezTo>
                    <a:pt x="28" y="7"/>
                    <a:pt x="32" y="6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2" name="淘宝网Chenying0907出品 61"/>
            <p:cNvSpPr>
              <a:spLocks/>
            </p:cNvSpPr>
            <p:nvPr/>
          </p:nvSpPr>
          <p:spPr bwMode="auto">
            <a:xfrm>
              <a:off x="5422901" y="3487738"/>
              <a:ext cx="80963" cy="65088"/>
            </a:xfrm>
            <a:custGeom>
              <a:avLst/>
              <a:gdLst>
                <a:gd name="T0" fmla="*/ 23 w 25"/>
                <a:gd name="T1" fmla="*/ 0 h 20"/>
                <a:gd name="T2" fmla="*/ 13 w 25"/>
                <a:gd name="T3" fmla="*/ 4 h 20"/>
                <a:gd name="T4" fmla="*/ 9 w 25"/>
                <a:gd name="T5" fmla="*/ 2 h 20"/>
                <a:gd name="T6" fmla="*/ 0 w 25"/>
                <a:gd name="T7" fmla="*/ 12 h 20"/>
                <a:gd name="T8" fmla="*/ 3 w 25"/>
                <a:gd name="T9" fmla="*/ 20 h 20"/>
                <a:gd name="T10" fmla="*/ 16 w 25"/>
                <a:gd name="T11" fmla="*/ 17 h 20"/>
                <a:gd name="T12" fmla="*/ 12 w 25"/>
                <a:gd name="T13" fmla="*/ 10 h 20"/>
                <a:gd name="T14" fmla="*/ 10 w 25"/>
                <a:gd name="T15" fmla="*/ 14 h 20"/>
                <a:gd name="T16" fmla="*/ 5 w 25"/>
                <a:gd name="T17" fmla="*/ 10 h 20"/>
                <a:gd name="T18" fmla="*/ 12 w 25"/>
                <a:gd name="T19" fmla="*/ 10 h 20"/>
                <a:gd name="T20" fmla="*/ 13 w 25"/>
                <a:gd name="T21" fmla="*/ 5 h 20"/>
                <a:gd name="T22" fmla="*/ 18 w 25"/>
                <a:gd name="T23" fmla="*/ 7 h 20"/>
                <a:gd name="T24" fmla="*/ 20 w 25"/>
                <a:gd name="T25" fmla="*/ 4 h 20"/>
                <a:gd name="T26" fmla="*/ 23 w 25"/>
                <a:gd name="T27" fmla="*/ 5 h 20"/>
                <a:gd name="T28" fmla="*/ 23 w 25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0">
                  <a:moveTo>
                    <a:pt x="23" y="0"/>
                  </a:moveTo>
                  <a:cubicBezTo>
                    <a:pt x="20" y="2"/>
                    <a:pt x="16" y="0"/>
                    <a:pt x="13" y="4"/>
                  </a:cubicBezTo>
                  <a:cubicBezTo>
                    <a:pt x="12" y="3"/>
                    <a:pt x="11" y="3"/>
                    <a:pt x="9" y="2"/>
                  </a:cubicBezTo>
                  <a:cubicBezTo>
                    <a:pt x="5" y="5"/>
                    <a:pt x="2" y="6"/>
                    <a:pt x="0" y="12"/>
                  </a:cubicBezTo>
                  <a:cubicBezTo>
                    <a:pt x="2" y="14"/>
                    <a:pt x="2" y="17"/>
                    <a:pt x="3" y="20"/>
                  </a:cubicBezTo>
                  <a:cubicBezTo>
                    <a:pt x="6" y="14"/>
                    <a:pt x="12" y="20"/>
                    <a:pt x="16" y="17"/>
                  </a:cubicBezTo>
                  <a:cubicBezTo>
                    <a:pt x="16" y="15"/>
                    <a:pt x="14" y="12"/>
                    <a:pt x="12" y="10"/>
                  </a:cubicBezTo>
                  <a:cubicBezTo>
                    <a:pt x="12" y="11"/>
                    <a:pt x="11" y="12"/>
                    <a:pt x="10" y="14"/>
                  </a:cubicBezTo>
                  <a:cubicBezTo>
                    <a:pt x="7" y="13"/>
                    <a:pt x="6" y="11"/>
                    <a:pt x="5" y="10"/>
                  </a:cubicBezTo>
                  <a:cubicBezTo>
                    <a:pt x="7" y="8"/>
                    <a:pt x="9" y="8"/>
                    <a:pt x="12" y="10"/>
                  </a:cubicBezTo>
                  <a:cubicBezTo>
                    <a:pt x="14" y="8"/>
                    <a:pt x="13" y="7"/>
                    <a:pt x="13" y="5"/>
                  </a:cubicBezTo>
                  <a:cubicBezTo>
                    <a:pt x="15" y="7"/>
                    <a:pt x="16" y="5"/>
                    <a:pt x="18" y="7"/>
                  </a:cubicBezTo>
                  <a:cubicBezTo>
                    <a:pt x="19" y="6"/>
                    <a:pt x="19" y="5"/>
                    <a:pt x="20" y="4"/>
                  </a:cubicBezTo>
                  <a:cubicBezTo>
                    <a:pt x="21" y="4"/>
                    <a:pt x="22" y="4"/>
                    <a:pt x="23" y="5"/>
                  </a:cubicBezTo>
                  <a:cubicBezTo>
                    <a:pt x="25" y="4"/>
                    <a:pt x="25" y="2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3" name="淘宝网Chenying0907出品 62"/>
            <p:cNvSpPr>
              <a:spLocks noEditPoints="1"/>
            </p:cNvSpPr>
            <p:nvPr/>
          </p:nvSpPr>
          <p:spPr bwMode="auto">
            <a:xfrm>
              <a:off x="5465763" y="3446463"/>
              <a:ext cx="249238" cy="90488"/>
            </a:xfrm>
            <a:custGeom>
              <a:avLst/>
              <a:gdLst>
                <a:gd name="T0" fmla="*/ 60 w 77"/>
                <a:gd name="T1" fmla="*/ 9 h 27"/>
                <a:gd name="T2" fmla="*/ 61 w 77"/>
                <a:gd name="T3" fmla="*/ 15 h 27"/>
                <a:gd name="T4" fmla="*/ 48 w 77"/>
                <a:gd name="T5" fmla="*/ 19 h 27"/>
                <a:gd name="T6" fmla="*/ 47 w 77"/>
                <a:gd name="T7" fmla="*/ 17 h 27"/>
                <a:gd name="T8" fmla="*/ 53 w 77"/>
                <a:gd name="T9" fmla="*/ 12 h 27"/>
                <a:gd name="T10" fmla="*/ 55 w 77"/>
                <a:gd name="T11" fmla="*/ 16 h 27"/>
                <a:gd name="T12" fmla="*/ 56 w 77"/>
                <a:gd name="T13" fmla="*/ 8 h 27"/>
                <a:gd name="T14" fmla="*/ 48 w 77"/>
                <a:gd name="T15" fmla="*/ 12 h 27"/>
                <a:gd name="T16" fmla="*/ 45 w 77"/>
                <a:gd name="T17" fmla="*/ 10 h 27"/>
                <a:gd name="T18" fmla="*/ 40 w 77"/>
                <a:gd name="T19" fmla="*/ 14 h 27"/>
                <a:gd name="T20" fmla="*/ 35 w 77"/>
                <a:gd name="T21" fmla="*/ 9 h 27"/>
                <a:gd name="T22" fmla="*/ 27 w 77"/>
                <a:gd name="T23" fmla="*/ 12 h 27"/>
                <a:gd name="T24" fmla="*/ 26 w 77"/>
                <a:gd name="T25" fmla="*/ 17 h 27"/>
                <a:gd name="T26" fmla="*/ 22 w 77"/>
                <a:gd name="T27" fmla="*/ 18 h 27"/>
                <a:gd name="T28" fmla="*/ 22 w 77"/>
                <a:gd name="T29" fmla="*/ 12 h 27"/>
                <a:gd name="T30" fmla="*/ 14 w 77"/>
                <a:gd name="T31" fmla="*/ 17 h 27"/>
                <a:gd name="T32" fmla="*/ 10 w 77"/>
                <a:gd name="T33" fmla="*/ 17 h 27"/>
                <a:gd name="T34" fmla="*/ 8 w 77"/>
                <a:gd name="T35" fmla="*/ 20 h 27"/>
                <a:gd name="T36" fmla="*/ 4 w 77"/>
                <a:gd name="T37" fmla="*/ 23 h 27"/>
                <a:gd name="T38" fmla="*/ 8 w 77"/>
                <a:gd name="T39" fmla="*/ 21 h 27"/>
                <a:gd name="T40" fmla="*/ 9 w 77"/>
                <a:gd name="T41" fmla="*/ 23 h 27"/>
                <a:gd name="T42" fmla="*/ 18 w 77"/>
                <a:gd name="T43" fmla="*/ 21 h 27"/>
                <a:gd name="T44" fmla="*/ 18 w 77"/>
                <a:gd name="T45" fmla="*/ 27 h 27"/>
                <a:gd name="T46" fmla="*/ 29 w 77"/>
                <a:gd name="T47" fmla="*/ 25 h 27"/>
                <a:gd name="T48" fmla="*/ 37 w 77"/>
                <a:gd name="T49" fmla="*/ 20 h 27"/>
                <a:gd name="T50" fmla="*/ 41 w 77"/>
                <a:gd name="T51" fmla="*/ 16 h 27"/>
                <a:gd name="T52" fmla="*/ 46 w 77"/>
                <a:gd name="T53" fmla="*/ 18 h 27"/>
                <a:gd name="T54" fmla="*/ 46 w 77"/>
                <a:gd name="T55" fmla="*/ 24 h 27"/>
                <a:gd name="T56" fmla="*/ 58 w 77"/>
                <a:gd name="T57" fmla="*/ 21 h 27"/>
                <a:gd name="T58" fmla="*/ 62 w 77"/>
                <a:gd name="T59" fmla="*/ 17 h 27"/>
                <a:gd name="T60" fmla="*/ 64 w 77"/>
                <a:gd name="T61" fmla="*/ 21 h 27"/>
                <a:gd name="T62" fmla="*/ 68 w 77"/>
                <a:gd name="T63" fmla="*/ 16 h 27"/>
                <a:gd name="T64" fmla="*/ 73 w 77"/>
                <a:gd name="T65" fmla="*/ 17 h 27"/>
                <a:gd name="T66" fmla="*/ 72 w 77"/>
                <a:gd name="T67" fmla="*/ 21 h 27"/>
                <a:gd name="T68" fmla="*/ 75 w 77"/>
                <a:gd name="T69" fmla="*/ 22 h 27"/>
                <a:gd name="T70" fmla="*/ 77 w 77"/>
                <a:gd name="T71" fmla="*/ 18 h 27"/>
                <a:gd name="T72" fmla="*/ 60 w 77"/>
                <a:gd name="T73" fmla="*/ 9 h 27"/>
                <a:gd name="T74" fmla="*/ 26 w 77"/>
                <a:gd name="T75" fmla="*/ 21 h 27"/>
                <a:gd name="T76" fmla="*/ 28 w 77"/>
                <a:gd name="T77" fmla="*/ 23 h 27"/>
                <a:gd name="T78" fmla="*/ 26 w 77"/>
                <a:gd name="T79" fmla="*/ 21 h 27"/>
                <a:gd name="T80" fmla="*/ 66 w 77"/>
                <a:gd name="T81" fmla="*/ 15 h 27"/>
                <a:gd name="T82" fmla="*/ 66 w 77"/>
                <a:gd name="T83" fmla="*/ 10 h 27"/>
                <a:gd name="T84" fmla="*/ 66 w 77"/>
                <a:gd name="T85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" h="27">
                  <a:moveTo>
                    <a:pt x="60" y="9"/>
                  </a:moveTo>
                  <a:cubicBezTo>
                    <a:pt x="60" y="11"/>
                    <a:pt x="61" y="13"/>
                    <a:pt x="61" y="15"/>
                  </a:cubicBezTo>
                  <a:cubicBezTo>
                    <a:pt x="57" y="17"/>
                    <a:pt x="53" y="18"/>
                    <a:pt x="48" y="19"/>
                  </a:cubicBezTo>
                  <a:cubicBezTo>
                    <a:pt x="48" y="19"/>
                    <a:pt x="46" y="18"/>
                    <a:pt x="47" y="17"/>
                  </a:cubicBezTo>
                  <a:cubicBezTo>
                    <a:pt x="49" y="16"/>
                    <a:pt x="51" y="13"/>
                    <a:pt x="53" y="12"/>
                  </a:cubicBezTo>
                  <a:cubicBezTo>
                    <a:pt x="54" y="13"/>
                    <a:pt x="53" y="15"/>
                    <a:pt x="55" y="16"/>
                  </a:cubicBezTo>
                  <a:cubicBezTo>
                    <a:pt x="58" y="14"/>
                    <a:pt x="57" y="10"/>
                    <a:pt x="56" y="8"/>
                  </a:cubicBezTo>
                  <a:cubicBezTo>
                    <a:pt x="53" y="6"/>
                    <a:pt x="50" y="8"/>
                    <a:pt x="48" y="12"/>
                  </a:cubicBezTo>
                  <a:cubicBezTo>
                    <a:pt x="47" y="11"/>
                    <a:pt x="46" y="10"/>
                    <a:pt x="45" y="10"/>
                  </a:cubicBezTo>
                  <a:cubicBezTo>
                    <a:pt x="44" y="12"/>
                    <a:pt x="43" y="15"/>
                    <a:pt x="40" y="14"/>
                  </a:cubicBezTo>
                  <a:cubicBezTo>
                    <a:pt x="41" y="12"/>
                    <a:pt x="37" y="12"/>
                    <a:pt x="35" y="9"/>
                  </a:cubicBezTo>
                  <a:cubicBezTo>
                    <a:pt x="32" y="11"/>
                    <a:pt x="30" y="9"/>
                    <a:pt x="27" y="12"/>
                  </a:cubicBezTo>
                  <a:cubicBezTo>
                    <a:pt x="25" y="14"/>
                    <a:pt x="28" y="15"/>
                    <a:pt x="26" y="17"/>
                  </a:cubicBezTo>
                  <a:cubicBezTo>
                    <a:pt x="25" y="18"/>
                    <a:pt x="24" y="20"/>
                    <a:pt x="22" y="18"/>
                  </a:cubicBezTo>
                  <a:cubicBezTo>
                    <a:pt x="24" y="15"/>
                    <a:pt x="24" y="13"/>
                    <a:pt x="22" y="12"/>
                  </a:cubicBezTo>
                  <a:cubicBezTo>
                    <a:pt x="20" y="16"/>
                    <a:pt x="17" y="13"/>
                    <a:pt x="14" y="17"/>
                  </a:cubicBezTo>
                  <a:cubicBezTo>
                    <a:pt x="12" y="15"/>
                    <a:pt x="12" y="17"/>
                    <a:pt x="10" y="17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6" y="19"/>
                    <a:pt x="0" y="21"/>
                    <a:pt x="4" y="23"/>
                  </a:cubicBezTo>
                  <a:cubicBezTo>
                    <a:pt x="6" y="23"/>
                    <a:pt x="5" y="21"/>
                    <a:pt x="8" y="21"/>
                  </a:cubicBezTo>
                  <a:cubicBezTo>
                    <a:pt x="8" y="22"/>
                    <a:pt x="8" y="23"/>
                    <a:pt x="9" y="23"/>
                  </a:cubicBezTo>
                  <a:cubicBezTo>
                    <a:pt x="12" y="22"/>
                    <a:pt x="15" y="17"/>
                    <a:pt x="18" y="21"/>
                  </a:cubicBezTo>
                  <a:cubicBezTo>
                    <a:pt x="17" y="24"/>
                    <a:pt x="19" y="25"/>
                    <a:pt x="18" y="27"/>
                  </a:cubicBezTo>
                  <a:cubicBezTo>
                    <a:pt x="22" y="25"/>
                    <a:pt x="26" y="27"/>
                    <a:pt x="29" y="25"/>
                  </a:cubicBezTo>
                  <a:cubicBezTo>
                    <a:pt x="31" y="23"/>
                    <a:pt x="35" y="18"/>
                    <a:pt x="37" y="20"/>
                  </a:cubicBezTo>
                  <a:cubicBezTo>
                    <a:pt x="38" y="19"/>
                    <a:pt x="39" y="17"/>
                    <a:pt x="41" y="16"/>
                  </a:cubicBezTo>
                  <a:cubicBezTo>
                    <a:pt x="42" y="17"/>
                    <a:pt x="44" y="17"/>
                    <a:pt x="46" y="18"/>
                  </a:cubicBezTo>
                  <a:cubicBezTo>
                    <a:pt x="45" y="20"/>
                    <a:pt x="46" y="22"/>
                    <a:pt x="46" y="24"/>
                  </a:cubicBezTo>
                  <a:cubicBezTo>
                    <a:pt x="50" y="22"/>
                    <a:pt x="54" y="22"/>
                    <a:pt x="58" y="21"/>
                  </a:cubicBezTo>
                  <a:cubicBezTo>
                    <a:pt x="58" y="19"/>
                    <a:pt x="61" y="17"/>
                    <a:pt x="62" y="17"/>
                  </a:cubicBezTo>
                  <a:cubicBezTo>
                    <a:pt x="63" y="19"/>
                    <a:pt x="62" y="20"/>
                    <a:pt x="64" y="21"/>
                  </a:cubicBezTo>
                  <a:cubicBezTo>
                    <a:pt x="66" y="20"/>
                    <a:pt x="66" y="18"/>
                    <a:pt x="68" y="16"/>
                  </a:cubicBezTo>
                  <a:cubicBezTo>
                    <a:pt x="70" y="17"/>
                    <a:pt x="71" y="16"/>
                    <a:pt x="73" y="17"/>
                  </a:cubicBezTo>
                  <a:cubicBezTo>
                    <a:pt x="72" y="19"/>
                    <a:pt x="72" y="19"/>
                    <a:pt x="72" y="21"/>
                  </a:cubicBezTo>
                  <a:cubicBezTo>
                    <a:pt x="73" y="22"/>
                    <a:pt x="74" y="21"/>
                    <a:pt x="75" y="22"/>
                  </a:cubicBezTo>
                  <a:cubicBezTo>
                    <a:pt x="77" y="20"/>
                    <a:pt x="76" y="19"/>
                    <a:pt x="77" y="18"/>
                  </a:cubicBezTo>
                  <a:cubicBezTo>
                    <a:pt x="71" y="14"/>
                    <a:pt x="68" y="0"/>
                    <a:pt x="60" y="9"/>
                  </a:cubicBezTo>
                  <a:close/>
                  <a:moveTo>
                    <a:pt x="26" y="21"/>
                  </a:moveTo>
                  <a:cubicBezTo>
                    <a:pt x="26" y="22"/>
                    <a:pt x="27" y="22"/>
                    <a:pt x="28" y="23"/>
                  </a:cubicBezTo>
                  <a:cubicBezTo>
                    <a:pt x="26" y="25"/>
                    <a:pt x="23" y="23"/>
                    <a:pt x="26" y="21"/>
                  </a:cubicBezTo>
                  <a:close/>
                  <a:moveTo>
                    <a:pt x="66" y="15"/>
                  </a:moveTo>
                  <a:cubicBezTo>
                    <a:pt x="64" y="14"/>
                    <a:pt x="64" y="12"/>
                    <a:pt x="66" y="10"/>
                  </a:cubicBezTo>
                  <a:cubicBezTo>
                    <a:pt x="70" y="12"/>
                    <a:pt x="69" y="15"/>
                    <a:pt x="6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4" name="淘宝网Chenying0907出品 63"/>
            <p:cNvSpPr>
              <a:spLocks noEditPoints="1"/>
            </p:cNvSpPr>
            <p:nvPr/>
          </p:nvSpPr>
          <p:spPr bwMode="auto">
            <a:xfrm>
              <a:off x="5302251" y="3509963"/>
              <a:ext cx="114300" cy="63500"/>
            </a:xfrm>
            <a:custGeom>
              <a:avLst/>
              <a:gdLst>
                <a:gd name="T0" fmla="*/ 32 w 35"/>
                <a:gd name="T1" fmla="*/ 1 h 19"/>
                <a:gd name="T2" fmla="*/ 27 w 35"/>
                <a:gd name="T3" fmla="*/ 3 h 19"/>
                <a:gd name="T4" fmla="*/ 25 w 35"/>
                <a:gd name="T5" fmla="*/ 1 h 19"/>
                <a:gd name="T6" fmla="*/ 15 w 35"/>
                <a:gd name="T7" fmla="*/ 3 h 19"/>
                <a:gd name="T8" fmla="*/ 13 w 35"/>
                <a:gd name="T9" fmla="*/ 0 h 19"/>
                <a:gd name="T10" fmla="*/ 5 w 35"/>
                <a:gd name="T11" fmla="*/ 4 h 19"/>
                <a:gd name="T12" fmla="*/ 5 w 35"/>
                <a:gd name="T13" fmla="*/ 1 h 19"/>
                <a:gd name="T14" fmla="*/ 2 w 35"/>
                <a:gd name="T15" fmla="*/ 3 h 19"/>
                <a:gd name="T16" fmla="*/ 4 w 35"/>
                <a:gd name="T17" fmla="*/ 6 h 19"/>
                <a:gd name="T18" fmla="*/ 0 w 35"/>
                <a:gd name="T19" fmla="*/ 16 h 19"/>
                <a:gd name="T20" fmla="*/ 3 w 35"/>
                <a:gd name="T21" fmla="*/ 19 h 19"/>
                <a:gd name="T22" fmla="*/ 13 w 35"/>
                <a:gd name="T23" fmla="*/ 12 h 19"/>
                <a:gd name="T24" fmla="*/ 11 w 35"/>
                <a:gd name="T25" fmla="*/ 7 h 19"/>
                <a:gd name="T26" fmla="*/ 14 w 35"/>
                <a:gd name="T27" fmla="*/ 14 h 19"/>
                <a:gd name="T28" fmla="*/ 24 w 35"/>
                <a:gd name="T29" fmla="*/ 14 h 19"/>
                <a:gd name="T30" fmla="*/ 27 w 35"/>
                <a:gd name="T31" fmla="*/ 9 h 19"/>
                <a:gd name="T32" fmla="*/ 29 w 35"/>
                <a:gd name="T33" fmla="*/ 15 h 19"/>
                <a:gd name="T34" fmla="*/ 35 w 35"/>
                <a:gd name="T35" fmla="*/ 10 h 19"/>
                <a:gd name="T36" fmla="*/ 32 w 35"/>
                <a:gd name="T37" fmla="*/ 1 h 19"/>
                <a:gd name="T38" fmla="*/ 19 w 35"/>
                <a:gd name="T39" fmla="*/ 13 h 19"/>
                <a:gd name="T40" fmla="*/ 20 w 35"/>
                <a:gd name="T41" fmla="*/ 6 h 19"/>
                <a:gd name="T42" fmla="*/ 19 w 35"/>
                <a:gd name="T43" fmla="*/ 13 h 19"/>
                <a:gd name="T44" fmla="*/ 22 w 35"/>
                <a:gd name="T45" fmla="*/ 4 h 19"/>
                <a:gd name="T46" fmla="*/ 25 w 35"/>
                <a:gd name="T47" fmla="*/ 5 h 19"/>
                <a:gd name="T48" fmla="*/ 22 w 35"/>
                <a:gd name="T4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19">
                  <a:moveTo>
                    <a:pt x="32" y="1"/>
                  </a:moveTo>
                  <a:cubicBezTo>
                    <a:pt x="30" y="2"/>
                    <a:pt x="29" y="5"/>
                    <a:pt x="27" y="3"/>
                  </a:cubicBezTo>
                  <a:cubicBezTo>
                    <a:pt x="26" y="2"/>
                    <a:pt x="27" y="1"/>
                    <a:pt x="25" y="1"/>
                  </a:cubicBezTo>
                  <a:cubicBezTo>
                    <a:pt x="22" y="2"/>
                    <a:pt x="18" y="0"/>
                    <a:pt x="15" y="3"/>
                  </a:cubicBezTo>
                  <a:cubicBezTo>
                    <a:pt x="12" y="2"/>
                    <a:pt x="15" y="1"/>
                    <a:pt x="13" y="0"/>
                  </a:cubicBezTo>
                  <a:cubicBezTo>
                    <a:pt x="11" y="1"/>
                    <a:pt x="8" y="6"/>
                    <a:pt x="5" y="4"/>
                  </a:cubicBezTo>
                  <a:cubicBezTo>
                    <a:pt x="4" y="3"/>
                    <a:pt x="7" y="2"/>
                    <a:pt x="5" y="1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2" y="4"/>
                    <a:pt x="2" y="5"/>
                    <a:pt x="4" y="6"/>
                  </a:cubicBezTo>
                  <a:cubicBezTo>
                    <a:pt x="4" y="11"/>
                    <a:pt x="3" y="15"/>
                    <a:pt x="0" y="16"/>
                  </a:cubicBezTo>
                  <a:cubicBezTo>
                    <a:pt x="1" y="17"/>
                    <a:pt x="1" y="18"/>
                    <a:pt x="3" y="19"/>
                  </a:cubicBezTo>
                  <a:cubicBezTo>
                    <a:pt x="6" y="17"/>
                    <a:pt x="8" y="15"/>
                    <a:pt x="13" y="12"/>
                  </a:cubicBezTo>
                  <a:cubicBezTo>
                    <a:pt x="11" y="11"/>
                    <a:pt x="9" y="9"/>
                    <a:pt x="11" y="7"/>
                  </a:cubicBezTo>
                  <a:cubicBezTo>
                    <a:pt x="14" y="9"/>
                    <a:pt x="15" y="12"/>
                    <a:pt x="14" y="14"/>
                  </a:cubicBezTo>
                  <a:cubicBezTo>
                    <a:pt x="18" y="16"/>
                    <a:pt x="21" y="15"/>
                    <a:pt x="24" y="14"/>
                  </a:cubicBezTo>
                  <a:cubicBezTo>
                    <a:pt x="26" y="12"/>
                    <a:pt x="23" y="9"/>
                    <a:pt x="27" y="9"/>
                  </a:cubicBezTo>
                  <a:cubicBezTo>
                    <a:pt x="27" y="11"/>
                    <a:pt x="28" y="13"/>
                    <a:pt x="29" y="15"/>
                  </a:cubicBezTo>
                  <a:cubicBezTo>
                    <a:pt x="31" y="13"/>
                    <a:pt x="34" y="13"/>
                    <a:pt x="35" y="10"/>
                  </a:cubicBezTo>
                  <a:cubicBezTo>
                    <a:pt x="32" y="8"/>
                    <a:pt x="35" y="4"/>
                    <a:pt x="32" y="1"/>
                  </a:cubicBezTo>
                  <a:close/>
                  <a:moveTo>
                    <a:pt x="19" y="13"/>
                  </a:moveTo>
                  <a:cubicBezTo>
                    <a:pt x="16" y="11"/>
                    <a:pt x="17" y="8"/>
                    <a:pt x="20" y="6"/>
                  </a:cubicBezTo>
                  <a:cubicBezTo>
                    <a:pt x="22" y="8"/>
                    <a:pt x="21" y="12"/>
                    <a:pt x="19" y="13"/>
                  </a:cubicBezTo>
                  <a:close/>
                  <a:moveTo>
                    <a:pt x="22" y="4"/>
                  </a:moveTo>
                  <a:cubicBezTo>
                    <a:pt x="23" y="3"/>
                    <a:pt x="24" y="3"/>
                    <a:pt x="25" y="5"/>
                  </a:cubicBezTo>
                  <a:cubicBezTo>
                    <a:pt x="24" y="5"/>
                    <a:pt x="23" y="5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5" name="淘宝网Chenying0907出品 64"/>
            <p:cNvSpPr>
              <a:spLocks noEditPoints="1"/>
            </p:cNvSpPr>
            <p:nvPr/>
          </p:nvSpPr>
          <p:spPr bwMode="auto">
            <a:xfrm>
              <a:off x="4811714" y="3516311"/>
              <a:ext cx="490538" cy="119063"/>
            </a:xfrm>
            <a:custGeom>
              <a:avLst/>
              <a:gdLst>
                <a:gd name="T0" fmla="*/ 151 w 151"/>
                <a:gd name="T1" fmla="*/ 0 h 36"/>
                <a:gd name="T2" fmla="*/ 136 w 151"/>
                <a:gd name="T3" fmla="*/ 5 h 36"/>
                <a:gd name="T4" fmla="*/ 131 w 151"/>
                <a:gd name="T5" fmla="*/ 5 h 36"/>
                <a:gd name="T6" fmla="*/ 106 w 151"/>
                <a:gd name="T7" fmla="*/ 10 h 36"/>
                <a:gd name="T8" fmla="*/ 95 w 151"/>
                <a:gd name="T9" fmla="*/ 7 h 36"/>
                <a:gd name="T10" fmla="*/ 87 w 151"/>
                <a:gd name="T11" fmla="*/ 16 h 36"/>
                <a:gd name="T12" fmla="*/ 90 w 151"/>
                <a:gd name="T13" fmla="*/ 17 h 36"/>
                <a:gd name="T14" fmla="*/ 84 w 151"/>
                <a:gd name="T15" fmla="*/ 15 h 36"/>
                <a:gd name="T16" fmla="*/ 87 w 151"/>
                <a:gd name="T17" fmla="*/ 9 h 36"/>
                <a:gd name="T18" fmla="*/ 69 w 151"/>
                <a:gd name="T19" fmla="*/ 11 h 36"/>
                <a:gd name="T20" fmla="*/ 58 w 151"/>
                <a:gd name="T21" fmla="*/ 14 h 36"/>
                <a:gd name="T22" fmla="*/ 44 w 151"/>
                <a:gd name="T23" fmla="*/ 14 h 36"/>
                <a:gd name="T24" fmla="*/ 37 w 151"/>
                <a:gd name="T25" fmla="*/ 15 h 36"/>
                <a:gd name="T26" fmla="*/ 34 w 151"/>
                <a:gd name="T27" fmla="*/ 20 h 36"/>
                <a:gd name="T28" fmla="*/ 23 w 151"/>
                <a:gd name="T29" fmla="*/ 16 h 36"/>
                <a:gd name="T30" fmla="*/ 20 w 151"/>
                <a:gd name="T31" fmla="*/ 17 h 36"/>
                <a:gd name="T32" fmla="*/ 13 w 151"/>
                <a:gd name="T33" fmla="*/ 21 h 36"/>
                <a:gd name="T34" fmla="*/ 2 w 151"/>
                <a:gd name="T35" fmla="*/ 28 h 36"/>
                <a:gd name="T36" fmla="*/ 9 w 151"/>
                <a:gd name="T37" fmla="*/ 29 h 36"/>
                <a:gd name="T38" fmla="*/ 11 w 151"/>
                <a:gd name="T39" fmla="*/ 33 h 36"/>
                <a:gd name="T40" fmla="*/ 22 w 151"/>
                <a:gd name="T41" fmla="*/ 35 h 36"/>
                <a:gd name="T42" fmla="*/ 31 w 151"/>
                <a:gd name="T43" fmla="*/ 33 h 36"/>
                <a:gd name="T44" fmla="*/ 40 w 151"/>
                <a:gd name="T45" fmla="*/ 33 h 36"/>
                <a:gd name="T46" fmla="*/ 55 w 151"/>
                <a:gd name="T47" fmla="*/ 24 h 36"/>
                <a:gd name="T48" fmla="*/ 68 w 151"/>
                <a:gd name="T49" fmla="*/ 25 h 36"/>
                <a:gd name="T50" fmla="*/ 69 w 151"/>
                <a:gd name="T51" fmla="*/ 29 h 36"/>
                <a:gd name="T52" fmla="*/ 92 w 151"/>
                <a:gd name="T53" fmla="*/ 23 h 36"/>
                <a:gd name="T54" fmla="*/ 99 w 151"/>
                <a:gd name="T55" fmla="*/ 22 h 36"/>
                <a:gd name="T56" fmla="*/ 107 w 151"/>
                <a:gd name="T57" fmla="*/ 17 h 36"/>
                <a:gd name="T58" fmla="*/ 113 w 151"/>
                <a:gd name="T59" fmla="*/ 22 h 36"/>
                <a:gd name="T60" fmla="*/ 127 w 151"/>
                <a:gd name="T61" fmla="*/ 18 h 36"/>
                <a:gd name="T62" fmla="*/ 134 w 151"/>
                <a:gd name="T63" fmla="*/ 11 h 36"/>
                <a:gd name="T64" fmla="*/ 132 w 151"/>
                <a:gd name="T65" fmla="*/ 16 h 36"/>
                <a:gd name="T66" fmla="*/ 144 w 151"/>
                <a:gd name="T67" fmla="*/ 8 h 36"/>
                <a:gd name="T68" fmla="*/ 144 w 151"/>
                <a:gd name="T69" fmla="*/ 18 h 36"/>
                <a:gd name="T70" fmla="*/ 151 w 151"/>
                <a:gd name="T71" fmla="*/ 8 h 36"/>
                <a:gd name="T72" fmla="*/ 16 w 151"/>
                <a:gd name="T73" fmla="*/ 23 h 36"/>
                <a:gd name="T74" fmla="*/ 20 w 151"/>
                <a:gd name="T75" fmla="*/ 23 h 36"/>
                <a:gd name="T76" fmla="*/ 32 w 151"/>
                <a:gd name="T77" fmla="*/ 21 h 36"/>
                <a:gd name="T78" fmla="*/ 30 w 151"/>
                <a:gd name="T79" fmla="*/ 24 h 36"/>
                <a:gd name="T80" fmla="*/ 46 w 151"/>
                <a:gd name="T81" fmla="*/ 24 h 36"/>
                <a:gd name="T82" fmla="*/ 73 w 151"/>
                <a:gd name="T83" fmla="*/ 28 h 36"/>
                <a:gd name="T84" fmla="*/ 73 w 151"/>
                <a:gd name="T85" fmla="*/ 28 h 36"/>
                <a:gd name="T86" fmla="*/ 73 w 151"/>
                <a:gd name="T87" fmla="*/ 23 h 36"/>
                <a:gd name="T88" fmla="*/ 79 w 151"/>
                <a:gd name="T89" fmla="*/ 11 h 36"/>
                <a:gd name="T90" fmla="*/ 77 w 151"/>
                <a:gd name="T91" fmla="*/ 13 h 36"/>
                <a:gd name="T92" fmla="*/ 103 w 151"/>
                <a:gd name="T93" fmla="*/ 15 h 36"/>
                <a:gd name="T94" fmla="*/ 102 w 151"/>
                <a:gd name="T95" fmla="*/ 17 h 36"/>
                <a:gd name="T96" fmla="*/ 111 w 151"/>
                <a:gd name="T97" fmla="*/ 11 h 36"/>
                <a:gd name="T98" fmla="*/ 111 w 151"/>
                <a:gd name="T99" fmla="*/ 14 h 36"/>
                <a:gd name="T100" fmla="*/ 119 w 151"/>
                <a:gd name="T101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1" h="36">
                  <a:moveTo>
                    <a:pt x="151" y="8"/>
                  </a:moveTo>
                  <a:cubicBezTo>
                    <a:pt x="147" y="5"/>
                    <a:pt x="150" y="2"/>
                    <a:pt x="151" y="0"/>
                  </a:cubicBezTo>
                  <a:cubicBezTo>
                    <a:pt x="148" y="0"/>
                    <a:pt x="145" y="0"/>
                    <a:pt x="143" y="1"/>
                  </a:cubicBezTo>
                  <a:cubicBezTo>
                    <a:pt x="143" y="4"/>
                    <a:pt x="139" y="5"/>
                    <a:pt x="136" y="5"/>
                  </a:cubicBezTo>
                  <a:cubicBezTo>
                    <a:pt x="137" y="4"/>
                    <a:pt x="136" y="3"/>
                    <a:pt x="135" y="2"/>
                  </a:cubicBezTo>
                  <a:cubicBezTo>
                    <a:pt x="134" y="2"/>
                    <a:pt x="133" y="7"/>
                    <a:pt x="131" y="5"/>
                  </a:cubicBezTo>
                  <a:cubicBezTo>
                    <a:pt x="131" y="4"/>
                    <a:pt x="130" y="3"/>
                    <a:pt x="128" y="2"/>
                  </a:cubicBezTo>
                  <a:cubicBezTo>
                    <a:pt x="123" y="9"/>
                    <a:pt x="111" y="2"/>
                    <a:pt x="106" y="10"/>
                  </a:cubicBezTo>
                  <a:cubicBezTo>
                    <a:pt x="102" y="8"/>
                    <a:pt x="99" y="11"/>
                    <a:pt x="96" y="10"/>
                  </a:cubicBezTo>
                  <a:cubicBezTo>
                    <a:pt x="95" y="9"/>
                    <a:pt x="97" y="8"/>
                    <a:pt x="95" y="7"/>
                  </a:cubicBezTo>
                  <a:cubicBezTo>
                    <a:pt x="92" y="10"/>
                    <a:pt x="89" y="9"/>
                    <a:pt x="85" y="15"/>
                  </a:cubicBezTo>
                  <a:cubicBezTo>
                    <a:pt x="86" y="15"/>
                    <a:pt x="86" y="16"/>
                    <a:pt x="87" y="16"/>
                  </a:cubicBezTo>
                  <a:cubicBezTo>
                    <a:pt x="89" y="15"/>
                    <a:pt x="91" y="11"/>
                    <a:pt x="94" y="11"/>
                  </a:cubicBezTo>
                  <a:cubicBezTo>
                    <a:pt x="94" y="13"/>
                    <a:pt x="91" y="15"/>
                    <a:pt x="90" y="17"/>
                  </a:cubicBezTo>
                  <a:cubicBezTo>
                    <a:pt x="86" y="15"/>
                    <a:pt x="83" y="20"/>
                    <a:pt x="80" y="18"/>
                  </a:cubicBezTo>
                  <a:cubicBezTo>
                    <a:pt x="81" y="15"/>
                    <a:pt x="83" y="17"/>
                    <a:pt x="84" y="15"/>
                  </a:cubicBezTo>
                  <a:cubicBezTo>
                    <a:pt x="85" y="13"/>
                    <a:pt x="83" y="12"/>
                    <a:pt x="83" y="10"/>
                  </a:cubicBezTo>
                  <a:cubicBezTo>
                    <a:pt x="85" y="10"/>
                    <a:pt x="86" y="10"/>
                    <a:pt x="87" y="9"/>
                  </a:cubicBezTo>
                  <a:cubicBezTo>
                    <a:pt x="85" y="9"/>
                    <a:pt x="86" y="6"/>
                    <a:pt x="85" y="8"/>
                  </a:cubicBezTo>
                  <a:cubicBezTo>
                    <a:pt x="81" y="8"/>
                    <a:pt x="74" y="10"/>
                    <a:pt x="69" y="11"/>
                  </a:cubicBezTo>
                  <a:cubicBezTo>
                    <a:pt x="67" y="12"/>
                    <a:pt x="69" y="14"/>
                    <a:pt x="67" y="16"/>
                  </a:cubicBezTo>
                  <a:cubicBezTo>
                    <a:pt x="64" y="14"/>
                    <a:pt x="61" y="13"/>
                    <a:pt x="58" y="14"/>
                  </a:cubicBezTo>
                  <a:cubicBezTo>
                    <a:pt x="59" y="15"/>
                    <a:pt x="59" y="16"/>
                    <a:pt x="58" y="17"/>
                  </a:cubicBezTo>
                  <a:cubicBezTo>
                    <a:pt x="56" y="13"/>
                    <a:pt x="49" y="17"/>
                    <a:pt x="44" y="14"/>
                  </a:cubicBezTo>
                  <a:cubicBezTo>
                    <a:pt x="42" y="16"/>
                    <a:pt x="44" y="17"/>
                    <a:pt x="42" y="18"/>
                  </a:cubicBezTo>
                  <a:cubicBezTo>
                    <a:pt x="40" y="17"/>
                    <a:pt x="40" y="15"/>
                    <a:pt x="37" y="15"/>
                  </a:cubicBezTo>
                  <a:cubicBezTo>
                    <a:pt x="36" y="17"/>
                    <a:pt x="39" y="18"/>
                    <a:pt x="37" y="20"/>
                  </a:cubicBezTo>
                  <a:cubicBezTo>
                    <a:pt x="36" y="21"/>
                    <a:pt x="35" y="21"/>
                    <a:pt x="34" y="20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29" y="13"/>
                    <a:pt x="28" y="19"/>
                    <a:pt x="23" y="16"/>
                  </a:cubicBezTo>
                  <a:cubicBezTo>
                    <a:pt x="22" y="18"/>
                    <a:pt x="20" y="19"/>
                    <a:pt x="18" y="19"/>
                  </a:cubicBezTo>
                  <a:cubicBezTo>
                    <a:pt x="19" y="17"/>
                    <a:pt x="20" y="18"/>
                    <a:pt x="20" y="17"/>
                  </a:cubicBezTo>
                  <a:cubicBezTo>
                    <a:pt x="18" y="15"/>
                    <a:pt x="17" y="19"/>
                    <a:pt x="15" y="17"/>
                  </a:cubicBezTo>
                  <a:cubicBezTo>
                    <a:pt x="14" y="19"/>
                    <a:pt x="13" y="20"/>
                    <a:pt x="13" y="21"/>
                  </a:cubicBezTo>
                  <a:cubicBezTo>
                    <a:pt x="8" y="20"/>
                    <a:pt x="2" y="24"/>
                    <a:pt x="0" y="26"/>
                  </a:cubicBezTo>
                  <a:cubicBezTo>
                    <a:pt x="1" y="27"/>
                    <a:pt x="2" y="27"/>
                    <a:pt x="2" y="28"/>
                  </a:cubicBezTo>
                  <a:cubicBezTo>
                    <a:pt x="4" y="26"/>
                    <a:pt x="5" y="25"/>
                    <a:pt x="7" y="25"/>
                  </a:cubicBezTo>
                  <a:cubicBezTo>
                    <a:pt x="6" y="26"/>
                    <a:pt x="8" y="27"/>
                    <a:pt x="9" y="29"/>
                  </a:cubicBezTo>
                  <a:cubicBezTo>
                    <a:pt x="10" y="28"/>
                    <a:pt x="11" y="26"/>
                    <a:pt x="13" y="28"/>
                  </a:cubicBezTo>
                  <a:cubicBezTo>
                    <a:pt x="14" y="30"/>
                    <a:pt x="11" y="31"/>
                    <a:pt x="11" y="33"/>
                  </a:cubicBezTo>
                  <a:cubicBezTo>
                    <a:pt x="12" y="32"/>
                    <a:pt x="13" y="33"/>
                    <a:pt x="13" y="34"/>
                  </a:cubicBezTo>
                  <a:cubicBezTo>
                    <a:pt x="15" y="31"/>
                    <a:pt x="19" y="36"/>
                    <a:pt x="22" y="35"/>
                  </a:cubicBezTo>
                  <a:cubicBezTo>
                    <a:pt x="23" y="34"/>
                    <a:pt x="23" y="32"/>
                    <a:pt x="24" y="31"/>
                  </a:cubicBezTo>
                  <a:cubicBezTo>
                    <a:pt x="27" y="34"/>
                    <a:pt x="28" y="30"/>
                    <a:pt x="31" y="33"/>
                  </a:cubicBezTo>
                  <a:cubicBezTo>
                    <a:pt x="34" y="33"/>
                    <a:pt x="36" y="31"/>
                    <a:pt x="39" y="31"/>
                  </a:cubicBezTo>
                  <a:cubicBezTo>
                    <a:pt x="39" y="32"/>
                    <a:pt x="39" y="33"/>
                    <a:pt x="40" y="33"/>
                  </a:cubicBezTo>
                  <a:cubicBezTo>
                    <a:pt x="44" y="34"/>
                    <a:pt x="47" y="27"/>
                    <a:pt x="51" y="31"/>
                  </a:cubicBezTo>
                  <a:cubicBezTo>
                    <a:pt x="53" y="29"/>
                    <a:pt x="51" y="25"/>
                    <a:pt x="55" y="24"/>
                  </a:cubicBezTo>
                  <a:cubicBezTo>
                    <a:pt x="56" y="26"/>
                    <a:pt x="54" y="27"/>
                    <a:pt x="54" y="29"/>
                  </a:cubicBezTo>
                  <a:cubicBezTo>
                    <a:pt x="59" y="32"/>
                    <a:pt x="64" y="29"/>
                    <a:pt x="68" y="25"/>
                  </a:cubicBezTo>
                  <a:cubicBezTo>
                    <a:pt x="67" y="23"/>
                    <a:pt x="63" y="26"/>
                    <a:pt x="63" y="23"/>
                  </a:cubicBezTo>
                  <a:cubicBezTo>
                    <a:pt x="65" y="20"/>
                    <a:pt x="72" y="26"/>
                    <a:pt x="69" y="29"/>
                  </a:cubicBezTo>
                  <a:cubicBezTo>
                    <a:pt x="73" y="30"/>
                    <a:pt x="78" y="29"/>
                    <a:pt x="81" y="24"/>
                  </a:cubicBezTo>
                  <a:cubicBezTo>
                    <a:pt x="85" y="26"/>
                    <a:pt x="88" y="23"/>
                    <a:pt x="92" y="23"/>
                  </a:cubicBezTo>
                  <a:cubicBezTo>
                    <a:pt x="92" y="21"/>
                    <a:pt x="92" y="20"/>
                    <a:pt x="93" y="18"/>
                  </a:cubicBezTo>
                  <a:cubicBezTo>
                    <a:pt x="95" y="18"/>
                    <a:pt x="97" y="21"/>
                    <a:pt x="99" y="22"/>
                  </a:cubicBezTo>
                  <a:cubicBezTo>
                    <a:pt x="100" y="20"/>
                    <a:pt x="102" y="22"/>
                    <a:pt x="104" y="21"/>
                  </a:cubicBezTo>
                  <a:cubicBezTo>
                    <a:pt x="106" y="20"/>
                    <a:pt x="104" y="17"/>
                    <a:pt x="107" y="17"/>
                  </a:cubicBezTo>
                  <a:cubicBezTo>
                    <a:pt x="109" y="18"/>
                    <a:pt x="106" y="19"/>
                    <a:pt x="107" y="20"/>
                  </a:cubicBezTo>
                  <a:cubicBezTo>
                    <a:pt x="109" y="19"/>
                    <a:pt x="111" y="22"/>
                    <a:pt x="113" y="22"/>
                  </a:cubicBezTo>
                  <a:cubicBezTo>
                    <a:pt x="115" y="22"/>
                    <a:pt x="113" y="20"/>
                    <a:pt x="114" y="19"/>
                  </a:cubicBezTo>
                  <a:cubicBezTo>
                    <a:pt x="119" y="19"/>
                    <a:pt x="123" y="21"/>
                    <a:pt x="127" y="18"/>
                  </a:cubicBezTo>
                  <a:cubicBezTo>
                    <a:pt x="126" y="17"/>
                    <a:pt x="124" y="17"/>
                    <a:pt x="125" y="16"/>
                  </a:cubicBezTo>
                  <a:cubicBezTo>
                    <a:pt x="128" y="15"/>
                    <a:pt x="131" y="10"/>
                    <a:pt x="134" y="11"/>
                  </a:cubicBezTo>
                  <a:cubicBezTo>
                    <a:pt x="134" y="12"/>
                    <a:pt x="135" y="13"/>
                    <a:pt x="135" y="14"/>
                  </a:cubicBezTo>
                  <a:cubicBezTo>
                    <a:pt x="134" y="15"/>
                    <a:pt x="133" y="15"/>
                    <a:pt x="132" y="16"/>
                  </a:cubicBezTo>
                  <a:cubicBezTo>
                    <a:pt x="135" y="19"/>
                    <a:pt x="139" y="16"/>
                    <a:pt x="140" y="18"/>
                  </a:cubicBezTo>
                  <a:cubicBezTo>
                    <a:pt x="140" y="14"/>
                    <a:pt x="138" y="9"/>
                    <a:pt x="144" y="8"/>
                  </a:cubicBezTo>
                  <a:cubicBezTo>
                    <a:pt x="145" y="11"/>
                    <a:pt x="144" y="14"/>
                    <a:pt x="142" y="17"/>
                  </a:cubicBezTo>
                  <a:cubicBezTo>
                    <a:pt x="143" y="18"/>
                    <a:pt x="144" y="18"/>
                    <a:pt x="144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2" y="15"/>
                    <a:pt x="148" y="12"/>
                    <a:pt x="151" y="8"/>
                  </a:cubicBezTo>
                  <a:close/>
                  <a:moveTo>
                    <a:pt x="20" y="23"/>
                  </a:moveTo>
                  <a:cubicBezTo>
                    <a:pt x="19" y="25"/>
                    <a:pt x="17" y="24"/>
                    <a:pt x="16" y="23"/>
                  </a:cubicBezTo>
                  <a:cubicBezTo>
                    <a:pt x="16" y="21"/>
                    <a:pt x="15" y="21"/>
                    <a:pt x="16" y="19"/>
                  </a:cubicBezTo>
                  <a:cubicBezTo>
                    <a:pt x="18" y="19"/>
                    <a:pt x="20" y="22"/>
                    <a:pt x="20" y="23"/>
                  </a:cubicBezTo>
                  <a:close/>
                  <a:moveTo>
                    <a:pt x="30" y="24"/>
                  </a:moveTo>
                  <a:cubicBezTo>
                    <a:pt x="30" y="23"/>
                    <a:pt x="30" y="22"/>
                    <a:pt x="32" y="21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2" y="24"/>
                    <a:pt x="31" y="26"/>
                    <a:pt x="30" y="24"/>
                  </a:cubicBezTo>
                  <a:close/>
                  <a:moveTo>
                    <a:pt x="46" y="28"/>
                  </a:moveTo>
                  <a:cubicBezTo>
                    <a:pt x="44" y="26"/>
                    <a:pt x="44" y="25"/>
                    <a:pt x="46" y="24"/>
                  </a:cubicBezTo>
                  <a:cubicBezTo>
                    <a:pt x="48" y="25"/>
                    <a:pt x="47" y="26"/>
                    <a:pt x="46" y="28"/>
                  </a:cubicBezTo>
                  <a:close/>
                  <a:moveTo>
                    <a:pt x="73" y="28"/>
                  </a:moveTo>
                  <a:cubicBezTo>
                    <a:pt x="72" y="26"/>
                    <a:pt x="75" y="26"/>
                    <a:pt x="75" y="24"/>
                  </a:cubicBezTo>
                  <a:cubicBezTo>
                    <a:pt x="78" y="26"/>
                    <a:pt x="74" y="27"/>
                    <a:pt x="73" y="28"/>
                  </a:cubicBezTo>
                  <a:close/>
                  <a:moveTo>
                    <a:pt x="77" y="13"/>
                  </a:moveTo>
                  <a:cubicBezTo>
                    <a:pt x="77" y="17"/>
                    <a:pt x="74" y="19"/>
                    <a:pt x="73" y="23"/>
                  </a:cubicBezTo>
                  <a:cubicBezTo>
                    <a:pt x="69" y="19"/>
                    <a:pt x="75" y="15"/>
                    <a:pt x="75" y="11"/>
                  </a:cubicBezTo>
                  <a:cubicBezTo>
                    <a:pt x="77" y="13"/>
                    <a:pt x="78" y="12"/>
                    <a:pt x="79" y="11"/>
                  </a:cubicBezTo>
                  <a:cubicBezTo>
                    <a:pt x="80" y="12"/>
                    <a:pt x="80" y="13"/>
                    <a:pt x="80" y="13"/>
                  </a:cubicBezTo>
                  <a:cubicBezTo>
                    <a:pt x="79" y="15"/>
                    <a:pt x="78" y="12"/>
                    <a:pt x="77" y="13"/>
                  </a:cubicBezTo>
                  <a:close/>
                  <a:moveTo>
                    <a:pt x="102" y="17"/>
                  </a:moveTo>
                  <a:cubicBezTo>
                    <a:pt x="102" y="16"/>
                    <a:pt x="103" y="16"/>
                    <a:pt x="103" y="15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3" y="19"/>
                    <a:pt x="102" y="17"/>
                  </a:cubicBezTo>
                  <a:close/>
                  <a:moveTo>
                    <a:pt x="111" y="14"/>
                  </a:moveTo>
                  <a:cubicBezTo>
                    <a:pt x="109" y="13"/>
                    <a:pt x="109" y="12"/>
                    <a:pt x="111" y="11"/>
                  </a:cubicBezTo>
                  <a:cubicBezTo>
                    <a:pt x="111" y="11"/>
                    <a:pt x="112" y="12"/>
                    <a:pt x="113" y="12"/>
                  </a:cubicBezTo>
                  <a:cubicBezTo>
                    <a:pt x="112" y="13"/>
                    <a:pt x="112" y="14"/>
                    <a:pt x="111" y="14"/>
                  </a:cubicBezTo>
                  <a:close/>
                  <a:moveTo>
                    <a:pt x="117" y="18"/>
                  </a:moveTo>
                  <a:cubicBezTo>
                    <a:pt x="115" y="15"/>
                    <a:pt x="115" y="10"/>
                    <a:pt x="119" y="11"/>
                  </a:cubicBezTo>
                  <a:cubicBezTo>
                    <a:pt x="120" y="13"/>
                    <a:pt x="119" y="15"/>
                    <a:pt x="11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6" name="淘宝网Chenying0907出品 65"/>
            <p:cNvSpPr>
              <a:spLocks noEditPoints="1"/>
            </p:cNvSpPr>
            <p:nvPr/>
          </p:nvSpPr>
          <p:spPr bwMode="auto">
            <a:xfrm>
              <a:off x="6772276" y="3287713"/>
              <a:ext cx="611188" cy="298450"/>
            </a:xfrm>
            <a:custGeom>
              <a:avLst/>
              <a:gdLst>
                <a:gd name="T0" fmla="*/ 148 w 188"/>
                <a:gd name="T1" fmla="*/ 7 h 90"/>
                <a:gd name="T2" fmla="*/ 132 w 188"/>
                <a:gd name="T3" fmla="*/ 7 h 90"/>
                <a:gd name="T4" fmla="*/ 114 w 188"/>
                <a:gd name="T5" fmla="*/ 4 h 90"/>
                <a:gd name="T6" fmla="*/ 122 w 188"/>
                <a:gd name="T7" fmla="*/ 9 h 90"/>
                <a:gd name="T8" fmla="*/ 105 w 188"/>
                <a:gd name="T9" fmla="*/ 18 h 90"/>
                <a:gd name="T10" fmla="*/ 95 w 188"/>
                <a:gd name="T11" fmla="*/ 18 h 90"/>
                <a:gd name="T12" fmla="*/ 81 w 188"/>
                <a:gd name="T13" fmla="*/ 32 h 90"/>
                <a:gd name="T14" fmla="*/ 90 w 188"/>
                <a:gd name="T15" fmla="*/ 40 h 90"/>
                <a:gd name="T16" fmla="*/ 82 w 188"/>
                <a:gd name="T17" fmla="*/ 50 h 90"/>
                <a:gd name="T18" fmla="*/ 60 w 188"/>
                <a:gd name="T19" fmla="*/ 49 h 90"/>
                <a:gd name="T20" fmla="*/ 45 w 188"/>
                <a:gd name="T21" fmla="*/ 54 h 90"/>
                <a:gd name="T22" fmla="*/ 31 w 188"/>
                <a:gd name="T23" fmla="*/ 72 h 90"/>
                <a:gd name="T24" fmla="*/ 22 w 188"/>
                <a:gd name="T25" fmla="*/ 63 h 90"/>
                <a:gd name="T26" fmla="*/ 4 w 188"/>
                <a:gd name="T27" fmla="*/ 83 h 90"/>
                <a:gd name="T28" fmla="*/ 13 w 188"/>
                <a:gd name="T29" fmla="*/ 87 h 90"/>
                <a:gd name="T30" fmla="*/ 19 w 188"/>
                <a:gd name="T31" fmla="*/ 80 h 90"/>
                <a:gd name="T32" fmla="*/ 35 w 188"/>
                <a:gd name="T33" fmla="*/ 76 h 90"/>
                <a:gd name="T34" fmla="*/ 53 w 188"/>
                <a:gd name="T35" fmla="*/ 74 h 90"/>
                <a:gd name="T36" fmla="*/ 63 w 188"/>
                <a:gd name="T37" fmla="*/ 62 h 90"/>
                <a:gd name="T38" fmla="*/ 81 w 188"/>
                <a:gd name="T39" fmla="*/ 57 h 90"/>
                <a:gd name="T40" fmla="*/ 84 w 188"/>
                <a:gd name="T41" fmla="*/ 57 h 90"/>
                <a:gd name="T42" fmla="*/ 89 w 188"/>
                <a:gd name="T43" fmla="*/ 50 h 90"/>
                <a:gd name="T44" fmla="*/ 95 w 188"/>
                <a:gd name="T45" fmla="*/ 52 h 90"/>
                <a:gd name="T46" fmla="*/ 110 w 188"/>
                <a:gd name="T47" fmla="*/ 48 h 90"/>
                <a:gd name="T48" fmla="*/ 117 w 188"/>
                <a:gd name="T49" fmla="*/ 40 h 90"/>
                <a:gd name="T50" fmla="*/ 120 w 188"/>
                <a:gd name="T51" fmla="*/ 43 h 90"/>
                <a:gd name="T52" fmla="*/ 137 w 188"/>
                <a:gd name="T53" fmla="*/ 34 h 90"/>
                <a:gd name="T54" fmla="*/ 155 w 188"/>
                <a:gd name="T55" fmla="*/ 26 h 90"/>
                <a:gd name="T56" fmla="*/ 161 w 188"/>
                <a:gd name="T57" fmla="*/ 30 h 90"/>
                <a:gd name="T58" fmla="*/ 181 w 188"/>
                <a:gd name="T59" fmla="*/ 8 h 90"/>
                <a:gd name="T60" fmla="*/ 7 w 188"/>
                <a:gd name="T61" fmla="*/ 77 h 90"/>
                <a:gd name="T62" fmla="*/ 19 w 188"/>
                <a:gd name="T63" fmla="*/ 68 h 90"/>
                <a:gd name="T64" fmla="*/ 42 w 188"/>
                <a:gd name="T65" fmla="*/ 68 h 90"/>
                <a:gd name="T66" fmla="*/ 42 w 188"/>
                <a:gd name="T67" fmla="*/ 66 h 90"/>
                <a:gd name="T68" fmla="*/ 42 w 188"/>
                <a:gd name="T69" fmla="*/ 68 h 90"/>
                <a:gd name="T70" fmla="*/ 52 w 188"/>
                <a:gd name="T71" fmla="*/ 61 h 90"/>
                <a:gd name="T72" fmla="*/ 57 w 188"/>
                <a:gd name="T73" fmla="*/ 55 h 90"/>
                <a:gd name="T74" fmla="*/ 70 w 188"/>
                <a:gd name="T75" fmla="*/ 60 h 90"/>
                <a:gd name="T76" fmla="*/ 70 w 188"/>
                <a:gd name="T77" fmla="*/ 51 h 90"/>
                <a:gd name="T78" fmla="*/ 70 w 188"/>
                <a:gd name="T79" fmla="*/ 60 h 90"/>
                <a:gd name="T80" fmla="*/ 79 w 188"/>
                <a:gd name="T81" fmla="*/ 50 h 90"/>
                <a:gd name="T82" fmla="*/ 95 w 188"/>
                <a:gd name="T83" fmla="*/ 20 h 90"/>
                <a:gd name="T84" fmla="*/ 98 w 188"/>
                <a:gd name="T85" fmla="*/ 39 h 90"/>
                <a:gd name="T86" fmla="*/ 100 w 188"/>
                <a:gd name="T87" fmla="*/ 39 h 90"/>
                <a:gd name="T88" fmla="*/ 91 w 188"/>
                <a:gd name="T89" fmla="*/ 33 h 90"/>
                <a:gd name="T90" fmla="*/ 97 w 188"/>
                <a:gd name="T91" fmla="*/ 30 h 90"/>
                <a:gd name="T92" fmla="*/ 104 w 188"/>
                <a:gd name="T93" fmla="*/ 35 h 90"/>
                <a:gd name="T94" fmla="*/ 111 w 188"/>
                <a:gd name="T95" fmla="*/ 30 h 90"/>
                <a:gd name="T96" fmla="*/ 122 w 188"/>
                <a:gd name="T97" fmla="*/ 21 h 90"/>
                <a:gd name="T98" fmla="*/ 130 w 188"/>
                <a:gd name="T99" fmla="*/ 28 h 90"/>
                <a:gd name="T100" fmla="*/ 130 w 188"/>
                <a:gd name="T101" fmla="*/ 17 h 90"/>
                <a:gd name="T102" fmla="*/ 130 w 188"/>
                <a:gd name="T103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8" h="90">
                  <a:moveTo>
                    <a:pt x="181" y="8"/>
                  </a:moveTo>
                  <a:cubicBezTo>
                    <a:pt x="172" y="4"/>
                    <a:pt x="163" y="4"/>
                    <a:pt x="155" y="2"/>
                  </a:cubicBezTo>
                  <a:cubicBezTo>
                    <a:pt x="154" y="5"/>
                    <a:pt x="150" y="8"/>
                    <a:pt x="148" y="7"/>
                  </a:cubicBezTo>
                  <a:cubicBezTo>
                    <a:pt x="148" y="3"/>
                    <a:pt x="151" y="5"/>
                    <a:pt x="153" y="1"/>
                  </a:cubicBezTo>
                  <a:cubicBezTo>
                    <a:pt x="150" y="0"/>
                    <a:pt x="147" y="1"/>
                    <a:pt x="144" y="4"/>
                  </a:cubicBezTo>
                  <a:cubicBezTo>
                    <a:pt x="140" y="4"/>
                    <a:pt x="136" y="2"/>
                    <a:pt x="132" y="7"/>
                  </a:cubicBezTo>
                  <a:cubicBezTo>
                    <a:pt x="131" y="5"/>
                    <a:pt x="127" y="7"/>
                    <a:pt x="128" y="5"/>
                  </a:cubicBezTo>
                  <a:cubicBezTo>
                    <a:pt x="129" y="4"/>
                    <a:pt x="130" y="4"/>
                    <a:pt x="132" y="1"/>
                  </a:cubicBezTo>
                  <a:cubicBezTo>
                    <a:pt x="126" y="2"/>
                    <a:pt x="120" y="0"/>
                    <a:pt x="114" y="4"/>
                  </a:cubicBezTo>
                  <a:cubicBezTo>
                    <a:pt x="111" y="1"/>
                    <a:pt x="109" y="2"/>
                    <a:pt x="107" y="3"/>
                  </a:cubicBezTo>
                  <a:cubicBezTo>
                    <a:pt x="104" y="7"/>
                    <a:pt x="111" y="8"/>
                    <a:pt x="113" y="12"/>
                  </a:cubicBezTo>
                  <a:cubicBezTo>
                    <a:pt x="116" y="9"/>
                    <a:pt x="120" y="13"/>
                    <a:pt x="122" y="9"/>
                  </a:cubicBezTo>
                  <a:cubicBezTo>
                    <a:pt x="124" y="12"/>
                    <a:pt x="121" y="17"/>
                    <a:pt x="119" y="20"/>
                  </a:cubicBezTo>
                  <a:cubicBezTo>
                    <a:pt x="117" y="18"/>
                    <a:pt x="119" y="15"/>
                    <a:pt x="116" y="14"/>
                  </a:cubicBezTo>
                  <a:cubicBezTo>
                    <a:pt x="112" y="17"/>
                    <a:pt x="108" y="16"/>
                    <a:pt x="105" y="18"/>
                  </a:cubicBezTo>
                  <a:cubicBezTo>
                    <a:pt x="106" y="20"/>
                    <a:pt x="105" y="22"/>
                    <a:pt x="103" y="24"/>
                  </a:cubicBezTo>
                  <a:cubicBezTo>
                    <a:pt x="100" y="21"/>
                    <a:pt x="105" y="19"/>
                    <a:pt x="103" y="16"/>
                  </a:cubicBezTo>
                  <a:cubicBezTo>
                    <a:pt x="101" y="19"/>
                    <a:pt x="96" y="16"/>
                    <a:pt x="95" y="18"/>
                  </a:cubicBezTo>
                  <a:cubicBezTo>
                    <a:pt x="94" y="18"/>
                    <a:pt x="93" y="17"/>
                    <a:pt x="92" y="16"/>
                  </a:cubicBezTo>
                  <a:cubicBezTo>
                    <a:pt x="85" y="16"/>
                    <a:pt x="90" y="27"/>
                    <a:pt x="84" y="27"/>
                  </a:cubicBezTo>
                  <a:cubicBezTo>
                    <a:pt x="84" y="30"/>
                    <a:pt x="84" y="31"/>
                    <a:pt x="81" y="32"/>
                  </a:cubicBezTo>
                  <a:cubicBezTo>
                    <a:pt x="82" y="33"/>
                    <a:pt x="83" y="32"/>
                    <a:pt x="84" y="34"/>
                  </a:cubicBezTo>
                  <a:cubicBezTo>
                    <a:pt x="85" y="33"/>
                    <a:pt x="84" y="31"/>
                    <a:pt x="86" y="31"/>
                  </a:cubicBezTo>
                  <a:cubicBezTo>
                    <a:pt x="89" y="34"/>
                    <a:pt x="92" y="35"/>
                    <a:pt x="90" y="40"/>
                  </a:cubicBezTo>
                  <a:cubicBezTo>
                    <a:pt x="88" y="39"/>
                    <a:pt x="87" y="41"/>
                    <a:pt x="86" y="40"/>
                  </a:cubicBezTo>
                  <a:cubicBezTo>
                    <a:pt x="84" y="44"/>
                    <a:pt x="87" y="47"/>
                    <a:pt x="86" y="51"/>
                  </a:cubicBezTo>
                  <a:cubicBezTo>
                    <a:pt x="85" y="50"/>
                    <a:pt x="84" y="51"/>
                    <a:pt x="82" y="50"/>
                  </a:cubicBezTo>
                  <a:cubicBezTo>
                    <a:pt x="84" y="47"/>
                    <a:pt x="82" y="44"/>
                    <a:pt x="80" y="41"/>
                  </a:cubicBezTo>
                  <a:cubicBezTo>
                    <a:pt x="75" y="43"/>
                    <a:pt x="68" y="45"/>
                    <a:pt x="66" y="52"/>
                  </a:cubicBezTo>
                  <a:cubicBezTo>
                    <a:pt x="64" y="50"/>
                    <a:pt x="63" y="48"/>
                    <a:pt x="60" y="49"/>
                  </a:cubicBezTo>
                  <a:cubicBezTo>
                    <a:pt x="61" y="51"/>
                    <a:pt x="63" y="52"/>
                    <a:pt x="62" y="53"/>
                  </a:cubicBezTo>
                  <a:cubicBezTo>
                    <a:pt x="60" y="53"/>
                    <a:pt x="58" y="52"/>
                    <a:pt x="57" y="55"/>
                  </a:cubicBezTo>
                  <a:cubicBezTo>
                    <a:pt x="54" y="50"/>
                    <a:pt x="48" y="59"/>
                    <a:pt x="45" y="54"/>
                  </a:cubicBezTo>
                  <a:cubicBezTo>
                    <a:pt x="41" y="56"/>
                    <a:pt x="42" y="61"/>
                    <a:pt x="41" y="64"/>
                  </a:cubicBezTo>
                  <a:cubicBezTo>
                    <a:pt x="37" y="64"/>
                    <a:pt x="39" y="60"/>
                    <a:pt x="37" y="60"/>
                  </a:cubicBezTo>
                  <a:cubicBezTo>
                    <a:pt x="34" y="64"/>
                    <a:pt x="32" y="68"/>
                    <a:pt x="31" y="72"/>
                  </a:cubicBezTo>
                  <a:cubicBezTo>
                    <a:pt x="29" y="73"/>
                    <a:pt x="28" y="73"/>
                    <a:pt x="27" y="72"/>
                  </a:cubicBezTo>
                  <a:cubicBezTo>
                    <a:pt x="27" y="67"/>
                    <a:pt x="33" y="66"/>
                    <a:pt x="31" y="62"/>
                  </a:cubicBezTo>
                  <a:cubicBezTo>
                    <a:pt x="27" y="60"/>
                    <a:pt x="25" y="67"/>
                    <a:pt x="22" y="63"/>
                  </a:cubicBezTo>
                  <a:cubicBezTo>
                    <a:pt x="17" y="74"/>
                    <a:pt x="4" y="67"/>
                    <a:pt x="0" y="77"/>
                  </a:cubicBezTo>
                  <a:cubicBezTo>
                    <a:pt x="2" y="80"/>
                    <a:pt x="4" y="78"/>
                    <a:pt x="6" y="79"/>
                  </a:cubicBezTo>
                  <a:cubicBezTo>
                    <a:pt x="5" y="81"/>
                    <a:pt x="6" y="83"/>
                    <a:pt x="4" y="83"/>
                  </a:cubicBezTo>
                  <a:cubicBezTo>
                    <a:pt x="6" y="84"/>
                    <a:pt x="6" y="85"/>
                    <a:pt x="7" y="86"/>
                  </a:cubicBezTo>
                  <a:cubicBezTo>
                    <a:pt x="6" y="88"/>
                    <a:pt x="6" y="89"/>
                    <a:pt x="6" y="90"/>
                  </a:cubicBezTo>
                  <a:cubicBezTo>
                    <a:pt x="8" y="88"/>
                    <a:pt x="11" y="90"/>
                    <a:pt x="13" y="87"/>
                  </a:cubicBezTo>
                  <a:cubicBezTo>
                    <a:pt x="12" y="86"/>
                    <a:pt x="12" y="82"/>
                    <a:pt x="15" y="82"/>
                  </a:cubicBezTo>
                  <a:cubicBezTo>
                    <a:pt x="16" y="83"/>
                    <a:pt x="16" y="86"/>
                    <a:pt x="18" y="85"/>
                  </a:cubicBezTo>
                  <a:cubicBezTo>
                    <a:pt x="17" y="84"/>
                    <a:pt x="18" y="82"/>
                    <a:pt x="19" y="80"/>
                  </a:cubicBezTo>
                  <a:cubicBezTo>
                    <a:pt x="23" y="85"/>
                    <a:pt x="29" y="76"/>
                    <a:pt x="30" y="81"/>
                  </a:cubicBezTo>
                  <a:cubicBezTo>
                    <a:pt x="34" y="80"/>
                    <a:pt x="31" y="76"/>
                    <a:pt x="32" y="74"/>
                  </a:cubicBezTo>
                  <a:cubicBezTo>
                    <a:pt x="34" y="73"/>
                    <a:pt x="33" y="75"/>
                    <a:pt x="35" y="76"/>
                  </a:cubicBezTo>
                  <a:cubicBezTo>
                    <a:pt x="39" y="74"/>
                    <a:pt x="43" y="76"/>
                    <a:pt x="47" y="74"/>
                  </a:cubicBezTo>
                  <a:cubicBezTo>
                    <a:pt x="47" y="73"/>
                    <a:pt x="44" y="72"/>
                    <a:pt x="45" y="70"/>
                  </a:cubicBezTo>
                  <a:cubicBezTo>
                    <a:pt x="48" y="68"/>
                    <a:pt x="52" y="72"/>
                    <a:pt x="53" y="74"/>
                  </a:cubicBezTo>
                  <a:cubicBezTo>
                    <a:pt x="55" y="72"/>
                    <a:pt x="54" y="71"/>
                    <a:pt x="55" y="69"/>
                  </a:cubicBezTo>
                  <a:cubicBezTo>
                    <a:pt x="57" y="69"/>
                    <a:pt x="58" y="69"/>
                    <a:pt x="59" y="69"/>
                  </a:cubicBezTo>
                  <a:cubicBezTo>
                    <a:pt x="62" y="67"/>
                    <a:pt x="60" y="65"/>
                    <a:pt x="63" y="62"/>
                  </a:cubicBezTo>
                  <a:cubicBezTo>
                    <a:pt x="64" y="63"/>
                    <a:pt x="65" y="62"/>
                    <a:pt x="66" y="62"/>
                  </a:cubicBezTo>
                  <a:cubicBezTo>
                    <a:pt x="66" y="65"/>
                    <a:pt x="68" y="64"/>
                    <a:pt x="69" y="66"/>
                  </a:cubicBezTo>
                  <a:cubicBezTo>
                    <a:pt x="73" y="62"/>
                    <a:pt x="77" y="62"/>
                    <a:pt x="81" y="57"/>
                  </a:cubicBezTo>
                  <a:cubicBezTo>
                    <a:pt x="81" y="56"/>
                    <a:pt x="79" y="55"/>
                    <a:pt x="79" y="54"/>
                  </a:cubicBezTo>
                  <a:cubicBezTo>
                    <a:pt x="82" y="52"/>
                    <a:pt x="85" y="54"/>
                    <a:pt x="86" y="52"/>
                  </a:cubicBezTo>
                  <a:cubicBezTo>
                    <a:pt x="90" y="54"/>
                    <a:pt x="85" y="55"/>
                    <a:pt x="84" y="57"/>
                  </a:cubicBezTo>
                  <a:cubicBezTo>
                    <a:pt x="88" y="59"/>
                    <a:pt x="91" y="55"/>
                    <a:pt x="93" y="55"/>
                  </a:cubicBezTo>
                  <a:cubicBezTo>
                    <a:pt x="94" y="54"/>
                    <a:pt x="93" y="53"/>
                    <a:pt x="94" y="51"/>
                  </a:cubicBezTo>
                  <a:cubicBezTo>
                    <a:pt x="92" y="50"/>
                    <a:pt x="91" y="52"/>
                    <a:pt x="89" y="50"/>
                  </a:cubicBezTo>
                  <a:cubicBezTo>
                    <a:pt x="91" y="44"/>
                    <a:pt x="100" y="43"/>
                    <a:pt x="105" y="41"/>
                  </a:cubicBezTo>
                  <a:cubicBezTo>
                    <a:pt x="104" y="46"/>
                    <a:pt x="99" y="45"/>
                    <a:pt x="96" y="45"/>
                  </a:cubicBezTo>
                  <a:cubicBezTo>
                    <a:pt x="95" y="48"/>
                    <a:pt x="95" y="50"/>
                    <a:pt x="95" y="52"/>
                  </a:cubicBezTo>
                  <a:cubicBezTo>
                    <a:pt x="95" y="53"/>
                    <a:pt x="98" y="52"/>
                    <a:pt x="98" y="52"/>
                  </a:cubicBezTo>
                  <a:cubicBezTo>
                    <a:pt x="98" y="51"/>
                    <a:pt x="99" y="50"/>
                    <a:pt x="99" y="49"/>
                  </a:cubicBezTo>
                  <a:cubicBezTo>
                    <a:pt x="102" y="49"/>
                    <a:pt x="109" y="49"/>
                    <a:pt x="110" y="48"/>
                  </a:cubicBezTo>
                  <a:cubicBezTo>
                    <a:pt x="111" y="46"/>
                    <a:pt x="108" y="45"/>
                    <a:pt x="110" y="43"/>
                  </a:cubicBezTo>
                  <a:cubicBezTo>
                    <a:pt x="112" y="43"/>
                    <a:pt x="114" y="45"/>
                    <a:pt x="115" y="44"/>
                  </a:cubicBezTo>
                  <a:cubicBezTo>
                    <a:pt x="115" y="42"/>
                    <a:pt x="117" y="41"/>
                    <a:pt x="117" y="40"/>
                  </a:cubicBezTo>
                  <a:cubicBezTo>
                    <a:pt x="115" y="40"/>
                    <a:pt x="114" y="42"/>
                    <a:pt x="113" y="41"/>
                  </a:cubicBezTo>
                  <a:cubicBezTo>
                    <a:pt x="115" y="38"/>
                    <a:pt x="111" y="37"/>
                    <a:pt x="113" y="34"/>
                  </a:cubicBezTo>
                  <a:cubicBezTo>
                    <a:pt x="117" y="35"/>
                    <a:pt x="117" y="40"/>
                    <a:pt x="120" y="43"/>
                  </a:cubicBezTo>
                  <a:cubicBezTo>
                    <a:pt x="123" y="41"/>
                    <a:pt x="125" y="41"/>
                    <a:pt x="128" y="39"/>
                  </a:cubicBezTo>
                  <a:cubicBezTo>
                    <a:pt x="127" y="38"/>
                    <a:pt x="126" y="38"/>
                    <a:pt x="126" y="37"/>
                  </a:cubicBezTo>
                  <a:cubicBezTo>
                    <a:pt x="131" y="36"/>
                    <a:pt x="133" y="39"/>
                    <a:pt x="137" y="34"/>
                  </a:cubicBezTo>
                  <a:cubicBezTo>
                    <a:pt x="136" y="31"/>
                    <a:pt x="135" y="36"/>
                    <a:pt x="134" y="33"/>
                  </a:cubicBezTo>
                  <a:cubicBezTo>
                    <a:pt x="142" y="26"/>
                    <a:pt x="149" y="30"/>
                    <a:pt x="158" y="29"/>
                  </a:cubicBezTo>
                  <a:cubicBezTo>
                    <a:pt x="156" y="27"/>
                    <a:pt x="155" y="28"/>
                    <a:pt x="155" y="26"/>
                  </a:cubicBezTo>
                  <a:cubicBezTo>
                    <a:pt x="157" y="22"/>
                    <a:pt x="160" y="20"/>
                    <a:pt x="163" y="22"/>
                  </a:cubicBezTo>
                  <a:cubicBezTo>
                    <a:pt x="162" y="23"/>
                    <a:pt x="161" y="24"/>
                    <a:pt x="159" y="25"/>
                  </a:cubicBezTo>
                  <a:cubicBezTo>
                    <a:pt x="162" y="27"/>
                    <a:pt x="162" y="28"/>
                    <a:pt x="161" y="30"/>
                  </a:cubicBezTo>
                  <a:cubicBezTo>
                    <a:pt x="166" y="29"/>
                    <a:pt x="172" y="28"/>
                    <a:pt x="175" y="23"/>
                  </a:cubicBezTo>
                  <a:cubicBezTo>
                    <a:pt x="182" y="28"/>
                    <a:pt x="184" y="19"/>
                    <a:pt x="188" y="16"/>
                  </a:cubicBezTo>
                  <a:cubicBezTo>
                    <a:pt x="185" y="12"/>
                    <a:pt x="182" y="11"/>
                    <a:pt x="181" y="8"/>
                  </a:cubicBezTo>
                  <a:close/>
                  <a:moveTo>
                    <a:pt x="21" y="80"/>
                  </a:moveTo>
                  <a:cubicBezTo>
                    <a:pt x="19" y="78"/>
                    <a:pt x="21" y="75"/>
                    <a:pt x="20" y="73"/>
                  </a:cubicBezTo>
                  <a:cubicBezTo>
                    <a:pt x="14" y="70"/>
                    <a:pt x="14" y="81"/>
                    <a:pt x="7" y="77"/>
                  </a:cubicBezTo>
                  <a:cubicBezTo>
                    <a:pt x="8" y="74"/>
                    <a:pt x="11" y="75"/>
                    <a:pt x="11" y="72"/>
                  </a:cubicBezTo>
                  <a:cubicBezTo>
                    <a:pt x="12" y="73"/>
                    <a:pt x="13" y="72"/>
                    <a:pt x="14" y="73"/>
                  </a:cubicBezTo>
                  <a:cubicBezTo>
                    <a:pt x="15" y="71"/>
                    <a:pt x="19" y="70"/>
                    <a:pt x="19" y="68"/>
                  </a:cubicBezTo>
                  <a:cubicBezTo>
                    <a:pt x="23" y="68"/>
                    <a:pt x="23" y="73"/>
                    <a:pt x="26" y="74"/>
                  </a:cubicBezTo>
                  <a:cubicBezTo>
                    <a:pt x="25" y="76"/>
                    <a:pt x="23" y="80"/>
                    <a:pt x="21" y="80"/>
                  </a:cubicBezTo>
                  <a:close/>
                  <a:moveTo>
                    <a:pt x="42" y="68"/>
                  </a:moveTo>
                  <a:cubicBezTo>
                    <a:pt x="40" y="70"/>
                    <a:pt x="43" y="71"/>
                    <a:pt x="41" y="72"/>
                  </a:cubicBezTo>
                  <a:cubicBezTo>
                    <a:pt x="38" y="72"/>
                    <a:pt x="35" y="69"/>
                    <a:pt x="36" y="66"/>
                  </a:cubicBezTo>
                  <a:cubicBezTo>
                    <a:pt x="38" y="65"/>
                    <a:pt x="40" y="67"/>
                    <a:pt x="42" y="66"/>
                  </a:cubicBezTo>
                  <a:cubicBezTo>
                    <a:pt x="45" y="60"/>
                    <a:pt x="47" y="61"/>
                    <a:pt x="50" y="57"/>
                  </a:cubicBezTo>
                  <a:cubicBezTo>
                    <a:pt x="52" y="58"/>
                    <a:pt x="51" y="59"/>
                    <a:pt x="52" y="60"/>
                  </a:cubicBezTo>
                  <a:cubicBezTo>
                    <a:pt x="47" y="61"/>
                    <a:pt x="47" y="67"/>
                    <a:pt x="42" y="68"/>
                  </a:cubicBezTo>
                  <a:close/>
                  <a:moveTo>
                    <a:pt x="54" y="68"/>
                  </a:moveTo>
                  <a:cubicBezTo>
                    <a:pt x="53" y="68"/>
                    <a:pt x="52" y="68"/>
                    <a:pt x="52" y="68"/>
                  </a:cubicBezTo>
                  <a:cubicBezTo>
                    <a:pt x="51" y="66"/>
                    <a:pt x="50" y="64"/>
                    <a:pt x="52" y="61"/>
                  </a:cubicBezTo>
                  <a:cubicBezTo>
                    <a:pt x="52" y="64"/>
                    <a:pt x="56" y="65"/>
                    <a:pt x="54" y="68"/>
                  </a:cubicBezTo>
                  <a:close/>
                  <a:moveTo>
                    <a:pt x="59" y="64"/>
                  </a:moveTo>
                  <a:cubicBezTo>
                    <a:pt x="59" y="61"/>
                    <a:pt x="58" y="58"/>
                    <a:pt x="57" y="55"/>
                  </a:cubicBezTo>
                  <a:cubicBezTo>
                    <a:pt x="59" y="54"/>
                    <a:pt x="60" y="54"/>
                    <a:pt x="62" y="54"/>
                  </a:cubicBezTo>
                  <a:cubicBezTo>
                    <a:pt x="63" y="57"/>
                    <a:pt x="61" y="62"/>
                    <a:pt x="59" y="64"/>
                  </a:cubicBezTo>
                  <a:close/>
                  <a:moveTo>
                    <a:pt x="70" y="60"/>
                  </a:moveTo>
                  <a:cubicBezTo>
                    <a:pt x="70" y="57"/>
                    <a:pt x="68" y="58"/>
                    <a:pt x="66" y="59"/>
                  </a:cubicBezTo>
                  <a:cubicBezTo>
                    <a:pt x="64" y="57"/>
                    <a:pt x="67" y="54"/>
                    <a:pt x="67" y="51"/>
                  </a:cubicBezTo>
                  <a:cubicBezTo>
                    <a:pt x="68" y="51"/>
                    <a:pt x="69" y="52"/>
                    <a:pt x="70" y="51"/>
                  </a:cubicBezTo>
                  <a:cubicBezTo>
                    <a:pt x="70" y="52"/>
                    <a:pt x="68" y="54"/>
                    <a:pt x="70" y="55"/>
                  </a:cubicBezTo>
                  <a:cubicBezTo>
                    <a:pt x="73" y="57"/>
                    <a:pt x="75" y="52"/>
                    <a:pt x="79" y="55"/>
                  </a:cubicBezTo>
                  <a:cubicBezTo>
                    <a:pt x="76" y="57"/>
                    <a:pt x="73" y="57"/>
                    <a:pt x="70" y="60"/>
                  </a:cubicBezTo>
                  <a:close/>
                  <a:moveTo>
                    <a:pt x="75" y="52"/>
                  </a:moveTo>
                  <a:cubicBezTo>
                    <a:pt x="73" y="50"/>
                    <a:pt x="74" y="48"/>
                    <a:pt x="76" y="46"/>
                  </a:cubicBezTo>
                  <a:cubicBezTo>
                    <a:pt x="78" y="47"/>
                    <a:pt x="79" y="48"/>
                    <a:pt x="79" y="50"/>
                  </a:cubicBezTo>
                  <a:cubicBezTo>
                    <a:pt x="78" y="52"/>
                    <a:pt x="76" y="51"/>
                    <a:pt x="75" y="52"/>
                  </a:cubicBezTo>
                  <a:close/>
                  <a:moveTo>
                    <a:pt x="98" y="22"/>
                  </a:moveTo>
                  <a:cubicBezTo>
                    <a:pt x="96" y="23"/>
                    <a:pt x="95" y="21"/>
                    <a:pt x="95" y="20"/>
                  </a:cubicBezTo>
                  <a:cubicBezTo>
                    <a:pt x="97" y="18"/>
                    <a:pt x="96" y="21"/>
                    <a:pt x="98" y="22"/>
                  </a:cubicBezTo>
                  <a:close/>
                  <a:moveTo>
                    <a:pt x="100" y="39"/>
                  </a:moveTo>
                  <a:cubicBezTo>
                    <a:pt x="100" y="39"/>
                    <a:pt x="99" y="39"/>
                    <a:pt x="98" y="39"/>
                  </a:cubicBezTo>
                  <a:cubicBezTo>
                    <a:pt x="96" y="38"/>
                    <a:pt x="97" y="37"/>
                    <a:pt x="96" y="36"/>
                  </a:cubicBezTo>
                  <a:cubicBezTo>
                    <a:pt x="98" y="35"/>
                    <a:pt x="99" y="35"/>
                    <a:pt x="101" y="35"/>
                  </a:cubicBezTo>
                  <a:cubicBezTo>
                    <a:pt x="101" y="36"/>
                    <a:pt x="101" y="37"/>
                    <a:pt x="100" y="39"/>
                  </a:cubicBezTo>
                  <a:close/>
                  <a:moveTo>
                    <a:pt x="97" y="30"/>
                  </a:moveTo>
                  <a:cubicBezTo>
                    <a:pt x="96" y="31"/>
                    <a:pt x="95" y="33"/>
                    <a:pt x="96" y="33"/>
                  </a:cubicBezTo>
                  <a:cubicBezTo>
                    <a:pt x="95" y="33"/>
                    <a:pt x="93" y="33"/>
                    <a:pt x="91" y="33"/>
                  </a:cubicBezTo>
                  <a:cubicBezTo>
                    <a:pt x="92" y="30"/>
                    <a:pt x="92" y="30"/>
                    <a:pt x="93" y="27"/>
                  </a:cubicBezTo>
                  <a:cubicBezTo>
                    <a:pt x="96" y="29"/>
                    <a:pt x="98" y="29"/>
                    <a:pt x="103" y="30"/>
                  </a:cubicBezTo>
                  <a:cubicBezTo>
                    <a:pt x="101" y="33"/>
                    <a:pt x="99" y="30"/>
                    <a:pt x="97" y="30"/>
                  </a:cubicBezTo>
                  <a:close/>
                  <a:moveTo>
                    <a:pt x="104" y="35"/>
                  </a:moveTo>
                  <a:cubicBezTo>
                    <a:pt x="102" y="33"/>
                    <a:pt x="103" y="29"/>
                    <a:pt x="106" y="28"/>
                  </a:cubicBezTo>
                  <a:cubicBezTo>
                    <a:pt x="107" y="30"/>
                    <a:pt x="106" y="33"/>
                    <a:pt x="104" y="35"/>
                  </a:cubicBezTo>
                  <a:close/>
                  <a:moveTo>
                    <a:pt x="111" y="30"/>
                  </a:moveTo>
                  <a:cubicBezTo>
                    <a:pt x="112" y="28"/>
                    <a:pt x="113" y="28"/>
                    <a:pt x="114" y="29"/>
                  </a:cubicBezTo>
                  <a:cubicBezTo>
                    <a:pt x="114" y="31"/>
                    <a:pt x="112" y="31"/>
                    <a:pt x="111" y="30"/>
                  </a:cubicBezTo>
                  <a:close/>
                  <a:moveTo>
                    <a:pt x="121" y="24"/>
                  </a:moveTo>
                  <a:cubicBezTo>
                    <a:pt x="120" y="22"/>
                    <a:pt x="120" y="21"/>
                    <a:pt x="121" y="20"/>
                  </a:cubicBezTo>
                  <a:cubicBezTo>
                    <a:pt x="121" y="20"/>
                    <a:pt x="122" y="21"/>
                    <a:pt x="122" y="21"/>
                  </a:cubicBezTo>
                  <a:cubicBezTo>
                    <a:pt x="122" y="22"/>
                    <a:pt x="122" y="23"/>
                    <a:pt x="121" y="24"/>
                  </a:cubicBezTo>
                  <a:close/>
                  <a:moveTo>
                    <a:pt x="130" y="31"/>
                  </a:moveTo>
                  <a:cubicBezTo>
                    <a:pt x="129" y="30"/>
                    <a:pt x="129" y="29"/>
                    <a:pt x="130" y="28"/>
                  </a:cubicBezTo>
                  <a:cubicBezTo>
                    <a:pt x="131" y="28"/>
                    <a:pt x="132" y="29"/>
                    <a:pt x="132" y="29"/>
                  </a:cubicBezTo>
                  <a:cubicBezTo>
                    <a:pt x="131" y="30"/>
                    <a:pt x="131" y="30"/>
                    <a:pt x="130" y="31"/>
                  </a:cubicBezTo>
                  <a:close/>
                  <a:moveTo>
                    <a:pt x="130" y="17"/>
                  </a:moveTo>
                  <a:cubicBezTo>
                    <a:pt x="127" y="17"/>
                    <a:pt x="130" y="14"/>
                    <a:pt x="128" y="15"/>
                  </a:cubicBezTo>
                  <a:cubicBezTo>
                    <a:pt x="127" y="14"/>
                    <a:pt x="132" y="14"/>
                    <a:pt x="131" y="16"/>
                  </a:cubicBezTo>
                  <a:cubicBezTo>
                    <a:pt x="131" y="16"/>
                    <a:pt x="130" y="16"/>
                    <a:pt x="13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7" name="淘宝网Chenying0907出品 66"/>
            <p:cNvSpPr>
              <a:spLocks/>
            </p:cNvSpPr>
            <p:nvPr/>
          </p:nvSpPr>
          <p:spPr bwMode="auto">
            <a:xfrm>
              <a:off x="7038976" y="3284538"/>
              <a:ext cx="80963" cy="53975"/>
            </a:xfrm>
            <a:custGeom>
              <a:avLst/>
              <a:gdLst>
                <a:gd name="T0" fmla="*/ 4 w 25"/>
                <a:gd name="T1" fmla="*/ 10 h 16"/>
                <a:gd name="T2" fmla="*/ 5 w 25"/>
                <a:gd name="T3" fmla="*/ 7 h 16"/>
                <a:gd name="T4" fmla="*/ 15 w 25"/>
                <a:gd name="T5" fmla="*/ 8 h 16"/>
                <a:gd name="T6" fmla="*/ 25 w 25"/>
                <a:gd name="T7" fmla="*/ 2 h 16"/>
                <a:gd name="T8" fmla="*/ 11 w 25"/>
                <a:gd name="T9" fmla="*/ 3 h 16"/>
                <a:gd name="T10" fmla="*/ 11 w 25"/>
                <a:gd name="T11" fmla="*/ 0 h 16"/>
                <a:gd name="T12" fmla="*/ 0 w 25"/>
                <a:gd name="T13" fmla="*/ 6 h 16"/>
                <a:gd name="T14" fmla="*/ 4 w 25"/>
                <a:gd name="T1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6">
                  <a:moveTo>
                    <a:pt x="4" y="10"/>
                  </a:moveTo>
                  <a:cubicBezTo>
                    <a:pt x="6" y="9"/>
                    <a:pt x="5" y="9"/>
                    <a:pt x="5" y="7"/>
                  </a:cubicBezTo>
                  <a:cubicBezTo>
                    <a:pt x="9" y="11"/>
                    <a:pt x="11" y="8"/>
                    <a:pt x="15" y="8"/>
                  </a:cubicBezTo>
                  <a:cubicBezTo>
                    <a:pt x="18" y="16"/>
                    <a:pt x="25" y="3"/>
                    <a:pt x="25" y="2"/>
                  </a:cubicBezTo>
                  <a:cubicBezTo>
                    <a:pt x="21" y="1"/>
                    <a:pt x="15" y="2"/>
                    <a:pt x="11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6" y="1"/>
                    <a:pt x="5" y="5"/>
                    <a:pt x="0" y="6"/>
                  </a:cubicBezTo>
                  <a:cubicBezTo>
                    <a:pt x="1" y="9"/>
                    <a:pt x="2" y="9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8" name="淘宝网Chenying0907出品 67"/>
            <p:cNvSpPr>
              <a:spLocks noEditPoints="1"/>
            </p:cNvSpPr>
            <p:nvPr/>
          </p:nvSpPr>
          <p:spPr bwMode="auto">
            <a:xfrm>
              <a:off x="6164263" y="3189288"/>
              <a:ext cx="101600" cy="58738"/>
            </a:xfrm>
            <a:custGeom>
              <a:avLst/>
              <a:gdLst>
                <a:gd name="T0" fmla="*/ 31 w 31"/>
                <a:gd name="T1" fmla="*/ 7 h 18"/>
                <a:gd name="T2" fmla="*/ 5 w 31"/>
                <a:gd name="T3" fmla="*/ 3 h 18"/>
                <a:gd name="T4" fmla="*/ 0 w 31"/>
                <a:gd name="T5" fmla="*/ 10 h 18"/>
                <a:gd name="T6" fmla="*/ 31 w 31"/>
                <a:gd name="T7" fmla="*/ 7 h 18"/>
                <a:gd name="T8" fmla="*/ 3 w 31"/>
                <a:gd name="T9" fmla="*/ 8 h 18"/>
                <a:gd name="T10" fmla="*/ 5 w 31"/>
                <a:gd name="T11" fmla="*/ 10 h 18"/>
                <a:gd name="T12" fmla="*/ 3 w 31"/>
                <a:gd name="T1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31" y="7"/>
                  </a:moveTo>
                  <a:cubicBezTo>
                    <a:pt x="21" y="0"/>
                    <a:pt x="16" y="6"/>
                    <a:pt x="5" y="3"/>
                  </a:cubicBezTo>
                  <a:cubicBezTo>
                    <a:pt x="3" y="5"/>
                    <a:pt x="0" y="7"/>
                    <a:pt x="0" y="10"/>
                  </a:cubicBezTo>
                  <a:cubicBezTo>
                    <a:pt x="8" y="15"/>
                    <a:pt x="31" y="18"/>
                    <a:pt x="31" y="7"/>
                  </a:cubicBezTo>
                  <a:close/>
                  <a:moveTo>
                    <a:pt x="3" y="8"/>
                  </a:moveTo>
                  <a:cubicBezTo>
                    <a:pt x="4" y="8"/>
                    <a:pt x="5" y="9"/>
                    <a:pt x="5" y="10"/>
                  </a:cubicBezTo>
                  <a:cubicBezTo>
                    <a:pt x="3" y="12"/>
                    <a:pt x="3" y="9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9" name="淘宝网Chenying0907出品 68"/>
            <p:cNvSpPr>
              <a:spLocks/>
            </p:cNvSpPr>
            <p:nvPr/>
          </p:nvSpPr>
          <p:spPr bwMode="auto">
            <a:xfrm>
              <a:off x="6362701" y="3390901"/>
              <a:ext cx="39688" cy="492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7 h 15"/>
                <a:gd name="T4" fmla="*/ 4 w 12"/>
                <a:gd name="T5" fmla="*/ 9 h 15"/>
                <a:gd name="T6" fmla="*/ 2 w 12"/>
                <a:gd name="T7" fmla="*/ 13 h 15"/>
                <a:gd name="T8" fmla="*/ 8 w 12"/>
                <a:gd name="T9" fmla="*/ 14 h 15"/>
                <a:gd name="T10" fmla="*/ 8 w 12"/>
                <a:gd name="T11" fmla="*/ 8 h 15"/>
                <a:gd name="T12" fmla="*/ 12 w 12"/>
                <a:gd name="T13" fmla="*/ 5 h 15"/>
                <a:gd name="T14" fmla="*/ 10 w 12"/>
                <a:gd name="T15" fmla="*/ 0 h 15"/>
                <a:gd name="T16" fmla="*/ 8 w 12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cubicBezTo>
                    <a:pt x="7" y="5"/>
                    <a:pt x="3" y="3"/>
                    <a:pt x="0" y="7"/>
                  </a:cubicBezTo>
                  <a:cubicBezTo>
                    <a:pt x="0" y="9"/>
                    <a:pt x="3" y="8"/>
                    <a:pt x="4" y="9"/>
                  </a:cubicBezTo>
                  <a:cubicBezTo>
                    <a:pt x="4" y="10"/>
                    <a:pt x="3" y="12"/>
                    <a:pt x="2" y="13"/>
                  </a:cubicBezTo>
                  <a:cubicBezTo>
                    <a:pt x="4" y="15"/>
                    <a:pt x="6" y="15"/>
                    <a:pt x="8" y="14"/>
                  </a:cubicBezTo>
                  <a:cubicBezTo>
                    <a:pt x="7" y="12"/>
                    <a:pt x="8" y="10"/>
                    <a:pt x="8" y="8"/>
                  </a:cubicBezTo>
                  <a:cubicBezTo>
                    <a:pt x="9" y="7"/>
                    <a:pt x="11" y="7"/>
                    <a:pt x="12" y="5"/>
                  </a:cubicBezTo>
                  <a:cubicBezTo>
                    <a:pt x="12" y="4"/>
                    <a:pt x="12" y="2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0" name="淘宝网Chenying0907出品 69"/>
            <p:cNvSpPr>
              <a:spLocks noEditPoints="1"/>
            </p:cNvSpPr>
            <p:nvPr/>
          </p:nvSpPr>
          <p:spPr bwMode="auto">
            <a:xfrm>
              <a:off x="6489701" y="3536951"/>
              <a:ext cx="282575" cy="128588"/>
            </a:xfrm>
            <a:custGeom>
              <a:avLst/>
              <a:gdLst>
                <a:gd name="T0" fmla="*/ 87 w 87"/>
                <a:gd name="T1" fmla="*/ 4 h 39"/>
                <a:gd name="T2" fmla="*/ 80 w 87"/>
                <a:gd name="T3" fmla="*/ 3 h 39"/>
                <a:gd name="T4" fmla="*/ 81 w 87"/>
                <a:gd name="T5" fmla="*/ 6 h 39"/>
                <a:gd name="T6" fmla="*/ 71 w 87"/>
                <a:gd name="T7" fmla="*/ 13 h 39"/>
                <a:gd name="T8" fmla="*/ 77 w 87"/>
                <a:gd name="T9" fmla="*/ 8 h 39"/>
                <a:gd name="T10" fmla="*/ 78 w 87"/>
                <a:gd name="T11" fmla="*/ 6 h 39"/>
                <a:gd name="T12" fmla="*/ 63 w 87"/>
                <a:gd name="T13" fmla="*/ 8 h 39"/>
                <a:gd name="T14" fmla="*/ 60 w 87"/>
                <a:gd name="T15" fmla="*/ 11 h 39"/>
                <a:gd name="T16" fmla="*/ 56 w 87"/>
                <a:gd name="T17" fmla="*/ 8 h 39"/>
                <a:gd name="T18" fmla="*/ 49 w 87"/>
                <a:gd name="T19" fmla="*/ 12 h 39"/>
                <a:gd name="T20" fmla="*/ 39 w 87"/>
                <a:gd name="T21" fmla="*/ 12 h 39"/>
                <a:gd name="T22" fmla="*/ 42 w 87"/>
                <a:gd name="T23" fmla="*/ 15 h 39"/>
                <a:gd name="T24" fmla="*/ 45 w 87"/>
                <a:gd name="T25" fmla="*/ 16 h 39"/>
                <a:gd name="T26" fmla="*/ 45 w 87"/>
                <a:gd name="T27" fmla="*/ 20 h 39"/>
                <a:gd name="T28" fmla="*/ 36 w 87"/>
                <a:gd name="T29" fmla="*/ 17 h 39"/>
                <a:gd name="T30" fmla="*/ 38 w 87"/>
                <a:gd name="T31" fmla="*/ 15 h 39"/>
                <a:gd name="T32" fmla="*/ 24 w 87"/>
                <a:gd name="T33" fmla="*/ 20 h 39"/>
                <a:gd name="T34" fmla="*/ 25 w 87"/>
                <a:gd name="T35" fmla="*/ 23 h 39"/>
                <a:gd name="T36" fmla="*/ 24 w 87"/>
                <a:gd name="T37" fmla="*/ 23 h 39"/>
                <a:gd name="T38" fmla="*/ 18 w 87"/>
                <a:gd name="T39" fmla="*/ 17 h 39"/>
                <a:gd name="T40" fmla="*/ 16 w 87"/>
                <a:gd name="T41" fmla="*/ 19 h 39"/>
                <a:gd name="T42" fmla="*/ 4 w 87"/>
                <a:gd name="T43" fmla="*/ 26 h 39"/>
                <a:gd name="T44" fmla="*/ 1 w 87"/>
                <a:gd name="T45" fmla="*/ 28 h 39"/>
                <a:gd name="T46" fmla="*/ 12 w 87"/>
                <a:gd name="T47" fmla="*/ 35 h 39"/>
                <a:gd name="T48" fmla="*/ 11 w 87"/>
                <a:gd name="T49" fmla="*/ 37 h 39"/>
                <a:gd name="T50" fmla="*/ 27 w 87"/>
                <a:gd name="T51" fmla="*/ 35 h 39"/>
                <a:gd name="T52" fmla="*/ 29 w 87"/>
                <a:gd name="T53" fmla="*/ 32 h 39"/>
                <a:gd name="T54" fmla="*/ 25 w 87"/>
                <a:gd name="T55" fmla="*/ 32 h 39"/>
                <a:gd name="T56" fmla="*/ 26 w 87"/>
                <a:gd name="T57" fmla="*/ 29 h 39"/>
                <a:gd name="T58" fmla="*/ 34 w 87"/>
                <a:gd name="T59" fmla="*/ 30 h 39"/>
                <a:gd name="T60" fmla="*/ 51 w 87"/>
                <a:gd name="T61" fmla="*/ 26 h 39"/>
                <a:gd name="T62" fmla="*/ 57 w 87"/>
                <a:gd name="T63" fmla="*/ 23 h 39"/>
                <a:gd name="T64" fmla="*/ 56 w 87"/>
                <a:gd name="T65" fmla="*/ 26 h 39"/>
                <a:gd name="T66" fmla="*/ 61 w 87"/>
                <a:gd name="T67" fmla="*/ 26 h 39"/>
                <a:gd name="T68" fmla="*/ 65 w 87"/>
                <a:gd name="T69" fmla="*/ 19 h 39"/>
                <a:gd name="T70" fmla="*/ 66 w 87"/>
                <a:gd name="T71" fmla="*/ 24 h 39"/>
                <a:gd name="T72" fmla="*/ 72 w 87"/>
                <a:gd name="T73" fmla="*/ 18 h 39"/>
                <a:gd name="T74" fmla="*/ 72 w 87"/>
                <a:gd name="T75" fmla="*/ 21 h 39"/>
                <a:gd name="T76" fmla="*/ 78 w 87"/>
                <a:gd name="T77" fmla="*/ 16 h 39"/>
                <a:gd name="T78" fmla="*/ 81 w 87"/>
                <a:gd name="T79" fmla="*/ 17 h 39"/>
                <a:gd name="T80" fmla="*/ 87 w 87"/>
                <a:gd name="T81" fmla="*/ 8 h 39"/>
                <a:gd name="T82" fmla="*/ 87 w 87"/>
                <a:gd name="T83" fmla="*/ 4 h 39"/>
                <a:gd name="T84" fmla="*/ 34 w 87"/>
                <a:gd name="T85" fmla="*/ 26 h 39"/>
                <a:gd name="T86" fmla="*/ 36 w 87"/>
                <a:gd name="T87" fmla="*/ 24 h 39"/>
                <a:gd name="T88" fmla="*/ 34 w 87"/>
                <a:gd name="T89" fmla="*/ 26 h 39"/>
                <a:gd name="T90" fmla="*/ 53 w 87"/>
                <a:gd name="T91" fmla="*/ 20 h 39"/>
                <a:gd name="T92" fmla="*/ 51 w 87"/>
                <a:gd name="T93" fmla="*/ 11 h 39"/>
                <a:gd name="T94" fmla="*/ 56 w 87"/>
                <a:gd name="T95" fmla="*/ 15 h 39"/>
                <a:gd name="T96" fmla="*/ 53 w 87"/>
                <a:gd name="T97" fmla="*/ 20 h 39"/>
                <a:gd name="T98" fmla="*/ 60 w 87"/>
                <a:gd name="T99" fmla="*/ 19 h 39"/>
                <a:gd name="T100" fmla="*/ 60 w 87"/>
                <a:gd name="T101" fmla="*/ 14 h 39"/>
                <a:gd name="T102" fmla="*/ 62 w 87"/>
                <a:gd name="T103" fmla="*/ 15 h 39"/>
                <a:gd name="T104" fmla="*/ 60 w 87"/>
                <a:gd name="T105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7" h="39">
                  <a:moveTo>
                    <a:pt x="87" y="4"/>
                  </a:moveTo>
                  <a:cubicBezTo>
                    <a:pt x="85" y="1"/>
                    <a:pt x="83" y="0"/>
                    <a:pt x="80" y="3"/>
                  </a:cubicBezTo>
                  <a:cubicBezTo>
                    <a:pt x="79" y="4"/>
                    <a:pt x="82" y="5"/>
                    <a:pt x="81" y="6"/>
                  </a:cubicBezTo>
                  <a:cubicBezTo>
                    <a:pt x="77" y="10"/>
                    <a:pt x="76" y="13"/>
                    <a:pt x="71" y="13"/>
                  </a:cubicBezTo>
                  <a:cubicBezTo>
                    <a:pt x="72" y="11"/>
                    <a:pt x="75" y="9"/>
                    <a:pt x="77" y="8"/>
                  </a:cubicBezTo>
                  <a:cubicBezTo>
                    <a:pt x="77" y="8"/>
                    <a:pt x="78" y="7"/>
                    <a:pt x="78" y="6"/>
                  </a:cubicBezTo>
                  <a:cubicBezTo>
                    <a:pt x="72" y="1"/>
                    <a:pt x="68" y="10"/>
                    <a:pt x="63" y="8"/>
                  </a:cubicBezTo>
                  <a:cubicBezTo>
                    <a:pt x="61" y="9"/>
                    <a:pt x="62" y="9"/>
                    <a:pt x="60" y="11"/>
                  </a:cubicBezTo>
                  <a:cubicBezTo>
                    <a:pt x="59" y="10"/>
                    <a:pt x="57" y="9"/>
                    <a:pt x="56" y="8"/>
                  </a:cubicBezTo>
                  <a:cubicBezTo>
                    <a:pt x="53" y="10"/>
                    <a:pt x="48" y="9"/>
                    <a:pt x="49" y="12"/>
                  </a:cubicBezTo>
                  <a:cubicBezTo>
                    <a:pt x="46" y="12"/>
                    <a:pt x="42" y="10"/>
                    <a:pt x="39" y="12"/>
                  </a:cubicBezTo>
                  <a:cubicBezTo>
                    <a:pt x="42" y="12"/>
                    <a:pt x="40" y="13"/>
                    <a:pt x="42" y="15"/>
                  </a:cubicBezTo>
                  <a:cubicBezTo>
                    <a:pt x="43" y="15"/>
                    <a:pt x="44" y="15"/>
                    <a:pt x="45" y="16"/>
                  </a:cubicBezTo>
                  <a:cubicBezTo>
                    <a:pt x="44" y="17"/>
                    <a:pt x="47" y="18"/>
                    <a:pt x="45" y="20"/>
                  </a:cubicBezTo>
                  <a:cubicBezTo>
                    <a:pt x="45" y="16"/>
                    <a:pt x="39" y="18"/>
                    <a:pt x="36" y="17"/>
                  </a:cubicBezTo>
                  <a:cubicBezTo>
                    <a:pt x="36" y="16"/>
                    <a:pt x="37" y="16"/>
                    <a:pt x="38" y="15"/>
                  </a:cubicBezTo>
                  <a:cubicBezTo>
                    <a:pt x="33" y="13"/>
                    <a:pt x="25" y="14"/>
                    <a:pt x="24" y="20"/>
                  </a:cubicBezTo>
                  <a:cubicBezTo>
                    <a:pt x="26" y="19"/>
                    <a:pt x="27" y="22"/>
                    <a:pt x="25" y="23"/>
                  </a:cubicBezTo>
                  <a:cubicBezTo>
                    <a:pt x="25" y="23"/>
                    <a:pt x="24" y="23"/>
                    <a:pt x="24" y="23"/>
                  </a:cubicBezTo>
                  <a:cubicBezTo>
                    <a:pt x="24" y="20"/>
                    <a:pt x="22" y="18"/>
                    <a:pt x="18" y="17"/>
                  </a:cubicBezTo>
                  <a:cubicBezTo>
                    <a:pt x="16" y="17"/>
                    <a:pt x="17" y="18"/>
                    <a:pt x="16" y="19"/>
                  </a:cubicBezTo>
                  <a:cubicBezTo>
                    <a:pt x="12" y="17"/>
                    <a:pt x="0" y="21"/>
                    <a:pt x="4" y="26"/>
                  </a:cubicBezTo>
                  <a:cubicBezTo>
                    <a:pt x="3" y="28"/>
                    <a:pt x="2" y="26"/>
                    <a:pt x="1" y="28"/>
                  </a:cubicBezTo>
                  <a:cubicBezTo>
                    <a:pt x="2" y="33"/>
                    <a:pt x="7" y="33"/>
                    <a:pt x="12" y="35"/>
                  </a:cubicBezTo>
                  <a:cubicBezTo>
                    <a:pt x="12" y="36"/>
                    <a:pt x="11" y="37"/>
                    <a:pt x="11" y="37"/>
                  </a:cubicBezTo>
                  <a:cubicBezTo>
                    <a:pt x="16" y="38"/>
                    <a:pt x="22" y="39"/>
                    <a:pt x="27" y="35"/>
                  </a:cubicBezTo>
                  <a:cubicBezTo>
                    <a:pt x="24" y="33"/>
                    <a:pt x="30" y="34"/>
                    <a:pt x="29" y="32"/>
                  </a:cubicBezTo>
                  <a:cubicBezTo>
                    <a:pt x="28" y="33"/>
                    <a:pt x="26" y="32"/>
                    <a:pt x="25" y="32"/>
                  </a:cubicBezTo>
                  <a:cubicBezTo>
                    <a:pt x="26" y="31"/>
                    <a:pt x="25" y="30"/>
                    <a:pt x="26" y="29"/>
                  </a:cubicBezTo>
                  <a:cubicBezTo>
                    <a:pt x="30" y="28"/>
                    <a:pt x="31" y="31"/>
                    <a:pt x="34" y="30"/>
                  </a:cubicBezTo>
                  <a:cubicBezTo>
                    <a:pt x="39" y="39"/>
                    <a:pt x="46" y="20"/>
                    <a:pt x="51" y="26"/>
                  </a:cubicBezTo>
                  <a:cubicBezTo>
                    <a:pt x="53" y="23"/>
                    <a:pt x="55" y="24"/>
                    <a:pt x="57" y="23"/>
                  </a:cubicBezTo>
                  <a:cubicBezTo>
                    <a:pt x="58" y="24"/>
                    <a:pt x="58" y="26"/>
                    <a:pt x="56" y="26"/>
                  </a:cubicBezTo>
                  <a:cubicBezTo>
                    <a:pt x="58" y="27"/>
                    <a:pt x="60" y="26"/>
                    <a:pt x="61" y="26"/>
                  </a:cubicBezTo>
                  <a:cubicBezTo>
                    <a:pt x="62" y="23"/>
                    <a:pt x="61" y="20"/>
                    <a:pt x="65" y="19"/>
                  </a:cubicBezTo>
                  <a:cubicBezTo>
                    <a:pt x="66" y="20"/>
                    <a:pt x="64" y="22"/>
                    <a:pt x="66" y="24"/>
                  </a:cubicBezTo>
                  <a:cubicBezTo>
                    <a:pt x="68" y="22"/>
                    <a:pt x="71" y="19"/>
                    <a:pt x="72" y="18"/>
                  </a:cubicBezTo>
                  <a:cubicBezTo>
                    <a:pt x="72" y="19"/>
                    <a:pt x="70" y="20"/>
                    <a:pt x="72" y="21"/>
                  </a:cubicBezTo>
                  <a:cubicBezTo>
                    <a:pt x="75" y="21"/>
                    <a:pt x="76" y="19"/>
                    <a:pt x="78" y="16"/>
                  </a:cubicBezTo>
                  <a:cubicBezTo>
                    <a:pt x="79" y="17"/>
                    <a:pt x="80" y="16"/>
                    <a:pt x="81" y="17"/>
                  </a:cubicBezTo>
                  <a:cubicBezTo>
                    <a:pt x="82" y="14"/>
                    <a:pt x="84" y="11"/>
                    <a:pt x="87" y="8"/>
                  </a:cubicBezTo>
                  <a:cubicBezTo>
                    <a:pt x="86" y="7"/>
                    <a:pt x="85" y="5"/>
                    <a:pt x="87" y="4"/>
                  </a:cubicBezTo>
                  <a:close/>
                  <a:moveTo>
                    <a:pt x="34" y="26"/>
                  </a:moveTo>
                  <a:cubicBezTo>
                    <a:pt x="30" y="25"/>
                    <a:pt x="34" y="21"/>
                    <a:pt x="36" y="24"/>
                  </a:cubicBezTo>
                  <a:cubicBezTo>
                    <a:pt x="35" y="24"/>
                    <a:pt x="36" y="25"/>
                    <a:pt x="34" y="26"/>
                  </a:cubicBezTo>
                  <a:close/>
                  <a:moveTo>
                    <a:pt x="53" y="20"/>
                  </a:moveTo>
                  <a:cubicBezTo>
                    <a:pt x="52" y="17"/>
                    <a:pt x="49" y="14"/>
                    <a:pt x="51" y="11"/>
                  </a:cubicBezTo>
                  <a:cubicBezTo>
                    <a:pt x="54" y="11"/>
                    <a:pt x="54" y="14"/>
                    <a:pt x="56" y="15"/>
                  </a:cubicBezTo>
                  <a:cubicBezTo>
                    <a:pt x="55" y="17"/>
                    <a:pt x="55" y="18"/>
                    <a:pt x="53" y="20"/>
                  </a:cubicBezTo>
                  <a:close/>
                  <a:moveTo>
                    <a:pt x="60" y="19"/>
                  </a:moveTo>
                  <a:cubicBezTo>
                    <a:pt x="59" y="17"/>
                    <a:pt x="57" y="15"/>
                    <a:pt x="60" y="14"/>
                  </a:cubicBezTo>
                  <a:cubicBezTo>
                    <a:pt x="61" y="14"/>
                    <a:pt x="61" y="15"/>
                    <a:pt x="62" y="15"/>
                  </a:cubicBezTo>
                  <a:cubicBezTo>
                    <a:pt x="62" y="16"/>
                    <a:pt x="61" y="19"/>
                    <a:pt x="6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1" name="淘宝网Chenying0907出品 70"/>
            <p:cNvSpPr>
              <a:spLocks/>
            </p:cNvSpPr>
            <p:nvPr/>
          </p:nvSpPr>
          <p:spPr bwMode="auto">
            <a:xfrm>
              <a:off x="6024563" y="3403601"/>
              <a:ext cx="104775" cy="73025"/>
            </a:xfrm>
            <a:custGeom>
              <a:avLst/>
              <a:gdLst>
                <a:gd name="T0" fmla="*/ 29 w 32"/>
                <a:gd name="T1" fmla="*/ 6 h 22"/>
                <a:gd name="T2" fmla="*/ 17 w 32"/>
                <a:gd name="T3" fmla="*/ 8 h 22"/>
                <a:gd name="T4" fmla="*/ 14 w 32"/>
                <a:gd name="T5" fmla="*/ 4 h 22"/>
                <a:gd name="T6" fmla="*/ 14 w 32"/>
                <a:gd name="T7" fmla="*/ 11 h 22"/>
                <a:gd name="T8" fmla="*/ 9 w 32"/>
                <a:gd name="T9" fmla="*/ 11 h 22"/>
                <a:gd name="T10" fmla="*/ 8 w 32"/>
                <a:gd name="T11" fmla="*/ 16 h 22"/>
                <a:gd name="T12" fmla="*/ 0 w 32"/>
                <a:gd name="T13" fmla="*/ 21 h 22"/>
                <a:gd name="T14" fmla="*/ 7 w 32"/>
                <a:gd name="T15" fmla="*/ 21 h 22"/>
                <a:gd name="T16" fmla="*/ 16 w 32"/>
                <a:gd name="T17" fmla="*/ 16 h 22"/>
                <a:gd name="T18" fmla="*/ 15 w 32"/>
                <a:gd name="T19" fmla="*/ 20 h 22"/>
                <a:gd name="T20" fmla="*/ 28 w 32"/>
                <a:gd name="T21" fmla="*/ 9 h 22"/>
                <a:gd name="T22" fmla="*/ 25 w 32"/>
                <a:gd name="T23" fmla="*/ 14 h 22"/>
                <a:gd name="T24" fmla="*/ 18 w 32"/>
                <a:gd name="T25" fmla="*/ 14 h 22"/>
                <a:gd name="T26" fmla="*/ 29 w 32"/>
                <a:gd name="T2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2">
                  <a:moveTo>
                    <a:pt x="29" y="6"/>
                  </a:moveTo>
                  <a:cubicBezTo>
                    <a:pt x="28" y="0"/>
                    <a:pt x="21" y="6"/>
                    <a:pt x="17" y="8"/>
                  </a:cubicBezTo>
                  <a:cubicBezTo>
                    <a:pt x="14" y="7"/>
                    <a:pt x="16" y="5"/>
                    <a:pt x="14" y="4"/>
                  </a:cubicBezTo>
                  <a:cubicBezTo>
                    <a:pt x="11" y="6"/>
                    <a:pt x="16" y="8"/>
                    <a:pt x="14" y="11"/>
                  </a:cubicBezTo>
                  <a:cubicBezTo>
                    <a:pt x="12" y="14"/>
                    <a:pt x="10" y="8"/>
                    <a:pt x="9" y="11"/>
                  </a:cubicBezTo>
                  <a:cubicBezTo>
                    <a:pt x="7" y="11"/>
                    <a:pt x="10" y="14"/>
                    <a:pt x="8" y="16"/>
                  </a:cubicBezTo>
                  <a:cubicBezTo>
                    <a:pt x="5" y="19"/>
                    <a:pt x="2" y="18"/>
                    <a:pt x="0" y="21"/>
                  </a:cubicBezTo>
                  <a:cubicBezTo>
                    <a:pt x="2" y="22"/>
                    <a:pt x="5" y="20"/>
                    <a:pt x="7" y="21"/>
                  </a:cubicBezTo>
                  <a:cubicBezTo>
                    <a:pt x="9" y="19"/>
                    <a:pt x="12" y="12"/>
                    <a:pt x="16" y="16"/>
                  </a:cubicBezTo>
                  <a:cubicBezTo>
                    <a:pt x="16" y="17"/>
                    <a:pt x="16" y="18"/>
                    <a:pt x="15" y="20"/>
                  </a:cubicBezTo>
                  <a:cubicBezTo>
                    <a:pt x="19" y="19"/>
                    <a:pt x="32" y="15"/>
                    <a:pt x="28" y="9"/>
                  </a:cubicBezTo>
                  <a:cubicBezTo>
                    <a:pt x="27" y="11"/>
                    <a:pt x="26" y="12"/>
                    <a:pt x="25" y="14"/>
                  </a:cubicBezTo>
                  <a:cubicBezTo>
                    <a:pt x="22" y="12"/>
                    <a:pt x="20" y="15"/>
                    <a:pt x="18" y="14"/>
                  </a:cubicBezTo>
                  <a:cubicBezTo>
                    <a:pt x="20" y="8"/>
                    <a:pt x="26" y="9"/>
                    <a:pt x="2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2" name="淘宝网Chenying0907出品 71"/>
            <p:cNvSpPr>
              <a:spLocks/>
            </p:cNvSpPr>
            <p:nvPr/>
          </p:nvSpPr>
          <p:spPr bwMode="auto">
            <a:xfrm>
              <a:off x="5699126" y="3457576"/>
              <a:ext cx="55563" cy="33338"/>
            </a:xfrm>
            <a:custGeom>
              <a:avLst/>
              <a:gdLst>
                <a:gd name="T0" fmla="*/ 17 w 17"/>
                <a:gd name="T1" fmla="*/ 4 h 10"/>
                <a:gd name="T2" fmla="*/ 12 w 17"/>
                <a:gd name="T3" fmla="*/ 0 h 10"/>
                <a:gd name="T4" fmla="*/ 7 w 17"/>
                <a:gd name="T5" fmla="*/ 0 h 10"/>
                <a:gd name="T6" fmla="*/ 6 w 17"/>
                <a:gd name="T7" fmla="*/ 4 h 10"/>
                <a:gd name="T8" fmla="*/ 4 w 17"/>
                <a:gd name="T9" fmla="*/ 6 h 10"/>
                <a:gd name="T10" fmla="*/ 0 w 17"/>
                <a:gd name="T11" fmla="*/ 3 h 10"/>
                <a:gd name="T12" fmla="*/ 1 w 17"/>
                <a:gd name="T13" fmla="*/ 7 h 10"/>
                <a:gd name="T14" fmla="*/ 6 w 17"/>
                <a:gd name="T15" fmla="*/ 10 h 10"/>
                <a:gd name="T16" fmla="*/ 17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7" y="4"/>
                  </a:moveTo>
                  <a:cubicBezTo>
                    <a:pt x="14" y="3"/>
                    <a:pt x="13" y="3"/>
                    <a:pt x="12" y="0"/>
                  </a:cubicBezTo>
                  <a:cubicBezTo>
                    <a:pt x="11" y="2"/>
                    <a:pt x="9" y="2"/>
                    <a:pt x="7" y="0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6" y="4"/>
                    <a:pt x="5" y="6"/>
                    <a:pt x="4" y="6"/>
                  </a:cubicBezTo>
                  <a:cubicBezTo>
                    <a:pt x="2" y="5"/>
                    <a:pt x="2" y="2"/>
                    <a:pt x="0" y="3"/>
                  </a:cubicBezTo>
                  <a:cubicBezTo>
                    <a:pt x="0" y="4"/>
                    <a:pt x="2" y="6"/>
                    <a:pt x="1" y="7"/>
                  </a:cubicBezTo>
                  <a:cubicBezTo>
                    <a:pt x="5" y="7"/>
                    <a:pt x="5" y="7"/>
                    <a:pt x="6" y="10"/>
                  </a:cubicBezTo>
                  <a:cubicBezTo>
                    <a:pt x="9" y="7"/>
                    <a:pt x="15" y="9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343" name="淘宝网Chenying0907出品 448"/>
          <p:cNvGrpSpPr/>
          <p:nvPr/>
        </p:nvGrpSpPr>
        <p:grpSpPr>
          <a:xfrm rot="8992381" flipH="1">
            <a:off x="6697026" y="5014052"/>
            <a:ext cx="2738740" cy="508897"/>
            <a:chOff x="4811714" y="3189288"/>
            <a:chExt cx="2571750" cy="476251"/>
          </a:xfrm>
          <a:solidFill>
            <a:srgbClr val="F06B2C"/>
          </a:solidFill>
        </p:grpSpPr>
        <p:sp>
          <p:nvSpPr>
            <p:cNvPr id="344" name="淘宝网Chenying0907出品 5"/>
            <p:cNvSpPr>
              <a:spLocks/>
            </p:cNvSpPr>
            <p:nvPr/>
          </p:nvSpPr>
          <p:spPr bwMode="auto">
            <a:xfrm>
              <a:off x="6980238" y="3281363"/>
              <a:ext cx="61913" cy="33338"/>
            </a:xfrm>
            <a:custGeom>
              <a:avLst/>
              <a:gdLst>
                <a:gd name="T0" fmla="*/ 3 w 19"/>
                <a:gd name="T1" fmla="*/ 8 h 10"/>
                <a:gd name="T2" fmla="*/ 13 w 19"/>
                <a:gd name="T3" fmla="*/ 5 h 10"/>
                <a:gd name="T4" fmla="*/ 13 w 19"/>
                <a:gd name="T5" fmla="*/ 9 h 10"/>
                <a:gd name="T6" fmla="*/ 15 w 19"/>
                <a:gd name="T7" fmla="*/ 4 h 10"/>
                <a:gd name="T8" fmla="*/ 19 w 19"/>
                <a:gd name="T9" fmla="*/ 2 h 10"/>
                <a:gd name="T10" fmla="*/ 18 w 19"/>
                <a:gd name="T11" fmla="*/ 0 h 10"/>
                <a:gd name="T12" fmla="*/ 14 w 19"/>
                <a:gd name="T13" fmla="*/ 0 h 10"/>
                <a:gd name="T14" fmla="*/ 8 w 19"/>
                <a:gd name="T15" fmla="*/ 0 h 10"/>
                <a:gd name="T16" fmla="*/ 3 w 19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0">
                  <a:moveTo>
                    <a:pt x="3" y="8"/>
                  </a:moveTo>
                  <a:cubicBezTo>
                    <a:pt x="7" y="10"/>
                    <a:pt x="9" y="2"/>
                    <a:pt x="13" y="5"/>
                  </a:cubicBezTo>
                  <a:cubicBezTo>
                    <a:pt x="14" y="6"/>
                    <a:pt x="11" y="7"/>
                    <a:pt x="13" y="9"/>
                  </a:cubicBezTo>
                  <a:cubicBezTo>
                    <a:pt x="16" y="9"/>
                    <a:pt x="15" y="5"/>
                    <a:pt x="15" y="4"/>
                  </a:cubicBezTo>
                  <a:cubicBezTo>
                    <a:pt x="16" y="3"/>
                    <a:pt x="18" y="4"/>
                    <a:pt x="19" y="2"/>
                  </a:cubicBezTo>
                  <a:cubicBezTo>
                    <a:pt x="18" y="1"/>
                    <a:pt x="19" y="1"/>
                    <a:pt x="18" y="0"/>
                  </a:cubicBezTo>
                  <a:cubicBezTo>
                    <a:pt x="17" y="1"/>
                    <a:pt x="16" y="1"/>
                    <a:pt x="14" y="0"/>
                  </a:cubicBezTo>
                  <a:cubicBezTo>
                    <a:pt x="13" y="2"/>
                    <a:pt x="11" y="3"/>
                    <a:pt x="8" y="0"/>
                  </a:cubicBezTo>
                  <a:cubicBezTo>
                    <a:pt x="5" y="1"/>
                    <a:pt x="0" y="5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5" name="淘宝网Chenying0907出品 6"/>
            <p:cNvSpPr>
              <a:spLocks/>
            </p:cNvSpPr>
            <p:nvPr/>
          </p:nvSpPr>
          <p:spPr bwMode="auto">
            <a:xfrm>
              <a:off x="6980238" y="3271838"/>
              <a:ext cx="12700" cy="12700"/>
            </a:xfrm>
            <a:custGeom>
              <a:avLst/>
              <a:gdLst>
                <a:gd name="T0" fmla="*/ 3 w 4"/>
                <a:gd name="T1" fmla="*/ 1 h 4"/>
                <a:gd name="T2" fmla="*/ 0 w 4"/>
                <a:gd name="T3" fmla="*/ 2 h 4"/>
                <a:gd name="T4" fmla="*/ 3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3"/>
                    <a:pt x="1" y="0"/>
                    <a:pt x="0" y="2"/>
                  </a:cubicBezTo>
                  <a:cubicBezTo>
                    <a:pt x="1" y="4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6" name="淘宝网Chenying0907出品 7"/>
            <p:cNvSpPr>
              <a:spLocks/>
            </p:cNvSpPr>
            <p:nvPr/>
          </p:nvSpPr>
          <p:spPr bwMode="auto">
            <a:xfrm>
              <a:off x="6958013" y="3271838"/>
              <a:ext cx="19050" cy="33338"/>
            </a:xfrm>
            <a:custGeom>
              <a:avLst/>
              <a:gdLst>
                <a:gd name="T0" fmla="*/ 5 w 6"/>
                <a:gd name="T1" fmla="*/ 9 h 10"/>
                <a:gd name="T2" fmla="*/ 6 w 6"/>
                <a:gd name="T3" fmla="*/ 2 h 10"/>
                <a:gd name="T4" fmla="*/ 3 w 6"/>
                <a:gd name="T5" fmla="*/ 1 h 10"/>
                <a:gd name="T6" fmla="*/ 0 w 6"/>
                <a:gd name="T7" fmla="*/ 8 h 10"/>
                <a:gd name="T8" fmla="*/ 5 w 6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9"/>
                  </a:moveTo>
                  <a:cubicBezTo>
                    <a:pt x="5" y="7"/>
                    <a:pt x="6" y="5"/>
                    <a:pt x="6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0" y="3"/>
                    <a:pt x="3" y="7"/>
                    <a:pt x="0" y="8"/>
                  </a:cubicBezTo>
                  <a:cubicBezTo>
                    <a:pt x="2" y="10"/>
                    <a:pt x="3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7" name="淘宝网Chenying0907出品 8"/>
            <p:cNvSpPr>
              <a:spLocks/>
            </p:cNvSpPr>
            <p:nvPr/>
          </p:nvSpPr>
          <p:spPr bwMode="auto">
            <a:xfrm>
              <a:off x="6927851" y="3262313"/>
              <a:ext cx="36513" cy="33338"/>
            </a:xfrm>
            <a:custGeom>
              <a:avLst/>
              <a:gdLst>
                <a:gd name="T0" fmla="*/ 4 w 11"/>
                <a:gd name="T1" fmla="*/ 3 h 10"/>
                <a:gd name="T2" fmla="*/ 3 w 11"/>
                <a:gd name="T3" fmla="*/ 10 h 10"/>
                <a:gd name="T4" fmla="*/ 4 w 11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">
                  <a:moveTo>
                    <a:pt x="4" y="3"/>
                  </a:moveTo>
                  <a:cubicBezTo>
                    <a:pt x="4" y="5"/>
                    <a:pt x="0" y="8"/>
                    <a:pt x="3" y="10"/>
                  </a:cubicBezTo>
                  <a:cubicBezTo>
                    <a:pt x="7" y="8"/>
                    <a:pt x="11" y="0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8" name="淘宝网Chenying0907出品 9"/>
            <p:cNvSpPr>
              <a:spLocks noEditPoints="1"/>
            </p:cNvSpPr>
            <p:nvPr/>
          </p:nvSpPr>
          <p:spPr bwMode="auto">
            <a:xfrm>
              <a:off x="6980238" y="3338513"/>
              <a:ext cx="65088" cy="61913"/>
            </a:xfrm>
            <a:custGeom>
              <a:avLst/>
              <a:gdLst>
                <a:gd name="T0" fmla="*/ 5 w 20"/>
                <a:gd name="T1" fmla="*/ 14 h 19"/>
                <a:gd name="T2" fmla="*/ 0 w 20"/>
                <a:gd name="T3" fmla="*/ 18 h 19"/>
                <a:gd name="T4" fmla="*/ 15 w 20"/>
                <a:gd name="T5" fmla="*/ 16 h 19"/>
                <a:gd name="T6" fmla="*/ 12 w 20"/>
                <a:gd name="T7" fmla="*/ 14 h 19"/>
                <a:gd name="T8" fmla="*/ 10 w 20"/>
                <a:gd name="T9" fmla="*/ 16 h 19"/>
                <a:gd name="T10" fmla="*/ 13 w 20"/>
                <a:gd name="T11" fmla="*/ 7 h 19"/>
                <a:gd name="T12" fmla="*/ 14 w 20"/>
                <a:gd name="T13" fmla="*/ 13 h 19"/>
                <a:gd name="T14" fmla="*/ 20 w 20"/>
                <a:gd name="T15" fmla="*/ 6 h 19"/>
                <a:gd name="T16" fmla="*/ 17 w 20"/>
                <a:gd name="T17" fmla="*/ 1 h 19"/>
                <a:gd name="T18" fmla="*/ 7 w 20"/>
                <a:gd name="T19" fmla="*/ 4 h 19"/>
                <a:gd name="T20" fmla="*/ 3 w 20"/>
                <a:gd name="T21" fmla="*/ 0 h 19"/>
                <a:gd name="T22" fmla="*/ 2 w 20"/>
                <a:gd name="T23" fmla="*/ 4 h 19"/>
                <a:gd name="T24" fmla="*/ 5 w 20"/>
                <a:gd name="T25" fmla="*/ 14 h 19"/>
                <a:gd name="T26" fmla="*/ 11 w 20"/>
                <a:gd name="T27" fmla="*/ 3 h 19"/>
                <a:gd name="T28" fmla="*/ 12 w 20"/>
                <a:gd name="T29" fmla="*/ 3 h 19"/>
                <a:gd name="T30" fmla="*/ 11 w 20"/>
                <a:gd name="T31" fmla="*/ 5 h 19"/>
                <a:gd name="T32" fmla="*/ 11 w 20"/>
                <a:gd name="T3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9">
                  <a:moveTo>
                    <a:pt x="5" y="14"/>
                  </a:moveTo>
                  <a:cubicBezTo>
                    <a:pt x="3" y="15"/>
                    <a:pt x="0" y="15"/>
                    <a:pt x="0" y="18"/>
                  </a:cubicBezTo>
                  <a:cubicBezTo>
                    <a:pt x="5" y="16"/>
                    <a:pt x="10" y="19"/>
                    <a:pt x="15" y="16"/>
                  </a:cubicBezTo>
                  <a:cubicBezTo>
                    <a:pt x="14" y="15"/>
                    <a:pt x="13" y="15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6" y="13"/>
                    <a:pt x="9" y="7"/>
                    <a:pt x="13" y="7"/>
                  </a:cubicBezTo>
                  <a:cubicBezTo>
                    <a:pt x="15" y="9"/>
                    <a:pt x="13" y="11"/>
                    <a:pt x="14" y="13"/>
                  </a:cubicBezTo>
                  <a:cubicBezTo>
                    <a:pt x="16" y="9"/>
                    <a:pt x="20" y="9"/>
                    <a:pt x="20" y="6"/>
                  </a:cubicBezTo>
                  <a:cubicBezTo>
                    <a:pt x="16" y="5"/>
                    <a:pt x="19" y="2"/>
                    <a:pt x="17" y="1"/>
                  </a:cubicBezTo>
                  <a:cubicBezTo>
                    <a:pt x="12" y="0"/>
                    <a:pt x="11" y="3"/>
                    <a:pt x="7" y="4"/>
                  </a:cubicBezTo>
                  <a:cubicBezTo>
                    <a:pt x="4" y="3"/>
                    <a:pt x="6" y="0"/>
                    <a:pt x="3" y="0"/>
                  </a:cubicBezTo>
                  <a:cubicBezTo>
                    <a:pt x="5" y="1"/>
                    <a:pt x="3" y="3"/>
                    <a:pt x="2" y="4"/>
                  </a:cubicBezTo>
                  <a:cubicBezTo>
                    <a:pt x="5" y="7"/>
                    <a:pt x="4" y="10"/>
                    <a:pt x="5" y="14"/>
                  </a:cubicBezTo>
                  <a:close/>
                  <a:moveTo>
                    <a:pt x="11" y="3"/>
                  </a:moveTo>
                  <a:cubicBezTo>
                    <a:pt x="11" y="3"/>
                    <a:pt x="12" y="4"/>
                    <a:pt x="12" y="3"/>
                  </a:cubicBezTo>
                  <a:cubicBezTo>
                    <a:pt x="13" y="3"/>
                    <a:pt x="13" y="6"/>
                    <a:pt x="11" y="5"/>
                  </a:cubicBezTo>
                  <a:cubicBezTo>
                    <a:pt x="10" y="5"/>
                    <a:pt x="11" y="4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9" name="淘宝网Chenying0907出品 10"/>
            <p:cNvSpPr>
              <a:spLocks/>
            </p:cNvSpPr>
            <p:nvPr/>
          </p:nvSpPr>
          <p:spPr bwMode="auto">
            <a:xfrm>
              <a:off x="6908801" y="3271838"/>
              <a:ext cx="22225" cy="23813"/>
            </a:xfrm>
            <a:custGeom>
              <a:avLst/>
              <a:gdLst>
                <a:gd name="T0" fmla="*/ 0 w 7"/>
                <a:gd name="T1" fmla="*/ 5 h 7"/>
                <a:gd name="T2" fmla="*/ 2 w 7"/>
                <a:gd name="T3" fmla="*/ 7 h 7"/>
                <a:gd name="T4" fmla="*/ 6 w 7"/>
                <a:gd name="T5" fmla="*/ 0 h 7"/>
                <a:gd name="T6" fmla="*/ 3 w 7"/>
                <a:gd name="T7" fmla="*/ 1 h 7"/>
                <a:gd name="T8" fmla="*/ 0 w 7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5"/>
                  </a:moveTo>
                  <a:cubicBezTo>
                    <a:pt x="1" y="7"/>
                    <a:pt x="0" y="7"/>
                    <a:pt x="2" y="7"/>
                  </a:cubicBezTo>
                  <a:cubicBezTo>
                    <a:pt x="5" y="5"/>
                    <a:pt x="7" y="3"/>
                    <a:pt x="6" y="0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2"/>
                    <a:pt x="2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0" name="淘宝网Chenying0907出品 11"/>
            <p:cNvSpPr>
              <a:spLocks/>
            </p:cNvSpPr>
            <p:nvPr/>
          </p:nvSpPr>
          <p:spPr bwMode="auto">
            <a:xfrm>
              <a:off x="6784976" y="3259138"/>
              <a:ext cx="39688" cy="22225"/>
            </a:xfrm>
            <a:custGeom>
              <a:avLst/>
              <a:gdLst>
                <a:gd name="T0" fmla="*/ 9 w 12"/>
                <a:gd name="T1" fmla="*/ 4 h 7"/>
                <a:gd name="T2" fmla="*/ 12 w 12"/>
                <a:gd name="T3" fmla="*/ 0 h 7"/>
                <a:gd name="T4" fmla="*/ 8 w 12"/>
                <a:gd name="T5" fmla="*/ 0 h 7"/>
                <a:gd name="T6" fmla="*/ 5 w 12"/>
                <a:gd name="T7" fmla="*/ 5 h 7"/>
                <a:gd name="T8" fmla="*/ 0 w 12"/>
                <a:gd name="T9" fmla="*/ 6 h 7"/>
                <a:gd name="T10" fmla="*/ 11 w 12"/>
                <a:gd name="T11" fmla="*/ 7 h 7"/>
                <a:gd name="T12" fmla="*/ 9 w 1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9" y="4"/>
                  </a:moveTo>
                  <a:cubicBezTo>
                    <a:pt x="9" y="2"/>
                    <a:pt x="12" y="2"/>
                    <a:pt x="12" y="0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2"/>
                    <a:pt x="6" y="4"/>
                    <a:pt x="5" y="5"/>
                  </a:cubicBezTo>
                  <a:cubicBezTo>
                    <a:pt x="3" y="6"/>
                    <a:pt x="1" y="3"/>
                    <a:pt x="0" y="6"/>
                  </a:cubicBezTo>
                  <a:cubicBezTo>
                    <a:pt x="4" y="7"/>
                    <a:pt x="7" y="7"/>
                    <a:pt x="11" y="7"/>
                  </a:cubicBezTo>
                  <a:cubicBezTo>
                    <a:pt x="10" y="6"/>
                    <a:pt x="9" y="5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1" name="淘宝网Chenying0907出品 12"/>
            <p:cNvSpPr>
              <a:spLocks/>
            </p:cNvSpPr>
            <p:nvPr/>
          </p:nvSpPr>
          <p:spPr bwMode="auto">
            <a:xfrm>
              <a:off x="6719888" y="3244851"/>
              <a:ext cx="58738" cy="33338"/>
            </a:xfrm>
            <a:custGeom>
              <a:avLst/>
              <a:gdLst>
                <a:gd name="T0" fmla="*/ 0 w 18"/>
                <a:gd name="T1" fmla="*/ 8 h 10"/>
                <a:gd name="T2" fmla="*/ 18 w 18"/>
                <a:gd name="T3" fmla="*/ 1 h 10"/>
                <a:gd name="T4" fmla="*/ 5 w 18"/>
                <a:gd name="T5" fmla="*/ 0 h 10"/>
                <a:gd name="T6" fmla="*/ 0 w 1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0">
                  <a:moveTo>
                    <a:pt x="0" y="8"/>
                  </a:moveTo>
                  <a:cubicBezTo>
                    <a:pt x="7" y="10"/>
                    <a:pt x="14" y="6"/>
                    <a:pt x="18" y="1"/>
                  </a:cubicBezTo>
                  <a:cubicBezTo>
                    <a:pt x="14" y="2"/>
                    <a:pt x="9" y="1"/>
                    <a:pt x="5" y="0"/>
                  </a:cubicBezTo>
                  <a:cubicBezTo>
                    <a:pt x="6" y="5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2" name="淘宝网Chenying0907出品 13"/>
            <p:cNvSpPr>
              <a:spLocks/>
            </p:cNvSpPr>
            <p:nvPr/>
          </p:nvSpPr>
          <p:spPr bwMode="auto">
            <a:xfrm>
              <a:off x="6778626" y="3255963"/>
              <a:ext cx="15875" cy="12700"/>
            </a:xfrm>
            <a:custGeom>
              <a:avLst/>
              <a:gdLst>
                <a:gd name="T0" fmla="*/ 2 w 5"/>
                <a:gd name="T1" fmla="*/ 4 h 4"/>
                <a:gd name="T2" fmla="*/ 5 w 5"/>
                <a:gd name="T3" fmla="*/ 3 h 4"/>
                <a:gd name="T4" fmla="*/ 3 w 5"/>
                <a:gd name="T5" fmla="*/ 0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3" y="4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2"/>
                    <a:pt x="0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3" name="淘宝网Chenying0907出品 14"/>
            <p:cNvSpPr>
              <a:spLocks/>
            </p:cNvSpPr>
            <p:nvPr/>
          </p:nvSpPr>
          <p:spPr bwMode="auto">
            <a:xfrm>
              <a:off x="6675438" y="3235326"/>
              <a:ext cx="47625" cy="33338"/>
            </a:xfrm>
            <a:custGeom>
              <a:avLst/>
              <a:gdLst>
                <a:gd name="T0" fmla="*/ 4 w 15"/>
                <a:gd name="T1" fmla="*/ 10 h 10"/>
                <a:gd name="T2" fmla="*/ 4 w 15"/>
                <a:gd name="T3" fmla="*/ 5 h 10"/>
                <a:gd name="T4" fmla="*/ 9 w 15"/>
                <a:gd name="T5" fmla="*/ 4 h 10"/>
                <a:gd name="T6" fmla="*/ 10 w 15"/>
                <a:gd name="T7" fmla="*/ 9 h 10"/>
                <a:gd name="T8" fmla="*/ 14 w 15"/>
                <a:gd name="T9" fmla="*/ 2 h 10"/>
                <a:gd name="T10" fmla="*/ 9 w 15"/>
                <a:gd name="T11" fmla="*/ 1 h 10"/>
                <a:gd name="T12" fmla="*/ 0 w 15"/>
                <a:gd name="T13" fmla="*/ 5 h 10"/>
                <a:gd name="T14" fmla="*/ 4 w 15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4" y="10"/>
                  </a:moveTo>
                  <a:cubicBezTo>
                    <a:pt x="5" y="8"/>
                    <a:pt x="3" y="7"/>
                    <a:pt x="4" y="5"/>
                  </a:cubicBezTo>
                  <a:cubicBezTo>
                    <a:pt x="6" y="4"/>
                    <a:pt x="8" y="3"/>
                    <a:pt x="9" y="4"/>
                  </a:cubicBezTo>
                  <a:cubicBezTo>
                    <a:pt x="11" y="5"/>
                    <a:pt x="8" y="7"/>
                    <a:pt x="10" y="9"/>
                  </a:cubicBezTo>
                  <a:cubicBezTo>
                    <a:pt x="13" y="8"/>
                    <a:pt x="15" y="3"/>
                    <a:pt x="14" y="2"/>
                  </a:cubicBezTo>
                  <a:cubicBezTo>
                    <a:pt x="13" y="5"/>
                    <a:pt x="10" y="2"/>
                    <a:pt x="9" y="1"/>
                  </a:cubicBezTo>
                  <a:cubicBezTo>
                    <a:pt x="5" y="1"/>
                    <a:pt x="2" y="0"/>
                    <a:pt x="0" y="5"/>
                  </a:cubicBezTo>
                  <a:cubicBezTo>
                    <a:pt x="1" y="6"/>
                    <a:pt x="1" y="8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4" name="淘宝网Chenying0907出品 15"/>
            <p:cNvSpPr>
              <a:spLocks/>
            </p:cNvSpPr>
            <p:nvPr/>
          </p:nvSpPr>
          <p:spPr bwMode="auto">
            <a:xfrm>
              <a:off x="6834188" y="3371851"/>
              <a:ext cx="19050" cy="9525"/>
            </a:xfrm>
            <a:custGeom>
              <a:avLst/>
              <a:gdLst>
                <a:gd name="T0" fmla="*/ 4 w 6"/>
                <a:gd name="T1" fmla="*/ 0 h 3"/>
                <a:gd name="T2" fmla="*/ 3 w 6"/>
                <a:gd name="T3" fmla="*/ 0 h 3"/>
                <a:gd name="T4" fmla="*/ 1 w 6"/>
                <a:gd name="T5" fmla="*/ 3 h 3"/>
                <a:gd name="T6" fmla="*/ 4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0" y="2"/>
                    <a:pt x="1" y="3"/>
                  </a:cubicBezTo>
                  <a:cubicBezTo>
                    <a:pt x="2" y="2"/>
                    <a:pt x="6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5" name="淘宝网Chenying0907出品 16"/>
            <p:cNvSpPr>
              <a:spLocks/>
            </p:cNvSpPr>
            <p:nvPr/>
          </p:nvSpPr>
          <p:spPr bwMode="auto">
            <a:xfrm>
              <a:off x="6651626" y="3235326"/>
              <a:ext cx="17463" cy="9525"/>
            </a:xfrm>
            <a:custGeom>
              <a:avLst/>
              <a:gdLst>
                <a:gd name="T0" fmla="*/ 2 w 5"/>
                <a:gd name="T1" fmla="*/ 0 h 3"/>
                <a:gd name="T2" fmla="*/ 1 w 5"/>
                <a:gd name="T3" fmla="*/ 3 h 3"/>
                <a:gd name="T4" fmla="*/ 2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5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6" name="淘宝网Chenying0907出品 17"/>
            <p:cNvSpPr>
              <a:spLocks/>
            </p:cNvSpPr>
            <p:nvPr/>
          </p:nvSpPr>
          <p:spPr bwMode="auto">
            <a:xfrm>
              <a:off x="6623051" y="3232151"/>
              <a:ext cx="28575" cy="15875"/>
            </a:xfrm>
            <a:custGeom>
              <a:avLst/>
              <a:gdLst>
                <a:gd name="T0" fmla="*/ 7 w 9"/>
                <a:gd name="T1" fmla="*/ 0 h 5"/>
                <a:gd name="T2" fmla="*/ 3 w 9"/>
                <a:gd name="T3" fmla="*/ 0 h 5"/>
                <a:gd name="T4" fmla="*/ 0 w 9"/>
                <a:gd name="T5" fmla="*/ 4 h 5"/>
                <a:gd name="T6" fmla="*/ 5 w 9"/>
                <a:gd name="T7" fmla="*/ 5 h 5"/>
                <a:gd name="T8" fmla="*/ 7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2"/>
                    <a:pt x="2" y="3"/>
                    <a:pt x="0" y="4"/>
                  </a:cubicBezTo>
                  <a:cubicBezTo>
                    <a:pt x="2" y="4"/>
                    <a:pt x="3" y="5"/>
                    <a:pt x="5" y="5"/>
                  </a:cubicBezTo>
                  <a:cubicBezTo>
                    <a:pt x="5" y="3"/>
                    <a:pt x="9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7" name="淘宝网Chenying0907出品 18"/>
            <p:cNvSpPr>
              <a:spLocks/>
            </p:cNvSpPr>
            <p:nvPr/>
          </p:nvSpPr>
          <p:spPr bwMode="auto">
            <a:xfrm>
              <a:off x="6808788" y="3360738"/>
              <a:ext cx="19050" cy="26988"/>
            </a:xfrm>
            <a:custGeom>
              <a:avLst/>
              <a:gdLst>
                <a:gd name="T0" fmla="*/ 3 w 6"/>
                <a:gd name="T1" fmla="*/ 0 h 8"/>
                <a:gd name="T2" fmla="*/ 0 w 6"/>
                <a:gd name="T3" fmla="*/ 1 h 8"/>
                <a:gd name="T4" fmla="*/ 3 w 6"/>
                <a:gd name="T5" fmla="*/ 8 h 8"/>
                <a:gd name="T6" fmla="*/ 3 w 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4" y="3"/>
                    <a:pt x="3" y="5"/>
                    <a:pt x="3" y="8"/>
                  </a:cubicBezTo>
                  <a:cubicBezTo>
                    <a:pt x="6" y="6"/>
                    <a:pt x="5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8" name="淘宝网Chenying0907出品 19"/>
            <p:cNvSpPr>
              <a:spLocks/>
            </p:cNvSpPr>
            <p:nvPr/>
          </p:nvSpPr>
          <p:spPr bwMode="auto">
            <a:xfrm>
              <a:off x="6661151" y="3251201"/>
              <a:ext cx="11113" cy="11113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3 h 3"/>
                <a:gd name="T6" fmla="*/ 3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2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9" name="淘宝网Chenying0907出品 20"/>
            <p:cNvSpPr>
              <a:spLocks/>
            </p:cNvSpPr>
            <p:nvPr/>
          </p:nvSpPr>
          <p:spPr bwMode="auto">
            <a:xfrm>
              <a:off x="6694488" y="3360738"/>
              <a:ext cx="103188" cy="60325"/>
            </a:xfrm>
            <a:custGeom>
              <a:avLst/>
              <a:gdLst>
                <a:gd name="T0" fmla="*/ 27 w 32"/>
                <a:gd name="T1" fmla="*/ 1 h 18"/>
                <a:gd name="T2" fmla="*/ 26 w 32"/>
                <a:gd name="T3" fmla="*/ 9 h 18"/>
                <a:gd name="T4" fmla="*/ 20 w 32"/>
                <a:gd name="T5" fmla="*/ 10 h 18"/>
                <a:gd name="T6" fmla="*/ 18 w 32"/>
                <a:gd name="T7" fmla="*/ 9 h 18"/>
                <a:gd name="T8" fmla="*/ 21 w 32"/>
                <a:gd name="T9" fmla="*/ 2 h 18"/>
                <a:gd name="T10" fmla="*/ 17 w 32"/>
                <a:gd name="T11" fmla="*/ 1 h 18"/>
                <a:gd name="T12" fmla="*/ 17 w 32"/>
                <a:gd name="T13" fmla="*/ 10 h 18"/>
                <a:gd name="T14" fmla="*/ 14 w 32"/>
                <a:gd name="T15" fmla="*/ 10 h 18"/>
                <a:gd name="T16" fmla="*/ 6 w 32"/>
                <a:gd name="T17" fmla="*/ 8 h 18"/>
                <a:gd name="T18" fmla="*/ 0 w 32"/>
                <a:gd name="T19" fmla="*/ 7 h 18"/>
                <a:gd name="T20" fmla="*/ 5 w 32"/>
                <a:gd name="T21" fmla="*/ 14 h 18"/>
                <a:gd name="T22" fmla="*/ 11 w 32"/>
                <a:gd name="T23" fmla="*/ 12 h 18"/>
                <a:gd name="T24" fmla="*/ 28 w 32"/>
                <a:gd name="T25" fmla="*/ 14 h 18"/>
                <a:gd name="T26" fmla="*/ 30 w 32"/>
                <a:gd name="T27" fmla="*/ 2 h 18"/>
                <a:gd name="T28" fmla="*/ 27 w 32"/>
                <a:gd name="T2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18">
                  <a:moveTo>
                    <a:pt x="27" y="1"/>
                  </a:moveTo>
                  <a:cubicBezTo>
                    <a:pt x="24" y="4"/>
                    <a:pt x="26" y="6"/>
                    <a:pt x="26" y="9"/>
                  </a:cubicBezTo>
                  <a:cubicBezTo>
                    <a:pt x="23" y="7"/>
                    <a:pt x="22" y="8"/>
                    <a:pt x="20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9" y="6"/>
                    <a:pt x="19" y="3"/>
                    <a:pt x="21" y="2"/>
                  </a:cubicBezTo>
                  <a:cubicBezTo>
                    <a:pt x="19" y="0"/>
                    <a:pt x="18" y="1"/>
                    <a:pt x="17" y="1"/>
                  </a:cubicBezTo>
                  <a:cubicBezTo>
                    <a:pt x="14" y="4"/>
                    <a:pt x="17" y="7"/>
                    <a:pt x="17" y="10"/>
                  </a:cubicBezTo>
                  <a:cubicBezTo>
                    <a:pt x="16" y="11"/>
                    <a:pt x="15" y="11"/>
                    <a:pt x="14" y="10"/>
                  </a:cubicBezTo>
                  <a:cubicBezTo>
                    <a:pt x="13" y="6"/>
                    <a:pt x="9" y="7"/>
                    <a:pt x="6" y="8"/>
                  </a:cubicBezTo>
                  <a:cubicBezTo>
                    <a:pt x="5" y="6"/>
                    <a:pt x="2" y="4"/>
                    <a:pt x="0" y="7"/>
                  </a:cubicBezTo>
                  <a:cubicBezTo>
                    <a:pt x="4" y="9"/>
                    <a:pt x="3" y="12"/>
                    <a:pt x="5" y="14"/>
                  </a:cubicBezTo>
                  <a:cubicBezTo>
                    <a:pt x="7" y="14"/>
                    <a:pt x="9" y="11"/>
                    <a:pt x="11" y="12"/>
                  </a:cubicBezTo>
                  <a:cubicBezTo>
                    <a:pt x="17" y="18"/>
                    <a:pt x="22" y="11"/>
                    <a:pt x="28" y="14"/>
                  </a:cubicBezTo>
                  <a:cubicBezTo>
                    <a:pt x="28" y="10"/>
                    <a:pt x="32" y="6"/>
                    <a:pt x="30" y="2"/>
                  </a:cubicBezTo>
                  <a:cubicBezTo>
                    <a:pt x="29" y="3"/>
                    <a:pt x="28" y="1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0" name="淘宝网Chenying0907出品 21"/>
            <p:cNvSpPr>
              <a:spLocks/>
            </p:cNvSpPr>
            <p:nvPr/>
          </p:nvSpPr>
          <p:spPr bwMode="auto">
            <a:xfrm>
              <a:off x="6586538" y="3222626"/>
              <a:ext cx="17463" cy="25400"/>
            </a:xfrm>
            <a:custGeom>
              <a:avLst/>
              <a:gdLst>
                <a:gd name="T0" fmla="*/ 5 w 5"/>
                <a:gd name="T1" fmla="*/ 5 h 8"/>
                <a:gd name="T2" fmla="*/ 0 w 5"/>
                <a:gd name="T3" fmla="*/ 3 h 8"/>
                <a:gd name="T4" fmla="*/ 5 w 5"/>
                <a:gd name="T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2"/>
                    <a:pt x="2" y="0"/>
                    <a:pt x="0" y="3"/>
                  </a:cubicBezTo>
                  <a:cubicBezTo>
                    <a:pt x="0" y="4"/>
                    <a:pt x="4" y="8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1" name="淘宝网Chenying0907出品 22"/>
            <p:cNvSpPr>
              <a:spLocks/>
            </p:cNvSpPr>
            <p:nvPr/>
          </p:nvSpPr>
          <p:spPr bwMode="auto">
            <a:xfrm>
              <a:off x="6607176" y="3244851"/>
              <a:ext cx="15875" cy="11113"/>
            </a:xfrm>
            <a:custGeom>
              <a:avLst/>
              <a:gdLst>
                <a:gd name="T0" fmla="*/ 3 w 5"/>
                <a:gd name="T1" fmla="*/ 3 h 3"/>
                <a:gd name="T2" fmla="*/ 5 w 5"/>
                <a:gd name="T3" fmla="*/ 0 h 3"/>
                <a:gd name="T4" fmla="*/ 2 w 5"/>
                <a:gd name="T5" fmla="*/ 0 h 3"/>
                <a:gd name="T6" fmla="*/ 0 w 5"/>
                <a:gd name="T7" fmla="*/ 1 h 3"/>
                <a:gd name="T8" fmla="*/ 3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2" name="淘宝网Chenying0907出品 23"/>
            <p:cNvSpPr>
              <a:spLocks/>
            </p:cNvSpPr>
            <p:nvPr/>
          </p:nvSpPr>
          <p:spPr bwMode="auto">
            <a:xfrm>
              <a:off x="6567488" y="3228976"/>
              <a:ext cx="15875" cy="12700"/>
            </a:xfrm>
            <a:custGeom>
              <a:avLst/>
              <a:gdLst>
                <a:gd name="T0" fmla="*/ 5 w 5"/>
                <a:gd name="T1" fmla="*/ 2 h 4"/>
                <a:gd name="T2" fmla="*/ 0 w 5"/>
                <a:gd name="T3" fmla="*/ 2 h 4"/>
                <a:gd name="T4" fmla="*/ 2 w 5"/>
                <a:gd name="T5" fmla="*/ 4 h 4"/>
                <a:gd name="T6" fmla="*/ 5 w 5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3" name="淘宝网Chenying0907出品 24"/>
            <p:cNvSpPr>
              <a:spLocks/>
            </p:cNvSpPr>
            <p:nvPr/>
          </p:nvSpPr>
          <p:spPr bwMode="auto">
            <a:xfrm>
              <a:off x="6508751" y="3228976"/>
              <a:ext cx="52388" cy="26988"/>
            </a:xfrm>
            <a:custGeom>
              <a:avLst/>
              <a:gdLst>
                <a:gd name="T0" fmla="*/ 9 w 16"/>
                <a:gd name="T1" fmla="*/ 8 h 8"/>
                <a:gd name="T2" fmla="*/ 11 w 16"/>
                <a:gd name="T3" fmla="*/ 4 h 8"/>
                <a:gd name="T4" fmla="*/ 16 w 16"/>
                <a:gd name="T5" fmla="*/ 3 h 8"/>
                <a:gd name="T6" fmla="*/ 15 w 16"/>
                <a:gd name="T7" fmla="*/ 1 h 8"/>
                <a:gd name="T8" fmla="*/ 8 w 16"/>
                <a:gd name="T9" fmla="*/ 1 h 8"/>
                <a:gd name="T10" fmla="*/ 0 w 16"/>
                <a:gd name="T11" fmla="*/ 7 h 8"/>
                <a:gd name="T12" fmla="*/ 9 w 1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8">
                  <a:moveTo>
                    <a:pt x="9" y="8"/>
                  </a:moveTo>
                  <a:cubicBezTo>
                    <a:pt x="11" y="7"/>
                    <a:pt x="9" y="5"/>
                    <a:pt x="11" y="4"/>
                  </a:cubicBezTo>
                  <a:cubicBezTo>
                    <a:pt x="13" y="6"/>
                    <a:pt x="15" y="4"/>
                    <a:pt x="16" y="3"/>
                  </a:cubicBezTo>
                  <a:cubicBezTo>
                    <a:pt x="15" y="2"/>
                    <a:pt x="16" y="1"/>
                    <a:pt x="15" y="1"/>
                  </a:cubicBezTo>
                  <a:cubicBezTo>
                    <a:pt x="12" y="0"/>
                    <a:pt x="11" y="4"/>
                    <a:pt x="8" y="1"/>
                  </a:cubicBezTo>
                  <a:cubicBezTo>
                    <a:pt x="6" y="4"/>
                    <a:pt x="3" y="4"/>
                    <a:pt x="0" y="7"/>
                  </a:cubicBezTo>
                  <a:cubicBezTo>
                    <a:pt x="3" y="8"/>
                    <a:pt x="6" y="8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4" name="淘宝网Chenying0907出品 25"/>
            <p:cNvSpPr>
              <a:spLocks/>
            </p:cNvSpPr>
            <p:nvPr/>
          </p:nvSpPr>
          <p:spPr bwMode="auto">
            <a:xfrm>
              <a:off x="6669088" y="3363913"/>
              <a:ext cx="31750" cy="23813"/>
            </a:xfrm>
            <a:custGeom>
              <a:avLst/>
              <a:gdLst>
                <a:gd name="T0" fmla="*/ 9 w 10"/>
                <a:gd name="T1" fmla="*/ 0 h 7"/>
                <a:gd name="T2" fmla="*/ 0 w 10"/>
                <a:gd name="T3" fmla="*/ 3 h 7"/>
                <a:gd name="T4" fmla="*/ 3 w 10"/>
                <a:gd name="T5" fmla="*/ 7 h 7"/>
                <a:gd name="T6" fmla="*/ 10 w 10"/>
                <a:gd name="T7" fmla="*/ 2 h 7"/>
                <a:gd name="T8" fmla="*/ 9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4" y="3"/>
                    <a:pt x="7" y="4"/>
                    <a:pt x="10" y="2"/>
                  </a:cubicBezTo>
                  <a:cubicBezTo>
                    <a:pt x="10" y="1"/>
                    <a:pt x="10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5" name="淘宝网Chenying0907出品 26"/>
            <p:cNvSpPr>
              <a:spLocks/>
            </p:cNvSpPr>
            <p:nvPr/>
          </p:nvSpPr>
          <p:spPr bwMode="auto">
            <a:xfrm>
              <a:off x="6477001" y="3219451"/>
              <a:ext cx="34925" cy="36513"/>
            </a:xfrm>
            <a:custGeom>
              <a:avLst/>
              <a:gdLst>
                <a:gd name="T0" fmla="*/ 8 w 11"/>
                <a:gd name="T1" fmla="*/ 11 h 11"/>
                <a:gd name="T2" fmla="*/ 10 w 11"/>
                <a:gd name="T3" fmla="*/ 4 h 11"/>
                <a:gd name="T4" fmla="*/ 4 w 11"/>
                <a:gd name="T5" fmla="*/ 0 h 11"/>
                <a:gd name="T6" fmla="*/ 3 w 11"/>
                <a:gd name="T7" fmla="*/ 5 h 11"/>
                <a:gd name="T8" fmla="*/ 6 w 11"/>
                <a:gd name="T9" fmla="*/ 9 h 11"/>
                <a:gd name="T10" fmla="*/ 1 w 11"/>
                <a:gd name="T11" fmla="*/ 8 h 11"/>
                <a:gd name="T12" fmla="*/ 8 w 1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8" y="11"/>
                  </a:moveTo>
                  <a:cubicBezTo>
                    <a:pt x="9" y="8"/>
                    <a:pt x="11" y="6"/>
                    <a:pt x="10" y="4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1" y="1"/>
                    <a:pt x="6" y="3"/>
                    <a:pt x="3" y="5"/>
                  </a:cubicBezTo>
                  <a:cubicBezTo>
                    <a:pt x="5" y="6"/>
                    <a:pt x="7" y="7"/>
                    <a:pt x="6" y="9"/>
                  </a:cubicBezTo>
                  <a:cubicBezTo>
                    <a:pt x="3" y="11"/>
                    <a:pt x="2" y="6"/>
                    <a:pt x="1" y="8"/>
                  </a:cubicBezTo>
                  <a:cubicBezTo>
                    <a:pt x="0" y="11"/>
                    <a:pt x="6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6" name="淘宝网Chenying0907出品 27"/>
            <p:cNvSpPr>
              <a:spLocks/>
            </p:cNvSpPr>
            <p:nvPr/>
          </p:nvSpPr>
          <p:spPr bwMode="auto">
            <a:xfrm>
              <a:off x="6456363" y="3211513"/>
              <a:ext cx="23813" cy="39688"/>
            </a:xfrm>
            <a:custGeom>
              <a:avLst/>
              <a:gdLst>
                <a:gd name="T0" fmla="*/ 6 w 7"/>
                <a:gd name="T1" fmla="*/ 3 h 12"/>
                <a:gd name="T2" fmla="*/ 3 w 7"/>
                <a:gd name="T3" fmla="*/ 2 h 12"/>
                <a:gd name="T4" fmla="*/ 1 w 7"/>
                <a:gd name="T5" fmla="*/ 12 h 12"/>
                <a:gd name="T6" fmla="*/ 6 w 7"/>
                <a:gd name="T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6" y="3"/>
                  </a:moveTo>
                  <a:cubicBezTo>
                    <a:pt x="5" y="0"/>
                    <a:pt x="4" y="3"/>
                    <a:pt x="3" y="2"/>
                  </a:cubicBezTo>
                  <a:cubicBezTo>
                    <a:pt x="1" y="5"/>
                    <a:pt x="0" y="8"/>
                    <a:pt x="1" y="12"/>
                  </a:cubicBezTo>
                  <a:cubicBezTo>
                    <a:pt x="7" y="11"/>
                    <a:pt x="1" y="4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7" name="淘宝网Chenying0907出品 28"/>
            <p:cNvSpPr>
              <a:spLocks/>
            </p:cNvSpPr>
            <p:nvPr/>
          </p:nvSpPr>
          <p:spPr bwMode="auto">
            <a:xfrm>
              <a:off x="6665913" y="3394076"/>
              <a:ext cx="31750" cy="23813"/>
            </a:xfrm>
            <a:custGeom>
              <a:avLst/>
              <a:gdLst>
                <a:gd name="T0" fmla="*/ 10 w 10"/>
                <a:gd name="T1" fmla="*/ 5 h 7"/>
                <a:gd name="T2" fmla="*/ 6 w 10"/>
                <a:gd name="T3" fmla="*/ 0 h 7"/>
                <a:gd name="T4" fmla="*/ 0 w 10"/>
                <a:gd name="T5" fmla="*/ 7 h 7"/>
                <a:gd name="T6" fmla="*/ 10 w 10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5"/>
                  </a:moveTo>
                  <a:cubicBezTo>
                    <a:pt x="9" y="2"/>
                    <a:pt x="9" y="0"/>
                    <a:pt x="6" y="0"/>
                  </a:cubicBezTo>
                  <a:cubicBezTo>
                    <a:pt x="5" y="4"/>
                    <a:pt x="0" y="4"/>
                    <a:pt x="0" y="7"/>
                  </a:cubicBezTo>
                  <a:cubicBezTo>
                    <a:pt x="3" y="4"/>
                    <a:pt x="7" y="7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8" name="淘宝网Chenying0907出品 29"/>
            <p:cNvSpPr>
              <a:spLocks/>
            </p:cNvSpPr>
            <p:nvPr/>
          </p:nvSpPr>
          <p:spPr bwMode="auto">
            <a:xfrm>
              <a:off x="6424613" y="3216276"/>
              <a:ext cx="31750" cy="31750"/>
            </a:xfrm>
            <a:custGeom>
              <a:avLst/>
              <a:gdLst>
                <a:gd name="T0" fmla="*/ 7 w 10"/>
                <a:gd name="T1" fmla="*/ 8 h 10"/>
                <a:gd name="T2" fmla="*/ 0 w 10"/>
                <a:gd name="T3" fmla="*/ 8 h 10"/>
                <a:gd name="T4" fmla="*/ 7 w 10"/>
                <a:gd name="T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7" y="8"/>
                  </a:moveTo>
                  <a:cubicBezTo>
                    <a:pt x="10" y="0"/>
                    <a:pt x="0" y="0"/>
                    <a:pt x="0" y="8"/>
                  </a:cubicBezTo>
                  <a:cubicBezTo>
                    <a:pt x="3" y="10"/>
                    <a:pt x="5" y="10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9" name="淘宝网Chenying0907出品 30"/>
            <p:cNvSpPr>
              <a:spLocks/>
            </p:cNvSpPr>
            <p:nvPr/>
          </p:nvSpPr>
          <p:spPr bwMode="auto">
            <a:xfrm>
              <a:off x="6551613" y="3367088"/>
              <a:ext cx="114300" cy="63500"/>
            </a:xfrm>
            <a:custGeom>
              <a:avLst/>
              <a:gdLst>
                <a:gd name="T0" fmla="*/ 10 w 35"/>
                <a:gd name="T1" fmla="*/ 7 h 19"/>
                <a:gd name="T2" fmla="*/ 7 w 35"/>
                <a:gd name="T3" fmla="*/ 13 h 19"/>
                <a:gd name="T4" fmla="*/ 4 w 35"/>
                <a:gd name="T5" fmla="*/ 11 h 19"/>
                <a:gd name="T6" fmla="*/ 0 w 35"/>
                <a:gd name="T7" fmla="*/ 17 h 19"/>
                <a:gd name="T8" fmla="*/ 10 w 35"/>
                <a:gd name="T9" fmla="*/ 15 h 19"/>
                <a:gd name="T10" fmla="*/ 15 w 35"/>
                <a:gd name="T11" fmla="*/ 8 h 19"/>
                <a:gd name="T12" fmla="*/ 12 w 35"/>
                <a:gd name="T13" fmla="*/ 13 h 19"/>
                <a:gd name="T14" fmla="*/ 17 w 35"/>
                <a:gd name="T15" fmla="*/ 15 h 19"/>
                <a:gd name="T16" fmla="*/ 23 w 35"/>
                <a:gd name="T17" fmla="*/ 4 h 19"/>
                <a:gd name="T18" fmla="*/ 23 w 35"/>
                <a:gd name="T19" fmla="*/ 11 h 19"/>
                <a:gd name="T20" fmla="*/ 29 w 35"/>
                <a:gd name="T21" fmla="*/ 10 h 19"/>
                <a:gd name="T22" fmla="*/ 30 w 35"/>
                <a:gd name="T23" fmla="*/ 13 h 19"/>
                <a:gd name="T24" fmla="*/ 35 w 35"/>
                <a:gd name="T25" fmla="*/ 8 h 19"/>
                <a:gd name="T26" fmla="*/ 32 w 35"/>
                <a:gd name="T27" fmla="*/ 3 h 19"/>
                <a:gd name="T28" fmla="*/ 27 w 35"/>
                <a:gd name="T29" fmla="*/ 6 h 19"/>
                <a:gd name="T30" fmla="*/ 25 w 35"/>
                <a:gd name="T31" fmla="*/ 3 h 19"/>
                <a:gd name="T32" fmla="*/ 28 w 35"/>
                <a:gd name="T33" fmla="*/ 1 h 19"/>
                <a:gd name="T34" fmla="*/ 22 w 35"/>
                <a:gd name="T35" fmla="*/ 0 h 19"/>
                <a:gd name="T36" fmla="*/ 21 w 35"/>
                <a:gd name="T37" fmla="*/ 4 h 19"/>
                <a:gd name="T38" fmla="*/ 13 w 35"/>
                <a:gd name="T39" fmla="*/ 8 h 19"/>
                <a:gd name="T40" fmla="*/ 10 w 35"/>
                <a:gd name="T4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19">
                  <a:moveTo>
                    <a:pt x="10" y="7"/>
                  </a:moveTo>
                  <a:cubicBezTo>
                    <a:pt x="8" y="9"/>
                    <a:pt x="9" y="11"/>
                    <a:pt x="7" y="13"/>
                  </a:cubicBezTo>
                  <a:cubicBezTo>
                    <a:pt x="5" y="12"/>
                    <a:pt x="5" y="13"/>
                    <a:pt x="4" y="11"/>
                  </a:cubicBezTo>
                  <a:cubicBezTo>
                    <a:pt x="3" y="14"/>
                    <a:pt x="0" y="15"/>
                    <a:pt x="0" y="17"/>
                  </a:cubicBezTo>
                  <a:cubicBezTo>
                    <a:pt x="4" y="19"/>
                    <a:pt x="6" y="12"/>
                    <a:pt x="10" y="15"/>
                  </a:cubicBezTo>
                  <a:cubicBezTo>
                    <a:pt x="11" y="13"/>
                    <a:pt x="12" y="9"/>
                    <a:pt x="15" y="8"/>
                  </a:cubicBezTo>
                  <a:cubicBezTo>
                    <a:pt x="15" y="10"/>
                    <a:pt x="14" y="11"/>
                    <a:pt x="12" y="13"/>
                  </a:cubicBezTo>
                  <a:cubicBezTo>
                    <a:pt x="14" y="14"/>
                    <a:pt x="16" y="16"/>
                    <a:pt x="17" y="15"/>
                  </a:cubicBezTo>
                  <a:cubicBezTo>
                    <a:pt x="12" y="11"/>
                    <a:pt x="21" y="7"/>
                    <a:pt x="23" y="4"/>
                  </a:cubicBezTo>
                  <a:cubicBezTo>
                    <a:pt x="26" y="6"/>
                    <a:pt x="21" y="9"/>
                    <a:pt x="23" y="11"/>
                  </a:cubicBezTo>
                  <a:cubicBezTo>
                    <a:pt x="25" y="12"/>
                    <a:pt x="27" y="9"/>
                    <a:pt x="29" y="10"/>
                  </a:cubicBezTo>
                  <a:cubicBezTo>
                    <a:pt x="29" y="11"/>
                    <a:pt x="28" y="12"/>
                    <a:pt x="30" y="13"/>
                  </a:cubicBezTo>
                  <a:cubicBezTo>
                    <a:pt x="31" y="10"/>
                    <a:pt x="33" y="10"/>
                    <a:pt x="35" y="8"/>
                  </a:cubicBezTo>
                  <a:cubicBezTo>
                    <a:pt x="34" y="6"/>
                    <a:pt x="34" y="4"/>
                    <a:pt x="32" y="3"/>
                  </a:cubicBezTo>
                  <a:cubicBezTo>
                    <a:pt x="30" y="2"/>
                    <a:pt x="29" y="7"/>
                    <a:pt x="27" y="6"/>
                  </a:cubicBezTo>
                  <a:cubicBezTo>
                    <a:pt x="26" y="5"/>
                    <a:pt x="25" y="4"/>
                    <a:pt x="25" y="3"/>
                  </a:cubicBezTo>
                  <a:cubicBezTo>
                    <a:pt x="26" y="3"/>
                    <a:pt x="27" y="2"/>
                    <a:pt x="28" y="1"/>
                  </a:cubicBezTo>
                  <a:cubicBezTo>
                    <a:pt x="26" y="0"/>
                    <a:pt x="24" y="0"/>
                    <a:pt x="22" y="0"/>
                  </a:cubicBezTo>
                  <a:cubicBezTo>
                    <a:pt x="24" y="1"/>
                    <a:pt x="22" y="3"/>
                    <a:pt x="21" y="4"/>
                  </a:cubicBezTo>
                  <a:cubicBezTo>
                    <a:pt x="17" y="2"/>
                    <a:pt x="15" y="4"/>
                    <a:pt x="13" y="8"/>
                  </a:cubicBezTo>
                  <a:cubicBezTo>
                    <a:pt x="12" y="7"/>
                    <a:pt x="11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0" name="淘宝网Chenying0907出品 31"/>
            <p:cNvSpPr>
              <a:spLocks/>
            </p:cNvSpPr>
            <p:nvPr/>
          </p:nvSpPr>
          <p:spPr bwMode="auto">
            <a:xfrm>
              <a:off x="6378576" y="3216276"/>
              <a:ext cx="36513" cy="19050"/>
            </a:xfrm>
            <a:custGeom>
              <a:avLst/>
              <a:gdLst>
                <a:gd name="T0" fmla="*/ 9 w 11"/>
                <a:gd name="T1" fmla="*/ 0 h 6"/>
                <a:gd name="T2" fmla="*/ 1 w 11"/>
                <a:gd name="T3" fmla="*/ 0 h 6"/>
                <a:gd name="T4" fmla="*/ 2 w 11"/>
                <a:gd name="T5" fmla="*/ 6 h 6"/>
                <a:gd name="T6" fmla="*/ 8 w 11"/>
                <a:gd name="T7" fmla="*/ 6 h 6"/>
                <a:gd name="T8" fmla="*/ 9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9" y="0"/>
                  </a:moveTo>
                  <a:cubicBezTo>
                    <a:pt x="6" y="1"/>
                    <a:pt x="4" y="1"/>
                    <a:pt x="1" y="0"/>
                  </a:cubicBezTo>
                  <a:cubicBezTo>
                    <a:pt x="2" y="2"/>
                    <a:pt x="0" y="5"/>
                    <a:pt x="2" y="6"/>
                  </a:cubicBezTo>
                  <a:cubicBezTo>
                    <a:pt x="4" y="6"/>
                    <a:pt x="5" y="4"/>
                    <a:pt x="8" y="6"/>
                  </a:cubicBezTo>
                  <a:cubicBezTo>
                    <a:pt x="10" y="4"/>
                    <a:pt x="11" y="2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1" name="淘宝网Chenying0907出品 32"/>
            <p:cNvSpPr>
              <a:spLocks/>
            </p:cNvSpPr>
            <p:nvPr/>
          </p:nvSpPr>
          <p:spPr bwMode="auto">
            <a:xfrm>
              <a:off x="6359526" y="3211513"/>
              <a:ext cx="25400" cy="33338"/>
            </a:xfrm>
            <a:custGeom>
              <a:avLst/>
              <a:gdLst>
                <a:gd name="T0" fmla="*/ 3 w 8"/>
                <a:gd name="T1" fmla="*/ 10 h 10"/>
                <a:gd name="T2" fmla="*/ 6 w 8"/>
                <a:gd name="T3" fmla="*/ 3 h 10"/>
                <a:gd name="T4" fmla="*/ 5 w 8"/>
                <a:gd name="T5" fmla="*/ 0 h 10"/>
                <a:gd name="T6" fmla="*/ 3 w 8"/>
                <a:gd name="T7" fmla="*/ 0 h 10"/>
                <a:gd name="T8" fmla="*/ 0 w 8"/>
                <a:gd name="T9" fmla="*/ 8 h 10"/>
                <a:gd name="T10" fmla="*/ 3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3" y="10"/>
                  </a:moveTo>
                  <a:cubicBezTo>
                    <a:pt x="8" y="7"/>
                    <a:pt x="2" y="7"/>
                    <a:pt x="6" y="3"/>
                  </a:cubicBezTo>
                  <a:cubicBezTo>
                    <a:pt x="4" y="2"/>
                    <a:pt x="5" y="1"/>
                    <a:pt x="5" y="0"/>
                  </a:cubicBezTo>
                  <a:cubicBezTo>
                    <a:pt x="4" y="1"/>
                    <a:pt x="4" y="1"/>
                    <a:pt x="3" y="0"/>
                  </a:cubicBezTo>
                  <a:cubicBezTo>
                    <a:pt x="2" y="3"/>
                    <a:pt x="0" y="6"/>
                    <a:pt x="0" y="8"/>
                  </a:cubicBezTo>
                  <a:cubicBezTo>
                    <a:pt x="1" y="10"/>
                    <a:pt x="2" y="9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2" name="淘宝网Chenying0907出品 33"/>
            <p:cNvSpPr>
              <a:spLocks/>
            </p:cNvSpPr>
            <p:nvPr/>
          </p:nvSpPr>
          <p:spPr bwMode="auto">
            <a:xfrm>
              <a:off x="6551613" y="3371851"/>
              <a:ext cx="41275" cy="34925"/>
            </a:xfrm>
            <a:custGeom>
              <a:avLst/>
              <a:gdLst>
                <a:gd name="T0" fmla="*/ 10 w 13"/>
                <a:gd name="T1" fmla="*/ 0 h 11"/>
                <a:gd name="T2" fmla="*/ 1 w 13"/>
                <a:gd name="T3" fmla="*/ 5 h 11"/>
                <a:gd name="T4" fmla="*/ 2 w 13"/>
                <a:gd name="T5" fmla="*/ 11 h 11"/>
                <a:gd name="T6" fmla="*/ 8 w 13"/>
                <a:gd name="T7" fmla="*/ 7 h 11"/>
                <a:gd name="T8" fmla="*/ 10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7" y="2"/>
                    <a:pt x="3" y="0"/>
                    <a:pt x="1" y="5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7"/>
                    <a:pt x="4" y="6"/>
                    <a:pt x="8" y="7"/>
                  </a:cubicBezTo>
                  <a:cubicBezTo>
                    <a:pt x="4" y="4"/>
                    <a:pt x="13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3" name="淘宝网Chenying0907出品 34"/>
            <p:cNvSpPr>
              <a:spLocks noEditPoints="1"/>
            </p:cNvSpPr>
            <p:nvPr/>
          </p:nvSpPr>
          <p:spPr bwMode="auto">
            <a:xfrm>
              <a:off x="6269038" y="3198813"/>
              <a:ext cx="84138" cy="46038"/>
            </a:xfrm>
            <a:custGeom>
              <a:avLst/>
              <a:gdLst>
                <a:gd name="T0" fmla="*/ 26 w 26"/>
                <a:gd name="T1" fmla="*/ 6 h 14"/>
                <a:gd name="T2" fmla="*/ 9 w 26"/>
                <a:gd name="T3" fmla="*/ 5 h 14"/>
                <a:gd name="T4" fmla="*/ 0 w 26"/>
                <a:gd name="T5" fmla="*/ 4 h 14"/>
                <a:gd name="T6" fmla="*/ 0 w 26"/>
                <a:gd name="T7" fmla="*/ 11 h 14"/>
                <a:gd name="T8" fmla="*/ 4 w 26"/>
                <a:gd name="T9" fmla="*/ 14 h 14"/>
                <a:gd name="T10" fmla="*/ 10 w 26"/>
                <a:gd name="T11" fmla="*/ 12 h 14"/>
                <a:gd name="T12" fmla="*/ 11 w 26"/>
                <a:gd name="T13" fmla="*/ 9 h 14"/>
                <a:gd name="T14" fmla="*/ 16 w 26"/>
                <a:gd name="T15" fmla="*/ 9 h 14"/>
                <a:gd name="T16" fmla="*/ 14 w 26"/>
                <a:gd name="T17" fmla="*/ 12 h 14"/>
                <a:gd name="T18" fmla="*/ 20 w 26"/>
                <a:gd name="T19" fmla="*/ 14 h 14"/>
                <a:gd name="T20" fmla="*/ 22 w 26"/>
                <a:gd name="T21" fmla="*/ 12 h 14"/>
                <a:gd name="T22" fmla="*/ 20 w 26"/>
                <a:gd name="T23" fmla="*/ 6 h 14"/>
                <a:gd name="T24" fmla="*/ 23 w 26"/>
                <a:gd name="T25" fmla="*/ 8 h 14"/>
                <a:gd name="T26" fmla="*/ 26 w 26"/>
                <a:gd name="T27" fmla="*/ 6 h 14"/>
                <a:gd name="T28" fmla="*/ 7 w 26"/>
                <a:gd name="T29" fmla="*/ 9 h 14"/>
                <a:gd name="T30" fmla="*/ 5 w 26"/>
                <a:gd name="T31" fmla="*/ 8 h 14"/>
                <a:gd name="T32" fmla="*/ 8 w 26"/>
                <a:gd name="T33" fmla="*/ 4 h 14"/>
                <a:gd name="T34" fmla="*/ 7 w 26"/>
                <a:gd name="T3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4">
                  <a:moveTo>
                    <a:pt x="26" y="6"/>
                  </a:moveTo>
                  <a:cubicBezTo>
                    <a:pt x="23" y="0"/>
                    <a:pt x="15" y="6"/>
                    <a:pt x="9" y="5"/>
                  </a:cubicBezTo>
                  <a:cubicBezTo>
                    <a:pt x="7" y="1"/>
                    <a:pt x="2" y="1"/>
                    <a:pt x="0" y="4"/>
                  </a:cubicBezTo>
                  <a:cubicBezTo>
                    <a:pt x="1" y="6"/>
                    <a:pt x="2" y="9"/>
                    <a:pt x="0" y="11"/>
                  </a:cubicBezTo>
                  <a:cubicBezTo>
                    <a:pt x="1" y="12"/>
                    <a:pt x="2" y="13"/>
                    <a:pt x="4" y="14"/>
                  </a:cubicBezTo>
                  <a:cubicBezTo>
                    <a:pt x="7" y="12"/>
                    <a:pt x="7" y="13"/>
                    <a:pt x="10" y="12"/>
                  </a:cubicBezTo>
                  <a:cubicBezTo>
                    <a:pt x="12" y="11"/>
                    <a:pt x="10" y="10"/>
                    <a:pt x="11" y="9"/>
                  </a:cubicBezTo>
                  <a:cubicBezTo>
                    <a:pt x="12" y="9"/>
                    <a:pt x="14" y="7"/>
                    <a:pt x="16" y="9"/>
                  </a:cubicBezTo>
                  <a:cubicBezTo>
                    <a:pt x="14" y="10"/>
                    <a:pt x="14" y="11"/>
                    <a:pt x="14" y="12"/>
                  </a:cubicBezTo>
                  <a:cubicBezTo>
                    <a:pt x="16" y="14"/>
                    <a:pt x="18" y="10"/>
                    <a:pt x="20" y="14"/>
                  </a:cubicBezTo>
                  <a:cubicBezTo>
                    <a:pt x="21" y="13"/>
                    <a:pt x="22" y="14"/>
                    <a:pt x="22" y="12"/>
                  </a:cubicBezTo>
                  <a:cubicBezTo>
                    <a:pt x="18" y="12"/>
                    <a:pt x="18" y="10"/>
                    <a:pt x="20" y="6"/>
                  </a:cubicBezTo>
                  <a:cubicBezTo>
                    <a:pt x="21" y="6"/>
                    <a:pt x="22" y="7"/>
                    <a:pt x="23" y="8"/>
                  </a:cubicBezTo>
                  <a:cubicBezTo>
                    <a:pt x="24" y="7"/>
                    <a:pt x="25" y="8"/>
                    <a:pt x="26" y="6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5" y="8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6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4" name="淘宝网Chenying0907出品 35"/>
            <p:cNvSpPr>
              <a:spLocks/>
            </p:cNvSpPr>
            <p:nvPr/>
          </p:nvSpPr>
          <p:spPr bwMode="auto">
            <a:xfrm>
              <a:off x="6502401" y="3375026"/>
              <a:ext cx="46038" cy="55563"/>
            </a:xfrm>
            <a:custGeom>
              <a:avLst/>
              <a:gdLst>
                <a:gd name="T0" fmla="*/ 2 w 14"/>
                <a:gd name="T1" fmla="*/ 15 h 17"/>
                <a:gd name="T2" fmla="*/ 14 w 14"/>
                <a:gd name="T3" fmla="*/ 10 h 17"/>
                <a:gd name="T4" fmla="*/ 9 w 14"/>
                <a:gd name="T5" fmla="*/ 7 h 17"/>
                <a:gd name="T6" fmla="*/ 0 w 14"/>
                <a:gd name="T7" fmla="*/ 1 h 17"/>
                <a:gd name="T8" fmla="*/ 4 w 14"/>
                <a:gd name="T9" fmla="*/ 7 h 17"/>
                <a:gd name="T10" fmla="*/ 7 w 14"/>
                <a:gd name="T11" fmla="*/ 5 h 17"/>
                <a:gd name="T12" fmla="*/ 9 w 14"/>
                <a:gd name="T13" fmla="*/ 6 h 17"/>
                <a:gd name="T14" fmla="*/ 2 w 14"/>
                <a:gd name="T15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7">
                  <a:moveTo>
                    <a:pt x="2" y="15"/>
                  </a:moveTo>
                  <a:cubicBezTo>
                    <a:pt x="6" y="17"/>
                    <a:pt x="10" y="13"/>
                    <a:pt x="14" y="10"/>
                  </a:cubicBezTo>
                  <a:cubicBezTo>
                    <a:pt x="13" y="8"/>
                    <a:pt x="11" y="9"/>
                    <a:pt x="9" y="7"/>
                  </a:cubicBezTo>
                  <a:cubicBezTo>
                    <a:pt x="13" y="0"/>
                    <a:pt x="5" y="1"/>
                    <a:pt x="0" y="1"/>
                  </a:cubicBezTo>
                  <a:cubicBezTo>
                    <a:pt x="3" y="3"/>
                    <a:pt x="0" y="6"/>
                    <a:pt x="4" y="7"/>
                  </a:cubicBezTo>
                  <a:cubicBezTo>
                    <a:pt x="5" y="7"/>
                    <a:pt x="6" y="4"/>
                    <a:pt x="7" y="5"/>
                  </a:cubicBezTo>
                  <a:cubicBezTo>
                    <a:pt x="9" y="5"/>
                    <a:pt x="7" y="5"/>
                    <a:pt x="9" y="6"/>
                  </a:cubicBezTo>
                  <a:cubicBezTo>
                    <a:pt x="5" y="10"/>
                    <a:pt x="4" y="10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5" name="淘宝网Chenying0907出品 36"/>
            <p:cNvSpPr>
              <a:spLocks/>
            </p:cNvSpPr>
            <p:nvPr/>
          </p:nvSpPr>
          <p:spPr bwMode="auto">
            <a:xfrm>
              <a:off x="6765926" y="3579813"/>
              <a:ext cx="19050" cy="12700"/>
            </a:xfrm>
            <a:custGeom>
              <a:avLst/>
              <a:gdLst>
                <a:gd name="T0" fmla="*/ 4 w 6"/>
                <a:gd name="T1" fmla="*/ 0 h 4"/>
                <a:gd name="T2" fmla="*/ 2 w 6"/>
                <a:gd name="T3" fmla="*/ 4 h 4"/>
                <a:gd name="T4" fmla="*/ 5 w 6"/>
                <a:gd name="T5" fmla="*/ 2 h 4"/>
                <a:gd name="T6" fmla="*/ 4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cubicBezTo>
                    <a:pt x="3" y="1"/>
                    <a:pt x="0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ubicBezTo>
                    <a:pt x="5" y="1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6" name="淘宝网Chenying0907出品 37"/>
            <p:cNvSpPr>
              <a:spLocks/>
            </p:cNvSpPr>
            <p:nvPr/>
          </p:nvSpPr>
          <p:spPr bwMode="auto">
            <a:xfrm>
              <a:off x="6408738" y="3378201"/>
              <a:ext cx="71438" cy="52388"/>
            </a:xfrm>
            <a:custGeom>
              <a:avLst/>
              <a:gdLst>
                <a:gd name="T0" fmla="*/ 22 w 22"/>
                <a:gd name="T1" fmla="*/ 1 h 16"/>
                <a:gd name="T2" fmla="*/ 16 w 22"/>
                <a:gd name="T3" fmla="*/ 1 h 16"/>
                <a:gd name="T4" fmla="*/ 3 w 22"/>
                <a:gd name="T5" fmla="*/ 8 h 16"/>
                <a:gd name="T6" fmla="*/ 5 w 22"/>
                <a:gd name="T7" fmla="*/ 16 h 16"/>
                <a:gd name="T8" fmla="*/ 22 w 22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"/>
                  </a:moveTo>
                  <a:cubicBezTo>
                    <a:pt x="20" y="3"/>
                    <a:pt x="17" y="0"/>
                    <a:pt x="16" y="1"/>
                  </a:cubicBezTo>
                  <a:cubicBezTo>
                    <a:pt x="13" y="5"/>
                    <a:pt x="6" y="5"/>
                    <a:pt x="3" y="8"/>
                  </a:cubicBezTo>
                  <a:cubicBezTo>
                    <a:pt x="6" y="10"/>
                    <a:pt x="0" y="13"/>
                    <a:pt x="5" y="16"/>
                  </a:cubicBezTo>
                  <a:cubicBezTo>
                    <a:pt x="8" y="9"/>
                    <a:pt x="17" y="8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7" name="淘宝网Chenying0907出品 38"/>
            <p:cNvSpPr>
              <a:spLocks/>
            </p:cNvSpPr>
            <p:nvPr/>
          </p:nvSpPr>
          <p:spPr bwMode="auto">
            <a:xfrm>
              <a:off x="6470651" y="3397251"/>
              <a:ext cx="31750" cy="26988"/>
            </a:xfrm>
            <a:custGeom>
              <a:avLst/>
              <a:gdLst>
                <a:gd name="T0" fmla="*/ 1 w 10"/>
                <a:gd name="T1" fmla="*/ 8 h 8"/>
                <a:gd name="T2" fmla="*/ 10 w 10"/>
                <a:gd name="T3" fmla="*/ 4 h 8"/>
                <a:gd name="T4" fmla="*/ 5 w 10"/>
                <a:gd name="T5" fmla="*/ 0 h 8"/>
                <a:gd name="T6" fmla="*/ 0 w 10"/>
                <a:gd name="T7" fmla="*/ 3 h 8"/>
                <a:gd name="T8" fmla="*/ 1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1" y="8"/>
                  </a:moveTo>
                  <a:cubicBezTo>
                    <a:pt x="4" y="6"/>
                    <a:pt x="8" y="7"/>
                    <a:pt x="10" y="4"/>
                  </a:cubicBezTo>
                  <a:cubicBezTo>
                    <a:pt x="9" y="1"/>
                    <a:pt x="5" y="3"/>
                    <a:pt x="5" y="0"/>
                  </a:cubicBezTo>
                  <a:cubicBezTo>
                    <a:pt x="3" y="2"/>
                    <a:pt x="1" y="1"/>
                    <a:pt x="0" y="3"/>
                  </a:cubicBezTo>
                  <a:cubicBezTo>
                    <a:pt x="3" y="4"/>
                    <a:pt x="1" y="6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8" name="淘宝网Chenying0907出品 39"/>
            <p:cNvSpPr>
              <a:spLocks/>
            </p:cNvSpPr>
            <p:nvPr/>
          </p:nvSpPr>
          <p:spPr bwMode="auto">
            <a:xfrm>
              <a:off x="6319838" y="3397251"/>
              <a:ext cx="30163" cy="30163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6 h 9"/>
                <a:gd name="T4" fmla="*/ 9 w 9"/>
                <a:gd name="T5" fmla="*/ 4 h 9"/>
                <a:gd name="T6" fmla="*/ 6 w 9"/>
                <a:gd name="T7" fmla="*/ 0 h 9"/>
                <a:gd name="T8" fmla="*/ 2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cubicBezTo>
                    <a:pt x="0" y="2"/>
                    <a:pt x="2" y="4"/>
                    <a:pt x="0" y="6"/>
                  </a:cubicBezTo>
                  <a:cubicBezTo>
                    <a:pt x="3" y="9"/>
                    <a:pt x="6" y="7"/>
                    <a:pt x="9" y="4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5" y="2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9" name="淘宝网Chenying0907出品 40"/>
            <p:cNvSpPr>
              <a:spLocks/>
            </p:cNvSpPr>
            <p:nvPr/>
          </p:nvSpPr>
          <p:spPr bwMode="auto">
            <a:xfrm>
              <a:off x="6259513" y="3384551"/>
              <a:ext cx="44450" cy="73025"/>
            </a:xfrm>
            <a:custGeom>
              <a:avLst/>
              <a:gdLst>
                <a:gd name="T0" fmla="*/ 13 w 14"/>
                <a:gd name="T1" fmla="*/ 3 h 22"/>
                <a:gd name="T2" fmla="*/ 7 w 14"/>
                <a:gd name="T3" fmla="*/ 12 h 22"/>
                <a:gd name="T4" fmla="*/ 0 w 14"/>
                <a:gd name="T5" fmla="*/ 16 h 22"/>
                <a:gd name="T6" fmla="*/ 9 w 14"/>
                <a:gd name="T7" fmla="*/ 18 h 22"/>
                <a:gd name="T8" fmla="*/ 7 w 14"/>
                <a:gd name="T9" fmla="*/ 14 h 22"/>
                <a:gd name="T10" fmla="*/ 13 w 14"/>
                <a:gd name="T11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3" y="3"/>
                  </a:moveTo>
                  <a:cubicBezTo>
                    <a:pt x="9" y="0"/>
                    <a:pt x="6" y="9"/>
                    <a:pt x="7" y="12"/>
                  </a:cubicBezTo>
                  <a:cubicBezTo>
                    <a:pt x="4" y="10"/>
                    <a:pt x="3" y="16"/>
                    <a:pt x="0" y="16"/>
                  </a:cubicBezTo>
                  <a:cubicBezTo>
                    <a:pt x="1" y="22"/>
                    <a:pt x="5" y="18"/>
                    <a:pt x="9" y="18"/>
                  </a:cubicBezTo>
                  <a:cubicBezTo>
                    <a:pt x="10" y="17"/>
                    <a:pt x="7" y="16"/>
                    <a:pt x="7" y="14"/>
                  </a:cubicBezTo>
                  <a:cubicBezTo>
                    <a:pt x="8" y="11"/>
                    <a:pt x="14" y="7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0" name="淘宝网Chenying0907出品 41"/>
            <p:cNvSpPr>
              <a:spLocks/>
            </p:cNvSpPr>
            <p:nvPr/>
          </p:nvSpPr>
          <p:spPr bwMode="auto">
            <a:xfrm>
              <a:off x="6300788" y="3406776"/>
              <a:ext cx="9525" cy="14288"/>
            </a:xfrm>
            <a:custGeom>
              <a:avLst/>
              <a:gdLst>
                <a:gd name="T0" fmla="*/ 2 w 3"/>
                <a:gd name="T1" fmla="*/ 3 h 4"/>
                <a:gd name="T2" fmla="*/ 3 w 3"/>
                <a:gd name="T3" fmla="*/ 1 h 4"/>
                <a:gd name="T4" fmla="*/ 1 w 3"/>
                <a:gd name="T5" fmla="*/ 0 h 4"/>
                <a:gd name="T6" fmla="*/ 2 w 3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2" y="3"/>
                    <a:pt x="2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4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1" name="淘宝网Chenying0907出品 42"/>
            <p:cNvSpPr>
              <a:spLocks/>
            </p:cNvSpPr>
            <p:nvPr/>
          </p:nvSpPr>
          <p:spPr bwMode="auto">
            <a:xfrm>
              <a:off x="6291263" y="3427413"/>
              <a:ext cx="15875" cy="15875"/>
            </a:xfrm>
            <a:custGeom>
              <a:avLst/>
              <a:gdLst>
                <a:gd name="T0" fmla="*/ 0 w 5"/>
                <a:gd name="T1" fmla="*/ 5 h 5"/>
                <a:gd name="T2" fmla="*/ 4 w 5"/>
                <a:gd name="T3" fmla="*/ 3 h 5"/>
                <a:gd name="T4" fmla="*/ 4 w 5"/>
                <a:gd name="T5" fmla="*/ 0 h 5"/>
                <a:gd name="T6" fmla="*/ 0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cubicBezTo>
                    <a:pt x="1" y="3"/>
                    <a:pt x="3" y="5"/>
                    <a:pt x="4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1" y="0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2" name="淘宝网Chenying0907出品 43"/>
            <p:cNvSpPr>
              <a:spLocks/>
            </p:cNvSpPr>
            <p:nvPr/>
          </p:nvSpPr>
          <p:spPr bwMode="auto">
            <a:xfrm>
              <a:off x="6118226" y="3400426"/>
              <a:ext cx="157163" cy="63500"/>
            </a:xfrm>
            <a:custGeom>
              <a:avLst/>
              <a:gdLst>
                <a:gd name="T0" fmla="*/ 44 w 48"/>
                <a:gd name="T1" fmla="*/ 2 h 19"/>
                <a:gd name="T2" fmla="*/ 37 w 48"/>
                <a:gd name="T3" fmla="*/ 7 h 19"/>
                <a:gd name="T4" fmla="*/ 39 w 48"/>
                <a:gd name="T5" fmla="*/ 0 h 19"/>
                <a:gd name="T6" fmla="*/ 32 w 48"/>
                <a:gd name="T7" fmla="*/ 8 h 19"/>
                <a:gd name="T8" fmla="*/ 30 w 48"/>
                <a:gd name="T9" fmla="*/ 7 h 19"/>
                <a:gd name="T10" fmla="*/ 30 w 48"/>
                <a:gd name="T11" fmla="*/ 3 h 19"/>
                <a:gd name="T12" fmla="*/ 26 w 48"/>
                <a:gd name="T13" fmla="*/ 3 h 19"/>
                <a:gd name="T14" fmla="*/ 17 w 48"/>
                <a:gd name="T15" fmla="*/ 6 h 19"/>
                <a:gd name="T16" fmla="*/ 14 w 48"/>
                <a:gd name="T17" fmla="*/ 2 h 19"/>
                <a:gd name="T18" fmla="*/ 4 w 48"/>
                <a:gd name="T19" fmla="*/ 15 h 19"/>
                <a:gd name="T20" fmla="*/ 2 w 48"/>
                <a:gd name="T21" fmla="*/ 18 h 19"/>
                <a:gd name="T22" fmla="*/ 8 w 48"/>
                <a:gd name="T23" fmla="*/ 19 h 19"/>
                <a:gd name="T24" fmla="*/ 11 w 48"/>
                <a:gd name="T25" fmla="*/ 7 h 19"/>
                <a:gd name="T26" fmla="*/ 15 w 48"/>
                <a:gd name="T27" fmla="*/ 18 h 19"/>
                <a:gd name="T28" fmla="*/ 19 w 48"/>
                <a:gd name="T29" fmla="*/ 10 h 19"/>
                <a:gd name="T30" fmla="*/ 16 w 48"/>
                <a:gd name="T31" fmla="*/ 8 h 19"/>
                <a:gd name="T32" fmla="*/ 19 w 48"/>
                <a:gd name="T33" fmla="*/ 8 h 19"/>
                <a:gd name="T34" fmla="*/ 22 w 48"/>
                <a:gd name="T35" fmla="*/ 12 h 19"/>
                <a:gd name="T36" fmla="*/ 27 w 48"/>
                <a:gd name="T37" fmla="*/ 7 h 19"/>
                <a:gd name="T38" fmla="*/ 28 w 48"/>
                <a:gd name="T39" fmla="*/ 12 h 19"/>
                <a:gd name="T40" fmla="*/ 25 w 48"/>
                <a:gd name="T41" fmla="*/ 17 h 19"/>
                <a:gd name="T42" fmla="*/ 31 w 48"/>
                <a:gd name="T43" fmla="*/ 16 h 19"/>
                <a:gd name="T44" fmla="*/ 29 w 48"/>
                <a:gd name="T45" fmla="*/ 13 h 19"/>
                <a:gd name="T46" fmla="*/ 33 w 48"/>
                <a:gd name="T47" fmla="*/ 9 h 19"/>
                <a:gd name="T48" fmla="*/ 35 w 48"/>
                <a:gd name="T49" fmla="*/ 14 h 19"/>
                <a:gd name="T50" fmla="*/ 48 w 48"/>
                <a:gd name="T51" fmla="*/ 5 h 19"/>
                <a:gd name="T52" fmla="*/ 44 w 48"/>
                <a:gd name="T5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19">
                  <a:moveTo>
                    <a:pt x="44" y="2"/>
                  </a:moveTo>
                  <a:cubicBezTo>
                    <a:pt x="41" y="5"/>
                    <a:pt x="41" y="8"/>
                    <a:pt x="37" y="7"/>
                  </a:cubicBezTo>
                  <a:cubicBezTo>
                    <a:pt x="35" y="4"/>
                    <a:pt x="38" y="2"/>
                    <a:pt x="39" y="0"/>
                  </a:cubicBezTo>
                  <a:cubicBezTo>
                    <a:pt x="35" y="0"/>
                    <a:pt x="35" y="4"/>
                    <a:pt x="32" y="8"/>
                  </a:cubicBezTo>
                  <a:cubicBezTo>
                    <a:pt x="31" y="8"/>
                    <a:pt x="31" y="8"/>
                    <a:pt x="30" y="7"/>
                  </a:cubicBezTo>
                  <a:cubicBezTo>
                    <a:pt x="31" y="6"/>
                    <a:pt x="32" y="4"/>
                    <a:pt x="30" y="3"/>
                  </a:cubicBezTo>
                  <a:cubicBezTo>
                    <a:pt x="29" y="4"/>
                    <a:pt x="26" y="6"/>
                    <a:pt x="26" y="3"/>
                  </a:cubicBezTo>
                  <a:cubicBezTo>
                    <a:pt x="23" y="5"/>
                    <a:pt x="20" y="4"/>
                    <a:pt x="17" y="6"/>
                  </a:cubicBezTo>
                  <a:cubicBezTo>
                    <a:pt x="15" y="5"/>
                    <a:pt x="15" y="3"/>
                    <a:pt x="14" y="2"/>
                  </a:cubicBezTo>
                  <a:cubicBezTo>
                    <a:pt x="8" y="2"/>
                    <a:pt x="2" y="9"/>
                    <a:pt x="4" y="15"/>
                  </a:cubicBezTo>
                  <a:cubicBezTo>
                    <a:pt x="2" y="15"/>
                    <a:pt x="0" y="16"/>
                    <a:pt x="2" y="18"/>
                  </a:cubicBezTo>
                  <a:cubicBezTo>
                    <a:pt x="4" y="17"/>
                    <a:pt x="6" y="18"/>
                    <a:pt x="8" y="19"/>
                  </a:cubicBezTo>
                  <a:cubicBezTo>
                    <a:pt x="10" y="15"/>
                    <a:pt x="5" y="10"/>
                    <a:pt x="11" y="7"/>
                  </a:cubicBezTo>
                  <a:cubicBezTo>
                    <a:pt x="15" y="10"/>
                    <a:pt x="12" y="14"/>
                    <a:pt x="15" y="18"/>
                  </a:cubicBezTo>
                  <a:cubicBezTo>
                    <a:pt x="15" y="14"/>
                    <a:pt x="17" y="13"/>
                    <a:pt x="19" y="10"/>
                  </a:cubicBezTo>
                  <a:cubicBezTo>
                    <a:pt x="18" y="8"/>
                    <a:pt x="16" y="9"/>
                    <a:pt x="16" y="8"/>
                  </a:cubicBezTo>
                  <a:cubicBezTo>
                    <a:pt x="17" y="7"/>
                    <a:pt x="18" y="7"/>
                    <a:pt x="19" y="8"/>
                  </a:cubicBezTo>
                  <a:cubicBezTo>
                    <a:pt x="20" y="9"/>
                    <a:pt x="20" y="11"/>
                    <a:pt x="22" y="12"/>
                  </a:cubicBezTo>
                  <a:cubicBezTo>
                    <a:pt x="24" y="11"/>
                    <a:pt x="25" y="7"/>
                    <a:pt x="27" y="7"/>
                  </a:cubicBezTo>
                  <a:cubicBezTo>
                    <a:pt x="29" y="9"/>
                    <a:pt x="28" y="10"/>
                    <a:pt x="28" y="12"/>
                  </a:cubicBezTo>
                  <a:cubicBezTo>
                    <a:pt x="25" y="12"/>
                    <a:pt x="24" y="15"/>
                    <a:pt x="25" y="17"/>
                  </a:cubicBezTo>
                  <a:cubicBezTo>
                    <a:pt x="27" y="14"/>
                    <a:pt x="28" y="18"/>
                    <a:pt x="31" y="16"/>
                  </a:cubicBezTo>
                  <a:cubicBezTo>
                    <a:pt x="30" y="15"/>
                    <a:pt x="28" y="14"/>
                    <a:pt x="29" y="13"/>
                  </a:cubicBezTo>
                  <a:cubicBezTo>
                    <a:pt x="30" y="12"/>
                    <a:pt x="31" y="9"/>
                    <a:pt x="33" y="9"/>
                  </a:cubicBezTo>
                  <a:cubicBezTo>
                    <a:pt x="35" y="11"/>
                    <a:pt x="32" y="13"/>
                    <a:pt x="35" y="14"/>
                  </a:cubicBezTo>
                  <a:cubicBezTo>
                    <a:pt x="40" y="11"/>
                    <a:pt x="43" y="7"/>
                    <a:pt x="48" y="5"/>
                  </a:cubicBezTo>
                  <a:cubicBezTo>
                    <a:pt x="46" y="3"/>
                    <a:pt x="46" y="2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3" name="淘宝网Chenying0907出品 44"/>
            <p:cNvSpPr>
              <a:spLocks/>
            </p:cNvSpPr>
            <p:nvPr/>
          </p:nvSpPr>
          <p:spPr bwMode="auto">
            <a:xfrm>
              <a:off x="6030913" y="3433763"/>
              <a:ext cx="19050" cy="17463"/>
            </a:xfrm>
            <a:custGeom>
              <a:avLst/>
              <a:gdLst>
                <a:gd name="T0" fmla="*/ 4 w 6"/>
                <a:gd name="T1" fmla="*/ 5 h 5"/>
                <a:gd name="T2" fmla="*/ 6 w 6"/>
                <a:gd name="T3" fmla="*/ 3 h 5"/>
                <a:gd name="T4" fmla="*/ 0 w 6"/>
                <a:gd name="T5" fmla="*/ 2 h 5"/>
                <a:gd name="T6" fmla="*/ 4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4"/>
                    <a:pt x="5" y="3"/>
                    <a:pt x="6" y="3"/>
                  </a:cubicBezTo>
                  <a:cubicBezTo>
                    <a:pt x="3" y="1"/>
                    <a:pt x="1" y="0"/>
                    <a:pt x="0" y="2"/>
                  </a:cubicBezTo>
                  <a:cubicBezTo>
                    <a:pt x="0" y="3"/>
                    <a:pt x="2" y="3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4" name="淘宝网Chenying0907出品 45"/>
            <p:cNvSpPr>
              <a:spLocks/>
            </p:cNvSpPr>
            <p:nvPr/>
          </p:nvSpPr>
          <p:spPr bwMode="auto">
            <a:xfrm>
              <a:off x="5862638" y="3440113"/>
              <a:ext cx="71438" cy="39688"/>
            </a:xfrm>
            <a:custGeom>
              <a:avLst/>
              <a:gdLst>
                <a:gd name="T0" fmla="*/ 22 w 22"/>
                <a:gd name="T1" fmla="*/ 1 h 12"/>
                <a:gd name="T2" fmla="*/ 18 w 22"/>
                <a:gd name="T3" fmla="*/ 0 h 12"/>
                <a:gd name="T4" fmla="*/ 11 w 22"/>
                <a:gd name="T5" fmla="*/ 7 h 12"/>
                <a:gd name="T6" fmla="*/ 10 w 22"/>
                <a:gd name="T7" fmla="*/ 1 h 12"/>
                <a:gd name="T8" fmla="*/ 7 w 22"/>
                <a:gd name="T9" fmla="*/ 1 h 12"/>
                <a:gd name="T10" fmla="*/ 2 w 22"/>
                <a:gd name="T11" fmla="*/ 12 h 12"/>
                <a:gd name="T12" fmla="*/ 4 w 22"/>
                <a:gd name="T13" fmla="*/ 12 h 12"/>
                <a:gd name="T14" fmla="*/ 9 w 22"/>
                <a:gd name="T15" fmla="*/ 7 h 12"/>
                <a:gd name="T16" fmla="*/ 10 w 22"/>
                <a:gd name="T17" fmla="*/ 11 h 12"/>
                <a:gd name="T18" fmla="*/ 22 w 22"/>
                <a:gd name="T1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2">
                  <a:moveTo>
                    <a:pt x="22" y="1"/>
                  </a:moveTo>
                  <a:cubicBezTo>
                    <a:pt x="21" y="0"/>
                    <a:pt x="20" y="0"/>
                    <a:pt x="18" y="0"/>
                  </a:cubicBezTo>
                  <a:cubicBezTo>
                    <a:pt x="16" y="1"/>
                    <a:pt x="14" y="8"/>
                    <a:pt x="11" y="7"/>
                  </a:cubicBezTo>
                  <a:cubicBezTo>
                    <a:pt x="11" y="5"/>
                    <a:pt x="11" y="3"/>
                    <a:pt x="10" y="1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6"/>
                    <a:pt x="0" y="8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6" y="10"/>
                    <a:pt x="5" y="7"/>
                    <a:pt x="9" y="7"/>
                  </a:cubicBezTo>
                  <a:cubicBezTo>
                    <a:pt x="9" y="8"/>
                    <a:pt x="10" y="9"/>
                    <a:pt x="10" y="11"/>
                  </a:cubicBezTo>
                  <a:cubicBezTo>
                    <a:pt x="16" y="12"/>
                    <a:pt x="19" y="3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5" name="淘宝网Chenying0907出品 46"/>
            <p:cNvSpPr>
              <a:spLocks/>
            </p:cNvSpPr>
            <p:nvPr/>
          </p:nvSpPr>
          <p:spPr bwMode="auto">
            <a:xfrm>
              <a:off x="5953126" y="3476626"/>
              <a:ext cx="9525" cy="11113"/>
            </a:xfrm>
            <a:custGeom>
              <a:avLst/>
              <a:gdLst>
                <a:gd name="T0" fmla="*/ 0 w 3"/>
                <a:gd name="T1" fmla="*/ 2 h 3"/>
                <a:gd name="T2" fmla="*/ 3 w 3"/>
                <a:gd name="T3" fmla="*/ 2 h 3"/>
                <a:gd name="T4" fmla="*/ 0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2" y="3"/>
                    <a:pt x="3" y="2"/>
                  </a:cubicBezTo>
                  <a:cubicBezTo>
                    <a:pt x="2" y="1"/>
                    <a:pt x="1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6" name="淘宝网Chenying0907出品 47"/>
            <p:cNvSpPr>
              <a:spLocks/>
            </p:cNvSpPr>
            <p:nvPr/>
          </p:nvSpPr>
          <p:spPr bwMode="auto">
            <a:xfrm>
              <a:off x="5816601" y="3443288"/>
              <a:ext cx="55563" cy="53975"/>
            </a:xfrm>
            <a:custGeom>
              <a:avLst/>
              <a:gdLst>
                <a:gd name="T0" fmla="*/ 9 w 17"/>
                <a:gd name="T1" fmla="*/ 9 h 16"/>
                <a:gd name="T2" fmla="*/ 17 w 17"/>
                <a:gd name="T3" fmla="*/ 4 h 16"/>
                <a:gd name="T4" fmla="*/ 16 w 17"/>
                <a:gd name="T5" fmla="*/ 1 h 16"/>
                <a:gd name="T6" fmla="*/ 11 w 17"/>
                <a:gd name="T7" fmla="*/ 2 h 16"/>
                <a:gd name="T8" fmla="*/ 10 w 17"/>
                <a:gd name="T9" fmla="*/ 7 h 16"/>
                <a:gd name="T10" fmla="*/ 10 w 17"/>
                <a:gd name="T11" fmla="*/ 3 h 16"/>
                <a:gd name="T12" fmla="*/ 0 w 17"/>
                <a:gd name="T13" fmla="*/ 8 h 16"/>
                <a:gd name="T14" fmla="*/ 5 w 17"/>
                <a:gd name="T15" fmla="*/ 9 h 16"/>
                <a:gd name="T16" fmla="*/ 1 w 17"/>
                <a:gd name="T17" fmla="*/ 15 h 16"/>
                <a:gd name="T18" fmla="*/ 10 w 17"/>
                <a:gd name="T19" fmla="*/ 15 h 16"/>
                <a:gd name="T20" fmla="*/ 11 w 17"/>
                <a:gd name="T21" fmla="*/ 12 h 16"/>
                <a:gd name="T22" fmla="*/ 9 w 17"/>
                <a:gd name="T2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6">
                  <a:moveTo>
                    <a:pt x="9" y="9"/>
                  </a:moveTo>
                  <a:cubicBezTo>
                    <a:pt x="12" y="8"/>
                    <a:pt x="13" y="4"/>
                    <a:pt x="17" y="4"/>
                  </a:cubicBezTo>
                  <a:cubicBezTo>
                    <a:pt x="15" y="3"/>
                    <a:pt x="17" y="2"/>
                    <a:pt x="16" y="1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12" y="3"/>
                    <a:pt x="13" y="7"/>
                    <a:pt x="10" y="7"/>
                  </a:cubicBezTo>
                  <a:cubicBezTo>
                    <a:pt x="10" y="5"/>
                    <a:pt x="12" y="5"/>
                    <a:pt x="10" y="3"/>
                  </a:cubicBezTo>
                  <a:cubicBezTo>
                    <a:pt x="7" y="5"/>
                    <a:pt x="1" y="4"/>
                    <a:pt x="0" y="8"/>
                  </a:cubicBezTo>
                  <a:cubicBezTo>
                    <a:pt x="1" y="8"/>
                    <a:pt x="3" y="6"/>
                    <a:pt x="5" y="9"/>
                  </a:cubicBezTo>
                  <a:cubicBezTo>
                    <a:pt x="6" y="12"/>
                    <a:pt x="3" y="13"/>
                    <a:pt x="1" y="15"/>
                  </a:cubicBezTo>
                  <a:cubicBezTo>
                    <a:pt x="4" y="16"/>
                    <a:pt x="7" y="14"/>
                    <a:pt x="10" y="15"/>
                  </a:cubicBezTo>
                  <a:cubicBezTo>
                    <a:pt x="11" y="14"/>
                    <a:pt x="12" y="13"/>
                    <a:pt x="11" y="12"/>
                  </a:cubicBezTo>
                  <a:cubicBezTo>
                    <a:pt x="10" y="13"/>
                    <a:pt x="8" y="10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7" name="淘宝网Chenying0907出品 48"/>
            <p:cNvSpPr>
              <a:spLocks/>
            </p:cNvSpPr>
            <p:nvPr/>
          </p:nvSpPr>
          <p:spPr bwMode="auto">
            <a:xfrm>
              <a:off x="5894388" y="3479801"/>
              <a:ext cx="22225" cy="17463"/>
            </a:xfrm>
            <a:custGeom>
              <a:avLst/>
              <a:gdLst>
                <a:gd name="T0" fmla="*/ 2 w 7"/>
                <a:gd name="T1" fmla="*/ 0 h 5"/>
                <a:gd name="T2" fmla="*/ 0 w 7"/>
                <a:gd name="T3" fmla="*/ 3 h 5"/>
                <a:gd name="T4" fmla="*/ 7 w 7"/>
                <a:gd name="T5" fmla="*/ 2 h 5"/>
                <a:gd name="T6" fmla="*/ 2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cubicBezTo>
                    <a:pt x="1" y="1"/>
                    <a:pt x="2" y="2"/>
                    <a:pt x="0" y="3"/>
                  </a:cubicBezTo>
                  <a:cubicBezTo>
                    <a:pt x="3" y="4"/>
                    <a:pt x="6" y="5"/>
                    <a:pt x="7" y="2"/>
                  </a:cubicBezTo>
                  <a:cubicBezTo>
                    <a:pt x="5" y="0"/>
                    <a:pt x="4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8" name="淘宝网Chenying0907出品 49"/>
            <p:cNvSpPr>
              <a:spLocks/>
            </p:cNvSpPr>
            <p:nvPr/>
          </p:nvSpPr>
          <p:spPr bwMode="auto">
            <a:xfrm>
              <a:off x="5735638" y="3451226"/>
              <a:ext cx="84138" cy="61913"/>
            </a:xfrm>
            <a:custGeom>
              <a:avLst/>
              <a:gdLst>
                <a:gd name="T0" fmla="*/ 21 w 26"/>
                <a:gd name="T1" fmla="*/ 1 h 19"/>
                <a:gd name="T2" fmla="*/ 19 w 26"/>
                <a:gd name="T3" fmla="*/ 0 h 19"/>
                <a:gd name="T4" fmla="*/ 15 w 26"/>
                <a:gd name="T5" fmla="*/ 2 h 19"/>
                <a:gd name="T6" fmla="*/ 11 w 26"/>
                <a:gd name="T7" fmla="*/ 5 h 19"/>
                <a:gd name="T8" fmla="*/ 9 w 26"/>
                <a:gd name="T9" fmla="*/ 2 h 19"/>
                <a:gd name="T10" fmla="*/ 5 w 26"/>
                <a:gd name="T11" fmla="*/ 11 h 19"/>
                <a:gd name="T12" fmla="*/ 4 w 26"/>
                <a:gd name="T13" fmla="*/ 9 h 19"/>
                <a:gd name="T14" fmla="*/ 2 w 26"/>
                <a:gd name="T15" fmla="*/ 14 h 19"/>
                <a:gd name="T16" fmla="*/ 5 w 26"/>
                <a:gd name="T17" fmla="*/ 12 h 19"/>
                <a:gd name="T18" fmla="*/ 6 w 26"/>
                <a:gd name="T19" fmla="*/ 16 h 19"/>
                <a:gd name="T20" fmla="*/ 12 w 26"/>
                <a:gd name="T21" fmla="*/ 12 h 19"/>
                <a:gd name="T22" fmla="*/ 17 w 26"/>
                <a:gd name="T23" fmla="*/ 10 h 19"/>
                <a:gd name="T24" fmla="*/ 14 w 26"/>
                <a:gd name="T25" fmla="*/ 8 h 19"/>
                <a:gd name="T26" fmla="*/ 15 w 26"/>
                <a:gd name="T27" fmla="*/ 7 h 19"/>
                <a:gd name="T28" fmla="*/ 20 w 26"/>
                <a:gd name="T29" fmla="*/ 5 h 19"/>
                <a:gd name="T30" fmla="*/ 20 w 26"/>
                <a:gd name="T31" fmla="*/ 11 h 19"/>
                <a:gd name="T32" fmla="*/ 26 w 26"/>
                <a:gd name="T33" fmla="*/ 14 h 19"/>
                <a:gd name="T34" fmla="*/ 21 w 26"/>
                <a:gd name="T3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9">
                  <a:moveTo>
                    <a:pt x="21" y="1"/>
                  </a:moveTo>
                  <a:cubicBezTo>
                    <a:pt x="20" y="1"/>
                    <a:pt x="20" y="0"/>
                    <a:pt x="19" y="0"/>
                  </a:cubicBezTo>
                  <a:cubicBezTo>
                    <a:pt x="18" y="2"/>
                    <a:pt x="16" y="0"/>
                    <a:pt x="15" y="2"/>
                  </a:cubicBezTo>
                  <a:cubicBezTo>
                    <a:pt x="17" y="4"/>
                    <a:pt x="12" y="6"/>
                    <a:pt x="11" y="5"/>
                  </a:cubicBezTo>
                  <a:cubicBezTo>
                    <a:pt x="10" y="4"/>
                    <a:pt x="11" y="2"/>
                    <a:pt x="9" y="2"/>
                  </a:cubicBezTo>
                  <a:cubicBezTo>
                    <a:pt x="7" y="5"/>
                    <a:pt x="8" y="8"/>
                    <a:pt x="5" y="11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3" y="11"/>
                    <a:pt x="0" y="13"/>
                    <a:pt x="2" y="14"/>
                  </a:cubicBezTo>
                  <a:cubicBezTo>
                    <a:pt x="3" y="14"/>
                    <a:pt x="4" y="11"/>
                    <a:pt x="5" y="12"/>
                  </a:cubicBezTo>
                  <a:cubicBezTo>
                    <a:pt x="6" y="14"/>
                    <a:pt x="7" y="15"/>
                    <a:pt x="6" y="16"/>
                  </a:cubicBezTo>
                  <a:cubicBezTo>
                    <a:pt x="9" y="19"/>
                    <a:pt x="10" y="13"/>
                    <a:pt x="12" y="12"/>
                  </a:cubicBezTo>
                  <a:cubicBezTo>
                    <a:pt x="13" y="15"/>
                    <a:pt x="17" y="13"/>
                    <a:pt x="17" y="10"/>
                  </a:cubicBezTo>
                  <a:cubicBezTo>
                    <a:pt x="17" y="8"/>
                    <a:pt x="14" y="10"/>
                    <a:pt x="14" y="8"/>
                  </a:cubicBezTo>
                  <a:cubicBezTo>
                    <a:pt x="15" y="8"/>
                    <a:pt x="14" y="8"/>
                    <a:pt x="15" y="7"/>
                  </a:cubicBezTo>
                  <a:cubicBezTo>
                    <a:pt x="16" y="6"/>
                    <a:pt x="18" y="6"/>
                    <a:pt x="20" y="5"/>
                  </a:cubicBezTo>
                  <a:cubicBezTo>
                    <a:pt x="21" y="7"/>
                    <a:pt x="21" y="9"/>
                    <a:pt x="20" y="11"/>
                  </a:cubicBezTo>
                  <a:cubicBezTo>
                    <a:pt x="22" y="12"/>
                    <a:pt x="23" y="16"/>
                    <a:pt x="26" y="14"/>
                  </a:cubicBezTo>
                  <a:cubicBezTo>
                    <a:pt x="25" y="9"/>
                    <a:pt x="20" y="6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9" name="淘宝网Chenying0907出品 50"/>
            <p:cNvSpPr>
              <a:spLocks/>
            </p:cNvSpPr>
            <p:nvPr/>
          </p:nvSpPr>
          <p:spPr bwMode="auto">
            <a:xfrm>
              <a:off x="5791201" y="3494088"/>
              <a:ext cx="9525" cy="9525"/>
            </a:xfrm>
            <a:custGeom>
              <a:avLst/>
              <a:gdLst>
                <a:gd name="T0" fmla="*/ 1 w 3"/>
                <a:gd name="T1" fmla="*/ 3 h 3"/>
                <a:gd name="T2" fmla="*/ 3 w 3"/>
                <a:gd name="T3" fmla="*/ 1 h 3"/>
                <a:gd name="T4" fmla="*/ 2 w 3"/>
                <a:gd name="T5" fmla="*/ 0 h 3"/>
                <a:gd name="T6" fmla="*/ 1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2" y="3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0" name="淘宝网Chenying0907出品 51"/>
            <p:cNvSpPr>
              <a:spLocks/>
            </p:cNvSpPr>
            <p:nvPr/>
          </p:nvSpPr>
          <p:spPr bwMode="auto">
            <a:xfrm>
              <a:off x="5719763" y="3497263"/>
              <a:ext cx="12700" cy="12700"/>
            </a:xfrm>
            <a:custGeom>
              <a:avLst/>
              <a:gdLst>
                <a:gd name="T0" fmla="*/ 1 w 4"/>
                <a:gd name="T1" fmla="*/ 3 h 4"/>
                <a:gd name="T2" fmla="*/ 4 w 4"/>
                <a:gd name="T3" fmla="*/ 2 h 4"/>
                <a:gd name="T4" fmla="*/ 2 w 4"/>
                <a:gd name="T5" fmla="*/ 0 h 4"/>
                <a:gd name="T6" fmla="*/ 1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2" y="2"/>
                    <a:pt x="3" y="4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1" name="淘宝网Chenying0907出品 52"/>
            <p:cNvSpPr>
              <a:spLocks/>
            </p:cNvSpPr>
            <p:nvPr/>
          </p:nvSpPr>
          <p:spPr bwMode="auto">
            <a:xfrm>
              <a:off x="5595938" y="3473451"/>
              <a:ext cx="9525" cy="14288"/>
            </a:xfrm>
            <a:custGeom>
              <a:avLst/>
              <a:gdLst>
                <a:gd name="T0" fmla="*/ 1 w 3"/>
                <a:gd name="T1" fmla="*/ 4 h 4"/>
                <a:gd name="T2" fmla="*/ 2 w 3"/>
                <a:gd name="T3" fmla="*/ 0 h 4"/>
                <a:gd name="T4" fmla="*/ 0 w 3"/>
                <a:gd name="T5" fmla="*/ 1 h 4"/>
                <a:gd name="T6" fmla="*/ 1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2" y="2"/>
                    <a:pt x="0" y="3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2" name="淘宝网Chenying0907出品 53"/>
            <p:cNvSpPr>
              <a:spLocks/>
            </p:cNvSpPr>
            <p:nvPr/>
          </p:nvSpPr>
          <p:spPr bwMode="auto">
            <a:xfrm>
              <a:off x="5592763" y="3516313"/>
              <a:ext cx="12700" cy="11113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0 h 3"/>
                <a:gd name="T4" fmla="*/ 3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4" y="2"/>
                    <a:pt x="3" y="1"/>
                    <a:pt x="3" y="0"/>
                  </a:cubicBezTo>
                  <a:cubicBezTo>
                    <a:pt x="1" y="2"/>
                    <a:pt x="0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3" name="淘宝网Chenying0907出品 54"/>
            <p:cNvSpPr>
              <a:spLocks/>
            </p:cNvSpPr>
            <p:nvPr/>
          </p:nvSpPr>
          <p:spPr bwMode="auto">
            <a:xfrm>
              <a:off x="5481638" y="3522663"/>
              <a:ext cx="25400" cy="23813"/>
            </a:xfrm>
            <a:custGeom>
              <a:avLst/>
              <a:gdLst>
                <a:gd name="T0" fmla="*/ 0 w 8"/>
                <a:gd name="T1" fmla="*/ 3 h 7"/>
                <a:gd name="T2" fmla="*/ 8 w 8"/>
                <a:gd name="T3" fmla="*/ 3 h 7"/>
                <a:gd name="T4" fmla="*/ 0 w 8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">
                  <a:moveTo>
                    <a:pt x="0" y="3"/>
                  </a:moveTo>
                  <a:cubicBezTo>
                    <a:pt x="1" y="6"/>
                    <a:pt x="6" y="7"/>
                    <a:pt x="8" y="3"/>
                  </a:cubicBezTo>
                  <a:cubicBezTo>
                    <a:pt x="5" y="0"/>
                    <a:pt x="3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4" name="淘宝网Chenying0907出品 55"/>
            <p:cNvSpPr>
              <a:spLocks/>
            </p:cNvSpPr>
            <p:nvPr/>
          </p:nvSpPr>
          <p:spPr bwMode="auto">
            <a:xfrm>
              <a:off x="6856413" y="3262313"/>
              <a:ext cx="58738" cy="30163"/>
            </a:xfrm>
            <a:custGeom>
              <a:avLst/>
              <a:gdLst>
                <a:gd name="T0" fmla="*/ 3 w 18"/>
                <a:gd name="T1" fmla="*/ 6 h 9"/>
                <a:gd name="T2" fmla="*/ 2 w 18"/>
                <a:gd name="T3" fmla="*/ 8 h 9"/>
                <a:gd name="T4" fmla="*/ 4 w 18"/>
                <a:gd name="T5" fmla="*/ 9 h 9"/>
                <a:gd name="T6" fmla="*/ 9 w 18"/>
                <a:gd name="T7" fmla="*/ 4 h 9"/>
                <a:gd name="T8" fmla="*/ 11 w 18"/>
                <a:gd name="T9" fmla="*/ 8 h 9"/>
                <a:gd name="T10" fmla="*/ 18 w 18"/>
                <a:gd name="T11" fmla="*/ 1 h 9"/>
                <a:gd name="T12" fmla="*/ 1 w 18"/>
                <a:gd name="T13" fmla="*/ 1 h 9"/>
                <a:gd name="T14" fmla="*/ 0 w 18"/>
                <a:gd name="T15" fmla="*/ 4 h 9"/>
                <a:gd name="T16" fmla="*/ 3 w 18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9">
                  <a:moveTo>
                    <a:pt x="3" y="6"/>
                  </a:moveTo>
                  <a:cubicBezTo>
                    <a:pt x="3" y="7"/>
                    <a:pt x="0" y="7"/>
                    <a:pt x="2" y="8"/>
                  </a:cubicBezTo>
                  <a:cubicBezTo>
                    <a:pt x="3" y="6"/>
                    <a:pt x="2" y="9"/>
                    <a:pt x="4" y="9"/>
                  </a:cubicBezTo>
                  <a:cubicBezTo>
                    <a:pt x="7" y="9"/>
                    <a:pt x="5" y="5"/>
                    <a:pt x="9" y="4"/>
                  </a:cubicBezTo>
                  <a:cubicBezTo>
                    <a:pt x="11" y="5"/>
                    <a:pt x="9" y="7"/>
                    <a:pt x="11" y="8"/>
                  </a:cubicBezTo>
                  <a:cubicBezTo>
                    <a:pt x="14" y="6"/>
                    <a:pt x="13" y="1"/>
                    <a:pt x="18" y="1"/>
                  </a:cubicBezTo>
                  <a:cubicBezTo>
                    <a:pt x="12" y="0"/>
                    <a:pt x="7" y="3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2" y="4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5" name="淘宝网Chenying0907出品 56"/>
            <p:cNvSpPr>
              <a:spLocks/>
            </p:cNvSpPr>
            <p:nvPr/>
          </p:nvSpPr>
          <p:spPr bwMode="auto">
            <a:xfrm>
              <a:off x="6797676" y="3327401"/>
              <a:ext cx="188913" cy="84138"/>
            </a:xfrm>
            <a:custGeom>
              <a:avLst/>
              <a:gdLst>
                <a:gd name="T0" fmla="*/ 6 w 58"/>
                <a:gd name="T1" fmla="*/ 23 h 25"/>
                <a:gd name="T2" fmla="*/ 1 w 58"/>
                <a:gd name="T3" fmla="*/ 19 h 25"/>
                <a:gd name="T4" fmla="*/ 1 w 58"/>
                <a:gd name="T5" fmla="*/ 23 h 25"/>
                <a:gd name="T6" fmla="*/ 16 w 58"/>
                <a:gd name="T7" fmla="*/ 24 h 25"/>
                <a:gd name="T8" fmla="*/ 18 w 58"/>
                <a:gd name="T9" fmla="*/ 19 h 25"/>
                <a:gd name="T10" fmla="*/ 28 w 58"/>
                <a:gd name="T11" fmla="*/ 21 h 25"/>
                <a:gd name="T12" fmla="*/ 32 w 58"/>
                <a:gd name="T13" fmla="*/ 18 h 25"/>
                <a:gd name="T14" fmla="*/ 35 w 58"/>
                <a:gd name="T15" fmla="*/ 12 h 25"/>
                <a:gd name="T16" fmla="*/ 39 w 58"/>
                <a:gd name="T17" fmla="*/ 15 h 25"/>
                <a:gd name="T18" fmla="*/ 33 w 58"/>
                <a:gd name="T19" fmla="*/ 17 h 25"/>
                <a:gd name="T20" fmla="*/ 33 w 58"/>
                <a:gd name="T21" fmla="*/ 21 h 25"/>
                <a:gd name="T22" fmla="*/ 39 w 58"/>
                <a:gd name="T23" fmla="*/ 22 h 25"/>
                <a:gd name="T24" fmla="*/ 41 w 58"/>
                <a:gd name="T25" fmla="*/ 13 h 25"/>
                <a:gd name="T26" fmla="*/ 51 w 58"/>
                <a:gd name="T27" fmla="*/ 10 h 25"/>
                <a:gd name="T28" fmla="*/ 50 w 58"/>
                <a:gd name="T29" fmla="*/ 14 h 25"/>
                <a:gd name="T30" fmla="*/ 47 w 58"/>
                <a:gd name="T31" fmla="*/ 13 h 25"/>
                <a:gd name="T32" fmla="*/ 43 w 58"/>
                <a:gd name="T33" fmla="*/ 19 h 25"/>
                <a:gd name="T34" fmla="*/ 51 w 58"/>
                <a:gd name="T35" fmla="*/ 20 h 25"/>
                <a:gd name="T36" fmla="*/ 48 w 58"/>
                <a:gd name="T37" fmla="*/ 17 h 25"/>
                <a:gd name="T38" fmla="*/ 58 w 58"/>
                <a:gd name="T39" fmla="*/ 11 h 25"/>
                <a:gd name="T40" fmla="*/ 55 w 58"/>
                <a:gd name="T41" fmla="*/ 2 h 25"/>
                <a:gd name="T42" fmla="*/ 50 w 58"/>
                <a:gd name="T43" fmla="*/ 2 h 25"/>
                <a:gd name="T44" fmla="*/ 51 w 58"/>
                <a:gd name="T45" fmla="*/ 6 h 25"/>
                <a:gd name="T46" fmla="*/ 48 w 58"/>
                <a:gd name="T47" fmla="*/ 9 h 25"/>
                <a:gd name="T48" fmla="*/ 30 w 58"/>
                <a:gd name="T49" fmla="*/ 13 h 25"/>
                <a:gd name="T50" fmla="*/ 20 w 58"/>
                <a:gd name="T51" fmla="*/ 10 h 25"/>
                <a:gd name="T52" fmla="*/ 6 w 58"/>
                <a:gd name="T5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" h="25">
                  <a:moveTo>
                    <a:pt x="6" y="23"/>
                  </a:moveTo>
                  <a:cubicBezTo>
                    <a:pt x="6" y="21"/>
                    <a:pt x="3" y="19"/>
                    <a:pt x="1" y="19"/>
                  </a:cubicBezTo>
                  <a:cubicBezTo>
                    <a:pt x="0" y="21"/>
                    <a:pt x="1" y="22"/>
                    <a:pt x="1" y="23"/>
                  </a:cubicBezTo>
                  <a:cubicBezTo>
                    <a:pt x="6" y="25"/>
                    <a:pt x="11" y="23"/>
                    <a:pt x="16" y="24"/>
                  </a:cubicBezTo>
                  <a:cubicBezTo>
                    <a:pt x="18" y="22"/>
                    <a:pt x="17" y="21"/>
                    <a:pt x="18" y="19"/>
                  </a:cubicBezTo>
                  <a:cubicBezTo>
                    <a:pt x="21" y="20"/>
                    <a:pt x="25" y="22"/>
                    <a:pt x="28" y="21"/>
                  </a:cubicBezTo>
                  <a:cubicBezTo>
                    <a:pt x="24" y="17"/>
                    <a:pt x="31" y="16"/>
                    <a:pt x="32" y="18"/>
                  </a:cubicBezTo>
                  <a:cubicBezTo>
                    <a:pt x="33" y="16"/>
                    <a:pt x="33" y="16"/>
                    <a:pt x="35" y="12"/>
                  </a:cubicBezTo>
                  <a:cubicBezTo>
                    <a:pt x="36" y="12"/>
                    <a:pt x="39" y="13"/>
                    <a:pt x="39" y="15"/>
                  </a:cubicBezTo>
                  <a:cubicBezTo>
                    <a:pt x="37" y="18"/>
                    <a:pt x="35" y="16"/>
                    <a:pt x="33" y="17"/>
                  </a:cubicBezTo>
                  <a:cubicBezTo>
                    <a:pt x="36" y="18"/>
                    <a:pt x="34" y="20"/>
                    <a:pt x="33" y="21"/>
                  </a:cubicBezTo>
                  <a:cubicBezTo>
                    <a:pt x="35" y="23"/>
                    <a:pt x="37" y="22"/>
                    <a:pt x="39" y="22"/>
                  </a:cubicBezTo>
                  <a:cubicBezTo>
                    <a:pt x="40" y="19"/>
                    <a:pt x="41" y="16"/>
                    <a:pt x="41" y="13"/>
                  </a:cubicBezTo>
                  <a:cubicBezTo>
                    <a:pt x="44" y="12"/>
                    <a:pt x="47" y="10"/>
                    <a:pt x="51" y="10"/>
                  </a:cubicBezTo>
                  <a:cubicBezTo>
                    <a:pt x="50" y="12"/>
                    <a:pt x="51" y="13"/>
                    <a:pt x="50" y="14"/>
                  </a:cubicBezTo>
                  <a:cubicBezTo>
                    <a:pt x="48" y="13"/>
                    <a:pt x="48" y="13"/>
                    <a:pt x="47" y="13"/>
                  </a:cubicBezTo>
                  <a:cubicBezTo>
                    <a:pt x="43" y="15"/>
                    <a:pt x="45" y="17"/>
                    <a:pt x="43" y="19"/>
                  </a:cubicBezTo>
                  <a:cubicBezTo>
                    <a:pt x="46" y="20"/>
                    <a:pt x="49" y="23"/>
                    <a:pt x="51" y="20"/>
                  </a:cubicBezTo>
                  <a:cubicBezTo>
                    <a:pt x="50" y="19"/>
                    <a:pt x="47" y="18"/>
                    <a:pt x="48" y="17"/>
                  </a:cubicBezTo>
                  <a:cubicBezTo>
                    <a:pt x="52" y="18"/>
                    <a:pt x="54" y="14"/>
                    <a:pt x="58" y="11"/>
                  </a:cubicBezTo>
                  <a:cubicBezTo>
                    <a:pt x="57" y="8"/>
                    <a:pt x="54" y="5"/>
                    <a:pt x="55" y="2"/>
                  </a:cubicBezTo>
                  <a:cubicBezTo>
                    <a:pt x="53" y="2"/>
                    <a:pt x="52" y="0"/>
                    <a:pt x="50" y="2"/>
                  </a:cubicBezTo>
                  <a:cubicBezTo>
                    <a:pt x="50" y="3"/>
                    <a:pt x="51" y="5"/>
                    <a:pt x="51" y="6"/>
                  </a:cubicBezTo>
                  <a:cubicBezTo>
                    <a:pt x="50" y="8"/>
                    <a:pt x="49" y="7"/>
                    <a:pt x="48" y="9"/>
                  </a:cubicBezTo>
                  <a:cubicBezTo>
                    <a:pt x="43" y="6"/>
                    <a:pt x="35" y="8"/>
                    <a:pt x="30" y="13"/>
                  </a:cubicBezTo>
                  <a:cubicBezTo>
                    <a:pt x="27" y="9"/>
                    <a:pt x="21" y="15"/>
                    <a:pt x="20" y="10"/>
                  </a:cubicBezTo>
                  <a:cubicBezTo>
                    <a:pt x="22" y="17"/>
                    <a:pt x="10" y="20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6" name="淘宝网Chenying0907出品 57"/>
            <p:cNvSpPr>
              <a:spLocks/>
            </p:cNvSpPr>
            <p:nvPr/>
          </p:nvSpPr>
          <p:spPr bwMode="auto">
            <a:xfrm>
              <a:off x="6824663" y="3265488"/>
              <a:ext cx="28575" cy="33338"/>
            </a:xfrm>
            <a:custGeom>
              <a:avLst/>
              <a:gdLst>
                <a:gd name="T0" fmla="*/ 0 w 9"/>
                <a:gd name="T1" fmla="*/ 7 h 10"/>
                <a:gd name="T2" fmla="*/ 9 w 9"/>
                <a:gd name="T3" fmla="*/ 3 h 10"/>
                <a:gd name="T4" fmla="*/ 2 w 9"/>
                <a:gd name="T5" fmla="*/ 0 h 10"/>
                <a:gd name="T6" fmla="*/ 0 w 9"/>
                <a:gd name="T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0" y="7"/>
                  </a:moveTo>
                  <a:cubicBezTo>
                    <a:pt x="3" y="10"/>
                    <a:pt x="7" y="5"/>
                    <a:pt x="9" y="3"/>
                  </a:cubicBezTo>
                  <a:cubicBezTo>
                    <a:pt x="6" y="3"/>
                    <a:pt x="3" y="0"/>
                    <a:pt x="2" y="0"/>
                  </a:cubicBezTo>
                  <a:cubicBezTo>
                    <a:pt x="3" y="3"/>
                    <a:pt x="0" y="4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7" name="淘宝网Chenying0907出品 58"/>
            <p:cNvSpPr>
              <a:spLocks/>
            </p:cNvSpPr>
            <p:nvPr/>
          </p:nvSpPr>
          <p:spPr bwMode="auto">
            <a:xfrm>
              <a:off x="6707188" y="3354388"/>
              <a:ext cx="30163" cy="17463"/>
            </a:xfrm>
            <a:custGeom>
              <a:avLst/>
              <a:gdLst>
                <a:gd name="T0" fmla="*/ 7 w 9"/>
                <a:gd name="T1" fmla="*/ 2 h 5"/>
                <a:gd name="T2" fmla="*/ 0 w 9"/>
                <a:gd name="T3" fmla="*/ 4 h 5"/>
                <a:gd name="T4" fmla="*/ 9 w 9"/>
                <a:gd name="T5" fmla="*/ 5 h 5"/>
                <a:gd name="T6" fmla="*/ 7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7" y="2"/>
                  </a:moveTo>
                  <a:cubicBezTo>
                    <a:pt x="5" y="4"/>
                    <a:pt x="1" y="0"/>
                    <a:pt x="0" y="4"/>
                  </a:cubicBezTo>
                  <a:cubicBezTo>
                    <a:pt x="4" y="4"/>
                    <a:pt x="6" y="4"/>
                    <a:pt x="9" y="5"/>
                  </a:cubicBezTo>
                  <a:cubicBezTo>
                    <a:pt x="9" y="4"/>
                    <a:pt x="8" y="3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8" name="淘宝网Chenying0907出品 59"/>
            <p:cNvSpPr>
              <a:spLocks/>
            </p:cNvSpPr>
            <p:nvPr/>
          </p:nvSpPr>
          <p:spPr bwMode="auto">
            <a:xfrm>
              <a:off x="6446838" y="3406776"/>
              <a:ext cx="23813" cy="33338"/>
            </a:xfrm>
            <a:custGeom>
              <a:avLst/>
              <a:gdLst>
                <a:gd name="T0" fmla="*/ 5 w 7"/>
                <a:gd name="T1" fmla="*/ 1 h 10"/>
                <a:gd name="T2" fmla="*/ 2 w 7"/>
                <a:gd name="T3" fmla="*/ 1 h 10"/>
                <a:gd name="T4" fmla="*/ 3 w 7"/>
                <a:gd name="T5" fmla="*/ 9 h 10"/>
                <a:gd name="T6" fmla="*/ 2 w 7"/>
                <a:gd name="T7" fmla="*/ 9 h 10"/>
                <a:gd name="T8" fmla="*/ 7 w 7"/>
                <a:gd name="T9" fmla="*/ 8 h 10"/>
                <a:gd name="T10" fmla="*/ 5 w 7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5" y="1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0" y="4"/>
                    <a:pt x="3" y="6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10"/>
                    <a:pt x="6" y="9"/>
                    <a:pt x="7" y="8"/>
                  </a:cubicBezTo>
                  <a:cubicBezTo>
                    <a:pt x="4" y="6"/>
                    <a:pt x="5" y="4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9" name="淘宝网Chenying0907出品 60"/>
            <p:cNvSpPr>
              <a:spLocks/>
            </p:cNvSpPr>
            <p:nvPr/>
          </p:nvSpPr>
          <p:spPr bwMode="auto">
            <a:xfrm>
              <a:off x="5927726" y="3430588"/>
              <a:ext cx="103188" cy="52388"/>
            </a:xfrm>
            <a:custGeom>
              <a:avLst/>
              <a:gdLst>
                <a:gd name="T0" fmla="*/ 30 w 32"/>
                <a:gd name="T1" fmla="*/ 5 h 16"/>
                <a:gd name="T2" fmla="*/ 28 w 32"/>
                <a:gd name="T3" fmla="*/ 5 h 16"/>
                <a:gd name="T4" fmla="*/ 28 w 32"/>
                <a:gd name="T5" fmla="*/ 1 h 16"/>
                <a:gd name="T6" fmla="*/ 25 w 32"/>
                <a:gd name="T7" fmla="*/ 7 h 16"/>
                <a:gd name="T8" fmla="*/ 18 w 32"/>
                <a:gd name="T9" fmla="*/ 8 h 16"/>
                <a:gd name="T10" fmla="*/ 17 w 32"/>
                <a:gd name="T11" fmla="*/ 6 h 16"/>
                <a:gd name="T12" fmla="*/ 13 w 32"/>
                <a:gd name="T13" fmla="*/ 7 h 16"/>
                <a:gd name="T14" fmla="*/ 14 w 32"/>
                <a:gd name="T15" fmla="*/ 4 h 16"/>
                <a:gd name="T16" fmla="*/ 22 w 32"/>
                <a:gd name="T17" fmla="*/ 1 h 16"/>
                <a:gd name="T18" fmla="*/ 14 w 32"/>
                <a:gd name="T19" fmla="*/ 0 h 16"/>
                <a:gd name="T20" fmla="*/ 0 w 32"/>
                <a:gd name="T21" fmla="*/ 14 h 16"/>
                <a:gd name="T22" fmla="*/ 5 w 32"/>
                <a:gd name="T23" fmla="*/ 14 h 16"/>
                <a:gd name="T24" fmla="*/ 12 w 32"/>
                <a:gd name="T25" fmla="*/ 10 h 16"/>
                <a:gd name="T26" fmla="*/ 13 w 32"/>
                <a:gd name="T27" fmla="*/ 14 h 16"/>
                <a:gd name="T28" fmla="*/ 14 w 32"/>
                <a:gd name="T29" fmla="*/ 15 h 16"/>
                <a:gd name="T30" fmla="*/ 19 w 32"/>
                <a:gd name="T31" fmla="*/ 9 h 16"/>
                <a:gd name="T32" fmla="*/ 18 w 32"/>
                <a:gd name="T33" fmla="*/ 15 h 16"/>
                <a:gd name="T34" fmla="*/ 26 w 32"/>
                <a:gd name="T35" fmla="*/ 11 h 16"/>
                <a:gd name="T36" fmla="*/ 25 w 32"/>
                <a:gd name="T37" fmla="*/ 7 h 16"/>
                <a:gd name="T38" fmla="*/ 27 w 32"/>
                <a:gd name="T39" fmla="*/ 9 h 16"/>
                <a:gd name="T40" fmla="*/ 30 w 32"/>
                <a:gd name="T41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16">
                  <a:moveTo>
                    <a:pt x="30" y="5"/>
                  </a:moveTo>
                  <a:cubicBezTo>
                    <a:pt x="30" y="6"/>
                    <a:pt x="29" y="6"/>
                    <a:pt x="28" y="5"/>
                  </a:cubicBezTo>
                  <a:cubicBezTo>
                    <a:pt x="27" y="4"/>
                    <a:pt x="30" y="2"/>
                    <a:pt x="28" y="1"/>
                  </a:cubicBezTo>
                  <a:cubicBezTo>
                    <a:pt x="25" y="2"/>
                    <a:pt x="27" y="5"/>
                    <a:pt x="25" y="7"/>
                  </a:cubicBezTo>
                  <a:cubicBezTo>
                    <a:pt x="22" y="6"/>
                    <a:pt x="21" y="9"/>
                    <a:pt x="18" y="8"/>
                  </a:cubicBezTo>
                  <a:cubicBezTo>
                    <a:pt x="19" y="7"/>
                    <a:pt x="18" y="7"/>
                    <a:pt x="17" y="6"/>
                  </a:cubicBezTo>
                  <a:cubicBezTo>
                    <a:pt x="16" y="7"/>
                    <a:pt x="15" y="8"/>
                    <a:pt x="13" y="7"/>
                  </a:cubicBezTo>
                  <a:cubicBezTo>
                    <a:pt x="12" y="6"/>
                    <a:pt x="13" y="5"/>
                    <a:pt x="14" y="4"/>
                  </a:cubicBezTo>
                  <a:cubicBezTo>
                    <a:pt x="17" y="6"/>
                    <a:pt x="19" y="2"/>
                    <a:pt x="22" y="1"/>
                  </a:cubicBezTo>
                  <a:cubicBezTo>
                    <a:pt x="19" y="0"/>
                    <a:pt x="17" y="0"/>
                    <a:pt x="14" y="0"/>
                  </a:cubicBezTo>
                  <a:cubicBezTo>
                    <a:pt x="11" y="7"/>
                    <a:pt x="3" y="5"/>
                    <a:pt x="0" y="14"/>
                  </a:cubicBezTo>
                  <a:cubicBezTo>
                    <a:pt x="2" y="13"/>
                    <a:pt x="3" y="14"/>
                    <a:pt x="5" y="14"/>
                  </a:cubicBezTo>
                  <a:cubicBezTo>
                    <a:pt x="6" y="11"/>
                    <a:pt x="9" y="9"/>
                    <a:pt x="12" y="10"/>
                  </a:cubicBezTo>
                  <a:cubicBezTo>
                    <a:pt x="14" y="11"/>
                    <a:pt x="10" y="13"/>
                    <a:pt x="13" y="14"/>
                  </a:cubicBezTo>
                  <a:cubicBezTo>
                    <a:pt x="13" y="14"/>
                    <a:pt x="14" y="14"/>
                    <a:pt x="14" y="15"/>
                  </a:cubicBezTo>
                  <a:cubicBezTo>
                    <a:pt x="17" y="12"/>
                    <a:pt x="17" y="10"/>
                    <a:pt x="19" y="9"/>
                  </a:cubicBezTo>
                  <a:cubicBezTo>
                    <a:pt x="21" y="11"/>
                    <a:pt x="18" y="14"/>
                    <a:pt x="18" y="15"/>
                  </a:cubicBezTo>
                  <a:cubicBezTo>
                    <a:pt x="21" y="16"/>
                    <a:pt x="23" y="13"/>
                    <a:pt x="26" y="11"/>
                  </a:cubicBezTo>
                  <a:cubicBezTo>
                    <a:pt x="24" y="10"/>
                    <a:pt x="24" y="9"/>
                    <a:pt x="25" y="7"/>
                  </a:cubicBezTo>
                  <a:cubicBezTo>
                    <a:pt x="26" y="8"/>
                    <a:pt x="26" y="9"/>
                    <a:pt x="27" y="9"/>
                  </a:cubicBezTo>
                  <a:cubicBezTo>
                    <a:pt x="28" y="7"/>
                    <a:pt x="32" y="6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0" name="淘宝网Chenying0907出品 61"/>
            <p:cNvSpPr>
              <a:spLocks/>
            </p:cNvSpPr>
            <p:nvPr/>
          </p:nvSpPr>
          <p:spPr bwMode="auto">
            <a:xfrm>
              <a:off x="5422901" y="3487738"/>
              <a:ext cx="80963" cy="65088"/>
            </a:xfrm>
            <a:custGeom>
              <a:avLst/>
              <a:gdLst>
                <a:gd name="T0" fmla="*/ 23 w 25"/>
                <a:gd name="T1" fmla="*/ 0 h 20"/>
                <a:gd name="T2" fmla="*/ 13 w 25"/>
                <a:gd name="T3" fmla="*/ 4 h 20"/>
                <a:gd name="T4" fmla="*/ 9 w 25"/>
                <a:gd name="T5" fmla="*/ 2 h 20"/>
                <a:gd name="T6" fmla="*/ 0 w 25"/>
                <a:gd name="T7" fmla="*/ 12 h 20"/>
                <a:gd name="T8" fmla="*/ 3 w 25"/>
                <a:gd name="T9" fmla="*/ 20 h 20"/>
                <a:gd name="T10" fmla="*/ 16 w 25"/>
                <a:gd name="T11" fmla="*/ 17 h 20"/>
                <a:gd name="T12" fmla="*/ 12 w 25"/>
                <a:gd name="T13" fmla="*/ 10 h 20"/>
                <a:gd name="T14" fmla="*/ 10 w 25"/>
                <a:gd name="T15" fmla="*/ 14 h 20"/>
                <a:gd name="T16" fmla="*/ 5 w 25"/>
                <a:gd name="T17" fmla="*/ 10 h 20"/>
                <a:gd name="T18" fmla="*/ 12 w 25"/>
                <a:gd name="T19" fmla="*/ 10 h 20"/>
                <a:gd name="T20" fmla="*/ 13 w 25"/>
                <a:gd name="T21" fmla="*/ 5 h 20"/>
                <a:gd name="T22" fmla="*/ 18 w 25"/>
                <a:gd name="T23" fmla="*/ 7 h 20"/>
                <a:gd name="T24" fmla="*/ 20 w 25"/>
                <a:gd name="T25" fmla="*/ 4 h 20"/>
                <a:gd name="T26" fmla="*/ 23 w 25"/>
                <a:gd name="T27" fmla="*/ 5 h 20"/>
                <a:gd name="T28" fmla="*/ 23 w 25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0">
                  <a:moveTo>
                    <a:pt x="23" y="0"/>
                  </a:moveTo>
                  <a:cubicBezTo>
                    <a:pt x="20" y="2"/>
                    <a:pt x="16" y="0"/>
                    <a:pt x="13" y="4"/>
                  </a:cubicBezTo>
                  <a:cubicBezTo>
                    <a:pt x="12" y="3"/>
                    <a:pt x="11" y="3"/>
                    <a:pt x="9" y="2"/>
                  </a:cubicBezTo>
                  <a:cubicBezTo>
                    <a:pt x="5" y="5"/>
                    <a:pt x="2" y="6"/>
                    <a:pt x="0" y="12"/>
                  </a:cubicBezTo>
                  <a:cubicBezTo>
                    <a:pt x="2" y="14"/>
                    <a:pt x="2" y="17"/>
                    <a:pt x="3" y="20"/>
                  </a:cubicBezTo>
                  <a:cubicBezTo>
                    <a:pt x="6" y="14"/>
                    <a:pt x="12" y="20"/>
                    <a:pt x="16" y="17"/>
                  </a:cubicBezTo>
                  <a:cubicBezTo>
                    <a:pt x="16" y="15"/>
                    <a:pt x="14" y="12"/>
                    <a:pt x="12" y="10"/>
                  </a:cubicBezTo>
                  <a:cubicBezTo>
                    <a:pt x="12" y="11"/>
                    <a:pt x="11" y="12"/>
                    <a:pt x="10" y="14"/>
                  </a:cubicBezTo>
                  <a:cubicBezTo>
                    <a:pt x="7" y="13"/>
                    <a:pt x="6" y="11"/>
                    <a:pt x="5" y="10"/>
                  </a:cubicBezTo>
                  <a:cubicBezTo>
                    <a:pt x="7" y="8"/>
                    <a:pt x="9" y="8"/>
                    <a:pt x="12" y="10"/>
                  </a:cubicBezTo>
                  <a:cubicBezTo>
                    <a:pt x="14" y="8"/>
                    <a:pt x="13" y="7"/>
                    <a:pt x="13" y="5"/>
                  </a:cubicBezTo>
                  <a:cubicBezTo>
                    <a:pt x="15" y="7"/>
                    <a:pt x="16" y="5"/>
                    <a:pt x="18" y="7"/>
                  </a:cubicBezTo>
                  <a:cubicBezTo>
                    <a:pt x="19" y="6"/>
                    <a:pt x="19" y="5"/>
                    <a:pt x="20" y="4"/>
                  </a:cubicBezTo>
                  <a:cubicBezTo>
                    <a:pt x="21" y="4"/>
                    <a:pt x="22" y="4"/>
                    <a:pt x="23" y="5"/>
                  </a:cubicBezTo>
                  <a:cubicBezTo>
                    <a:pt x="25" y="4"/>
                    <a:pt x="25" y="2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1" name="淘宝网Chenying0907出品 62"/>
            <p:cNvSpPr>
              <a:spLocks noEditPoints="1"/>
            </p:cNvSpPr>
            <p:nvPr/>
          </p:nvSpPr>
          <p:spPr bwMode="auto">
            <a:xfrm>
              <a:off x="5465763" y="3446463"/>
              <a:ext cx="249238" cy="90488"/>
            </a:xfrm>
            <a:custGeom>
              <a:avLst/>
              <a:gdLst>
                <a:gd name="T0" fmla="*/ 60 w 77"/>
                <a:gd name="T1" fmla="*/ 9 h 27"/>
                <a:gd name="T2" fmla="*/ 61 w 77"/>
                <a:gd name="T3" fmla="*/ 15 h 27"/>
                <a:gd name="T4" fmla="*/ 48 w 77"/>
                <a:gd name="T5" fmla="*/ 19 h 27"/>
                <a:gd name="T6" fmla="*/ 47 w 77"/>
                <a:gd name="T7" fmla="*/ 17 h 27"/>
                <a:gd name="T8" fmla="*/ 53 w 77"/>
                <a:gd name="T9" fmla="*/ 12 h 27"/>
                <a:gd name="T10" fmla="*/ 55 w 77"/>
                <a:gd name="T11" fmla="*/ 16 h 27"/>
                <a:gd name="T12" fmla="*/ 56 w 77"/>
                <a:gd name="T13" fmla="*/ 8 h 27"/>
                <a:gd name="T14" fmla="*/ 48 w 77"/>
                <a:gd name="T15" fmla="*/ 12 h 27"/>
                <a:gd name="T16" fmla="*/ 45 w 77"/>
                <a:gd name="T17" fmla="*/ 10 h 27"/>
                <a:gd name="T18" fmla="*/ 40 w 77"/>
                <a:gd name="T19" fmla="*/ 14 h 27"/>
                <a:gd name="T20" fmla="*/ 35 w 77"/>
                <a:gd name="T21" fmla="*/ 9 h 27"/>
                <a:gd name="T22" fmla="*/ 27 w 77"/>
                <a:gd name="T23" fmla="*/ 12 h 27"/>
                <a:gd name="T24" fmla="*/ 26 w 77"/>
                <a:gd name="T25" fmla="*/ 17 h 27"/>
                <a:gd name="T26" fmla="*/ 22 w 77"/>
                <a:gd name="T27" fmla="*/ 18 h 27"/>
                <a:gd name="T28" fmla="*/ 22 w 77"/>
                <a:gd name="T29" fmla="*/ 12 h 27"/>
                <a:gd name="T30" fmla="*/ 14 w 77"/>
                <a:gd name="T31" fmla="*/ 17 h 27"/>
                <a:gd name="T32" fmla="*/ 10 w 77"/>
                <a:gd name="T33" fmla="*/ 17 h 27"/>
                <a:gd name="T34" fmla="*/ 8 w 77"/>
                <a:gd name="T35" fmla="*/ 20 h 27"/>
                <a:gd name="T36" fmla="*/ 4 w 77"/>
                <a:gd name="T37" fmla="*/ 23 h 27"/>
                <a:gd name="T38" fmla="*/ 8 w 77"/>
                <a:gd name="T39" fmla="*/ 21 h 27"/>
                <a:gd name="T40" fmla="*/ 9 w 77"/>
                <a:gd name="T41" fmla="*/ 23 h 27"/>
                <a:gd name="T42" fmla="*/ 18 w 77"/>
                <a:gd name="T43" fmla="*/ 21 h 27"/>
                <a:gd name="T44" fmla="*/ 18 w 77"/>
                <a:gd name="T45" fmla="*/ 27 h 27"/>
                <a:gd name="T46" fmla="*/ 29 w 77"/>
                <a:gd name="T47" fmla="*/ 25 h 27"/>
                <a:gd name="T48" fmla="*/ 37 w 77"/>
                <a:gd name="T49" fmla="*/ 20 h 27"/>
                <a:gd name="T50" fmla="*/ 41 w 77"/>
                <a:gd name="T51" fmla="*/ 16 h 27"/>
                <a:gd name="T52" fmla="*/ 46 w 77"/>
                <a:gd name="T53" fmla="*/ 18 h 27"/>
                <a:gd name="T54" fmla="*/ 46 w 77"/>
                <a:gd name="T55" fmla="*/ 24 h 27"/>
                <a:gd name="T56" fmla="*/ 58 w 77"/>
                <a:gd name="T57" fmla="*/ 21 h 27"/>
                <a:gd name="T58" fmla="*/ 62 w 77"/>
                <a:gd name="T59" fmla="*/ 17 h 27"/>
                <a:gd name="T60" fmla="*/ 64 w 77"/>
                <a:gd name="T61" fmla="*/ 21 h 27"/>
                <a:gd name="T62" fmla="*/ 68 w 77"/>
                <a:gd name="T63" fmla="*/ 16 h 27"/>
                <a:gd name="T64" fmla="*/ 73 w 77"/>
                <a:gd name="T65" fmla="*/ 17 h 27"/>
                <a:gd name="T66" fmla="*/ 72 w 77"/>
                <a:gd name="T67" fmla="*/ 21 h 27"/>
                <a:gd name="T68" fmla="*/ 75 w 77"/>
                <a:gd name="T69" fmla="*/ 22 h 27"/>
                <a:gd name="T70" fmla="*/ 77 w 77"/>
                <a:gd name="T71" fmla="*/ 18 h 27"/>
                <a:gd name="T72" fmla="*/ 60 w 77"/>
                <a:gd name="T73" fmla="*/ 9 h 27"/>
                <a:gd name="T74" fmla="*/ 26 w 77"/>
                <a:gd name="T75" fmla="*/ 21 h 27"/>
                <a:gd name="T76" fmla="*/ 28 w 77"/>
                <a:gd name="T77" fmla="*/ 23 h 27"/>
                <a:gd name="T78" fmla="*/ 26 w 77"/>
                <a:gd name="T79" fmla="*/ 21 h 27"/>
                <a:gd name="T80" fmla="*/ 66 w 77"/>
                <a:gd name="T81" fmla="*/ 15 h 27"/>
                <a:gd name="T82" fmla="*/ 66 w 77"/>
                <a:gd name="T83" fmla="*/ 10 h 27"/>
                <a:gd name="T84" fmla="*/ 66 w 77"/>
                <a:gd name="T85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" h="27">
                  <a:moveTo>
                    <a:pt x="60" y="9"/>
                  </a:moveTo>
                  <a:cubicBezTo>
                    <a:pt x="60" y="11"/>
                    <a:pt x="61" y="13"/>
                    <a:pt x="61" y="15"/>
                  </a:cubicBezTo>
                  <a:cubicBezTo>
                    <a:pt x="57" y="17"/>
                    <a:pt x="53" y="18"/>
                    <a:pt x="48" y="19"/>
                  </a:cubicBezTo>
                  <a:cubicBezTo>
                    <a:pt x="48" y="19"/>
                    <a:pt x="46" y="18"/>
                    <a:pt x="47" y="17"/>
                  </a:cubicBezTo>
                  <a:cubicBezTo>
                    <a:pt x="49" y="16"/>
                    <a:pt x="51" y="13"/>
                    <a:pt x="53" y="12"/>
                  </a:cubicBezTo>
                  <a:cubicBezTo>
                    <a:pt x="54" y="13"/>
                    <a:pt x="53" y="15"/>
                    <a:pt x="55" y="16"/>
                  </a:cubicBezTo>
                  <a:cubicBezTo>
                    <a:pt x="58" y="14"/>
                    <a:pt x="57" y="10"/>
                    <a:pt x="56" y="8"/>
                  </a:cubicBezTo>
                  <a:cubicBezTo>
                    <a:pt x="53" y="6"/>
                    <a:pt x="50" y="8"/>
                    <a:pt x="48" y="12"/>
                  </a:cubicBezTo>
                  <a:cubicBezTo>
                    <a:pt x="47" y="11"/>
                    <a:pt x="46" y="10"/>
                    <a:pt x="45" y="10"/>
                  </a:cubicBezTo>
                  <a:cubicBezTo>
                    <a:pt x="44" y="12"/>
                    <a:pt x="43" y="15"/>
                    <a:pt x="40" y="14"/>
                  </a:cubicBezTo>
                  <a:cubicBezTo>
                    <a:pt x="41" y="12"/>
                    <a:pt x="37" y="12"/>
                    <a:pt x="35" y="9"/>
                  </a:cubicBezTo>
                  <a:cubicBezTo>
                    <a:pt x="32" y="11"/>
                    <a:pt x="30" y="9"/>
                    <a:pt x="27" y="12"/>
                  </a:cubicBezTo>
                  <a:cubicBezTo>
                    <a:pt x="25" y="14"/>
                    <a:pt x="28" y="15"/>
                    <a:pt x="26" y="17"/>
                  </a:cubicBezTo>
                  <a:cubicBezTo>
                    <a:pt x="25" y="18"/>
                    <a:pt x="24" y="20"/>
                    <a:pt x="22" y="18"/>
                  </a:cubicBezTo>
                  <a:cubicBezTo>
                    <a:pt x="24" y="15"/>
                    <a:pt x="24" y="13"/>
                    <a:pt x="22" y="12"/>
                  </a:cubicBezTo>
                  <a:cubicBezTo>
                    <a:pt x="20" y="16"/>
                    <a:pt x="17" y="13"/>
                    <a:pt x="14" y="17"/>
                  </a:cubicBezTo>
                  <a:cubicBezTo>
                    <a:pt x="12" y="15"/>
                    <a:pt x="12" y="17"/>
                    <a:pt x="10" y="17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6" y="19"/>
                    <a:pt x="0" y="21"/>
                    <a:pt x="4" y="23"/>
                  </a:cubicBezTo>
                  <a:cubicBezTo>
                    <a:pt x="6" y="23"/>
                    <a:pt x="5" y="21"/>
                    <a:pt x="8" y="21"/>
                  </a:cubicBezTo>
                  <a:cubicBezTo>
                    <a:pt x="8" y="22"/>
                    <a:pt x="8" y="23"/>
                    <a:pt x="9" y="23"/>
                  </a:cubicBezTo>
                  <a:cubicBezTo>
                    <a:pt x="12" y="22"/>
                    <a:pt x="15" y="17"/>
                    <a:pt x="18" y="21"/>
                  </a:cubicBezTo>
                  <a:cubicBezTo>
                    <a:pt x="17" y="24"/>
                    <a:pt x="19" y="25"/>
                    <a:pt x="18" y="27"/>
                  </a:cubicBezTo>
                  <a:cubicBezTo>
                    <a:pt x="22" y="25"/>
                    <a:pt x="26" y="27"/>
                    <a:pt x="29" y="25"/>
                  </a:cubicBezTo>
                  <a:cubicBezTo>
                    <a:pt x="31" y="23"/>
                    <a:pt x="35" y="18"/>
                    <a:pt x="37" y="20"/>
                  </a:cubicBezTo>
                  <a:cubicBezTo>
                    <a:pt x="38" y="19"/>
                    <a:pt x="39" y="17"/>
                    <a:pt x="41" y="16"/>
                  </a:cubicBezTo>
                  <a:cubicBezTo>
                    <a:pt x="42" y="17"/>
                    <a:pt x="44" y="17"/>
                    <a:pt x="46" y="18"/>
                  </a:cubicBezTo>
                  <a:cubicBezTo>
                    <a:pt x="45" y="20"/>
                    <a:pt x="46" y="22"/>
                    <a:pt x="46" y="24"/>
                  </a:cubicBezTo>
                  <a:cubicBezTo>
                    <a:pt x="50" y="22"/>
                    <a:pt x="54" y="22"/>
                    <a:pt x="58" y="21"/>
                  </a:cubicBezTo>
                  <a:cubicBezTo>
                    <a:pt x="58" y="19"/>
                    <a:pt x="61" y="17"/>
                    <a:pt x="62" y="17"/>
                  </a:cubicBezTo>
                  <a:cubicBezTo>
                    <a:pt x="63" y="19"/>
                    <a:pt x="62" y="20"/>
                    <a:pt x="64" y="21"/>
                  </a:cubicBezTo>
                  <a:cubicBezTo>
                    <a:pt x="66" y="20"/>
                    <a:pt x="66" y="18"/>
                    <a:pt x="68" y="16"/>
                  </a:cubicBezTo>
                  <a:cubicBezTo>
                    <a:pt x="70" y="17"/>
                    <a:pt x="71" y="16"/>
                    <a:pt x="73" y="17"/>
                  </a:cubicBezTo>
                  <a:cubicBezTo>
                    <a:pt x="72" y="19"/>
                    <a:pt x="72" y="19"/>
                    <a:pt x="72" y="21"/>
                  </a:cubicBezTo>
                  <a:cubicBezTo>
                    <a:pt x="73" y="22"/>
                    <a:pt x="74" y="21"/>
                    <a:pt x="75" y="22"/>
                  </a:cubicBezTo>
                  <a:cubicBezTo>
                    <a:pt x="77" y="20"/>
                    <a:pt x="76" y="19"/>
                    <a:pt x="77" y="18"/>
                  </a:cubicBezTo>
                  <a:cubicBezTo>
                    <a:pt x="71" y="14"/>
                    <a:pt x="68" y="0"/>
                    <a:pt x="60" y="9"/>
                  </a:cubicBezTo>
                  <a:close/>
                  <a:moveTo>
                    <a:pt x="26" y="21"/>
                  </a:moveTo>
                  <a:cubicBezTo>
                    <a:pt x="26" y="22"/>
                    <a:pt x="27" y="22"/>
                    <a:pt x="28" y="23"/>
                  </a:cubicBezTo>
                  <a:cubicBezTo>
                    <a:pt x="26" y="25"/>
                    <a:pt x="23" y="23"/>
                    <a:pt x="26" y="21"/>
                  </a:cubicBezTo>
                  <a:close/>
                  <a:moveTo>
                    <a:pt x="66" y="15"/>
                  </a:moveTo>
                  <a:cubicBezTo>
                    <a:pt x="64" y="14"/>
                    <a:pt x="64" y="12"/>
                    <a:pt x="66" y="10"/>
                  </a:cubicBezTo>
                  <a:cubicBezTo>
                    <a:pt x="70" y="12"/>
                    <a:pt x="69" y="15"/>
                    <a:pt x="6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2" name="淘宝网Chenying0907出品 63"/>
            <p:cNvSpPr>
              <a:spLocks noEditPoints="1"/>
            </p:cNvSpPr>
            <p:nvPr/>
          </p:nvSpPr>
          <p:spPr bwMode="auto">
            <a:xfrm>
              <a:off x="5302251" y="3509963"/>
              <a:ext cx="114300" cy="63500"/>
            </a:xfrm>
            <a:custGeom>
              <a:avLst/>
              <a:gdLst>
                <a:gd name="T0" fmla="*/ 32 w 35"/>
                <a:gd name="T1" fmla="*/ 1 h 19"/>
                <a:gd name="T2" fmla="*/ 27 w 35"/>
                <a:gd name="T3" fmla="*/ 3 h 19"/>
                <a:gd name="T4" fmla="*/ 25 w 35"/>
                <a:gd name="T5" fmla="*/ 1 h 19"/>
                <a:gd name="T6" fmla="*/ 15 w 35"/>
                <a:gd name="T7" fmla="*/ 3 h 19"/>
                <a:gd name="T8" fmla="*/ 13 w 35"/>
                <a:gd name="T9" fmla="*/ 0 h 19"/>
                <a:gd name="T10" fmla="*/ 5 w 35"/>
                <a:gd name="T11" fmla="*/ 4 h 19"/>
                <a:gd name="T12" fmla="*/ 5 w 35"/>
                <a:gd name="T13" fmla="*/ 1 h 19"/>
                <a:gd name="T14" fmla="*/ 2 w 35"/>
                <a:gd name="T15" fmla="*/ 3 h 19"/>
                <a:gd name="T16" fmla="*/ 4 w 35"/>
                <a:gd name="T17" fmla="*/ 6 h 19"/>
                <a:gd name="T18" fmla="*/ 0 w 35"/>
                <a:gd name="T19" fmla="*/ 16 h 19"/>
                <a:gd name="T20" fmla="*/ 3 w 35"/>
                <a:gd name="T21" fmla="*/ 19 h 19"/>
                <a:gd name="T22" fmla="*/ 13 w 35"/>
                <a:gd name="T23" fmla="*/ 12 h 19"/>
                <a:gd name="T24" fmla="*/ 11 w 35"/>
                <a:gd name="T25" fmla="*/ 7 h 19"/>
                <a:gd name="T26" fmla="*/ 14 w 35"/>
                <a:gd name="T27" fmla="*/ 14 h 19"/>
                <a:gd name="T28" fmla="*/ 24 w 35"/>
                <a:gd name="T29" fmla="*/ 14 h 19"/>
                <a:gd name="T30" fmla="*/ 27 w 35"/>
                <a:gd name="T31" fmla="*/ 9 h 19"/>
                <a:gd name="T32" fmla="*/ 29 w 35"/>
                <a:gd name="T33" fmla="*/ 15 h 19"/>
                <a:gd name="T34" fmla="*/ 35 w 35"/>
                <a:gd name="T35" fmla="*/ 10 h 19"/>
                <a:gd name="T36" fmla="*/ 32 w 35"/>
                <a:gd name="T37" fmla="*/ 1 h 19"/>
                <a:gd name="T38" fmla="*/ 19 w 35"/>
                <a:gd name="T39" fmla="*/ 13 h 19"/>
                <a:gd name="T40" fmla="*/ 20 w 35"/>
                <a:gd name="T41" fmla="*/ 6 h 19"/>
                <a:gd name="T42" fmla="*/ 19 w 35"/>
                <a:gd name="T43" fmla="*/ 13 h 19"/>
                <a:gd name="T44" fmla="*/ 22 w 35"/>
                <a:gd name="T45" fmla="*/ 4 h 19"/>
                <a:gd name="T46" fmla="*/ 25 w 35"/>
                <a:gd name="T47" fmla="*/ 5 h 19"/>
                <a:gd name="T48" fmla="*/ 22 w 35"/>
                <a:gd name="T4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19">
                  <a:moveTo>
                    <a:pt x="32" y="1"/>
                  </a:moveTo>
                  <a:cubicBezTo>
                    <a:pt x="30" y="2"/>
                    <a:pt x="29" y="5"/>
                    <a:pt x="27" y="3"/>
                  </a:cubicBezTo>
                  <a:cubicBezTo>
                    <a:pt x="26" y="2"/>
                    <a:pt x="27" y="1"/>
                    <a:pt x="25" y="1"/>
                  </a:cubicBezTo>
                  <a:cubicBezTo>
                    <a:pt x="22" y="2"/>
                    <a:pt x="18" y="0"/>
                    <a:pt x="15" y="3"/>
                  </a:cubicBezTo>
                  <a:cubicBezTo>
                    <a:pt x="12" y="2"/>
                    <a:pt x="15" y="1"/>
                    <a:pt x="13" y="0"/>
                  </a:cubicBezTo>
                  <a:cubicBezTo>
                    <a:pt x="11" y="1"/>
                    <a:pt x="8" y="6"/>
                    <a:pt x="5" y="4"/>
                  </a:cubicBezTo>
                  <a:cubicBezTo>
                    <a:pt x="4" y="3"/>
                    <a:pt x="7" y="2"/>
                    <a:pt x="5" y="1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2" y="4"/>
                    <a:pt x="2" y="5"/>
                    <a:pt x="4" y="6"/>
                  </a:cubicBezTo>
                  <a:cubicBezTo>
                    <a:pt x="4" y="11"/>
                    <a:pt x="3" y="15"/>
                    <a:pt x="0" y="16"/>
                  </a:cubicBezTo>
                  <a:cubicBezTo>
                    <a:pt x="1" y="17"/>
                    <a:pt x="1" y="18"/>
                    <a:pt x="3" y="19"/>
                  </a:cubicBezTo>
                  <a:cubicBezTo>
                    <a:pt x="6" y="17"/>
                    <a:pt x="8" y="15"/>
                    <a:pt x="13" y="12"/>
                  </a:cubicBezTo>
                  <a:cubicBezTo>
                    <a:pt x="11" y="11"/>
                    <a:pt x="9" y="9"/>
                    <a:pt x="11" y="7"/>
                  </a:cubicBezTo>
                  <a:cubicBezTo>
                    <a:pt x="14" y="9"/>
                    <a:pt x="15" y="12"/>
                    <a:pt x="14" y="14"/>
                  </a:cubicBezTo>
                  <a:cubicBezTo>
                    <a:pt x="18" y="16"/>
                    <a:pt x="21" y="15"/>
                    <a:pt x="24" y="14"/>
                  </a:cubicBezTo>
                  <a:cubicBezTo>
                    <a:pt x="26" y="12"/>
                    <a:pt x="23" y="9"/>
                    <a:pt x="27" y="9"/>
                  </a:cubicBezTo>
                  <a:cubicBezTo>
                    <a:pt x="27" y="11"/>
                    <a:pt x="28" y="13"/>
                    <a:pt x="29" y="15"/>
                  </a:cubicBezTo>
                  <a:cubicBezTo>
                    <a:pt x="31" y="13"/>
                    <a:pt x="34" y="13"/>
                    <a:pt x="35" y="10"/>
                  </a:cubicBezTo>
                  <a:cubicBezTo>
                    <a:pt x="32" y="8"/>
                    <a:pt x="35" y="4"/>
                    <a:pt x="32" y="1"/>
                  </a:cubicBezTo>
                  <a:close/>
                  <a:moveTo>
                    <a:pt x="19" y="13"/>
                  </a:moveTo>
                  <a:cubicBezTo>
                    <a:pt x="16" y="11"/>
                    <a:pt x="17" y="8"/>
                    <a:pt x="20" y="6"/>
                  </a:cubicBezTo>
                  <a:cubicBezTo>
                    <a:pt x="22" y="8"/>
                    <a:pt x="21" y="12"/>
                    <a:pt x="19" y="13"/>
                  </a:cubicBezTo>
                  <a:close/>
                  <a:moveTo>
                    <a:pt x="22" y="4"/>
                  </a:moveTo>
                  <a:cubicBezTo>
                    <a:pt x="23" y="3"/>
                    <a:pt x="24" y="3"/>
                    <a:pt x="25" y="5"/>
                  </a:cubicBezTo>
                  <a:cubicBezTo>
                    <a:pt x="24" y="5"/>
                    <a:pt x="23" y="5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3" name="淘宝网Chenying0907出品 64"/>
            <p:cNvSpPr>
              <a:spLocks noEditPoints="1"/>
            </p:cNvSpPr>
            <p:nvPr/>
          </p:nvSpPr>
          <p:spPr bwMode="auto">
            <a:xfrm>
              <a:off x="4811714" y="3516311"/>
              <a:ext cx="490538" cy="119063"/>
            </a:xfrm>
            <a:custGeom>
              <a:avLst/>
              <a:gdLst>
                <a:gd name="T0" fmla="*/ 151 w 151"/>
                <a:gd name="T1" fmla="*/ 0 h 36"/>
                <a:gd name="T2" fmla="*/ 136 w 151"/>
                <a:gd name="T3" fmla="*/ 5 h 36"/>
                <a:gd name="T4" fmla="*/ 131 w 151"/>
                <a:gd name="T5" fmla="*/ 5 h 36"/>
                <a:gd name="T6" fmla="*/ 106 w 151"/>
                <a:gd name="T7" fmla="*/ 10 h 36"/>
                <a:gd name="T8" fmla="*/ 95 w 151"/>
                <a:gd name="T9" fmla="*/ 7 h 36"/>
                <a:gd name="T10" fmla="*/ 87 w 151"/>
                <a:gd name="T11" fmla="*/ 16 h 36"/>
                <a:gd name="T12" fmla="*/ 90 w 151"/>
                <a:gd name="T13" fmla="*/ 17 h 36"/>
                <a:gd name="T14" fmla="*/ 84 w 151"/>
                <a:gd name="T15" fmla="*/ 15 h 36"/>
                <a:gd name="T16" fmla="*/ 87 w 151"/>
                <a:gd name="T17" fmla="*/ 9 h 36"/>
                <a:gd name="T18" fmla="*/ 69 w 151"/>
                <a:gd name="T19" fmla="*/ 11 h 36"/>
                <a:gd name="T20" fmla="*/ 58 w 151"/>
                <a:gd name="T21" fmla="*/ 14 h 36"/>
                <a:gd name="T22" fmla="*/ 44 w 151"/>
                <a:gd name="T23" fmla="*/ 14 h 36"/>
                <a:gd name="T24" fmla="*/ 37 w 151"/>
                <a:gd name="T25" fmla="*/ 15 h 36"/>
                <a:gd name="T26" fmla="*/ 34 w 151"/>
                <a:gd name="T27" fmla="*/ 20 h 36"/>
                <a:gd name="T28" fmla="*/ 23 w 151"/>
                <a:gd name="T29" fmla="*/ 16 h 36"/>
                <a:gd name="T30" fmla="*/ 20 w 151"/>
                <a:gd name="T31" fmla="*/ 17 h 36"/>
                <a:gd name="T32" fmla="*/ 13 w 151"/>
                <a:gd name="T33" fmla="*/ 21 h 36"/>
                <a:gd name="T34" fmla="*/ 2 w 151"/>
                <a:gd name="T35" fmla="*/ 28 h 36"/>
                <a:gd name="T36" fmla="*/ 9 w 151"/>
                <a:gd name="T37" fmla="*/ 29 h 36"/>
                <a:gd name="T38" fmla="*/ 11 w 151"/>
                <a:gd name="T39" fmla="*/ 33 h 36"/>
                <a:gd name="T40" fmla="*/ 22 w 151"/>
                <a:gd name="T41" fmla="*/ 35 h 36"/>
                <a:gd name="T42" fmla="*/ 31 w 151"/>
                <a:gd name="T43" fmla="*/ 33 h 36"/>
                <a:gd name="T44" fmla="*/ 40 w 151"/>
                <a:gd name="T45" fmla="*/ 33 h 36"/>
                <a:gd name="T46" fmla="*/ 55 w 151"/>
                <a:gd name="T47" fmla="*/ 24 h 36"/>
                <a:gd name="T48" fmla="*/ 68 w 151"/>
                <a:gd name="T49" fmla="*/ 25 h 36"/>
                <a:gd name="T50" fmla="*/ 69 w 151"/>
                <a:gd name="T51" fmla="*/ 29 h 36"/>
                <a:gd name="T52" fmla="*/ 92 w 151"/>
                <a:gd name="T53" fmla="*/ 23 h 36"/>
                <a:gd name="T54" fmla="*/ 99 w 151"/>
                <a:gd name="T55" fmla="*/ 22 h 36"/>
                <a:gd name="T56" fmla="*/ 107 w 151"/>
                <a:gd name="T57" fmla="*/ 17 h 36"/>
                <a:gd name="T58" fmla="*/ 113 w 151"/>
                <a:gd name="T59" fmla="*/ 22 h 36"/>
                <a:gd name="T60" fmla="*/ 127 w 151"/>
                <a:gd name="T61" fmla="*/ 18 h 36"/>
                <a:gd name="T62" fmla="*/ 134 w 151"/>
                <a:gd name="T63" fmla="*/ 11 h 36"/>
                <a:gd name="T64" fmla="*/ 132 w 151"/>
                <a:gd name="T65" fmla="*/ 16 h 36"/>
                <a:gd name="T66" fmla="*/ 144 w 151"/>
                <a:gd name="T67" fmla="*/ 8 h 36"/>
                <a:gd name="T68" fmla="*/ 144 w 151"/>
                <a:gd name="T69" fmla="*/ 18 h 36"/>
                <a:gd name="T70" fmla="*/ 151 w 151"/>
                <a:gd name="T71" fmla="*/ 8 h 36"/>
                <a:gd name="T72" fmla="*/ 16 w 151"/>
                <a:gd name="T73" fmla="*/ 23 h 36"/>
                <a:gd name="T74" fmla="*/ 20 w 151"/>
                <a:gd name="T75" fmla="*/ 23 h 36"/>
                <a:gd name="T76" fmla="*/ 32 w 151"/>
                <a:gd name="T77" fmla="*/ 21 h 36"/>
                <a:gd name="T78" fmla="*/ 30 w 151"/>
                <a:gd name="T79" fmla="*/ 24 h 36"/>
                <a:gd name="T80" fmla="*/ 46 w 151"/>
                <a:gd name="T81" fmla="*/ 24 h 36"/>
                <a:gd name="T82" fmla="*/ 73 w 151"/>
                <a:gd name="T83" fmla="*/ 28 h 36"/>
                <a:gd name="T84" fmla="*/ 73 w 151"/>
                <a:gd name="T85" fmla="*/ 28 h 36"/>
                <a:gd name="T86" fmla="*/ 73 w 151"/>
                <a:gd name="T87" fmla="*/ 23 h 36"/>
                <a:gd name="T88" fmla="*/ 79 w 151"/>
                <a:gd name="T89" fmla="*/ 11 h 36"/>
                <a:gd name="T90" fmla="*/ 77 w 151"/>
                <a:gd name="T91" fmla="*/ 13 h 36"/>
                <a:gd name="T92" fmla="*/ 103 w 151"/>
                <a:gd name="T93" fmla="*/ 15 h 36"/>
                <a:gd name="T94" fmla="*/ 102 w 151"/>
                <a:gd name="T95" fmla="*/ 17 h 36"/>
                <a:gd name="T96" fmla="*/ 111 w 151"/>
                <a:gd name="T97" fmla="*/ 11 h 36"/>
                <a:gd name="T98" fmla="*/ 111 w 151"/>
                <a:gd name="T99" fmla="*/ 14 h 36"/>
                <a:gd name="T100" fmla="*/ 119 w 151"/>
                <a:gd name="T101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1" h="36">
                  <a:moveTo>
                    <a:pt x="151" y="8"/>
                  </a:moveTo>
                  <a:cubicBezTo>
                    <a:pt x="147" y="5"/>
                    <a:pt x="150" y="2"/>
                    <a:pt x="151" y="0"/>
                  </a:cubicBezTo>
                  <a:cubicBezTo>
                    <a:pt x="148" y="0"/>
                    <a:pt x="145" y="0"/>
                    <a:pt x="143" y="1"/>
                  </a:cubicBezTo>
                  <a:cubicBezTo>
                    <a:pt x="143" y="4"/>
                    <a:pt x="139" y="5"/>
                    <a:pt x="136" y="5"/>
                  </a:cubicBezTo>
                  <a:cubicBezTo>
                    <a:pt x="137" y="4"/>
                    <a:pt x="136" y="3"/>
                    <a:pt x="135" y="2"/>
                  </a:cubicBezTo>
                  <a:cubicBezTo>
                    <a:pt x="134" y="2"/>
                    <a:pt x="133" y="7"/>
                    <a:pt x="131" y="5"/>
                  </a:cubicBezTo>
                  <a:cubicBezTo>
                    <a:pt x="131" y="4"/>
                    <a:pt x="130" y="3"/>
                    <a:pt x="128" y="2"/>
                  </a:cubicBezTo>
                  <a:cubicBezTo>
                    <a:pt x="123" y="9"/>
                    <a:pt x="111" y="2"/>
                    <a:pt x="106" y="10"/>
                  </a:cubicBezTo>
                  <a:cubicBezTo>
                    <a:pt x="102" y="8"/>
                    <a:pt x="99" y="11"/>
                    <a:pt x="96" y="10"/>
                  </a:cubicBezTo>
                  <a:cubicBezTo>
                    <a:pt x="95" y="9"/>
                    <a:pt x="97" y="8"/>
                    <a:pt x="95" y="7"/>
                  </a:cubicBezTo>
                  <a:cubicBezTo>
                    <a:pt x="92" y="10"/>
                    <a:pt x="89" y="9"/>
                    <a:pt x="85" y="15"/>
                  </a:cubicBezTo>
                  <a:cubicBezTo>
                    <a:pt x="86" y="15"/>
                    <a:pt x="86" y="16"/>
                    <a:pt x="87" y="16"/>
                  </a:cubicBezTo>
                  <a:cubicBezTo>
                    <a:pt x="89" y="15"/>
                    <a:pt x="91" y="11"/>
                    <a:pt x="94" y="11"/>
                  </a:cubicBezTo>
                  <a:cubicBezTo>
                    <a:pt x="94" y="13"/>
                    <a:pt x="91" y="15"/>
                    <a:pt x="90" y="17"/>
                  </a:cubicBezTo>
                  <a:cubicBezTo>
                    <a:pt x="86" y="15"/>
                    <a:pt x="83" y="20"/>
                    <a:pt x="80" y="18"/>
                  </a:cubicBezTo>
                  <a:cubicBezTo>
                    <a:pt x="81" y="15"/>
                    <a:pt x="83" y="17"/>
                    <a:pt x="84" y="15"/>
                  </a:cubicBezTo>
                  <a:cubicBezTo>
                    <a:pt x="85" y="13"/>
                    <a:pt x="83" y="12"/>
                    <a:pt x="83" y="10"/>
                  </a:cubicBezTo>
                  <a:cubicBezTo>
                    <a:pt x="85" y="10"/>
                    <a:pt x="86" y="10"/>
                    <a:pt x="87" y="9"/>
                  </a:cubicBezTo>
                  <a:cubicBezTo>
                    <a:pt x="85" y="9"/>
                    <a:pt x="86" y="6"/>
                    <a:pt x="85" y="8"/>
                  </a:cubicBezTo>
                  <a:cubicBezTo>
                    <a:pt x="81" y="8"/>
                    <a:pt x="74" y="10"/>
                    <a:pt x="69" y="11"/>
                  </a:cubicBezTo>
                  <a:cubicBezTo>
                    <a:pt x="67" y="12"/>
                    <a:pt x="69" y="14"/>
                    <a:pt x="67" y="16"/>
                  </a:cubicBezTo>
                  <a:cubicBezTo>
                    <a:pt x="64" y="14"/>
                    <a:pt x="61" y="13"/>
                    <a:pt x="58" y="14"/>
                  </a:cubicBezTo>
                  <a:cubicBezTo>
                    <a:pt x="59" y="15"/>
                    <a:pt x="59" y="16"/>
                    <a:pt x="58" y="17"/>
                  </a:cubicBezTo>
                  <a:cubicBezTo>
                    <a:pt x="56" y="13"/>
                    <a:pt x="49" y="17"/>
                    <a:pt x="44" y="14"/>
                  </a:cubicBezTo>
                  <a:cubicBezTo>
                    <a:pt x="42" y="16"/>
                    <a:pt x="44" y="17"/>
                    <a:pt x="42" y="18"/>
                  </a:cubicBezTo>
                  <a:cubicBezTo>
                    <a:pt x="40" y="17"/>
                    <a:pt x="40" y="15"/>
                    <a:pt x="37" y="15"/>
                  </a:cubicBezTo>
                  <a:cubicBezTo>
                    <a:pt x="36" y="17"/>
                    <a:pt x="39" y="18"/>
                    <a:pt x="37" y="20"/>
                  </a:cubicBezTo>
                  <a:cubicBezTo>
                    <a:pt x="36" y="21"/>
                    <a:pt x="35" y="21"/>
                    <a:pt x="34" y="20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29" y="13"/>
                    <a:pt x="28" y="19"/>
                    <a:pt x="23" y="16"/>
                  </a:cubicBezTo>
                  <a:cubicBezTo>
                    <a:pt x="22" y="18"/>
                    <a:pt x="20" y="19"/>
                    <a:pt x="18" y="19"/>
                  </a:cubicBezTo>
                  <a:cubicBezTo>
                    <a:pt x="19" y="17"/>
                    <a:pt x="20" y="18"/>
                    <a:pt x="20" y="17"/>
                  </a:cubicBezTo>
                  <a:cubicBezTo>
                    <a:pt x="18" y="15"/>
                    <a:pt x="17" y="19"/>
                    <a:pt x="15" y="17"/>
                  </a:cubicBezTo>
                  <a:cubicBezTo>
                    <a:pt x="14" y="19"/>
                    <a:pt x="13" y="20"/>
                    <a:pt x="13" y="21"/>
                  </a:cubicBezTo>
                  <a:cubicBezTo>
                    <a:pt x="8" y="20"/>
                    <a:pt x="2" y="24"/>
                    <a:pt x="0" y="26"/>
                  </a:cubicBezTo>
                  <a:cubicBezTo>
                    <a:pt x="1" y="27"/>
                    <a:pt x="2" y="27"/>
                    <a:pt x="2" y="28"/>
                  </a:cubicBezTo>
                  <a:cubicBezTo>
                    <a:pt x="4" y="26"/>
                    <a:pt x="5" y="25"/>
                    <a:pt x="7" y="25"/>
                  </a:cubicBezTo>
                  <a:cubicBezTo>
                    <a:pt x="6" y="26"/>
                    <a:pt x="8" y="27"/>
                    <a:pt x="9" y="29"/>
                  </a:cubicBezTo>
                  <a:cubicBezTo>
                    <a:pt x="10" y="28"/>
                    <a:pt x="11" y="26"/>
                    <a:pt x="13" y="28"/>
                  </a:cubicBezTo>
                  <a:cubicBezTo>
                    <a:pt x="14" y="30"/>
                    <a:pt x="11" y="31"/>
                    <a:pt x="11" y="33"/>
                  </a:cubicBezTo>
                  <a:cubicBezTo>
                    <a:pt x="12" y="32"/>
                    <a:pt x="13" y="33"/>
                    <a:pt x="13" y="34"/>
                  </a:cubicBezTo>
                  <a:cubicBezTo>
                    <a:pt x="15" y="31"/>
                    <a:pt x="19" y="36"/>
                    <a:pt x="22" y="35"/>
                  </a:cubicBezTo>
                  <a:cubicBezTo>
                    <a:pt x="23" y="34"/>
                    <a:pt x="23" y="32"/>
                    <a:pt x="24" y="31"/>
                  </a:cubicBezTo>
                  <a:cubicBezTo>
                    <a:pt x="27" y="34"/>
                    <a:pt x="28" y="30"/>
                    <a:pt x="31" y="33"/>
                  </a:cubicBezTo>
                  <a:cubicBezTo>
                    <a:pt x="34" y="33"/>
                    <a:pt x="36" y="31"/>
                    <a:pt x="39" y="31"/>
                  </a:cubicBezTo>
                  <a:cubicBezTo>
                    <a:pt x="39" y="32"/>
                    <a:pt x="39" y="33"/>
                    <a:pt x="40" y="33"/>
                  </a:cubicBezTo>
                  <a:cubicBezTo>
                    <a:pt x="44" y="34"/>
                    <a:pt x="47" y="27"/>
                    <a:pt x="51" y="31"/>
                  </a:cubicBezTo>
                  <a:cubicBezTo>
                    <a:pt x="53" y="29"/>
                    <a:pt x="51" y="25"/>
                    <a:pt x="55" y="24"/>
                  </a:cubicBezTo>
                  <a:cubicBezTo>
                    <a:pt x="56" y="26"/>
                    <a:pt x="54" y="27"/>
                    <a:pt x="54" y="29"/>
                  </a:cubicBezTo>
                  <a:cubicBezTo>
                    <a:pt x="59" y="32"/>
                    <a:pt x="64" y="29"/>
                    <a:pt x="68" y="25"/>
                  </a:cubicBezTo>
                  <a:cubicBezTo>
                    <a:pt x="67" y="23"/>
                    <a:pt x="63" y="26"/>
                    <a:pt x="63" y="23"/>
                  </a:cubicBezTo>
                  <a:cubicBezTo>
                    <a:pt x="65" y="20"/>
                    <a:pt x="72" y="26"/>
                    <a:pt x="69" y="29"/>
                  </a:cubicBezTo>
                  <a:cubicBezTo>
                    <a:pt x="73" y="30"/>
                    <a:pt x="78" y="29"/>
                    <a:pt x="81" y="24"/>
                  </a:cubicBezTo>
                  <a:cubicBezTo>
                    <a:pt x="85" y="26"/>
                    <a:pt x="88" y="23"/>
                    <a:pt x="92" y="23"/>
                  </a:cubicBezTo>
                  <a:cubicBezTo>
                    <a:pt x="92" y="21"/>
                    <a:pt x="92" y="20"/>
                    <a:pt x="93" y="18"/>
                  </a:cubicBezTo>
                  <a:cubicBezTo>
                    <a:pt x="95" y="18"/>
                    <a:pt x="97" y="21"/>
                    <a:pt x="99" y="22"/>
                  </a:cubicBezTo>
                  <a:cubicBezTo>
                    <a:pt x="100" y="20"/>
                    <a:pt x="102" y="22"/>
                    <a:pt x="104" y="21"/>
                  </a:cubicBezTo>
                  <a:cubicBezTo>
                    <a:pt x="106" y="20"/>
                    <a:pt x="104" y="17"/>
                    <a:pt x="107" y="17"/>
                  </a:cubicBezTo>
                  <a:cubicBezTo>
                    <a:pt x="109" y="18"/>
                    <a:pt x="106" y="19"/>
                    <a:pt x="107" y="20"/>
                  </a:cubicBezTo>
                  <a:cubicBezTo>
                    <a:pt x="109" y="19"/>
                    <a:pt x="111" y="22"/>
                    <a:pt x="113" y="22"/>
                  </a:cubicBezTo>
                  <a:cubicBezTo>
                    <a:pt x="115" y="22"/>
                    <a:pt x="113" y="20"/>
                    <a:pt x="114" y="19"/>
                  </a:cubicBezTo>
                  <a:cubicBezTo>
                    <a:pt x="119" y="19"/>
                    <a:pt x="123" y="21"/>
                    <a:pt x="127" y="18"/>
                  </a:cubicBezTo>
                  <a:cubicBezTo>
                    <a:pt x="126" y="17"/>
                    <a:pt x="124" y="17"/>
                    <a:pt x="125" y="16"/>
                  </a:cubicBezTo>
                  <a:cubicBezTo>
                    <a:pt x="128" y="15"/>
                    <a:pt x="131" y="10"/>
                    <a:pt x="134" y="11"/>
                  </a:cubicBezTo>
                  <a:cubicBezTo>
                    <a:pt x="134" y="12"/>
                    <a:pt x="135" y="13"/>
                    <a:pt x="135" y="14"/>
                  </a:cubicBezTo>
                  <a:cubicBezTo>
                    <a:pt x="134" y="15"/>
                    <a:pt x="133" y="15"/>
                    <a:pt x="132" y="16"/>
                  </a:cubicBezTo>
                  <a:cubicBezTo>
                    <a:pt x="135" y="19"/>
                    <a:pt x="139" y="16"/>
                    <a:pt x="140" y="18"/>
                  </a:cubicBezTo>
                  <a:cubicBezTo>
                    <a:pt x="140" y="14"/>
                    <a:pt x="138" y="9"/>
                    <a:pt x="144" y="8"/>
                  </a:cubicBezTo>
                  <a:cubicBezTo>
                    <a:pt x="145" y="11"/>
                    <a:pt x="144" y="14"/>
                    <a:pt x="142" y="17"/>
                  </a:cubicBezTo>
                  <a:cubicBezTo>
                    <a:pt x="143" y="18"/>
                    <a:pt x="144" y="18"/>
                    <a:pt x="144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2" y="15"/>
                    <a:pt x="148" y="12"/>
                    <a:pt x="151" y="8"/>
                  </a:cubicBezTo>
                  <a:close/>
                  <a:moveTo>
                    <a:pt x="20" y="23"/>
                  </a:moveTo>
                  <a:cubicBezTo>
                    <a:pt x="19" y="25"/>
                    <a:pt x="17" y="24"/>
                    <a:pt x="16" y="23"/>
                  </a:cubicBezTo>
                  <a:cubicBezTo>
                    <a:pt x="16" y="21"/>
                    <a:pt x="15" y="21"/>
                    <a:pt x="16" y="19"/>
                  </a:cubicBezTo>
                  <a:cubicBezTo>
                    <a:pt x="18" y="19"/>
                    <a:pt x="20" y="22"/>
                    <a:pt x="20" y="23"/>
                  </a:cubicBezTo>
                  <a:close/>
                  <a:moveTo>
                    <a:pt x="30" y="24"/>
                  </a:moveTo>
                  <a:cubicBezTo>
                    <a:pt x="30" y="23"/>
                    <a:pt x="30" y="22"/>
                    <a:pt x="32" y="21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2" y="24"/>
                    <a:pt x="31" y="26"/>
                    <a:pt x="30" y="24"/>
                  </a:cubicBezTo>
                  <a:close/>
                  <a:moveTo>
                    <a:pt x="46" y="28"/>
                  </a:moveTo>
                  <a:cubicBezTo>
                    <a:pt x="44" y="26"/>
                    <a:pt x="44" y="25"/>
                    <a:pt x="46" y="24"/>
                  </a:cubicBezTo>
                  <a:cubicBezTo>
                    <a:pt x="48" y="25"/>
                    <a:pt x="47" y="26"/>
                    <a:pt x="46" y="28"/>
                  </a:cubicBezTo>
                  <a:close/>
                  <a:moveTo>
                    <a:pt x="73" y="28"/>
                  </a:moveTo>
                  <a:cubicBezTo>
                    <a:pt x="72" y="26"/>
                    <a:pt x="75" y="26"/>
                    <a:pt x="75" y="24"/>
                  </a:cubicBezTo>
                  <a:cubicBezTo>
                    <a:pt x="78" y="26"/>
                    <a:pt x="74" y="27"/>
                    <a:pt x="73" y="28"/>
                  </a:cubicBezTo>
                  <a:close/>
                  <a:moveTo>
                    <a:pt x="77" y="13"/>
                  </a:moveTo>
                  <a:cubicBezTo>
                    <a:pt x="77" y="17"/>
                    <a:pt x="74" y="19"/>
                    <a:pt x="73" y="23"/>
                  </a:cubicBezTo>
                  <a:cubicBezTo>
                    <a:pt x="69" y="19"/>
                    <a:pt x="75" y="15"/>
                    <a:pt x="75" y="11"/>
                  </a:cubicBezTo>
                  <a:cubicBezTo>
                    <a:pt x="77" y="13"/>
                    <a:pt x="78" y="12"/>
                    <a:pt x="79" y="11"/>
                  </a:cubicBezTo>
                  <a:cubicBezTo>
                    <a:pt x="80" y="12"/>
                    <a:pt x="80" y="13"/>
                    <a:pt x="80" y="13"/>
                  </a:cubicBezTo>
                  <a:cubicBezTo>
                    <a:pt x="79" y="15"/>
                    <a:pt x="78" y="12"/>
                    <a:pt x="77" y="13"/>
                  </a:cubicBezTo>
                  <a:close/>
                  <a:moveTo>
                    <a:pt x="102" y="17"/>
                  </a:moveTo>
                  <a:cubicBezTo>
                    <a:pt x="102" y="16"/>
                    <a:pt x="103" y="16"/>
                    <a:pt x="103" y="15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3" y="19"/>
                    <a:pt x="102" y="17"/>
                  </a:cubicBezTo>
                  <a:close/>
                  <a:moveTo>
                    <a:pt x="111" y="14"/>
                  </a:moveTo>
                  <a:cubicBezTo>
                    <a:pt x="109" y="13"/>
                    <a:pt x="109" y="12"/>
                    <a:pt x="111" y="11"/>
                  </a:cubicBezTo>
                  <a:cubicBezTo>
                    <a:pt x="111" y="11"/>
                    <a:pt x="112" y="12"/>
                    <a:pt x="113" y="12"/>
                  </a:cubicBezTo>
                  <a:cubicBezTo>
                    <a:pt x="112" y="13"/>
                    <a:pt x="112" y="14"/>
                    <a:pt x="111" y="14"/>
                  </a:cubicBezTo>
                  <a:close/>
                  <a:moveTo>
                    <a:pt x="117" y="18"/>
                  </a:moveTo>
                  <a:cubicBezTo>
                    <a:pt x="115" y="15"/>
                    <a:pt x="115" y="10"/>
                    <a:pt x="119" y="11"/>
                  </a:cubicBezTo>
                  <a:cubicBezTo>
                    <a:pt x="120" y="13"/>
                    <a:pt x="119" y="15"/>
                    <a:pt x="11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4" name="淘宝网Chenying0907出品 65"/>
            <p:cNvSpPr>
              <a:spLocks noEditPoints="1"/>
            </p:cNvSpPr>
            <p:nvPr/>
          </p:nvSpPr>
          <p:spPr bwMode="auto">
            <a:xfrm>
              <a:off x="6772276" y="3287713"/>
              <a:ext cx="611188" cy="298450"/>
            </a:xfrm>
            <a:custGeom>
              <a:avLst/>
              <a:gdLst>
                <a:gd name="T0" fmla="*/ 148 w 188"/>
                <a:gd name="T1" fmla="*/ 7 h 90"/>
                <a:gd name="T2" fmla="*/ 132 w 188"/>
                <a:gd name="T3" fmla="*/ 7 h 90"/>
                <a:gd name="T4" fmla="*/ 114 w 188"/>
                <a:gd name="T5" fmla="*/ 4 h 90"/>
                <a:gd name="T6" fmla="*/ 122 w 188"/>
                <a:gd name="T7" fmla="*/ 9 h 90"/>
                <a:gd name="T8" fmla="*/ 105 w 188"/>
                <a:gd name="T9" fmla="*/ 18 h 90"/>
                <a:gd name="T10" fmla="*/ 95 w 188"/>
                <a:gd name="T11" fmla="*/ 18 h 90"/>
                <a:gd name="T12" fmla="*/ 81 w 188"/>
                <a:gd name="T13" fmla="*/ 32 h 90"/>
                <a:gd name="T14" fmla="*/ 90 w 188"/>
                <a:gd name="T15" fmla="*/ 40 h 90"/>
                <a:gd name="T16" fmla="*/ 82 w 188"/>
                <a:gd name="T17" fmla="*/ 50 h 90"/>
                <a:gd name="T18" fmla="*/ 60 w 188"/>
                <a:gd name="T19" fmla="*/ 49 h 90"/>
                <a:gd name="T20" fmla="*/ 45 w 188"/>
                <a:gd name="T21" fmla="*/ 54 h 90"/>
                <a:gd name="T22" fmla="*/ 31 w 188"/>
                <a:gd name="T23" fmla="*/ 72 h 90"/>
                <a:gd name="T24" fmla="*/ 22 w 188"/>
                <a:gd name="T25" fmla="*/ 63 h 90"/>
                <a:gd name="T26" fmla="*/ 4 w 188"/>
                <a:gd name="T27" fmla="*/ 83 h 90"/>
                <a:gd name="T28" fmla="*/ 13 w 188"/>
                <a:gd name="T29" fmla="*/ 87 h 90"/>
                <a:gd name="T30" fmla="*/ 19 w 188"/>
                <a:gd name="T31" fmla="*/ 80 h 90"/>
                <a:gd name="T32" fmla="*/ 35 w 188"/>
                <a:gd name="T33" fmla="*/ 76 h 90"/>
                <a:gd name="T34" fmla="*/ 53 w 188"/>
                <a:gd name="T35" fmla="*/ 74 h 90"/>
                <a:gd name="T36" fmla="*/ 63 w 188"/>
                <a:gd name="T37" fmla="*/ 62 h 90"/>
                <a:gd name="T38" fmla="*/ 81 w 188"/>
                <a:gd name="T39" fmla="*/ 57 h 90"/>
                <a:gd name="T40" fmla="*/ 84 w 188"/>
                <a:gd name="T41" fmla="*/ 57 h 90"/>
                <a:gd name="T42" fmla="*/ 89 w 188"/>
                <a:gd name="T43" fmla="*/ 50 h 90"/>
                <a:gd name="T44" fmla="*/ 95 w 188"/>
                <a:gd name="T45" fmla="*/ 52 h 90"/>
                <a:gd name="T46" fmla="*/ 110 w 188"/>
                <a:gd name="T47" fmla="*/ 48 h 90"/>
                <a:gd name="T48" fmla="*/ 117 w 188"/>
                <a:gd name="T49" fmla="*/ 40 h 90"/>
                <a:gd name="T50" fmla="*/ 120 w 188"/>
                <a:gd name="T51" fmla="*/ 43 h 90"/>
                <a:gd name="T52" fmla="*/ 137 w 188"/>
                <a:gd name="T53" fmla="*/ 34 h 90"/>
                <a:gd name="T54" fmla="*/ 155 w 188"/>
                <a:gd name="T55" fmla="*/ 26 h 90"/>
                <a:gd name="T56" fmla="*/ 161 w 188"/>
                <a:gd name="T57" fmla="*/ 30 h 90"/>
                <a:gd name="T58" fmla="*/ 181 w 188"/>
                <a:gd name="T59" fmla="*/ 8 h 90"/>
                <a:gd name="T60" fmla="*/ 7 w 188"/>
                <a:gd name="T61" fmla="*/ 77 h 90"/>
                <a:gd name="T62" fmla="*/ 19 w 188"/>
                <a:gd name="T63" fmla="*/ 68 h 90"/>
                <a:gd name="T64" fmla="*/ 42 w 188"/>
                <a:gd name="T65" fmla="*/ 68 h 90"/>
                <a:gd name="T66" fmla="*/ 42 w 188"/>
                <a:gd name="T67" fmla="*/ 66 h 90"/>
                <a:gd name="T68" fmla="*/ 42 w 188"/>
                <a:gd name="T69" fmla="*/ 68 h 90"/>
                <a:gd name="T70" fmla="*/ 52 w 188"/>
                <a:gd name="T71" fmla="*/ 61 h 90"/>
                <a:gd name="T72" fmla="*/ 57 w 188"/>
                <a:gd name="T73" fmla="*/ 55 h 90"/>
                <a:gd name="T74" fmla="*/ 70 w 188"/>
                <a:gd name="T75" fmla="*/ 60 h 90"/>
                <a:gd name="T76" fmla="*/ 70 w 188"/>
                <a:gd name="T77" fmla="*/ 51 h 90"/>
                <a:gd name="T78" fmla="*/ 70 w 188"/>
                <a:gd name="T79" fmla="*/ 60 h 90"/>
                <a:gd name="T80" fmla="*/ 79 w 188"/>
                <a:gd name="T81" fmla="*/ 50 h 90"/>
                <a:gd name="T82" fmla="*/ 95 w 188"/>
                <a:gd name="T83" fmla="*/ 20 h 90"/>
                <a:gd name="T84" fmla="*/ 98 w 188"/>
                <a:gd name="T85" fmla="*/ 39 h 90"/>
                <a:gd name="T86" fmla="*/ 100 w 188"/>
                <a:gd name="T87" fmla="*/ 39 h 90"/>
                <a:gd name="T88" fmla="*/ 91 w 188"/>
                <a:gd name="T89" fmla="*/ 33 h 90"/>
                <a:gd name="T90" fmla="*/ 97 w 188"/>
                <a:gd name="T91" fmla="*/ 30 h 90"/>
                <a:gd name="T92" fmla="*/ 104 w 188"/>
                <a:gd name="T93" fmla="*/ 35 h 90"/>
                <a:gd name="T94" fmla="*/ 111 w 188"/>
                <a:gd name="T95" fmla="*/ 30 h 90"/>
                <a:gd name="T96" fmla="*/ 122 w 188"/>
                <a:gd name="T97" fmla="*/ 21 h 90"/>
                <a:gd name="T98" fmla="*/ 130 w 188"/>
                <a:gd name="T99" fmla="*/ 28 h 90"/>
                <a:gd name="T100" fmla="*/ 130 w 188"/>
                <a:gd name="T101" fmla="*/ 17 h 90"/>
                <a:gd name="T102" fmla="*/ 130 w 188"/>
                <a:gd name="T103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8" h="90">
                  <a:moveTo>
                    <a:pt x="181" y="8"/>
                  </a:moveTo>
                  <a:cubicBezTo>
                    <a:pt x="172" y="4"/>
                    <a:pt x="163" y="4"/>
                    <a:pt x="155" y="2"/>
                  </a:cubicBezTo>
                  <a:cubicBezTo>
                    <a:pt x="154" y="5"/>
                    <a:pt x="150" y="8"/>
                    <a:pt x="148" y="7"/>
                  </a:cubicBezTo>
                  <a:cubicBezTo>
                    <a:pt x="148" y="3"/>
                    <a:pt x="151" y="5"/>
                    <a:pt x="153" y="1"/>
                  </a:cubicBezTo>
                  <a:cubicBezTo>
                    <a:pt x="150" y="0"/>
                    <a:pt x="147" y="1"/>
                    <a:pt x="144" y="4"/>
                  </a:cubicBezTo>
                  <a:cubicBezTo>
                    <a:pt x="140" y="4"/>
                    <a:pt x="136" y="2"/>
                    <a:pt x="132" y="7"/>
                  </a:cubicBezTo>
                  <a:cubicBezTo>
                    <a:pt x="131" y="5"/>
                    <a:pt x="127" y="7"/>
                    <a:pt x="128" y="5"/>
                  </a:cubicBezTo>
                  <a:cubicBezTo>
                    <a:pt x="129" y="4"/>
                    <a:pt x="130" y="4"/>
                    <a:pt x="132" y="1"/>
                  </a:cubicBezTo>
                  <a:cubicBezTo>
                    <a:pt x="126" y="2"/>
                    <a:pt x="120" y="0"/>
                    <a:pt x="114" y="4"/>
                  </a:cubicBezTo>
                  <a:cubicBezTo>
                    <a:pt x="111" y="1"/>
                    <a:pt x="109" y="2"/>
                    <a:pt x="107" y="3"/>
                  </a:cubicBezTo>
                  <a:cubicBezTo>
                    <a:pt x="104" y="7"/>
                    <a:pt x="111" y="8"/>
                    <a:pt x="113" y="12"/>
                  </a:cubicBezTo>
                  <a:cubicBezTo>
                    <a:pt x="116" y="9"/>
                    <a:pt x="120" y="13"/>
                    <a:pt x="122" y="9"/>
                  </a:cubicBezTo>
                  <a:cubicBezTo>
                    <a:pt x="124" y="12"/>
                    <a:pt x="121" y="17"/>
                    <a:pt x="119" y="20"/>
                  </a:cubicBezTo>
                  <a:cubicBezTo>
                    <a:pt x="117" y="18"/>
                    <a:pt x="119" y="15"/>
                    <a:pt x="116" y="14"/>
                  </a:cubicBezTo>
                  <a:cubicBezTo>
                    <a:pt x="112" y="17"/>
                    <a:pt x="108" y="16"/>
                    <a:pt x="105" y="18"/>
                  </a:cubicBezTo>
                  <a:cubicBezTo>
                    <a:pt x="106" y="20"/>
                    <a:pt x="105" y="22"/>
                    <a:pt x="103" y="24"/>
                  </a:cubicBezTo>
                  <a:cubicBezTo>
                    <a:pt x="100" y="21"/>
                    <a:pt x="105" y="19"/>
                    <a:pt x="103" y="16"/>
                  </a:cubicBezTo>
                  <a:cubicBezTo>
                    <a:pt x="101" y="19"/>
                    <a:pt x="96" y="16"/>
                    <a:pt x="95" y="18"/>
                  </a:cubicBezTo>
                  <a:cubicBezTo>
                    <a:pt x="94" y="18"/>
                    <a:pt x="93" y="17"/>
                    <a:pt x="92" y="16"/>
                  </a:cubicBezTo>
                  <a:cubicBezTo>
                    <a:pt x="85" y="16"/>
                    <a:pt x="90" y="27"/>
                    <a:pt x="84" y="27"/>
                  </a:cubicBezTo>
                  <a:cubicBezTo>
                    <a:pt x="84" y="30"/>
                    <a:pt x="84" y="31"/>
                    <a:pt x="81" y="32"/>
                  </a:cubicBezTo>
                  <a:cubicBezTo>
                    <a:pt x="82" y="33"/>
                    <a:pt x="83" y="32"/>
                    <a:pt x="84" y="34"/>
                  </a:cubicBezTo>
                  <a:cubicBezTo>
                    <a:pt x="85" y="33"/>
                    <a:pt x="84" y="31"/>
                    <a:pt x="86" y="31"/>
                  </a:cubicBezTo>
                  <a:cubicBezTo>
                    <a:pt x="89" y="34"/>
                    <a:pt x="92" y="35"/>
                    <a:pt x="90" y="40"/>
                  </a:cubicBezTo>
                  <a:cubicBezTo>
                    <a:pt x="88" y="39"/>
                    <a:pt x="87" y="41"/>
                    <a:pt x="86" y="40"/>
                  </a:cubicBezTo>
                  <a:cubicBezTo>
                    <a:pt x="84" y="44"/>
                    <a:pt x="87" y="47"/>
                    <a:pt x="86" y="51"/>
                  </a:cubicBezTo>
                  <a:cubicBezTo>
                    <a:pt x="85" y="50"/>
                    <a:pt x="84" y="51"/>
                    <a:pt x="82" y="50"/>
                  </a:cubicBezTo>
                  <a:cubicBezTo>
                    <a:pt x="84" y="47"/>
                    <a:pt x="82" y="44"/>
                    <a:pt x="80" y="41"/>
                  </a:cubicBezTo>
                  <a:cubicBezTo>
                    <a:pt x="75" y="43"/>
                    <a:pt x="68" y="45"/>
                    <a:pt x="66" y="52"/>
                  </a:cubicBezTo>
                  <a:cubicBezTo>
                    <a:pt x="64" y="50"/>
                    <a:pt x="63" y="48"/>
                    <a:pt x="60" y="49"/>
                  </a:cubicBezTo>
                  <a:cubicBezTo>
                    <a:pt x="61" y="51"/>
                    <a:pt x="63" y="52"/>
                    <a:pt x="62" y="53"/>
                  </a:cubicBezTo>
                  <a:cubicBezTo>
                    <a:pt x="60" y="53"/>
                    <a:pt x="58" y="52"/>
                    <a:pt x="57" y="55"/>
                  </a:cubicBezTo>
                  <a:cubicBezTo>
                    <a:pt x="54" y="50"/>
                    <a:pt x="48" y="59"/>
                    <a:pt x="45" y="54"/>
                  </a:cubicBezTo>
                  <a:cubicBezTo>
                    <a:pt x="41" y="56"/>
                    <a:pt x="42" y="61"/>
                    <a:pt x="41" y="64"/>
                  </a:cubicBezTo>
                  <a:cubicBezTo>
                    <a:pt x="37" y="64"/>
                    <a:pt x="39" y="60"/>
                    <a:pt x="37" y="60"/>
                  </a:cubicBezTo>
                  <a:cubicBezTo>
                    <a:pt x="34" y="64"/>
                    <a:pt x="32" y="68"/>
                    <a:pt x="31" y="72"/>
                  </a:cubicBezTo>
                  <a:cubicBezTo>
                    <a:pt x="29" y="73"/>
                    <a:pt x="28" y="73"/>
                    <a:pt x="27" y="72"/>
                  </a:cubicBezTo>
                  <a:cubicBezTo>
                    <a:pt x="27" y="67"/>
                    <a:pt x="33" y="66"/>
                    <a:pt x="31" y="62"/>
                  </a:cubicBezTo>
                  <a:cubicBezTo>
                    <a:pt x="27" y="60"/>
                    <a:pt x="25" y="67"/>
                    <a:pt x="22" y="63"/>
                  </a:cubicBezTo>
                  <a:cubicBezTo>
                    <a:pt x="17" y="74"/>
                    <a:pt x="4" y="67"/>
                    <a:pt x="0" y="77"/>
                  </a:cubicBezTo>
                  <a:cubicBezTo>
                    <a:pt x="2" y="80"/>
                    <a:pt x="4" y="78"/>
                    <a:pt x="6" y="79"/>
                  </a:cubicBezTo>
                  <a:cubicBezTo>
                    <a:pt x="5" y="81"/>
                    <a:pt x="6" y="83"/>
                    <a:pt x="4" y="83"/>
                  </a:cubicBezTo>
                  <a:cubicBezTo>
                    <a:pt x="6" y="84"/>
                    <a:pt x="6" y="85"/>
                    <a:pt x="7" y="86"/>
                  </a:cubicBezTo>
                  <a:cubicBezTo>
                    <a:pt x="6" y="88"/>
                    <a:pt x="6" y="89"/>
                    <a:pt x="6" y="90"/>
                  </a:cubicBezTo>
                  <a:cubicBezTo>
                    <a:pt x="8" y="88"/>
                    <a:pt x="11" y="90"/>
                    <a:pt x="13" y="87"/>
                  </a:cubicBezTo>
                  <a:cubicBezTo>
                    <a:pt x="12" y="86"/>
                    <a:pt x="12" y="82"/>
                    <a:pt x="15" y="82"/>
                  </a:cubicBezTo>
                  <a:cubicBezTo>
                    <a:pt x="16" y="83"/>
                    <a:pt x="16" y="86"/>
                    <a:pt x="18" y="85"/>
                  </a:cubicBezTo>
                  <a:cubicBezTo>
                    <a:pt x="17" y="84"/>
                    <a:pt x="18" y="82"/>
                    <a:pt x="19" y="80"/>
                  </a:cubicBezTo>
                  <a:cubicBezTo>
                    <a:pt x="23" y="85"/>
                    <a:pt x="29" y="76"/>
                    <a:pt x="30" y="81"/>
                  </a:cubicBezTo>
                  <a:cubicBezTo>
                    <a:pt x="34" y="80"/>
                    <a:pt x="31" y="76"/>
                    <a:pt x="32" y="74"/>
                  </a:cubicBezTo>
                  <a:cubicBezTo>
                    <a:pt x="34" y="73"/>
                    <a:pt x="33" y="75"/>
                    <a:pt x="35" y="76"/>
                  </a:cubicBezTo>
                  <a:cubicBezTo>
                    <a:pt x="39" y="74"/>
                    <a:pt x="43" y="76"/>
                    <a:pt x="47" y="74"/>
                  </a:cubicBezTo>
                  <a:cubicBezTo>
                    <a:pt x="47" y="73"/>
                    <a:pt x="44" y="72"/>
                    <a:pt x="45" y="70"/>
                  </a:cubicBezTo>
                  <a:cubicBezTo>
                    <a:pt x="48" y="68"/>
                    <a:pt x="52" y="72"/>
                    <a:pt x="53" y="74"/>
                  </a:cubicBezTo>
                  <a:cubicBezTo>
                    <a:pt x="55" y="72"/>
                    <a:pt x="54" y="71"/>
                    <a:pt x="55" y="69"/>
                  </a:cubicBezTo>
                  <a:cubicBezTo>
                    <a:pt x="57" y="69"/>
                    <a:pt x="58" y="69"/>
                    <a:pt x="59" y="69"/>
                  </a:cubicBezTo>
                  <a:cubicBezTo>
                    <a:pt x="62" y="67"/>
                    <a:pt x="60" y="65"/>
                    <a:pt x="63" y="62"/>
                  </a:cubicBezTo>
                  <a:cubicBezTo>
                    <a:pt x="64" y="63"/>
                    <a:pt x="65" y="62"/>
                    <a:pt x="66" y="62"/>
                  </a:cubicBezTo>
                  <a:cubicBezTo>
                    <a:pt x="66" y="65"/>
                    <a:pt x="68" y="64"/>
                    <a:pt x="69" y="66"/>
                  </a:cubicBezTo>
                  <a:cubicBezTo>
                    <a:pt x="73" y="62"/>
                    <a:pt x="77" y="62"/>
                    <a:pt x="81" y="57"/>
                  </a:cubicBezTo>
                  <a:cubicBezTo>
                    <a:pt x="81" y="56"/>
                    <a:pt x="79" y="55"/>
                    <a:pt x="79" y="54"/>
                  </a:cubicBezTo>
                  <a:cubicBezTo>
                    <a:pt x="82" y="52"/>
                    <a:pt x="85" y="54"/>
                    <a:pt x="86" y="52"/>
                  </a:cubicBezTo>
                  <a:cubicBezTo>
                    <a:pt x="90" y="54"/>
                    <a:pt x="85" y="55"/>
                    <a:pt x="84" y="57"/>
                  </a:cubicBezTo>
                  <a:cubicBezTo>
                    <a:pt x="88" y="59"/>
                    <a:pt x="91" y="55"/>
                    <a:pt x="93" y="55"/>
                  </a:cubicBezTo>
                  <a:cubicBezTo>
                    <a:pt x="94" y="54"/>
                    <a:pt x="93" y="53"/>
                    <a:pt x="94" y="51"/>
                  </a:cubicBezTo>
                  <a:cubicBezTo>
                    <a:pt x="92" y="50"/>
                    <a:pt x="91" y="52"/>
                    <a:pt x="89" y="50"/>
                  </a:cubicBezTo>
                  <a:cubicBezTo>
                    <a:pt x="91" y="44"/>
                    <a:pt x="100" y="43"/>
                    <a:pt x="105" y="41"/>
                  </a:cubicBezTo>
                  <a:cubicBezTo>
                    <a:pt x="104" y="46"/>
                    <a:pt x="99" y="45"/>
                    <a:pt x="96" y="45"/>
                  </a:cubicBezTo>
                  <a:cubicBezTo>
                    <a:pt x="95" y="48"/>
                    <a:pt x="95" y="50"/>
                    <a:pt x="95" y="52"/>
                  </a:cubicBezTo>
                  <a:cubicBezTo>
                    <a:pt x="95" y="53"/>
                    <a:pt x="98" y="52"/>
                    <a:pt x="98" y="52"/>
                  </a:cubicBezTo>
                  <a:cubicBezTo>
                    <a:pt x="98" y="51"/>
                    <a:pt x="99" y="50"/>
                    <a:pt x="99" y="49"/>
                  </a:cubicBezTo>
                  <a:cubicBezTo>
                    <a:pt x="102" y="49"/>
                    <a:pt x="109" y="49"/>
                    <a:pt x="110" y="48"/>
                  </a:cubicBezTo>
                  <a:cubicBezTo>
                    <a:pt x="111" y="46"/>
                    <a:pt x="108" y="45"/>
                    <a:pt x="110" y="43"/>
                  </a:cubicBezTo>
                  <a:cubicBezTo>
                    <a:pt x="112" y="43"/>
                    <a:pt x="114" y="45"/>
                    <a:pt x="115" y="44"/>
                  </a:cubicBezTo>
                  <a:cubicBezTo>
                    <a:pt x="115" y="42"/>
                    <a:pt x="117" y="41"/>
                    <a:pt x="117" y="40"/>
                  </a:cubicBezTo>
                  <a:cubicBezTo>
                    <a:pt x="115" y="40"/>
                    <a:pt x="114" y="42"/>
                    <a:pt x="113" y="41"/>
                  </a:cubicBezTo>
                  <a:cubicBezTo>
                    <a:pt x="115" y="38"/>
                    <a:pt x="111" y="37"/>
                    <a:pt x="113" y="34"/>
                  </a:cubicBezTo>
                  <a:cubicBezTo>
                    <a:pt x="117" y="35"/>
                    <a:pt x="117" y="40"/>
                    <a:pt x="120" y="43"/>
                  </a:cubicBezTo>
                  <a:cubicBezTo>
                    <a:pt x="123" y="41"/>
                    <a:pt x="125" y="41"/>
                    <a:pt x="128" y="39"/>
                  </a:cubicBezTo>
                  <a:cubicBezTo>
                    <a:pt x="127" y="38"/>
                    <a:pt x="126" y="38"/>
                    <a:pt x="126" y="37"/>
                  </a:cubicBezTo>
                  <a:cubicBezTo>
                    <a:pt x="131" y="36"/>
                    <a:pt x="133" y="39"/>
                    <a:pt x="137" y="34"/>
                  </a:cubicBezTo>
                  <a:cubicBezTo>
                    <a:pt x="136" y="31"/>
                    <a:pt x="135" y="36"/>
                    <a:pt x="134" y="33"/>
                  </a:cubicBezTo>
                  <a:cubicBezTo>
                    <a:pt x="142" y="26"/>
                    <a:pt x="149" y="30"/>
                    <a:pt x="158" y="29"/>
                  </a:cubicBezTo>
                  <a:cubicBezTo>
                    <a:pt x="156" y="27"/>
                    <a:pt x="155" y="28"/>
                    <a:pt x="155" y="26"/>
                  </a:cubicBezTo>
                  <a:cubicBezTo>
                    <a:pt x="157" y="22"/>
                    <a:pt x="160" y="20"/>
                    <a:pt x="163" y="22"/>
                  </a:cubicBezTo>
                  <a:cubicBezTo>
                    <a:pt x="162" y="23"/>
                    <a:pt x="161" y="24"/>
                    <a:pt x="159" y="25"/>
                  </a:cubicBezTo>
                  <a:cubicBezTo>
                    <a:pt x="162" y="27"/>
                    <a:pt x="162" y="28"/>
                    <a:pt x="161" y="30"/>
                  </a:cubicBezTo>
                  <a:cubicBezTo>
                    <a:pt x="166" y="29"/>
                    <a:pt x="172" y="28"/>
                    <a:pt x="175" y="23"/>
                  </a:cubicBezTo>
                  <a:cubicBezTo>
                    <a:pt x="182" y="28"/>
                    <a:pt x="184" y="19"/>
                    <a:pt x="188" y="16"/>
                  </a:cubicBezTo>
                  <a:cubicBezTo>
                    <a:pt x="185" y="12"/>
                    <a:pt x="182" y="11"/>
                    <a:pt x="181" y="8"/>
                  </a:cubicBezTo>
                  <a:close/>
                  <a:moveTo>
                    <a:pt x="21" y="80"/>
                  </a:moveTo>
                  <a:cubicBezTo>
                    <a:pt x="19" y="78"/>
                    <a:pt x="21" y="75"/>
                    <a:pt x="20" y="73"/>
                  </a:cubicBezTo>
                  <a:cubicBezTo>
                    <a:pt x="14" y="70"/>
                    <a:pt x="14" y="81"/>
                    <a:pt x="7" y="77"/>
                  </a:cubicBezTo>
                  <a:cubicBezTo>
                    <a:pt x="8" y="74"/>
                    <a:pt x="11" y="75"/>
                    <a:pt x="11" y="72"/>
                  </a:cubicBezTo>
                  <a:cubicBezTo>
                    <a:pt x="12" y="73"/>
                    <a:pt x="13" y="72"/>
                    <a:pt x="14" y="73"/>
                  </a:cubicBezTo>
                  <a:cubicBezTo>
                    <a:pt x="15" y="71"/>
                    <a:pt x="19" y="70"/>
                    <a:pt x="19" y="68"/>
                  </a:cubicBezTo>
                  <a:cubicBezTo>
                    <a:pt x="23" y="68"/>
                    <a:pt x="23" y="73"/>
                    <a:pt x="26" y="74"/>
                  </a:cubicBezTo>
                  <a:cubicBezTo>
                    <a:pt x="25" y="76"/>
                    <a:pt x="23" y="80"/>
                    <a:pt x="21" y="80"/>
                  </a:cubicBezTo>
                  <a:close/>
                  <a:moveTo>
                    <a:pt x="42" y="68"/>
                  </a:moveTo>
                  <a:cubicBezTo>
                    <a:pt x="40" y="70"/>
                    <a:pt x="43" y="71"/>
                    <a:pt x="41" y="72"/>
                  </a:cubicBezTo>
                  <a:cubicBezTo>
                    <a:pt x="38" y="72"/>
                    <a:pt x="35" y="69"/>
                    <a:pt x="36" y="66"/>
                  </a:cubicBezTo>
                  <a:cubicBezTo>
                    <a:pt x="38" y="65"/>
                    <a:pt x="40" y="67"/>
                    <a:pt x="42" y="66"/>
                  </a:cubicBezTo>
                  <a:cubicBezTo>
                    <a:pt x="45" y="60"/>
                    <a:pt x="47" y="61"/>
                    <a:pt x="50" y="57"/>
                  </a:cubicBezTo>
                  <a:cubicBezTo>
                    <a:pt x="52" y="58"/>
                    <a:pt x="51" y="59"/>
                    <a:pt x="52" y="60"/>
                  </a:cubicBezTo>
                  <a:cubicBezTo>
                    <a:pt x="47" y="61"/>
                    <a:pt x="47" y="67"/>
                    <a:pt x="42" y="68"/>
                  </a:cubicBezTo>
                  <a:close/>
                  <a:moveTo>
                    <a:pt x="54" y="68"/>
                  </a:moveTo>
                  <a:cubicBezTo>
                    <a:pt x="53" y="68"/>
                    <a:pt x="52" y="68"/>
                    <a:pt x="52" y="68"/>
                  </a:cubicBezTo>
                  <a:cubicBezTo>
                    <a:pt x="51" y="66"/>
                    <a:pt x="50" y="64"/>
                    <a:pt x="52" y="61"/>
                  </a:cubicBezTo>
                  <a:cubicBezTo>
                    <a:pt x="52" y="64"/>
                    <a:pt x="56" y="65"/>
                    <a:pt x="54" y="68"/>
                  </a:cubicBezTo>
                  <a:close/>
                  <a:moveTo>
                    <a:pt x="59" y="64"/>
                  </a:moveTo>
                  <a:cubicBezTo>
                    <a:pt x="59" y="61"/>
                    <a:pt x="58" y="58"/>
                    <a:pt x="57" y="55"/>
                  </a:cubicBezTo>
                  <a:cubicBezTo>
                    <a:pt x="59" y="54"/>
                    <a:pt x="60" y="54"/>
                    <a:pt x="62" y="54"/>
                  </a:cubicBezTo>
                  <a:cubicBezTo>
                    <a:pt x="63" y="57"/>
                    <a:pt x="61" y="62"/>
                    <a:pt x="59" y="64"/>
                  </a:cubicBezTo>
                  <a:close/>
                  <a:moveTo>
                    <a:pt x="70" y="60"/>
                  </a:moveTo>
                  <a:cubicBezTo>
                    <a:pt x="70" y="57"/>
                    <a:pt x="68" y="58"/>
                    <a:pt x="66" y="59"/>
                  </a:cubicBezTo>
                  <a:cubicBezTo>
                    <a:pt x="64" y="57"/>
                    <a:pt x="67" y="54"/>
                    <a:pt x="67" y="51"/>
                  </a:cubicBezTo>
                  <a:cubicBezTo>
                    <a:pt x="68" y="51"/>
                    <a:pt x="69" y="52"/>
                    <a:pt x="70" y="51"/>
                  </a:cubicBezTo>
                  <a:cubicBezTo>
                    <a:pt x="70" y="52"/>
                    <a:pt x="68" y="54"/>
                    <a:pt x="70" y="55"/>
                  </a:cubicBezTo>
                  <a:cubicBezTo>
                    <a:pt x="73" y="57"/>
                    <a:pt x="75" y="52"/>
                    <a:pt x="79" y="55"/>
                  </a:cubicBezTo>
                  <a:cubicBezTo>
                    <a:pt x="76" y="57"/>
                    <a:pt x="73" y="57"/>
                    <a:pt x="70" y="60"/>
                  </a:cubicBezTo>
                  <a:close/>
                  <a:moveTo>
                    <a:pt x="75" y="52"/>
                  </a:moveTo>
                  <a:cubicBezTo>
                    <a:pt x="73" y="50"/>
                    <a:pt x="74" y="48"/>
                    <a:pt x="76" y="46"/>
                  </a:cubicBezTo>
                  <a:cubicBezTo>
                    <a:pt x="78" y="47"/>
                    <a:pt x="79" y="48"/>
                    <a:pt x="79" y="50"/>
                  </a:cubicBezTo>
                  <a:cubicBezTo>
                    <a:pt x="78" y="52"/>
                    <a:pt x="76" y="51"/>
                    <a:pt x="75" y="52"/>
                  </a:cubicBezTo>
                  <a:close/>
                  <a:moveTo>
                    <a:pt x="98" y="22"/>
                  </a:moveTo>
                  <a:cubicBezTo>
                    <a:pt x="96" y="23"/>
                    <a:pt x="95" y="21"/>
                    <a:pt x="95" y="20"/>
                  </a:cubicBezTo>
                  <a:cubicBezTo>
                    <a:pt x="97" y="18"/>
                    <a:pt x="96" y="21"/>
                    <a:pt x="98" y="22"/>
                  </a:cubicBezTo>
                  <a:close/>
                  <a:moveTo>
                    <a:pt x="100" y="39"/>
                  </a:moveTo>
                  <a:cubicBezTo>
                    <a:pt x="100" y="39"/>
                    <a:pt x="99" y="39"/>
                    <a:pt x="98" y="39"/>
                  </a:cubicBezTo>
                  <a:cubicBezTo>
                    <a:pt x="96" y="38"/>
                    <a:pt x="97" y="37"/>
                    <a:pt x="96" y="36"/>
                  </a:cubicBezTo>
                  <a:cubicBezTo>
                    <a:pt x="98" y="35"/>
                    <a:pt x="99" y="35"/>
                    <a:pt x="101" y="35"/>
                  </a:cubicBezTo>
                  <a:cubicBezTo>
                    <a:pt x="101" y="36"/>
                    <a:pt x="101" y="37"/>
                    <a:pt x="100" y="39"/>
                  </a:cubicBezTo>
                  <a:close/>
                  <a:moveTo>
                    <a:pt x="97" y="30"/>
                  </a:moveTo>
                  <a:cubicBezTo>
                    <a:pt x="96" y="31"/>
                    <a:pt x="95" y="33"/>
                    <a:pt x="96" y="33"/>
                  </a:cubicBezTo>
                  <a:cubicBezTo>
                    <a:pt x="95" y="33"/>
                    <a:pt x="93" y="33"/>
                    <a:pt x="91" y="33"/>
                  </a:cubicBezTo>
                  <a:cubicBezTo>
                    <a:pt x="92" y="30"/>
                    <a:pt x="92" y="30"/>
                    <a:pt x="93" y="27"/>
                  </a:cubicBezTo>
                  <a:cubicBezTo>
                    <a:pt x="96" y="29"/>
                    <a:pt x="98" y="29"/>
                    <a:pt x="103" y="30"/>
                  </a:cubicBezTo>
                  <a:cubicBezTo>
                    <a:pt x="101" y="33"/>
                    <a:pt x="99" y="30"/>
                    <a:pt x="97" y="30"/>
                  </a:cubicBezTo>
                  <a:close/>
                  <a:moveTo>
                    <a:pt x="104" y="35"/>
                  </a:moveTo>
                  <a:cubicBezTo>
                    <a:pt x="102" y="33"/>
                    <a:pt x="103" y="29"/>
                    <a:pt x="106" y="28"/>
                  </a:cubicBezTo>
                  <a:cubicBezTo>
                    <a:pt x="107" y="30"/>
                    <a:pt x="106" y="33"/>
                    <a:pt x="104" y="35"/>
                  </a:cubicBezTo>
                  <a:close/>
                  <a:moveTo>
                    <a:pt x="111" y="30"/>
                  </a:moveTo>
                  <a:cubicBezTo>
                    <a:pt x="112" y="28"/>
                    <a:pt x="113" y="28"/>
                    <a:pt x="114" y="29"/>
                  </a:cubicBezTo>
                  <a:cubicBezTo>
                    <a:pt x="114" y="31"/>
                    <a:pt x="112" y="31"/>
                    <a:pt x="111" y="30"/>
                  </a:cubicBezTo>
                  <a:close/>
                  <a:moveTo>
                    <a:pt x="121" y="24"/>
                  </a:moveTo>
                  <a:cubicBezTo>
                    <a:pt x="120" y="22"/>
                    <a:pt x="120" y="21"/>
                    <a:pt x="121" y="20"/>
                  </a:cubicBezTo>
                  <a:cubicBezTo>
                    <a:pt x="121" y="20"/>
                    <a:pt x="122" y="21"/>
                    <a:pt x="122" y="21"/>
                  </a:cubicBezTo>
                  <a:cubicBezTo>
                    <a:pt x="122" y="22"/>
                    <a:pt x="122" y="23"/>
                    <a:pt x="121" y="24"/>
                  </a:cubicBezTo>
                  <a:close/>
                  <a:moveTo>
                    <a:pt x="130" y="31"/>
                  </a:moveTo>
                  <a:cubicBezTo>
                    <a:pt x="129" y="30"/>
                    <a:pt x="129" y="29"/>
                    <a:pt x="130" y="28"/>
                  </a:cubicBezTo>
                  <a:cubicBezTo>
                    <a:pt x="131" y="28"/>
                    <a:pt x="132" y="29"/>
                    <a:pt x="132" y="29"/>
                  </a:cubicBezTo>
                  <a:cubicBezTo>
                    <a:pt x="131" y="30"/>
                    <a:pt x="131" y="30"/>
                    <a:pt x="130" y="31"/>
                  </a:cubicBezTo>
                  <a:close/>
                  <a:moveTo>
                    <a:pt x="130" y="17"/>
                  </a:moveTo>
                  <a:cubicBezTo>
                    <a:pt x="127" y="17"/>
                    <a:pt x="130" y="14"/>
                    <a:pt x="128" y="15"/>
                  </a:cubicBezTo>
                  <a:cubicBezTo>
                    <a:pt x="127" y="14"/>
                    <a:pt x="132" y="14"/>
                    <a:pt x="131" y="16"/>
                  </a:cubicBezTo>
                  <a:cubicBezTo>
                    <a:pt x="131" y="16"/>
                    <a:pt x="130" y="16"/>
                    <a:pt x="13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5" name="淘宝网Chenying0907出品 66"/>
            <p:cNvSpPr>
              <a:spLocks/>
            </p:cNvSpPr>
            <p:nvPr/>
          </p:nvSpPr>
          <p:spPr bwMode="auto">
            <a:xfrm>
              <a:off x="7038976" y="3284538"/>
              <a:ext cx="80963" cy="53975"/>
            </a:xfrm>
            <a:custGeom>
              <a:avLst/>
              <a:gdLst>
                <a:gd name="T0" fmla="*/ 4 w 25"/>
                <a:gd name="T1" fmla="*/ 10 h 16"/>
                <a:gd name="T2" fmla="*/ 5 w 25"/>
                <a:gd name="T3" fmla="*/ 7 h 16"/>
                <a:gd name="T4" fmla="*/ 15 w 25"/>
                <a:gd name="T5" fmla="*/ 8 h 16"/>
                <a:gd name="T6" fmla="*/ 25 w 25"/>
                <a:gd name="T7" fmla="*/ 2 h 16"/>
                <a:gd name="T8" fmla="*/ 11 w 25"/>
                <a:gd name="T9" fmla="*/ 3 h 16"/>
                <a:gd name="T10" fmla="*/ 11 w 25"/>
                <a:gd name="T11" fmla="*/ 0 h 16"/>
                <a:gd name="T12" fmla="*/ 0 w 25"/>
                <a:gd name="T13" fmla="*/ 6 h 16"/>
                <a:gd name="T14" fmla="*/ 4 w 25"/>
                <a:gd name="T1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6">
                  <a:moveTo>
                    <a:pt x="4" y="10"/>
                  </a:moveTo>
                  <a:cubicBezTo>
                    <a:pt x="6" y="9"/>
                    <a:pt x="5" y="9"/>
                    <a:pt x="5" y="7"/>
                  </a:cubicBezTo>
                  <a:cubicBezTo>
                    <a:pt x="9" y="11"/>
                    <a:pt x="11" y="8"/>
                    <a:pt x="15" y="8"/>
                  </a:cubicBezTo>
                  <a:cubicBezTo>
                    <a:pt x="18" y="16"/>
                    <a:pt x="25" y="3"/>
                    <a:pt x="25" y="2"/>
                  </a:cubicBezTo>
                  <a:cubicBezTo>
                    <a:pt x="21" y="1"/>
                    <a:pt x="15" y="2"/>
                    <a:pt x="11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6" y="1"/>
                    <a:pt x="5" y="5"/>
                    <a:pt x="0" y="6"/>
                  </a:cubicBezTo>
                  <a:cubicBezTo>
                    <a:pt x="1" y="9"/>
                    <a:pt x="2" y="9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6" name="淘宝网Chenying0907出品 67"/>
            <p:cNvSpPr>
              <a:spLocks noEditPoints="1"/>
            </p:cNvSpPr>
            <p:nvPr/>
          </p:nvSpPr>
          <p:spPr bwMode="auto">
            <a:xfrm>
              <a:off x="6164263" y="3189288"/>
              <a:ext cx="101600" cy="58738"/>
            </a:xfrm>
            <a:custGeom>
              <a:avLst/>
              <a:gdLst>
                <a:gd name="T0" fmla="*/ 31 w 31"/>
                <a:gd name="T1" fmla="*/ 7 h 18"/>
                <a:gd name="T2" fmla="*/ 5 w 31"/>
                <a:gd name="T3" fmla="*/ 3 h 18"/>
                <a:gd name="T4" fmla="*/ 0 w 31"/>
                <a:gd name="T5" fmla="*/ 10 h 18"/>
                <a:gd name="T6" fmla="*/ 31 w 31"/>
                <a:gd name="T7" fmla="*/ 7 h 18"/>
                <a:gd name="T8" fmla="*/ 3 w 31"/>
                <a:gd name="T9" fmla="*/ 8 h 18"/>
                <a:gd name="T10" fmla="*/ 5 w 31"/>
                <a:gd name="T11" fmla="*/ 10 h 18"/>
                <a:gd name="T12" fmla="*/ 3 w 31"/>
                <a:gd name="T1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31" y="7"/>
                  </a:moveTo>
                  <a:cubicBezTo>
                    <a:pt x="21" y="0"/>
                    <a:pt x="16" y="6"/>
                    <a:pt x="5" y="3"/>
                  </a:cubicBezTo>
                  <a:cubicBezTo>
                    <a:pt x="3" y="5"/>
                    <a:pt x="0" y="7"/>
                    <a:pt x="0" y="10"/>
                  </a:cubicBezTo>
                  <a:cubicBezTo>
                    <a:pt x="8" y="15"/>
                    <a:pt x="31" y="18"/>
                    <a:pt x="31" y="7"/>
                  </a:cubicBezTo>
                  <a:close/>
                  <a:moveTo>
                    <a:pt x="3" y="8"/>
                  </a:moveTo>
                  <a:cubicBezTo>
                    <a:pt x="4" y="8"/>
                    <a:pt x="5" y="9"/>
                    <a:pt x="5" y="10"/>
                  </a:cubicBezTo>
                  <a:cubicBezTo>
                    <a:pt x="3" y="12"/>
                    <a:pt x="3" y="9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7" name="淘宝网Chenying0907出品 68"/>
            <p:cNvSpPr>
              <a:spLocks/>
            </p:cNvSpPr>
            <p:nvPr/>
          </p:nvSpPr>
          <p:spPr bwMode="auto">
            <a:xfrm>
              <a:off x="6362701" y="3390901"/>
              <a:ext cx="39688" cy="492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7 h 15"/>
                <a:gd name="T4" fmla="*/ 4 w 12"/>
                <a:gd name="T5" fmla="*/ 9 h 15"/>
                <a:gd name="T6" fmla="*/ 2 w 12"/>
                <a:gd name="T7" fmla="*/ 13 h 15"/>
                <a:gd name="T8" fmla="*/ 8 w 12"/>
                <a:gd name="T9" fmla="*/ 14 h 15"/>
                <a:gd name="T10" fmla="*/ 8 w 12"/>
                <a:gd name="T11" fmla="*/ 8 h 15"/>
                <a:gd name="T12" fmla="*/ 12 w 12"/>
                <a:gd name="T13" fmla="*/ 5 h 15"/>
                <a:gd name="T14" fmla="*/ 10 w 12"/>
                <a:gd name="T15" fmla="*/ 0 h 15"/>
                <a:gd name="T16" fmla="*/ 8 w 12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cubicBezTo>
                    <a:pt x="7" y="5"/>
                    <a:pt x="3" y="3"/>
                    <a:pt x="0" y="7"/>
                  </a:cubicBezTo>
                  <a:cubicBezTo>
                    <a:pt x="0" y="9"/>
                    <a:pt x="3" y="8"/>
                    <a:pt x="4" y="9"/>
                  </a:cubicBezTo>
                  <a:cubicBezTo>
                    <a:pt x="4" y="10"/>
                    <a:pt x="3" y="12"/>
                    <a:pt x="2" y="13"/>
                  </a:cubicBezTo>
                  <a:cubicBezTo>
                    <a:pt x="4" y="15"/>
                    <a:pt x="6" y="15"/>
                    <a:pt x="8" y="14"/>
                  </a:cubicBezTo>
                  <a:cubicBezTo>
                    <a:pt x="7" y="12"/>
                    <a:pt x="8" y="10"/>
                    <a:pt x="8" y="8"/>
                  </a:cubicBezTo>
                  <a:cubicBezTo>
                    <a:pt x="9" y="7"/>
                    <a:pt x="11" y="7"/>
                    <a:pt x="12" y="5"/>
                  </a:cubicBezTo>
                  <a:cubicBezTo>
                    <a:pt x="12" y="4"/>
                    <a:pt x="12" y="2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8" name="淘宝网Chenying0907出品 69"/>
            <p:cNvSpPr>
              <a:spLocks noEditPoints="1"/>
            </p:cNvSpPr>
            <p:nvPr/>
          </p:nvSpPr>
          <p:spPr bwMode="auto">
            <a:xfrm>
              <a:off x="6489701" y="3536951"/>
              <a:ext cx="282575" cy="128588"/>
            </a:xfrm>
            <a:custGeom>
              <a:avLst/>
              <a:gdLst>
                <a:gd name="T0" fmla="*/ 87 w 87"/>
                <a:gd name="T1" fmla="*/ 4 h 39"/>
                <a:gd name="T2" fmla="*/ 80 w 87"/>
                <a:gd name="T3" fmla="*/ 3 h 39"/>
                <a:gd name="T4" fmla="*/ 81 w 87"/>
                <a:gd name="T5" fmla="*/ 6 h 39"/>
                <a:gd name="T6" fmla="*/ 71 w 87"/>
                <a:gd name="T7" fmla="*/ 13 h 39"/>
                <a:gd name="T8" fmla="*/ 77 w 87"/>
                <a:gd name="T9" fmla="*/ 8 h 39"/>
                <a:gd name="T10" fmla="*/ 78 w 87"/>
                <a:gd name="T11" fmla="*/ 6 h 39"/>
                <a:gd name="T12" fmla="*/ 63 w 87"/>
                <a:gd name="T13" fmla="*/ 8 h 39"/>
                <a:gd name="T14" fmla="*/ 60 w 87"/>
                <a:gd name="T15" fmla="*/ 11 h 39"/>
                <a:gd name="T16" fmla="*/ 56 w 87"/>
                <a:gd name="T17" fmla="*/ 8 h 39"/>
                <a:gd name="T18" fmla="*/ 49 w 87"/>
                <a:gd name="T19" fmla="*/ 12 h 39"/>
                <a:gd name="T20" fmla="*/ 39 w 87"/>
                <a:gd name="T21" fmla="*/ 12 h 39"/>
                <a:gd name="T22" fmla="*/ 42 w 87"/>
                <a:gd name="T23" fmla="*/ 15 h 39"/>
                <a:gd name="T24" fmla="*/ 45 w 87"/>
                <a:gd name="T25" fmla="*/ 16 h 39"/>
                <a:gd name="T26" fmla="*/ 45 w 87"/>
                <a:gd name="T27" fmla="*/ 20 h 39"/>
                <a:gd name="T28" fmla="*/ 36 w 87"/>
                <a:gd name="T29" fmla="*/ 17 h 39"/>
                <a:gd name="T30" fmla="*/ 38 w 87"/>
                <a:gd name="T31" fmla="*/ 15 h 39"/>
                <a:gd name="T32" fmla="*/ 24 w 87"/>
                <a:gd name="T33" fmla="*/ 20 h 39"/>
                <a:gd name="T34" fmla="*/ 25 w 87"/>
                <a:gd name="T35" fmla="*/ 23 h 39"/>
                <a:gd name="T36" fmla="*/ 24 w 87"/>
                <a:gd name="T37" fmla="*/ 23 h 39"/>
                <a:gd name="T38" fmla="*/ 18 w 87"/>
                <a:gd name="T39" fmla="*/ 17 h 39"/>
                <a:gd name="T40" fmla="*/ 16 w 87"/>
                <a:gd name="T41" fmla="*/ 19 h 39"/>
                <a:gd name="T42" fmla="*/ 4 w 87"/>
                <a:gd name="T43" fmla="*/ 26 h 39"/>
                <a:gd name="T44" fmla="*/ 1 w 87"/>
                <a:gd name="T45" fmla="*/ 28 h 39"/>
                <a:gd name="T46" fmla="*/ 12 w 87"/>
                <a:gd name="T47" fmla="*/ 35 h 39"/>
                <a:gd name="T48" fmla="*/ 11 w 87"/>
                <a:gd name="T49" fmla="*/ 37 h 39"/>
                <a:gd name="T50" fmla="*/ 27 w 87"/>
                <a:gd name="T51" fmla="*/ 35 h 39"/>
                <a:gd name="T52" fmla="*/ 29 w 87"/>
                <a:gd name="T53" fmla="*/ 32 h 39"/>
                <a:gd name="T54" fmla="*/ 25 w 87"/>
                <a:gd name="T55" fmla="*/ 32 h 39"/>
                <a:gd name="T56" fmla="*/ 26 w 87"/>
                <a:gd name="T57" fmla="*/ 29 h 39"/>
                <a:gd name="T58" fmla="*/ 34 w 87"/>
                <a:gd name="T59" fmla="*/ 30 h 39"/>
                <a:gd name="T60" fmla="*/ 51 w 87"/>
                <a:gd name="T61" fmla="*/ 26 h 39"/>
                <a:gd name="T62" fmla="*/ 57 w 87"/>
                <a:gd name="T63" fmla="*/ 23 h 39"/>
                <a:gd name="T64" fmla="*/ 56 w 87"/>
                <a:gd name="T65" fmla="*/ 26 h 39"/>
                <a:gd name="T66" fmla="*/ 61 w 87"/>
                <a:gd name="T67" fmla="*/ 26 h 39"/>
                <a:gd name="T68" fmla="*/ 65 w 87"/>
                <a:gd name="T69" fmla="*/ 19 h 39"/>
                <a:gd name="T70" fmla="*/ 66 w 87"/>
                <a:gd name="T71" fmla="*/ 24 h 39"/>
                <a:gd name="T72" fmla="*/ 72 w 87"/>
                <a:gd name="T73" fmla="*/ 18 h 39"/>
                <a:gd name="T74" fmla="*/ 72 w 87"/>
                <a:gd name="T75" fmla="*/ 21 h 39"/>
                <a:gd name="T76" fmla="*/ 78 w 87"/>
                <a:gd name="T77" fmla="*/ 16 h 39"/>
                <a:gd name="T78" fmla="*/ 81 w 87"/>
                <a:gd name="T79" fmla="*/ 17 h 39"/>
                <a:gd name="T80" fmla="*/ 87 w 87"/>
                <a:gd name="T81" fmla="*/ 8 h 39"/>
                <a:gd name="T82" fmla="*/ 87 w 87"/>
                <a:gd name="T83" fmla="*/ 4 h 39"/>
                <a:gd name="T84" fmla="*/ 34 w 87"/>
                <a:gd name="T85" fmla="*/ 26 h 39"/>
                <a:gd name="T86" fmla="*/ 36 w 87"/>
                <a:gd name="T87" fmla="*/ 24 h 39"/>
                <a:gd name="T88" fmla="*/ 34 w 87"/>
                <a:gd name="T89" fmla="*/ 26 h 39"/>
                <a:gd name="T90" fmla="*/ 53 w 87"/>
                <a:gd name="T91" fmla="*/ 20 h 39"/>
                <a:gd name="T92" fmla="*/ 51 w 87"/>
                <a:gd name="T93" fmla="*/ 11 h 39"/>
                <a:gd name="T94" fmla="*/ 56 w 87"/>
                <a:gd name="T95" fmla="*/ 15 h 39"/>
                <a:gd name="T96" fmla="*/ 53 w 87"/>
                <a:gd name="T97" fmla="*/ 20 h 39"/>
                <a:gd name="T98" fmla="*/ 60 w 87"/>
                <a:gd name="T99" fmla="*/ 19 h 39"/>
                <a:gd name="T100" fmla="*/ 60 w 87"/>
                <a:gd name="T101" fmla="*/ 14 h 39"/>
                <a:gd name="T102" fmla="*/ 62 w 87"/>
                <a:gd name="T103" fmla="*/ 15 h 39"/>
                <a:gd name="T104" fmla="*/ 60 w 87"/>
                <a:gd name="T105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7" h="39">
                  <a:moveTo>
                    <a:pt x="87" y="4"/>
                  </a:moveTo>
                  <a:cubicBezTo>
                    <a:pt x="85" y="1"/>
                    <a:pt x="83" y="0"/>
                    <a:pt x="80" y="3"/>
                  </a:cubicBezTo>
                  <a:cubicBezTo>
                    <a:pt x="79" y="4"/>
                    <a:pt x="82" y="5"/>
                    <a:pt x="81" y="6"/>
                  </a:cubicBezTo>
                  <a:cubicBezTo>
                    <a:pt x="77" y="10"/>
                    <a:pt x="76" y="13"/>
                    <a:pt x="71" y="13"/>
                  </a:cubicBezTo>
                  <a:cubicBezTo>
                    <a:pt x="72" y="11"/>
                    <a:pt x="75" y="9"/>
                    <a:pt x="77" y="8"/>
                  </a:cubicBezTo>
                  <a:cubicBezTo>
                    <a:pt x="77" y="8"/>
                    <a:pt x="78" y="7"/>
                    <a:pt x="78" y="6"/>
                  </a:cubicBezTo>
                  <a:cubicBezTo>
                    <a:pt x="72" y="1"/>
                    <a:pt x="68" y="10"/>
                    <a:pt x="63" y="8"/>
                  </a:cubicBezTo>
                  <a:cubicBezTo>
                    <a:pt x="61" y="9"/>
                    <a:pt x="62" y="9"/>
                    <a:pt x="60" y="11"/>
                  </a:cubicBezTo>
                  <a:cubicBezTo>
                    <a:pt x="59" y="10"/>
                    <a:pt x="57" y="9"/>
                    <a:pt x="56" y="8"/>
                  </a:cubicBezTo>
                  <a:cubicBezTo>
                    <a:pt x="53" y="10"/>
                    <a:pt x="48" y="9"/>
                    <a:pt x="49" y="12"/>
                  </a:cubicBezTo>
                  <a:cubicBezTo>
                    <a:pt x="46" y="12"/>
                    <a:pt x="42" y="10"/>
                    <a:pt x="39" y="12"/>
                  </a:cubicBezTo>
                  <a:cubicBezTo>
                    <a:pt x="42" y="12"/>
                    <a:pt x="40" y="13"/>
                    <a:pt x="42" y="15"/>
                  </a:cubicBezTo>
                  <a:cubicBezTo>
                    <a:pt x="43" y="15"/>
                    <a:pt x="44" y="15"/>
                    <a:pt x="45" y="16"/>
                  </a:cubicBezTo>
                  <a:cubicBezTo>
                    <a:pt x="44" y="17"/>
                    <a:pt x="47" y="18"/>
                    <a:pt x="45" y="20"/>
                  </a:cubicBezTo>
                  <a:cubicBezTo>
                    <a:pt x="45" y="16"/>
                    <a:pt x="39" y="18"/>
                    <a:pt x="36" y="17"/>
                  </a:cubicBezTo>
                  <a:cubicBezTo>
                    <a:pt x="36" y="16"/>
                    <a:pt x="37" y="16"/>
                    <a:pt x="38" y="15"/>
                  </a:cubicBezTo>
                  <a:cubicBezTo>
                    <a:pt x="33" y="13"/>
                    <a:pt x="25" y="14"/>
                    <a:pt x="24" y="20"/>
                  </a:cubicBezTo>
                  <a:cubicBezTo>
                    <a:pt x="26" y="19"/>
                    <a:pt x="27" y="22"/>
                    <a:pt x="25" y="23"/>
                  </a:cubicBezTo>
                  <a:cubicBezTo>
                    <a:pt x="25" y="23"/>
                    <a:pt x="24" y="23"/>
                    <a:pt x="24" y="23"/>
                  </a:cubicBezTo>
                  <a:cubicBezTo>
                    <a:pt x="24" y="20"/>
                    <a:pt x="22" y="18"/>
                    <a:pt x="18" y="17"/>
                  </a:cubicBezTo>
                  <a:cubicBezTo>
                    <a:pt x="16" y="17"/>
                    <a:pt x="17" y="18"/>
                    <a:pt x="16" y="19"/>
                  </a:cubicBezTo>
                  <a:cubicBezTo>
                    <a:pt x="12" y="17"/>
                    <a:pt x="0" y="21"/>
                    <a:pt x="4" y="26"/>
                  </a:cubicBezTo>
                  <a:cubicBezTo>
                    <a:pt x="3" y="28"/>
                    <a:pt x="2" y="26"/>
                    <a:pt x="1" y="28"/>
                  </a:cubicBezTo>
                  <a:cubicBezTo>
                    <a:pt x="2" y="33"/>
                    <a:pt x="7" y="33"/>
                    <a:pt x="12" y="35"/>
                  </a:cubicBezTo>
                  <a:cubicBezTo>
                    <a:pt x="12" y="36"/>
                    <a:pt x="11" y="37"/>
                    <a:pt x="11" y="37"/>
                  </a:cubicBezTo>
                  <a:cubicBezTo>
                    <a:pt x="16" y="38"/>
                    <a:pt x="22" y="39"/>
                    <a:pt x="27" y="35"/>
                  </a:cubicBezTo>
                  <a:cubicBezTo>
                    <a:pt x="24" y="33"/>
                    <a:pt x="30" y="34"/>
                    <a:pt x="29" y="32"/>
                  </a:cubicBezTo>
                  <a:cubicBezTo>
                    <a:pt x="28" y="33"/>
                    <a:pt x="26" y="32"/>
                    <a:pt x="25" y="32"/>
                  </a:cubicBezTo>
                  <a:cubicBezTo>
                    <a:pt x="26" y="31"/>
                    <a:pt x="25" y="30"/>
                    <a:pt x="26" y="29"/>
                  </a:cubicBezTo>
                  <a:cubicBezTo>
                    <a:pt x="30" y="28"/>
                    <a:pt x="31" y="31"/>
                    <a:pt x="34" y="30"/>
                  </a:cubicBezTo>
                  <a:cubicBezTo>
                    <a:pt x="39" y="39"/>
                    <a:pt x="46" y="20"/>
                    <a:pt x="51" y="26"/>
                  </a:cubicBezTo>
                  <a:cubicBezTo>
                    <a:pt x="53" y="23"/>
                    <a:pt x="55" y="24"/>
                    <a:pt x="57" y="23"/>
                  </a:cubicBezTo>
                  <a:cubicBezTo>
                    <a:pt x="58" y="24"/>
                    <a:pt x="58" y="26"/>
                    <a:pt x="56" y="26"/>
                  </a:cubicBezTo>
                  <a:cubicBezTo>
                    <a:pt x="58" y="27"/>
                    <a:pt x="60" y="26"/>
                    <a:pt x="61" y="26"/>
                  </a:cubicBezTo>
                  <a:cubicBezTo>
                    <a:pt x="62" y="23"/>
                    <a:pt x="61" y="20"/>
                    <a:pt x="65" y="19"/>
                  </a:cubicBezTo>
                  <a:cubicBezTo>
                    <a:pt x="66" y="20"/>
                    <a:pt x="64" y="22"/>
                    <a:pt x="66" y="24"/>
                  </a:cubicBezTo>
                  <a:cubicBezTo>
                    <a:pt x="68" y="22"/>
                    <a:pt x="71" y="19"/>
                    <a:pt x="72" y="18"/>
                  </a:cubicBezTo>
                  <a:cubicBezTo>
                    <a:pt x="72" y="19"/>
                    <a:pt x="70" y="20"/>
                    <a:pt x="72" y="21"/>
                  </a:cubicBezTo>
                  <a:cubicBezTo>
                    <a:pt x="75" y="21"/>
                    <a:pt x="76" y="19"/>
                    <a:pt x="78" y="16"/>
                  </a:cubicBezTo>
                  <a:cubicBezTo>
                    <a:pt x="79" y="17"/>
                    <a:pt x="80" y="16"/>
                    <a:pt x="81" y="17"/>
                  </a:cubicBezTo>
                  <a:cubicBezTo>
                    <a:pt x="82" y="14"/>
                    <a:pt x="84" y="11"/>
                    <a:pt x="87" y="8"/>
                  </a:cubicBezTo>
                  <a:cubicBezTo>
                    <a:pt x="86" y="7"/>
                    <a:pt x="85" y="5"/>
                    <a:pt x="87" y="4"/>
                  </a:cubicBezTo>
                  <a:close/>
                  <a:moveTo>
                    <a:pt x="34" y="26"/>
                  </a:moveTo>
                  <a:cubicBezTo>
                    <a:pt x="30" y="25"/>
                    <a:pt x="34" y="21"/>
                    <a:pt x="36" y="24"/>
                  </a:cubicBezTo>
                  <a:cubicBezTo>
                    <a:pt x="35" y="24"/>
                    <a:pt x="36" y="25"/>
                    <a:pt x="34" y="26"/>
                  </a:cubicBezTo>
                  <a:close/>
                  <a:moveTo>
                    <a:pt x="53" y="20"/>
                  </a:moveTo>
                  <a:cubicBezTo>
                    <a:pt x="52" y="17"/>
                    <a:pt x="49" y="14"/>
                    <a:pt x="51" y="11"/>
                  </a:cubicBezTo>
                  <a:cubicBezTo>
                    <a:pt x="54" y="11"/>
                    <a:pt x="54" y="14"/>
                    <a:pt x="56" y="15"/>
                  </a:cubicBezTo>
                  <a:cubicBezTo>
                    <a:pt x="55" y="17"/>
                    <a:pt x="55" y="18"/>
                    <a:pt x="53" y="20"/>
                  </a:cubicBezTo>
                  <a:close/>
                  <a:moveTo>
                    <a:pt x="60" y="19"/>
                  </a:moveTo>
                  <a:cubicBezTo>
                    <a:pt x="59" y="17"/>
                    <a:pt x="57" y="15"/>
                    <a:pt x="60" y="14"/>
                  </a:cubicBezTo>
                  <a:cubicBezTo>
                    <a:pt x="61" y="14"/>
                    <a:pt x="61" y="15"/>
                    <a:pt x="62" y="15"/>
                  </a:cubicBezTo>
                  <a:cubicBezTo>
                    <a:pt x="62" y="16"/>
                    <a:pt x="61" y="19"/>
                    <a:pt x="6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9" name="淘宝网Chenying0907出品 70"/>
            <p:cNvSpPr>
              <a:spLocks/>
            </p:cNvSpPr>
            <p:nvPr/>
          </p:nvSpPr>
          <p:spPr bwMode="auto">
            <a:xfrm>
              <a:off x="6024563" y="3403601"/>
              <a:ext cx="104775" cy="73025"/>
            </a:xfrm>
            <a:custGeom>
              <a:avLst/>
              <a:gdLst>
                <a:gd name="T0" fmla="*/ 29 w 32"/>
                <a:gd name="T1" fmla="*/ 6 h 22"/>
                <a:gd name="T2" fmla="*/ 17 w 32"/>
                <a:gd name="T3" fmla="*/ 8 h 22"/>
                <a:gd name="T4" fmla="*/ 14 w 32"/>
                <a:gd name="T5" fmla="*/ 4 h 22"/>
                <a:gd name="T6" fmla="*/ 14 w 32"/>
                <a:gd name="T7" fmla="*/ 11 h 22"/>
                <a:gd name="T8" fmla="*/ 9 w 32"/>
                <a:gd name="T9" fmla="*/ 11 h 22"/>
                <a:gd name="T10" fmla="*/ 8 w 32"/>
                <a:gd name="T11" fmla="*/ 16 h 22"/>
                <a:gd name="T12" fmla="*/ 0 w 32"/>
                <a:gd name="T13" fmla="*/ 21 h 22"/>
                <a:gd name="T14" fmla="*/ 7 w 32"/>
                <a:gd name="T15" fmla="*/ 21 h 22"/>
                <a:gd name="T16" fmla="*/ 16 w 32"/>
                <a:gd name="T17" fmla="*/ 16 h 22"/>
                <a:gd name="T18" fmla="*/ 15 w 32"/>
                <a:gd name="T19" fmla="*/ 20 h 22"/>
                <a:gd name="T20" fmla="*/ 28 w 32"/>
                <a:gd name="T21" fmla="*/ 9 h 22"/>
                <a:gd name="T22" fmla="*/ 25 w 32"/>
                <a:gd name="T23" fmla="*/ 14 h 22"/>
                <a:gd name="T24" fmla="*/ 18 w 32"/>
                <a:gd name="T25" fmla="*/ 14 h 22"/>
                <a:gd name="T26" fmla="*/ 29 w 32"/>
                <a:gd name="T2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2">
                  <a:moveTo>
                    <a:pt x="29" y="6"/>
                  </a:moveTo>
                  <a:cubicBezTo>
                    <a:pt x="28" y="0"/>
                    <a:pt x="21" y="6"/>
                    <a:pt x="17" y="8"/>
                  </a:cubicBezTo>
                  <a:cubicBezTo>
                    <a:pt x="14" y="7"/>
                    <a:pt x="16" y="5"/>
                    <a:pt x="14" y="4"/>
                  </a:cubicBezTo>
                  <a:cubicBezTo>
                    <a:pt x="11" y="6"/>
                    <a:pt x="16" y="8"/>
                    <a:pt x="14" y="11"/>
                  </a:cubicBezTo>
                  <a:cubicBezTo>
                    <a:pt x="12" y="14"/>
                    <a:pt x="10" y="8"/>
                    <a:pt x="9" y="11"/>
                  </a:cubicBezTo>
                  <a:cubicBezTo>
                    <a:pt x="7" y="11"/>
                    <a:pt x="10" y="14"/>
                    <a:pt x="8" y="16"/>
                  </a:cubicBezTo>
                  <a:cubicBezTo>
                    <a:pt x="5" y="19"/>
                    <a:pt x="2" y="18"/>
                    <a:pt x="0" y="21"/>
                  </a:cubicBezTo>
                  <a:cubicBezTo>
                    <a:pt x="2" y="22"/>
                    <a:pt x="5" y="20"/>
                    <a:pt x="7" y="21"/>
                  </a:cubicBezTo>
                  <a:cubicBezTo>
                    <a:pt x="9" y="19"/>
                    <a:pt x="12" y="12"/>
                    <a:pt x="16" y="16"/>
                  </a:cubicBezTo>
                  <a:cubicBezTo>
                    <a:pt x="16" y="17"/>
                    <a:pt x="16" y="18"/>
                    <a:pt x="15" y="20"/>
                  </a:cubicBezTo>
                  <a:cubicBezTo>
                    <a:pt x="19" y="19"/>
                    <a:pt x="32" y="15"/>
                    <a:pt x="28" y="9"/>
                  </a:cubicBezTo>
                  <a:cubicBezTo>
                    <a:pt x="27" y="11"/>
                    <a:pt x="26" y="12"/>
                    <a:pt x="25" y="14"/>
                  </a:cubicBezTo>
                  <a:cubicBezTo>
                    <a:pt x="22" y="12"/>
                    <a:pt x="20" y="15"/>
                    <a:pt x="18" y="14"/>
                  </a:cubicBezTo>
                  <a:cubicBezTo>
                    <a:pt x="20" y="8"/>
                    <a:pt x="26" y="9"/>
                    <a:pt x="2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0" name="淘宝网Chenying0907出品 71"/>
            <p:cNvSpPr>
              <a:spLocks/>
            </p:cNvSpPr>
            <p:nvPr/>
          </p:nvSpPr>
          <p:spPr bwMode="auto">
            <a:xfrm>
              <a:off x="5699126" y="3457576"/>
              <a:ext cx="55563" cy="33338"/>
            </a:xfrm>
            <a:custGeom>
              <a:avLst/>
              <a:gdLst>
                <a:gd name="T0" fmla="*/ 17 w 17"/>
                <a:gd name="T1" fmla="*/ 4 h 10"/>
                <a:gd name="T2" fmla="*/ 12 w 17"/>
                <a:gd name="T3" fmla="*/ 0 h 10"/>
                <a:gd name="T4" fmla="*/ 7 w 17"/>
                <a:gd name="T5" fmla="*/ 0 h 10"/>
                <a:gd name="T6" fmla="*/ 6 w 17"/>
                <a:gd name="T7" fmla="*/ 4 h 10"/>
                <a:gd name="T8" fmla="*/ 4 w 17"/>
                <a:gd name="T9" fmla="*/ 6 h 10"/>
                <a:gd name="T10" fmla="*/ 0 w 17"/>
                <a:gd name="T11" fmla="*/ 3 h 10"/>
                <a:gd name="T12" fmla="*/ 1 w 17"/>
                <a:gd name="T13" fmla="*/ 7 h 10"/>
                <a:gd name="T14" fmla="*/ 6 w 17"/>
                <a:gd name="T15" fmla="*/ 10 h 10"/>
                <a:gd name="T16" fmla="*/ 17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7" y="4"/>
                  </a:moveTo>
                  <a:cubicBezTo>
                    <a:pt x="14" y="3"/>
                    <a:pt x="13" y="3"/>
                    <a:pt x="12" y="0"/>
                  </a:cubicBezTo>
                  <a:cubicBezTo>
                    <a:pt x="11" y="2"/>
                    <a:pt x="9" y="2"/>
                    <a:pt x="7" y="0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6" y="4"/>
                    <a:pt x="5" y="6"/>
                    <a:pt x="4" y="6"/>
                  </a:cubicBezTo>
                  <a:cubicBezTo>
                    <a:pt x="2" y="5"/>
                    <a:pt x="2" y="2"/>
                    <a:pt x="0" y="3"/>
                  </a:cubicBezTo>
                  <a:cubicBezTo>
                    <a:pt x="0" y="4"/>
                    <a:pt x="2" y="6"/>
                    <a:pt x="1" y="7"/>
                  </a:cubicBezTo>
                  <a:cubicBezTo>
                    <a:pt x="5" y="7"/>
                    <a:pt x="5" y="7"/>
                    <a:pt x="6" y="10"/>
                  </a:cubicBezTo>
                  <a:cubicBezTo>
                    <a:pt x="9" y="7"/>
                    <a:pt x="15" y="9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94892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/>
      <p:bldP spid="2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9E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400000">
            <a:off x="7193105" y="-971273"/>
            <a:ext cx="4702113" cy="60420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22416" y="946395"/>
            <a:ext cx="10547169" cy="6215588"/>
            <a:chOff x="0" y="0"/>
            <a:chExt cx="13836260" cy="8153893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13772759" cy="8090393"/>
            </a:xfrm>
            <a:custGeom>
              <a:avLst/>
              <a:gdLst/>
              <a:ahLst/>
              <a:cxnLst/>
              <a:rect l="l" t="t" r="r" b="b"/>
              <a:pathLst>
                <a:path w="13772759" h="8090393">
                  <a:moveTo>
                    <a:pt x="13680050" y="8090393"/>
                  </a:moveTo>
                  <a:lnTo>
                    <a:pt x="92710" y="8090393"/>
                  </a:lnTo>
                  <a:cubicBezTo>
                    <a:pt x="41910" y="8090393"/>
                    <a:pt x="0" y="8048482"/>
                    <a:pt x="0" y="799768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7996413"/>
                  </a:lnTo>
                  <a:cubicBezTo>
                    <a:pt x="13772759" y="8048482"/>
                    <a:pt x="13730850" y="8090393"/>
                    <a:pt x="13680050" y="809039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3836259" cy="8153893"/>
            </a:xfrm>
            <a:custGeom>
              <a:avLst/>
              <a:gdLst/>
              <a:ahLst/>
              <a:cxnLst/>
              <a:rect l="l" t="t" r="r" b="b"/>
              <a:pathLst>
                <a:path w="13836259" h="8153893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8029432"/>
                  </a:lnTo>
                  <a:cubicBezTo>
                    <a:pt x="13776570" y="8064993"/>
                    <a:pt x="13747359" y="8094203"/>
                    <a:pt x="13711800" y="8094203"/>
                  </a:cubicBezTo>
                  <a:lnTo>
                    <a:pt x="124460" y="8094203"/>
                  </a:lnTo>
                  <a:cubicBezTo>
                    <a:pt x="88900" y="8094203"/>
                    <a:pt x="59690" y="8064993"/>
                    <a:pt x="59690" y="802943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29432"/>
                  </a:lnTo>
                  <a:cubicBezTo>
                    <a:pt x="0" y="8098013"/>
                    <a:pt x="55880" y="8153893"/>
                    <a:pt x="124460" y="8153893"/>
                  </a:cubicBezTo>
                  <a:lnTo>
                    <a:pt x="13711800" y="8153893"/>
                  </a:lnTo>
                  <a:cubicBezTo>
                    <a:pt x="13780379" y="8153893"/>
                    <a:pt x="13836259" y="8098013"/>
                    <a:pt x="13836259" y="8029432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22416" y="685800"/>
            <a:ext cx="10547169" cy="400900"/>
            <a:chOff x="0" y="0"/>
            <a:chExt cx="60810011" cy="2311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810012" cy="2311400"/>
            </a:xfrm>
            <a:custGeom>
              <a:avLst/>
              <a:gdLst/>
              <a:ahLst/>
              <a:cxnLst/>
              <a:rect l="l" t="t" r="r" b="b"/>
              <a:pathLst>
                <a:path w="60810012" h="2311400">
                  <a:moveTo>
                    <a:pt x="60505212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60505212" y="2311400"/>
                  </a:lnTo>
                  <a:cubicBezTo>
                    <a:pt x="60674120" y="2311400"/>
                    <a:pt x="60810012" y="2175510"/>
                    <a:pt x="60810012" y="2006600"/>
                  </a:cubicBezTo>
                  <a:lnTo>
                    <a:pt x="60810012" y="304800"/>
                  </a:lnTo>
                  <a:cubicBezTo>
                    <a:pt x="60810012" y="135890"/>
                    <a:pt x="60674120" y="0"/>
                    <a:pt x="60505212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0461118" y="2807538"/>
            <a:ext cx="332101" cy="32606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205441" y="-301294"/>
            <a:ext cx="3080271" cy="295146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439730" y="1174436"/>
            <a:ext cx="546705" cy="54670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86435" y="516422"/>
            <a:ext cx="756439" cy="756439"/>
          </a:xfrm>
          <a:prstGeom prst="rect">
            <a:avLst/>
          </a:prstGeom>
        </p:spPr>
      </p:pic>
      <p:pic>
        <p:nvPicPr>
          <p:cNvPr id="23" name="Picture 13">
            <a:extLst>
              <a:ext uri="{FF2B5EF4-FFF2-40B4-BE49-F238E27FC236}">
                <a16:creationId xmlns:a16="http://schemas.microsoft.com/office/drawing/2014/main" id="{E8A137D5-46AB-4948-9D10-475CFDC32E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9355811" y="4657106"/>
            <a:ext cx="2542713" cy="234392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C438A19-B05C-4182-AD78-E22ED472DB2D}"/>
              </a:ext>
            </a:extLst>
          </p:cNvPr>
          <p:cNvGrpSpPr/>
          <p:nvPr/>
        </p:nvGrpSpPr>
        <p:grpSpPr>
          <a:xfrm>
            <a:off x="274463" y="-352644"/>
            <a:ext cx="10748940" cy="1638312"/>
            <a:chOff x="6121868" y="8241516"/>
            <a:chExt cx="7142031" cy="2457468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E0C034D-61C6-4A05-ADF1-B7A4B23353B7}"/>
                </a:ext>
              </a:extLst>
            </p:cNvPr>
            <p:cNvSpPr/>
            <p:nvPr/>
          </p:nvSpPr>
          <p:spPr>
            <a:xfrm>
              <a:off x="6549684" y="8611612"/>
              <a:ext cx="5134552" cy="1718495"/>
            </a:xfrm>
            <a:custGeom>
              <a:avLst/>
              <a:gdLst>
                <a:gd name="connsiteX0" fmla="*/ 4981260 w 5134552"/>
                <a:gd name="connsiteY0" fmla="*/ 0 h 1718495"/>
                <a:gd name="connsiteX1" fmla="*/ 5134553 w 5134552"/>
                <a:gd name="connsiteY1" fmla="*/ 0 h 1718495"/>
                <a:gd name="connsiteX2" fmla="*/ 5134553 w 5134552"/>
                <a:gd name="connsiteY2" fmla="*/ 1718495 h 1718495"/>
                <a:gd name="connsiteX3" fmla="*/ 4981260 w 5134552"/>
                <a:gd name="connsiteY3" fmla="*/ 1718495 h 1718495"/>
                <a:gd name="connsiteX4" fmla="*/ 153293 w 5134552"/>
                <a:gd name="connsiteY4" fmla="*/ 1718495 h 1718495"/>
                <a:gd name="connsiteX5" fmla="*/ 0 w 5134552"/>
                <a:gd name="connsiteY5" fmla="*/ 1718495 h 1718495"/>
                <a:gd name="connsiteX6" fmla="*/ 0 w 5134552"/>
                <a:gd name="connsiteY6" fmla="*/ 0 h 1718495"/>
                <a:gd name="connsiteX7" fmla="*/ 153293 w 5134552"/>
                <a:gd name="connsiteY7" fmla="*/ 0 h 171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4552" h="1718495">
                  <a:moveTo>
                    <a:pt x="4981260" y="0"/>
                  </a:moveTo>
                  <a:cubicBezTo>
                    <a:pt x="5065921" y="0"/>
                    <a:pt x="5134553" y="0"/>
                    <a:pt x="5134553" y="0"/>
                  </a:cubicBezTo>
                  <a:lnTo>
                    <a:pt x="5134553" y="1718495"/>
                  </a:lnTo>
                  <a:cubicBezTo>
                    <a:pt x="5134553" y="1718495"/>
                    <a:pt x="5065921" y="1718495"/>
                    <a:pt x="4981260" y="1718495"/>
                  </a:cubicBezTo>
                  <a:lnTo>
                    <a:pt x="153293" y="1718495"/>
                  </a:lnTo>
                  <a:cubicBezTo>
                    <a:pt x="68632" y="1718495"/>
                    <a:pt x="0" y="1718495"/>
                    <a:pt x="0" y="1718495"/>
                  </a:cubicBezTo>
                  <a:lnTo>
                    <a:pt x="0" y="0"/>
                  </a:lnTo>
                  <a:cubicBezTo>
                    <a:pt x="0" y="0"/>
                    <a:pt x="68632" y="0"/>
                    <a:pt x="153293" y="0"/>
                  </a:cubicBezTo>
                  <a:close/>
                </a:path>
              </a:pathLst>
            </a:custGeom>
            <a:solidFill>
              <a:srgbClr val="CCCCCC"/>
            </a:solidFill>
            <a:ln w="12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0DC2756-C581-480A-A025-D44CAAE485E5}"/>
                </a:ext>
              </a:extLst>
            </p:cNvPr>
            <p:cNvSpPr/>
            <p:nvPr/>
          </p:nvSpPr>
          <p:spPr>
            <a:xfrm>
              <a:off x="6635979" y="8723799"/>
              <a:ext cx="6627920" cy="1718495"/>
            </a:xfrm>
            <a:custGeom>
              <a:avLst/>
              <a:gdLst>
                <a:gd name="connsiteX0" fmla="*/ 4981260 w 5134552"/>
                <a:gd name="connsiteY0" fmla="*/ 0 h 1718495"/>
                <a:gd name="connsiteX1" fmla="*/ 5134553 w 5134552"/>
                <a:gd name="connsiteY1" fmla="*/ 0 h 1718495"/>
                <a:gd name="connsiteX2" fmla="*/ 5134553 w 5134552"/>
                <a:gd name="connsiteY2" fmla="*/ 1718495 h 1718495"/>
                <a:gd name="connsiteX3" fmla="*/ 4981260 w 5134552"/>
                <a:gd name="connsiteY3" fmla="*/ 1718495 h 1718495"/>
                <a:gd name="connsiteX4" fmla="*/ 153293 w 5134552"/>
                <a:gd name="connsiteY4" fmla="*/ 1718495 h 1718495"/>
                <a:gd name="connsiteX5" fmla="*/ 0 w 5134552"/>
                <a:gd name="connsiteY5" fmla="*/ 1718495 h 1718495"/>
                <a:gd name="connsiteX6" fmla="*/ 0 w 5134552"/>
                <a:gd name="connsiteY6" fmla="*/ 0 h 1718495"/>
                <a:gd name="connsiteX7" fmla="*/ 153293 w 5134552"/>
                <a:gd name="connsiteY7" fmla="*/ 0 h 171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4552" h="1718495">
                  <a:moveTo>
                    <a:pt x="4981260" y="0"/>
                  </a:moveTo>
                  <a:cubicBezTo>
                    <a:pt x="5065921" y="0"/>
                    <a:pt x="5134553" y="0"/>
                    <a:pt x="5134553" y="0"/>
                  </a:cubicBezTo>
                  <a:lnTo>
                    <a:pt x="5134553" y="1718495"/>
                  </a:lnTo>
                  <a:cubicBezTo>
                    <a:pt x="5134553" y="1718495"/>
                    <a:pt x="5065921" y="1718495"/>
                    <a:pt x="4981260" y="1718495"/>
                  </a:cubicBezTo>
                  <a:lnTo>
                    <a:pt x="153293" y="1718495"/>
                  </a:lnTo>
                  <a:cubicBezTo>
                    <a:pt x="68632" y="1718495"/>
                    <a:pt x="0" y="1718495"/>
                    <a:pt x="0" y="1718495"/>
                  </a:cubicBezTo>
                  <a:lnTo>
                    <a:pt x="0" y="0"/>
                  </a:lnTo>
                  <a:cubicBezTo>
                    <a:pt x="0" y="0"/>
                    <a:pt x="68632" y="0"/>
                    <a:pt x="153293" y="0"/>
                  </a:cubicBezTo>
                  <a:close/>
                </a:path>
              </a:pathLst>
            </a:custGeom>
            <a:solidFill>
              <a:srgbClr val="D6EBC7"/>
            </a:solidFill>
            <a:ln w="12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B5EE02C-04E7-4358-88CB-5A328F4828F8}"/>
                </a:ext>
              </a:extLst>
            </p:cNvPr>
            <p:cNvSpPr/>
            <p:nvPr/>
          </p:nvSpPr>
          <p:spPr>
            <a:xfrm>
              <a:off x="6121868" y="8241516"/>
              <a:ext cx="1017080" cy="1006461"/>
            </a:xfrm>
            <a:custGeom>
              <a:avLst/>
              <a:gdLst>
                <a:gd name="connsiteX0" fmla="*/ 0 w 1017080"/>
                <a:gd name="connsiteY0" fmla="*/ 751245 h 1006461"/>
                <a:gd name="connsiteX1" fmla="*/ 4343 w 1017080"/>
                <a:gd name="connsiteY1" fmla="*/ 815197 h 1006461"/>
                <a:gd name="connsiteX2" fmla="*/ 6870 w 1017080"/>
                <a:gd name="connsiteY2" fmla="*/ 817246 h 1006461"/>
                <a:gd name="connsiteX3" fmla="*/ 6898 w 1017080"/>
                <a:gd name="connsiteY3" fmla="*/ 817243 h 1006461"/>
                <a:gd name="connsiteX4" fmla="*/ 137708 w 1017080"/>
                <a:gd name="connsiteY4" fmla="*/ 800999 h 1006461"/>
                <a:gd name="connsiteX5" fmla="*/ 140125 w 1017080"/>
                <a:gd name="connsiteY5" fmla="*/ 802898 h 1006461"/>
                <a:gd name="connsiteX6" fmla="*/ 140135 w 1017080"/>
                <a:gd name="connsiteY6" fmla="*/ 803302 h 1006461"/>
                <a:gd name="connsiteX7" fmla="*/ 133493 w 1017080"/>
                <a:gd name="connsiteY7" fmla="*/ 904472 h 1006461"/>
                <a:gd name="connsiteX8" fmla="*/ 135026 w 1017080"/>
                <a:gd name="connsiteY8" fmla="*/ 906647 h 1006461"/>
                <a:gd name="connsiteX9" fmla="*/ 275544 w 1017080"/>
                <a:gd name="connsiteY9" fmla="*/ 939901 h 1006461"/>
                <a:gd name="connsiteX10" fmla="*/ 277130 w 1017080"/>
                <a:gd name="connsiteY10" fmla="*/ 942535 h 1006461"/>
                <a:gd name="connsiteX11" fmla="*/ 277077 w 1017080"/>
                <a:gd name="connsiteY11" fmla="*/ 942715 h 1006461"/>
                <a:gd name="connsiteX12" fmla="*/ 261748 w 1017080"/>
                <a:gd name="connsiteY12" fmla="*/ 1003597 h 1006461"/>
                <a:gd name="connsiteX13" fmla="*/ 263416 w 1017080"/>
                <a:gd name="connsiteY13" fmla="*/ 1006391 h 1006461"/>
                <a:gd name="connsiteX14" fmla="*/ 265836 w 1017080"/>
                <a:gd name="connsiteY14" fmla="*/ 1005515 h 1006461"/>
                <a:gd name="connsiteX15" fmla="*/ 1015822 w 1017080"/>
                <a:gd name="connsiteY15" fmla="*/ 260101 h 1006461"/>
                <a:gd name="connsiteX16" fmla="*/ 1016972 w 1017080"/>
                <a:gd name="connsiteY16" fmla="*/ 256008 h 1006461"/>
                <a:gd name="connsiteX17" fmla="*/ 997427 w 1017080"/>
                <a:gd name="connsiteY17" fmla="*/ 174278 h 1006461"/>
                <a:gd name="connsiteX18" fmla="*/ 993595 w 1017080"/>
                <a:gd name="connsiteY18" fmla="*/ 171592 h 1006461"/>
                <a:gd name="connsiteX19" fmla="*/ 886801 w 1017080"/>
                <a:gd name="connsiteY19" fmla="*/ 181952 h 1006461"/>
                <a:gd name="connsiteX20" fmla="*/ 882988 w 1017080"/>
                <a:gd name="connsiteY20" fmla="*/ 178906 h 1006461"/>
                <a:gd name="connsiteX21" fmla="*/ 882968 w 1017080"/>
                <a:gd name="connsiteY21" fmla="*/ 178627 h 1006461"/>
                <a:gd name="connsiteX22" fmla="*/ 876198 w 1017080"/>
                <a:gd name="connsiteY22" fmla="*/ 73363 h 1006461"/>
                <a:gd name="connsiteX23" fmla="*/ 873260 w 1017080"/>
                <a:gd name="connsiteY23" fmla="*/ 70038 h 1006461"/>
                <a:gd name="connsiteX24" fmla="*/ 776813 w 1017080"/>
                <a:gd name="connsiteY24" fmla="*/ 57248 h 1006461"/>
                <a:gd name="connsiteX25" fmla="*/ 774002 w 1017080"/>
                <a:gd name="connsiteY25" fmla="*/ 54690 h 1006461"/>
                <a:gd name="connsiteX26" fmla="*/ 759695 w 1017080"/>
                <a:gd name="connsiteY26" fmla="*/ 2506 h 1006461"/>
                <a:gd name="connsiteX27" fmla="*/ 754770 w 1017080"/>
                <a:gd name="connsiteY27" fmla="*/ 240 h 1006461"/>
                <a:gd name="connsiteX28" fmla="*/ 753180 w 1017080"/>
                <a:gd name="connsiteY28" fmla="*/ 1354 h 1006461"/>
                <a:gd name="connsiteX29" fmla="*/ 1150 w 1017080"/>
                <a:gd name="connsiteY29" fmla="*/ 749839 h 1006461"/>
                <a:gd name="connsiteX30" fmla="*/ 0 w 1017080"/>
                <a:gd name="connsiteY30" fmla="*/ 751245 h 100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17080" h="1006461">
                  <a:moveTo>
                    <a:pt x="0" y="751245"/>
                  </a:moveTo>
                  <a:lnTo>
                    <a:pt x="4343" y="815197"/>
                  </a:lnTo>
                  <a:cubicBezTo>
                    <a:pt x="4476" y="816461"/>
                    <a:pt x="5607" y="817379"/>
                    <a:pt x="6870" y="817246"/>
                  </a:cubicBezTo>
                  <a:cubicBezTo>
                    <a:pt x="6879" y="817245"/>
                    <a:pt x="6889" y="817244"/>
                    <a:pt x="6898" y="817243"/>
                  </a:cubicBezTo>
                  <a:lnTo>
                    <a:pt x="137708" y="800999"/>
                  </a:lnTo>
                  <a:cubicBezTo>
                    <a:pt x="138899" y="800856"/>
                    <a:pt x="139981" y="801705"/>
                    <a:pt x="140125" y="802898"/>
                  </a:cubicBezTo>
                  <a:cubicBezTo>
                    <a:pt x="140141" y="803032"/>
                    <a:pt x="140144" y="803167"/>
                    <a:pt x="140135" y="803302"/>
                  </a:cubicBezTo>
                  <a:lnTo>
                    <a:pt x="133493" y="904472"/>
                  </a:lnTo>
                  <a:cubicBezTo>
                    <a:pt x="133337" y="905492"/>
                    <a:pt x="134014" y="906452"/>
                    <a:pt x="135026" y="906647"/>
                  </a:cubicBezTo>
                  <a:lnTo>
                    <a:pt x="275544" y="939901"/>
                  </a:lnTo>
                  <a:cubicBezTo>
                    <a:pt x="276709" y="940190"/>
                    <a:pt x="277419" y="941369"/>
                    <a:pt x="277130" y="942535"/>
                  </a:cubicBezTo>
                  <a:cubicBezTo>
                    <a:pt x="277115" y="942595"/>
                    <a:pt x="277098" y="942656"/>
                    <a:pt x="277077" y="942715"/>
                  </a:cubicBezTo>
                  <a:lnTo>
                    <a:pt x="261748" y="1003597"/>
                  </a:lnTo>
                  <a:cubicBezTo>
                    <a:pt x="261438" y="1004830"/>
                    <a:pt x="262185" y="1006081"/>
                    <a:pt x="263416" y="1006391"/>
                  </a:cubicBezTo>
                  <a:cubicBezTo>
                    <a:pt x="264326" y="1006621"/>
                    <a:pt x="265283" y="1006274"/>
                    <a:pt x="265836" y="1005515"/>
                  </a:cubicBezTo>
                  <a:lnTo>
                    <a:pt x="1015822" y="260101"/>
                  </a:lnTo>
                  <a:cubicBezTo>
                    <a:pt x="1016869" y="259017"/>
                    <a:pt x="1017302" y="257479"/>
                    <a:pt x="1016972" y="256008"/>
                  </a:cubicBezTo>
                  <a:lnTo>
                    <a:pt x="997427" y="174278"/>
                  </a:lnTo>
                  <a:cubicBezTo>
                    <a:pt x="996993" y="172555"/>
                    <a:pt x="995361" y="171411"/>
                    <a:pt x="993595" y="171592"/>
                  </a:cubicBezTo>
                  <a:lnTo>
                    <a:pt x="886801" y="181952"/>
                  </a:lnTo>
                  <a:cubicBezTo>
                    <a:pt x="884908" y="182165"/>
                    <a:pt x="883201" y="180801"/>
                    <a:pt x="882988" y="178906"/>
                  </a:cubicBezTo>
                  <a:cubicBezTo>
                    <a:pt x="882978" y="178813"/>
                    <a:pt x="882971" y="178720"/>
                    <a:pt x="882968" y="178627"/>
                  </a:cubicBezTo>
                  <a:lnTo>
                    <a:pt x="876198" y="73363"/>
                  </a:lnTo>
                  <a:cubicBezTo>
                    <a:pt x="876209" y="71667"/>
                    <a:pt x="874943" y="70234"/>
                    <a:pt x="873260" y="70038"/>
                  </a:cubicBezTo>
                  <a:lnTo>
                    <a:pt x="776813" y="57248"/>
                  </a:lnTo>
                  <a:cubicBezTo>
                    <a:pt x="775449" y="57035"/>
                    <a:pt x="774344" y="56029"/>
                    <a:pt x="774002" y="54690"/>
                  </a:cubicBezTo>
                  <a:lnTo>
                    <a:pt x="759695" y="2506"/>
                  </a:lnTo>
                  <a:cubicBezTo>
                    <a:pt x="758960" y="518"/>
                    <a:pt x="756755" y="-496"/>
                    <a:pt x="754770" y="240"/>
                  </a:cubicBezTo>
                  <a:cubicBezTo>
                    <a:pt x="754154" y="469"/>
                    <a:pt x="753606" y="853"/>
                    <a:pt x="753180" y="1354"/>
                  </a:cubicBezTo>
                  <a:lnTo>
                    <a:pt x="1150" y="749839"/>
                  </a:lnTo>
                  <a:cubicBezTo>
                    <a:pt x="607" y="750151"/>
                    <a:pt x="198" y="750651"/>
                    <a:pt x="0" y="751245"/>
                  </a:cubicBezTo>
                  <a:close/>
                </a:path>
              </a:pathLst>
            </a:custGeom>
            <a:solidFill>
              <a:srgbClr val="999999">
                <a:alpha val="60000"/>
              </a:srgbClr>
            </a:solidFill>
            <a:ln w="12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F7636DA-6C0C-4ABE-B626-360695F19486}"/>
                </a:ext>
              </a:extLst>
            </p:cNvPr>
            <p:cNvSpPr/>
            <p:nvPr/>
          </p:nvSpPr>
          <p:spPr>
            <a:xfrm>
              <a:off x="10910220" y="9693116"/>
              <a:ext cx="1016818" cy="1005868"/>
            </a:xfrm>
            <a:custGeom>
              <a:avLst/>
              <a:gdLst>
                <a:gd name="connsiteX0" fmla="*/ 14 w 1016818"/>
                <a:gd name="connsiteY0" fmla="*/ 750696 h 1005868"/>
                <a:gd name="connsiteX1" fmla="*/ 4357 w 1016818"/>
                <a:gd name="connsiteY1" fmla="*/ 815287 h 1005868"/>
                <a:gd name="connsiteX2" fmla="*/ 6202 w 1016818"/>
                <a:gd name="connsiteY2" fmla="*/ 817274 h 1005868"/>
                <a:gd name="connsiteX3" fmla="*/ 6785 w 1016818"/>
                <a:gd name="connsiteY3" fmla="*/ 817205 h 1005868"/>
                <a:gd name="connsiteX4" fmla="*/ 137339 w 1016818"/>
                <a:gd name="connsiteY4" fmla="*/ 800451 h 1005868"/>
                <a:gd name="connsiteX5" fmla="*/ 139876 w 1016818"/>
                <a:gd name="connsiteY5" fmla="*/ 802184 h 1005868"/>
                <a:gd name="connsiteX6" fmla="*/ 139894 w 1016818"/>
                <a:gd name="connsiteY6" fmla="*/ 802881 h 1005868"/>
                <a:gd name="connsiteX7" fmla="*/ 133124 w 1016818"/>
                <a:gd name="connsiteY7" fmla="*/ 903924 h 1005868"/>
                <a:gd name="connsiteX8" fmla="*/ 134785 w 1016818"/>
                <a:gd name="connsiteY8" fmla="*/ 906226 h 1005868"/>
                <a:gd name="connsiteX9" fmla="*/ 275303 w 1016818"/>
                <a:gd name="connsiteY9" fmla="*/ 939480 h 1005868"/>
                <a:gd name="connsiteX10" fmla="*/ 276843 w 1016818"/>
                <a:gd name="connsiteY10" fmla="*/ 942141 h 1005868"/>
                <a:gd name="connsiteX11" fmla="*/ 276836 w 1016818"/>
                <a:gd name="connsiteY11" fmla="*/ 942166 h 1005868"/>
                <a:gd name="connsiteX12" fmla="*/ 261507 w 1016818"/>
                <a:gd name="connsiteY12" fmla="*/ 1003048 h 1005868"/>
                <a:gd name="connsiteX13" fmla="*/ 263230 w 1016818"/>
                <a:gd name="connsiteY13" fmla="*/ 1005809 h 1005868"/>
                <a:gd name="connsiteX14" fmla="*/ 265467 w 1016818"/>
                <a:gd name="connsiteY14" fmla="*/ 1005094 h 1005868"/>
                <a:gd name="connsiteX15" fmla="*/ 1015453 w 1016818"/>
                <a:gd name="connsiteY15" fmla="*/ 259552 h 1005868"/>
                <a:gd name="connsiteX16" fmla="*/ 1016731 w 1016818"/>
                <a:gd name="connsiteY16" fmla="*/ 255587 h 1005868"/>
                <a:gd name="connsiteX17" fmla="*/ 997314 w 1016818"/>
                <a:gd name="connsiteY17" fmla="*/ 174113 h 1005868"/>
                <a:gd name="connsiteX18" fmla="*/ 993482 w 1016818"/>
                <a:gd name="connsiteY18" fmla="*/ 171555 h 1005868"/>
                <a:gd name="connsiteX19" fmla="*/ 886815 w 1016818"/>
                <a:gd name="connsiteY19" fmla="*/ 181787 h 1005868"/>
                <a:gd name="connsiteX20" fmla="*/ 882859 w 1016818"/>
                <a:gd name="connsiteY20" fmla="*/ 178630 h 1005868"/>
                <a:gd name="connsiteX21" fmla="*/ 882855 w 1016818"/>
                <a:gd name="connsiteY21" fmla="*/ 178589 h 1005868"/>
                <a:gd name="connsiteX22" fmla="*/ 876212 w 1016818"/>
                <a:gd name="connsiteY22" fmla="*/ 73198 h 1005868"/>
                <a:gd name="connsiteX23" fmla="*/ 873146 w 1016818"/>
                <a:gd name="connsiteY23" fmla="*/ 70000 h 1005868"/>
                <a:gd name="connsiteX24" fmla="*/ 776827 w 1016818"/>
                <a:gd name="connsiteY24" fmla="*/ 57210 h 1005868"/>
                <a:gd name="connsiteX25" fmla="*/ 773889 w 1016818"/>
                <a:gd name="connsiteY25" fmla="*/ 54652 h 1005868"/>
                <a:gd name="connsiteX26" fmla="*/ 759581 w 1016818"/>
                <a:gd name="connsiteY26" fmla="*/ 2596 h 1005868"/>
                <a:gd name="connsiteX27" fmla="*/ 754715 w 1016818"/>
                <a:gd name="connsiteY27" fmla="*/ 208 h 1005868"/>
                <a:gd name="connsiteX28" fmla="*/ 753067 w 1016818"/>
                <a:gd name="connsiteY28" fmla="*/ 1317 h 1005868"/>
                <a:gd name="connsiteX29" fmla="*/ 781 w 1016818"/>
                <a:gd name="connsiteY29" fmla="*/ 748650 h 1005868"/>
                <a:gd name="connsiteX30" fmla="*/ 14 w 1016818"/>
                <a:gd name="connsiteY30" fmla="*/ 750696 h 100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16818" h="1005868">
                  <a:moveTo>
                    <a:pt x="14" y="750696"/>
                  </a:moveTo>
                  <a:lnTo>
                    <a:pt x="4357" y="815287"/>
                  </a:lnTo>
                  <a:cubicBezTo>
                    <a:pt x="4319" y="816346"/>
                    <a:pt x="5145" y="817235"/>
                    <a:pt x="6202" y="817274"/>
                  </a:cubicBezTo>
                  <a:cubicBezTo>
                    <a:pt x="6399" y="817281"/>
                    <a:pt x="6595" y="817258"/>
                    <a:pt x="6785" y="817205"/>
                  </a:cubicBezTo>
                  <a:lnTo>
                    <a:pt x="137339" y="800451"/>
                  </a:lnTo>
                  <a:cubicBezTo>
                    <a:pt x="138518" y="800228"/>
                    <a:pt x="139654" y="801004"/>
                    <a:pt x="139876" y="802184"/>
                  </a:cubicBezTo>
                  <a:cubicBezTo>
                    <a:pt x="139920" y="802414"/>
                    <a:pt x="139926" y="802649"/>
                    <a:pt x="139894" y="802881"/>
                  </a:cubicBezTo>
                  <a:lnTo>
                    <a:pt x="133124" y="903924"/>
                  </a:lnTo>
                  <a:cubicBezTo>
                    <a:pt x="133031" y="904997"/>
                    <a:pt x="133738" y="905976"/>
                    <a:pt x="134785" y="906226"/>
                  </a:cubicBezTo>
                  <a:lnTo>
                    <a:pt x="275303" y="939480"/>
                  </a:lnTo>
                  <a:cubicBezTo>
                    <a:pt x="276462" y="939790"/>
                    <a:pt x="277151" y="940980"/>
                    <a:pt x="276843" y="942141"/>
                  </a:cubicBezTo>
                  <a:cubicBezTo>
                    <a:pt x="276841" y="942149"/>
                    <a:pt x="276838" y="942158"/>
                    <a:pt x="276836" y="942166"/>
                  </a:cubicBezTo>
                  <a:lnTo>
                    <a:pt x="261507" y="1003048"/>
                  </a:lnTo>
                  <a:cubicBezTo>
                    <a:pt x="261221" y="1004287"/>
                    <a:pt x="261992" y="1005523"/>
                    <a:pt x="263230" y="1005809"/>
                  </a:cubicBezTo>
                  <a:cubicBezTo>
                    <a:pt x="264050" y="1005999"/>
                    <a:pt x="264908" y="1005724"/>
                    <a:pt x="265467" y="1005094"/>
                  </a:cubicBezTo>
                  <a:lnTo>
                    <a:pt x="1015453" y="259552"/>
                  </a:lnTo>
                  <a:cubicBezTo>
                    <a:pt x="1016546" y="258547"/>
                    <a:pt x="1017031" y="257042"/>
                    <a:pt x="1016731" y="255587"/>
                  </a:cubicBezTo>
                  <a:lnTo>
                    <a:pt x="997314" y="174113"/>
                  </a:lnTo>
                  <a:cubicBezTo>
                    <a:pt x="996930" y="172368"/>
                    <a:pt x="995238" y="171238"/>
                    <a:pt x="993482" y="171555"/>
                  </a:cubicBezTo>
                  <a:lnTo>
                    <a:pt x="886815" y="181787"/>
                  </a:lnTo>
                  <a:cubicBezTo>
                    <a:pt x="884852" y="182009"/>
                    <a:pt x="883081" y="180596"/>
                    <a:pt x="882859" y="178630"/>
                  </a:cubicBezTo>
                  <a:cubicBezTo>
                    <a:pt x="882858" y="178617"/>
                    <a:pt x="882856" y="178603"/>
                    <a:pt x="882855" y="178589"/>
                  </a:cubicBezTo>
                  <a:lnTo>
                    <a:pt x="876212" y="73198"/>
                  </a:lnTo>
                  <a:cubicBezTo>
                    <a:pt x="876152" y="71506"/>
                    <a:pt x="874832" y="70130"/>
                    <a:pt x="873146" y="70000"/>
                  </a:cubicBezTo>
                  <a:lnTo>
                    <a:pt x="776827" y="57210"/>
                  </a:lnTo>
                  <a:cubicBezTo>
                    <a:pt x="775429" y="57013"/>
                    <a:pt x="774278" y="56011"/>
                    <a:pt x="773889" y="54652"/>
                  </a:cubicBezTo>
                  <a:lnTo>
                    <a:pt x="759581" y="2596"/>
                  </a:lnTo>
                  <a:cubicBezTo>
                    <a:pt x="758896" y="591"/>
                    <a:pt x="756717" y="-478"/>
                    <a:pt x="754715" y="208"/>
                  </a:cubicBezTo>
                  <a:cubicBezTo>
                    <a:pt x="754078" y="426"/>
                    <a:pt x="753509" y="809"/>
                    <a:pt x="753067" y="1317"/>
                  </a:cubicBezTo>
                  <a:lnTo>
                    <a:pt x="781" y="748650"/>
                  </a:lnTo>
                  <a:cubicBezTo>
                    <a:pt x="216" y="749172"/>
                    <a:pt x="-69" y="749931"/>
                    <a:pt x="14" y="750696"/>
                  </a:cubicBezTo>
                  <a:close/>
                </a:path>
              </a:pathLst>
            </a:custGeom>
            <a:solidFill>
              <a:srgbClr val="999999">
                <a:alpha val="60000"/>
              </a:srgbClr>
            </a:solidFill>
            <a:ln w="12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92109" y="152401"/>
            <a:ext cx="2912348" cy="1023383"/>
          </a:xfrm>
          <a:prstGeom prst="rect">
            <a:avLst/>
          </a:prstGeom>
          <a:solidFill>
            <a:srgbClr val="FFF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组合 5"/>
          <p:cNvGrpSpPr/>
          <p:nvPr/>
        </p:nvGrpSpPr>
        <p:grpSpPr>
          <a:xfrm>
            <a:off x="1720313" y="83125"/>
            <a:ext cx="9764953" cy="1023383"/>
            <a:chOff x="8194486" y="1751151"/>
            <a:chExt cx="9764953" cy="1023383"/>
          </a:xfrm>
        </p:grpSpPr>
        <p:sp>
          <p:nvSpPr>
            <p:cNvPr id="34" name="文本框 74"/>
            <p:cNvSpPr txBox="1"/>
            <p:nvPr/>
          </p:nvSpPr>
          <p:spPr>
            <a:xfrm>
              <a:off x="8443279" y="1820427"/>
              <a:ext cx="95161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Xếp các từ ghép dưới đây thành</a:t>
              </a:r>
              <a:r>
                <a:rPr lang="en-US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vi-VN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hai nhóm </a:t>
              </a:r>
              <a:endParaRPr lang="en-US" altLang="zh-CN" sz="2800" b="1" dirty="0">
                <a:solidFill>
                  <a:srgbClr val="457E8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</a:endParaRPr>
            </a:p>
            <a:p>
              <a:pPr algn="ctr"/>
              <a:r>
                <a:rPr lang="vi-VN" altLang="zh-CN" sz="2800" b="1" dirty="0">
                  <a:solidFill>
                    <a:srgbClr val="457E8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dựa theo nghĩa của tiếng </a:t>
              </a:r>
              <a:r>
                <a:rPr lang="en-US" altLang="zh-CN" sz="2800" b="1" dirty="0">
                  <a:solidFill>
                    <a:srgbClr val="FF000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“</a:t>
              </a:r>
              <a:r>
                <a:rPr lang="vi-VN" altLang="zh-CN" sz="2800" b="1" dirty="0">
                  <a:solidFill>
                    <a:srgbClr val="FF000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trung</a:t>
              </a:r>
              <a:r>
                <a:rPr lang="en-US" altLang="zh-CN" sz="2800" b="1" dirty="0">
                  <a:solidFill>
                    <a:srgbClr val="FF000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”</a:t>
              </a:r>
              <a:r>
                <a:rPr lang="vi-VN" altLang="zh-CN" sz="2800" b="1" dirty="0">
                  <a:solidFill>
                    <a:srgbClr val="FF0000"/>
                  </a:solidFill>
                  <a:latin typeface="Arial" panose="020B0604020202020204" pitchFamily="34" charset="0"/>
                  <a:ea typeface="汉仪帅线体简" panose="00020600040101010101" pitchFamily="18" charset="-122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35" name="图片 80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4486" y="1751151"/>
              <a:ext cx="1284144" cy="966714"/>
            </a:xfrm>
            <a:prstGeom prst="rect">
              <a:avLst/>
            </a:prstGeom>
          </p:spPr>
        </p:pic>
      </p:grpSp>
      <p:sp>
        <p:nvSpPr>
          <p:cNvPr id="36" name="Rectangle 35"/>
          <p:cNvSpPr/>
          <p:nvPr/>
        </p:nvSpPr>
        <p:spPr>
          <a:xfrm>
            <a:off x="369276" y="1224028"/>
            <a:ext cx="117063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bình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thành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nghĩa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thực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196905" y="2551252"/>
            <a:ext cx="4288361" cy="2672456"/>
            <a:chOff x="7196905" y="2551252"/>
            <a:chExt cx="4288361" cy="2672456"/>
          </a:xfrm>
        </p:grpSpPr>
        <p:grpSp>
          <p:nvGrpSpPr>
            <p:cNvPr id="38" name="Group 37"/>
            <p:cNvGrpSpPr/>
            <p:nvPr/>
          </p:nvGrpSpPr>
          <p:grpSpPr>
            <a:xfrm>
              <a:off x="7196905" y="3111915"/>
              <a:ext cx="3859261" cy="2111793"/>
              <a:chOff x="6028279" y="1961151"/>
              <a:chExt cx="3859261" cy="2111793"/>
            </a:xfrm>
          </p:grpSpPr>
          <p:sp>
            <p:nvSpPr>
              <p:cNvPr id="40" name="矩形 10"/>
              <p:cNvSpPr/>
              <p:nvPr/>
            </p:nvSpPr>
            <p:spPr>
              <a:xfrm>
                <a:off x="6028279" y="2817766"/>
                <a:ext cx="385926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800" b="1" dirty="0" err="1">
                    <a:solidFill>
                      <a:srgbClr val="5A94A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Trung</a:t>
                </a:r>
                <a:r>
                  <a:rPr lang="en-US" altLang="zh-CN" sz="2800" b="1" dirty="0">
                    <a:solidFill>
                      <a:srgbClr val="5A94A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 có </a:t>
                </a:r>
                <a:r>
                  <a:rPr lang="en-US" altLang="zh-CN" sz="2800" b="1" dirty="0" err="1">
                    <a:solidFill>
                      <a:srgbClr val="5A94A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nghĩa</a:t>
                </a:r>
                <a:r>
                  <a:rPr lang="en-US" altLang="zh-CN" sz="2800" b="1" dirty="0">
                    <a:solidFill>
                      <a:srgbClr val="5A94A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 là 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“</a:t>
                </a:r>
                <a:r>
                  <a:rPr lang="en-US" altLang="zh-CN" sz="2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một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lòng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một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dạ</a:t>
                </a: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” </a:t>
                </a:r>
              </a:p>
            </p:txBody>
          </p:sp>
          <p:sp>
            <p:nvSpPr>
              <p:cNvPr id="41" name="Snip Same Side Corner Rectangle 40"/>
              <p:cNvSpPr/>
              <p:nvPr/>
            </p:nvSpPr>
            <p:spPr>
              <a:xfrm>
                <a:off x="6028279" y="1961151"/>
                <a:ext cx="3826498" cy="2111793"/>
              </a:xfrm>
              <a:prstGeom prst="snip2SameRect">
                <a:avLst>
                  <a:gd name="adj1" fmla="val 29753"/>
                  <a:gd name="adj2" fmla="val 0"/>
                </a:avLst>
              </a:prstGeom>
              <a:noFill/>
              <a:ln w="38100">
                <a:solidFill>
                  <a:srgbClr val="5A94A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9" name="图片 20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2752" y="2551252"/>
              <a:ext cx="1342514" cy="1342514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676675" y="2608411"/>
            <a:ext cx="4465138" cy="2615297"/>
            <a:chOff x="676675" y="2608411"/>
            <a:chExt cx="4465138" cy="2615297"/>
          </a:xfrm>
        </p:grpSpPr>
        <p:grpSp>
          <p:nvGrpSpPr>
            <p:cNvPr id="43" name="Group 42"/>
            <p:cNvGrpSpPr/>
            <p:nvPr/>
          </p:nvGrpSpPr>
          <p:grpSpPr>
            <a:xfrm>
              <a:off x="1263151" y="3118469"/>
              <a:ext cx="3878662" cy="2105239"/>
              <a:chOff x="2946927" y="1957894"/>
              <a:chExt cx="3878662" cy="2105239"/>
            </a:xfrm>
          </p:grpSpPr>
          <p:sp>
            <p:nvSpPr>
              <p:cNvPr id="45" name="Snip Same Side Corner Rectangle 44"/>
              <p:cNvSpPr/>
              <p:nvPr/>
            </p:nvSpPr>
            <p:spPr>
              <a:xfrm>
                <a:off x="2976236" y="1957894"/>
                <a:ext cx="3826498" cy="2105239"/>
              </a:xfrm>
              <a:prstGeom prst="snip2SameRect">
                <a:avLst>
                  <a:gd name="adj1" fmla="val 29753"/>
                  <a:gd name="adj2" fmla="val 0"/>
                </a:avLst>
              </a:prstGeom>
              <a:noFill/>
              <a:ln w="38100">
                <a:solidFill>
                  <a:srgbClr val="3FB393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矩形 8"/>
              <p:cNvSpPr/>
              <p:nvPr/>
            </p:nvSpPr>
            <p:spPr>
              <a:xfrm>
                <a:off x="2946927" y="2724712"/>
                <a:ext cx="387866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altLang="zh-CN" sz="3200" b="1" dirty="0">
                    <a:solidFill>
                      <a:srgbClr val="3FB393"/>
                    </a:solidFill>
                    <a:ea typeface="汉仪帅线体简" panose="00020600040101010101" pitchFamily="18" charset="-122"/>
                    <a:cs typeface="Arial" panose="020B0604020202020204" pitchFamily="34" charset="0"/>
                  </a:rPr>
                  <a:t>Trung có nghĩa là </a:t>
                </a:r>
                <a:endParaRPr lang="en-US" altLang="zh-CN" sz="3200" b="1" dirty="0">
                  <a:solidFill>
                    <a:srgbClr val="3FB393"/>
                  </a:solidFill>
                  <a:ea typeface="汉仪帅线体简" panose="00020600040101010101" pitchFamily="18" charset="-122"/>
                  <a:cs typeface="Arial" panose="020B0604020202020204" pitchFamily="34" charset="0"/>
                </a:endParaRPr>
              </a:p>
              <a:p>
                <a:pPr algn="ctr"/>
                <a:r>
                  <a:rPr lang="vi-VN" altLang="zh-CN" sz="3200" b="1" dirty="0">
                    <a:solidFill>
                      <a:srgbClr val="FF0000"/>
                    </a:solidFill>
                    <a:ea typeface="汉仪帅线体简" panose="00020600040101010101" pitchFamily="18" charset="-122"/>
                    <a:cs typeface="Arial" panose="020B0604020202020204" pitchFamily="34" charset="0"/>
                  </a:rPr>
                  <a:t>“ở giữa”</a:t>
                </a:r>
              </a:p>
            </p:txBody>
          </p:sp>
        </p:grpSp>
        <p:pic>
          <p:nvPicPr>
            <p:cNvPr id="44" name="图片 21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675" y="2608411"/>
              <a:ext cx="1342514" cy="13425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81271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9E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0A9393-CBB7-4240-9B8F-086EDDDD34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400000">
            <a:off x="6711249" y="-937182"/>
            <a:ext cx="5049700" cy="6488711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5D1CFE03-E6AD-4D40-8FD5-9E314FF53905}"/>
              </a:ext>
            </a:extLst>
          </p:cNvPr>
          <p:cNvGrpSpPr/>
          <p:nvPr/>
        </p:nvGrpSpPr>
        <p:grpSpPr>
          <a:xfrm>
            <a:off x="986118" y="262829"/>
            <a:ext cx="10759985" cy="6389176"/>
            <a:chOff x="0" y="0"/>
            <a:chExt cx="13836260" cy="838161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CE7C0BD-3B56-44B8-8A3C-08BF00CF346F}"/>
                </a:ext>
              </a:extLst>
            </p:cNvPr>
            <p:cNvSpPr/>
            <p:nvPr/>
          </p:nvSpPr>
          <p:spPr>
            <a:xfrm>
              <a:off x="31750" y="31750"/>
              <a:ext cx="13772759" cy="8318114"/>
            </a:xfrm>
            <a:custGeom>
              <a:avLst/>
              <a:gdLst/>
              <a:ahLst/>
              <a:cxnLst/>
              <a:rect l="l" t="t" r="r" b="b"/>
              <a:pathLst>
                <a:path w="13772759" h="8318114">
                  <a:moveTo>
                    <a:pt x="13680050" y="8318114"/>
                  </a:moveTo>
                  <a:lnTo>
                    <a:pt x="92710" y="8318114"/>
                  </a:lnTo>
                  <a:cubicBezTo>
                    <a:pt x="41910" y="8318114"/>
                    <a:pt x="0" y="8276203"/>
                    <a:pt x="0" y="82254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3678779" y="0"/>
                  </a:lnTo>
                  <a:cubicBezTo>
                    <a:pt x="13729579" y="0"/>
                    <a:pt x="13771490" y="41910"/>
                    <a:pt x="13771490" y="92710"/>
                  </a:cubicBezTo>
                  <a:lnTo>
                    <a:pt x="13771490" y="8224134"/>
                  </a:lnTo>
                  <a:cubicBezTo>
                    <a:pt x="13772759" y="8276203"/>
                    <a:pt x="13730850" y="8318114"/>
                    <a:pt x="13680050" y="831811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904DB0-7952-47A3-9784-8A09CA585889}"/>
                </a:ext>
              </a:extLst>
            </p:cNvPr>
            <p:cNvSpPr/>
            <p:nvPr/>
          </p:nvSpPr>
          <p:spPr>
            <a:xfrm>
              <a:off x="0" y="0"/>
              <a:ext cx="13836259" cy="8381614"/>
            </a:xfrm>
            <a:custGeom>
              <a:avLst/>
              <a:gdLst/>
              <a:ahLst/>
              <a:cxnLst/>
              <a:rect l="l" t="t" r="r" b="b"/>
              <a:pathLst>
                <a:path w="13836259" h="8381614">
                  <a:moveTo>
                    <a:pt x="13711800" y="59690"/>
                  </a:moveTo>
                  <a:cubicBezTo>
                    <a:pt x="13747359" y="59690"/>
                    <a:pt x="13776570" y="88900"/>
                    <a:pt x="13776570" y="124460"/>
                  </a:cubicBezTo>
                  <a:lnTo>
                    <a:pt x="13776570" y="8257153"/>
                  </a:lnTo>
                  <a:cubicBezTo>
                    <a:pt x="13776570" y="8292714"/>
                    <a:pt x="13747359" y="8321924"/>
                    <a:pt x="13711800" y="8321924"/>
                  </a:cubicBezTo>
                  <a:lnTo>
                    <a:pt x="124460" y="8321924"/>
                  </a:lnTo>
                  <a:cubicBezTo>
                    <a:pt x="88900" y="8321924"/>
                    <a:pt x="59690" y="8292714"/>
                    <a:pt x="59690" y="82571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711800" y="59690"/>
                  </a:lnTo>
                  <a:moveTo>
                    <a:pt x="1371180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257153"/>
                  </a:lnTo>
                  <a:cubicBezTo>
                    <a:pt x="0" y="8325734"/>
                    <a:pt x="55880" y="8381614"/>
                    <a:pt x="124460" y="8381614"/>
                  </a:cubicBezTo>
                  <a:lnTo>
                    <a:pt x="13711800" y="8381614"/>
                  </a:lnTo>
                  <a:cubicBezTo>
                    <a:pt x="13780379" y="8381614"/>
                    <a:pt x="13836259" y="8325734"/>
                    <a:pt x="13836259" y="8257153"/>
                  </a:cubicBezTo>
                  <a:lnTo>
                    <a:pt x="13836259" y="124460"/>
                  </a:lnTo>
                  <a:cubicBezTo>
                    <a:pt x="13836259" y="55880"/>
                    <a:pt x="13780379" y="0"/>
                    <a:pt x="13711800" y="0"/>
                  </a:cubicBezTo>
                  <a:close/>
                </a:path>
              </a:pathLst>
            </a:custGeom>
            <a:solidFill>
              <a:srgbClr val="403C38"/>
            </a:solidFill>
          </p:spPr>
        </p:sp>
      </p:grpSp>
      <p:pic>
        <p:nvPicPr>
          <p:cNvPr id="8" name="Picture 11">
            <a:extLst>
              <a:ext uri="{FF2B5EF4-FFF2-40B4-BE49-F238E27FC236}">
                <a16:creationId xmlns:a16="http://schemas.microsoft.com/office/drawing/2014/main" id="{3AC198F1-067D-4CDE-B28E-03E29DD848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319726" flipH="1" flipV="1">
            <a:off x="10203123" y="5558773"/>
            <a:ext cx="1775224" cy="1700987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894FB19D-4307-4F05-9F34-168F7B4EBC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8179" y="3447430"/>
            <a:ext cx="3784283" cy="3488421"/>
          </a:xfrm>
          <a:prstGeom prst="rect">
            <a:avLst/>
          </a:prstGeom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2489CD7C-3525-474E-832A-BBE00A53711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1266298" y="6172200"/>
            <a:ext cx="479805" cy="479805"/>
          </a:xfrm>
          <a:prstGeom prst="rect">
            <a:avLst/>
          </a:prstGeom>
        </p:spPr>
      </p:pic>
      <p:pic>
        <p:nvPicPr>
          <p:cNvPr id="15" name="PA_图片 6">
            <a:extLst>
              <a:ext uri="{FF2B5EF4-FFF2-40B4-BE49-F238E27FC236}">
                <a16:creationId xmlns:a16="http://schemas.microsoft.com/office/drawing/2014/main" id="{BEDFFF38-7976-4F0F-BDC1-2BF5F2606F6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075" y="2885957"/>
            <a:ext cx="3752293" cy="2417956"/>
          </a:xfrm>
          <a:prstGeom prst="rect">
            <a:avLst/>
          </a:prstGeom>
        </p:spPr>
      </p:pic>
      <p:pic>
        <p:nvPicPr>
          <p:cNvPr id="16" name="PA_图片 6">
            <a:extLst>
              <a:ext uri="{FF2B5EF4-FFF2-40B4-BE49-F238E27FC236}">
                <a16:creationId xmlns:a16="http://schemas.microsoft.com/office/drawing/2014/main" id="{B0DD21E3-9102-4A2C-A2E3-2A0C709C94D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124" y="1597204"/>
            <a:ext cx="3483430" cy="2244702"/>
          </a:xfrm>
          <a:prstGeom prst="rect">
            <a:avLst/>
          </a:prstGeom>
        </p:spPr>
      </p:pic>
      <p:pic>
        <p:nvPicPr>
          <p:cNvPr id="17" name="PA_图片 6">
            <a:extLst>
              <a:ext uri="{FF2B5EF4-FFF2-40B4-BE49-F238E27FC236}">
                <a16:creationId xmlns:a16="http://schemas.microsoft.com/office/drawing/2014/main" id="{BC9B2B72-3434-457F-9824-325FB77C2B1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669" y="2836167"/>
            <a:ext cx="3483430" cy="2244702"/>
          </a:xfrm>
          <a:prstGeom prst="rect">
            <a:avLst/>
          </a:prstGeom>
        </p:spPr>
      </p:pic>
      <p:sp>
        <p:nvSpPr>
          <p:cNvPr id="18" name="矩形 4">
            <a:extLst>
              <a:ext uri="{FF2B5EF4-FFF2-40B4-BE49-F238E27FC236}">
                <a16:creationId xmlns:a16="http://schemas.microsoft.com/office/drawing/2014/main" id="{EE78F6EB-4B56-43D4-B2CE-C97D5B44FA79}"/>
              </a:ext>
            </a:extLst>
          </p:cNvPr>
          <p:cNvSpPr/>
          <p:nvPr/>
        </p:nvSpPr>
        <p:spPr>
          <a:xfrm>
            <a:off x="2528184" y="3571171"/>
            <a:ext cx="2756559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36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trung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bình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汉仪帅线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5" name="矩形 5">
            <a:extLst>
              <a:ext uri="{FF2B5EF4-FFF2-40B4-BE49-F238E27FC236}">
                <a16:creationId xmlns:a16="http://schemas.microsoft.com/office/drawing/2014/main" id="{01A9CB4A-1184-49E4-9203-91235A3A8B24}"/>
              </a:ext>
            </a:extLst>
          </p:cNvPr>
          <p:cNvSpPr/>
          <p:nvPr/>
        </p:nvSpPr>
        <p:spPr>
          <a:xfrm>
            <a:off x="5680005" y="2197649"/>
            <a:ext cx="2915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36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trung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thu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汉仪帅线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6" name="矩形 6">
            <a:extLst>
              <a:ext uri="{FF2B5EF4-FFF2-40B4-BE49-F238E27FC236}">
                <a16:creationId xmlns:a16="http://schemas.microsoft.com/office/drawing/2014/main" id="{695E9FD6-ECC5-4A53-9959-D7D215589F7C}"/>
              </a:ext>
            </a:extLst>
          </p:cNvPr>
          <p:cNvSpPr/>
          <p:nvPr/>
        </p:nvSpPr>
        <p:spPr>
          <a:xfrm>
            <a:off x="8550343" y="3454057"/>
            <a:ext cx="2915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36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trung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" panose="020B0604020202020204" pitchFamily="34" charset="0"/>
                <a:ea typeface="汉仪帅线体简" panose="00020600040101010101" pitchFamily="18" charset="-122"/>
                <a:cs typeface="Arial" panose="020B0604020202020204" pitchFamily="34" charset="0"/>
                <a:sym typeface="+mn-lt"/>
              </a:rPr>
              <a:t>tâm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汉仪帅线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0" name="图片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42" y="219774"/>
            <a:ext cx="980316" cy="481960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2878090" y="998683"/>
            <a:ext cx="7115150" cy="699352"/>
            <a:chOff x="210098" y="261712"/>
            <a:chExt cx="7115150" cy="699352"/>
          </a:xfrm>
        </p:grpSpPr>
        <p:grpSp>
          <p:nvGrpSpPr>
            <p:cNvPr id="36" name="PA_库_组合 5"/>
            <p:cNvGrpSpPr/>
            <p:nvPr>
              <p:custDataLst>
                <p:tags r:id="rId4"/>
              </p:custDataLst>
            </p:nvPr>
          </p:nvGrpSpPr>
          <p:grpSpPr>
            <a:xfrm>
              <a:off x="210098" y="261712"/>
              <a:ext cx="7115150" cy="699352"/>
              <a:chOff x="1874329" y="2452708"/>
              <a:chExt cx="1534600" cy="699352"/>
            </a:xfrm>
          </p:grpSpPr>
          <p:sp>
            <p:nvSpPr>
              <p:cNvPr id="38" name="任意多边形 10"/>
              <p:cNvSpPr/>
              <p:nvPr/>
            </p:nvSpPr>
            <p:spPr>
              <a:xfrm>
                <a:off x="1886559" y="2454748"/>
                <a:ext cx="1522370" cy="697312"/>
              </a:xfrm>
              <a:custGeom>
                <a:avLst/>
                <a:gdLst>
                  <a:gd name="connsiteX0" fmla="*/ 322139 w 2227747"/>
                  <a:gd name="connsiteY0" fmla="*/ 93920 h 873265"/>
                  <a:gd name="connsiteX1" fmla="*/ 1892756 w 2227747"/>
                  <a:gd name="connsiteY1" fmla="*/ 61647 h 873265"/>
                  <a:gd name="connsiteX2" fmla="*/ 2086393 w 2227747"/>
                  <a:gd name="connsiteY2" fmla="*/ 803924 h 873265"/>
                  <a:gd name="connsiteX3" fmla="*/ 193048 w 2227747"/>
                  <a:gd name="connsiteY3" fmla="*/ 760894 h 873265"/>
                  <a:gd name="connsiteX4" fmla="*/ 160775 w 2227747"/>
                  <a:gd name="connsiteY4" fmla="*/ 93920 h 873265"/>
                  <a:gd name="connsiteX0" fmla="*/ 231302 w 2136910"/>
                  <a:gd name="connsiteY0" fmla="*/ 93920 h 850131"/>
                  <a:gd name="connsiteX1" fmla="*/ 1801919 w 2136910"/>
                  <a:gd name="connsiteY1" fmla="*/ 61647 h 850131"/>
                  <a:gd name="connsiteX2" fmla="*/ 1995556 w 2136910"/>
                  <a:gd name="connsiteY2" fmla="*/ 803924 h 850131"/>
                  <a:gd name="connsiteX3" fmla="*/ 102211 w 2136910"/>
                  <a:gd name="connsiteY3" fmla="*/ 760894 h 850131"/>
                  <a:gd name="connsiteX4" fmla="*/ 69938 w 2136910"/>
                  <a:gd name="connsiteY4" fmla="*/ 93920 h 850131"/>
                  <a:gd name="connsiteX0" fmla="*/ 231302 w 2027630"/>
                  <a:gd name="connsiteY0" fmla="*/ 93920 h 813269"/>
                  <a:gd name="connsiteX1" fmla="*/ 1801919 w 2027630"/>
                  <a:gd name="connsiteY1" fmla="*/ 61647 h 813269"/>
                  <a:gd name="connsiteX2" fmla="*/ 1995556 w 2027630"/>
                  <a:gd name="connsiteY2" fmla="*/ 803924 h 813269"/>
                  <a:gd name="connsiteX3" fmla="*/ 102211 w 2027630"/>
                  <a:gd name="connsiteY3" fmla="*/ 760894 h 813269"/>
                  <a:gd name="connsiteX4" fmla="*/ 69938 w 2027630"/>
                  <a:gd name="connsiteY4" fmla="*/ 93920 h 813269"/>
                  <a:gd name="connsiteX0" fmla="*/ 316247 w 2059225"/>
                  <a:gd name="connsiteY0" fmla="*/ 93133 h 831662"/>
                  <a:gd name="connsiteX1" fmla="*/ 1886864 w 2059225"/>
                  <a:gd name="connsiteY1" fmla="*/ 60860 h 831662"/>
                  <a:gd name="connsiteX2" fmla="*/ 1994440 w 2059225"/>
                  <a:gd name="connsiteY2" fmla="*/ 792379 h 831662"/>
                  <a:gd name="connsiteX3" fmla="*/ 187156 w 2059225"/>
                  <a:gd name="connsiteY3" fmla="*/ 760107 h 831662"/>
                  <a:gd name="connsiteX4" fmla="*/ 154883 w 2059225"/>
                  <a:gd name="connsiteY4" fmla="*/ 93133 h 831662"/>
                  <a:gd name="connsiteX0" fmla="*/ 316247 w 2006487"/>
                  <a:gd name="connsiteY0" fmla="*/ 60598 h 799127"/>
                  <a:gd name="connsiteX1" fmla="*/ 1886864 w 2006487"/>
                  <a:gd name="connsiteY1" fmla="*/ 28325 h 799127"/>
                  <a:gd name="connsiteX2" fmla="*/ 1994440 w 2006487"/>
                  <a:gd name="connsiteY2" fmla="*/ 759844 h 799127"/>
                  <a:gd name="connsiteX3" fmla="*/ 187156 w 2006487"/>
                  <a:gd name="connsiteY3" fmla="*/ 727572 h 799127"/>
                  <a:gd name="connsiteX4" fmla="*/ 154883 w 2006487"/>
                  <a:gd name="connsiteY4" fmla="*/ 60598 h 799127"/>
                  <a:gd name="connsiteX0" fmla="*/ 235854 w 1926094"/>
                  <a:gd name="connsiteY0" fmla="*/ 60598 h 786834"/>
                  <a:gd name="connsiteX1" fmla="*/ 1806471 w 1926094"/>
                  <a:gd name="connsiteY1" fmla="*/ 28325 h 786834"/>
                  <a:gd name="connsiteX2" fmla="*/ 1914047 w 1926094"/>
                  <a:gd name="connsiteY2" fmla="*/ 759844 h 786834"/>
                  <a:gd name="connsiteX3" fmla="*/ 106763 w 1926094"/>
                  <a:gd name="connsiteY3" fmla="*/ 727572 h 786834"/>
                  <a:gd name="connsiteX4" fmla="*/ 74490 w 1926094"/>
                  <a:gd name="connsiteY4" fmla="*/ 60598 h 786834"/>
                  <a:gd name="connsiteX0" fmla="*/ 189613 w 1879853"/>
                  <a:gd name="connsiteY0" fmla="*/ 60598 h 786834"/>
                  <a:gd name="connsiteX1" fmla="*/ 1760230 w 1879853"/>
                  <a:gd name="connsiteY1" fmla="*/ 28325 h 786834"/>
                  <a:gd name="connsiteX2" fmla="*/ 1867806 w 1879853"/>
                  <a:gd name="connsiteY2" fmla="*/ 759844 h 786834"/>
                  <a:gd name="connsiteX3" fmla="*/ 60522 w 1879853"/>
                  <a:gd name="connsiteY3" fmla="*/ 727572 h 786834"/>
                  <a:gd name="connsiteX4" fmla="*/ 28249 w 1879853"/>
                  <a:gd name="connsiteY4" fmla="*/ 60598 h 786834"/>
                  <a:gd name="connsiteX0" fmla="*/ 920229 w 1891187"/>
                  <a:gd name="connsiteY0" fmla="*/ 80158 h 828882"/>
                  <a:gd name="connsiteX1" fmla="*/ 1760230 w 1891187"/>
                  <a:gd name="connsiteY1" fmla="*/ 70373 h 828882"/>
                  <a:gd name="connsiteX2" fmla="*/ 1867806 w 1891187"/>
                  <a:gd name="connsiteY2" fmla="*/ 801892 h 828882"/>
                  <a:gd name="connsiteX3" fmla="*/ 60522 w 1891187"/>
                  <a:gd name="connsiteY3" fmla="*/ 769620 h 828882"/>
                  <a:gd name="connsiteX4" fmla="*/ 28249 w 1891187"/>
                  <a:gd name="connsiteY4" fmla="*/ 102646 h 828882"/>
                  <a:gd name="connsiteX0" fmla="*/ 953754 w 2038657"/>
                  <a:gd name="connsiteY0" fmla="*/ 80158 h 875087"/>
                  <a:gd name="connsiteX1" fmla="*/ 1793755 w 2038657"/>
                  <a:gd name="connsiteY1" fmla="*/ 70373 h 875087"/>
                  <a:gd name="connsiteX2" fmla="*/ 1901331 w 2038657"/>
                  <a:gd name="connsiteY2" fmla="*/ 801892 h 875087"/>
                  <a:gd name="connsiteX3" fmla="*/ 37845 w 2038657"/>
                  <a:gd name="connsiteY3" fmla="*/ 792108 h 875087"/>
                  <a:gd name="connsiteX4" fmla="*/ 61774 w 2038657"/>
                  <a:gd name="connsiteY4" fmla="*/ 102646 h 875087"/>
                  <a:gd name="connsiteX0" fmla="*/ 984916 w 2069819"/>
                  <a:gd name="connsiteY0" fmla="*/ 80158 h 887366"/>
                  <a:gd name="connsiteX1" fmla="*/ 1824917 w 2069819"/>
                  <a:gd name="connsiteY1" fmla="*/ 70373 h 887366"/>
                  <a:gd name="connsiteX2" fmla="*/ 1932493 w 2069819"/>
                  <a:gd name="connsiteY2" fmla="*/ 801892 h 887366"/>
                  <a:gd name="connsiteX3" fmla="*/ 69007 w 2069819"/>
                  <a:gd name="connsiteY3" fmla="*/ 792108 h 887366"/>
                  <a:gd name="connsiteX4" fmla="*/ 389999 w 2069819"/>
                  <a:gd name="connsiteY4" fmla="*/ 80159 h 887366"/>
                  <a:gd name="connsiteX0" fmla="*/ 1007612 w 2092515"/>
                  <a:gd name="connsiteY0" fmla="*/ 80158 h 887365"/>
                  <a:gd name="connsiteX1" fmla="*/ 1847613 w 2092515"/>
                  <a:gd name="connsiteY1" fmla="*/ 70373 h 887365"/>
                  <a:gd name="connsiteX2" fmla="*/ 1955189 w 2092515"/>
                  <a:gd name="connsiteY2" fmla="*/ 801892 h 887365"/>
                  <a:gd name="connsiteX3" fmla="*/ 91703 w 2092515"/>
                  <a:gd name="connsiteY3" fmla="*/ 792108 h 887365"/>
                  <a:gd name="connsiteX4" fmla="*/ 412695 w 2092515"/>
                  <a:gd name="connsiteY4" fmla="*/ 80159 h 887365"/>
                  <a:gd name="connsiteX0" fmla="*/ 1087979 w 2172882"/>
                  <a:gd name="connsiteY0" fmla="*/ 80158 h 865313"/>
                  <a:gd name="connsiteX1" fmla="*/ 1927980 w 2172882"/>
                  <a:gd name="connsiteY1" fmla="*/ 70373 h 865313"/>
                  <a:gd name="connsiteX2" fmla="*/ 2035556 w 2172882"/>
                  <a:gd name="connsiteY2" fmla="*/ 801892 h 865313"/>
                  <a:gd name="connsiteX3" fmla="*/ 172070 w 2172882"/>
                  <a:gd name="connsiteY3" fmla="*/ 792108 h 865313"/>
                  <a:gd name="connsiteX4" fmla="*/ 244170 w 2172882"/>
                  <a:gd name="connsiteY4" fmla="*/ 492446 h 865313"/>
                  <a:gd name="connsiteX0" fmla="*/ 1043749 w 2128652"/>
                  <a:gd name="connsiteY0" fmla="*/ 80158 h 865313"/>
                  <a:gd name="connsiteX1" fmla="*/ 1883750 w 2128652"/>
                  <a:gd name="connsiteY1" fmla="*/ 70373 h 865313"/>
                  <a:gd name="connsiteX2" fmla="*/ 1991326 w 2128652"/>
                  <a:gd name="connsiteY2" fmla="*/ 801892 h 865313"/>
                  <a:gd name="connsiteX3" fmla="*/ 127840 w 2128652"/>
                  <a:gd name="connsiteY3" fmla="*/ 792108 h 865313"/>
                  <a:gd name="connsiteX4" fmla="*/ 199940 w 2128652"/>
                  <a:gd name="connsiteY4" fmla="*/ 492446 h 865313"/>
                  <a:gd name="connsiteX0" fmla="*/ 1078008 w 2162911"/>
                  <a:gd name="connsiteY0" fmla="*/ 80158 h 865313"/>
                  <a:gd name="connsiteX1" fmla="*/ 1918009 w 2162911"/>
                  <a:gd name="connsiteY1" fmla="*/ 70373 h 865313"/>
                  <a:gd name="connsiteX2" fmla="*/ 2025585 w 2162911"/>
                  <a:gd name="connsiteY2" fmla="*/ 801892 h 865313"/>
                  <a:gd name="connsiteX3" fmla="*/ 162099 w 2162911"/>
                  <a:gd name="connsiteY3" fmla="*/ 792108 h 865313"/>
                  <a:gd name="connsiteX4" fmla="*/ 137854 w 2162911"/>
                  <a:gd name="connsiteY4" fmla="*/ 492446 h 865313"/>
                  <a:gd name="connsiteX0" fmla="*/ 1042572 w 2127475"/>
                  <a:gd name="connsiteY0" fmla="*/ 80158 h 865313"/>
                  <a:gd name="connsiteX1" fmla="*/ 1882573 w 2127475"/>
                  <a:gd name="connsiteY1" fmla="*/ 70373 h 865313"/>
                  <a:gd name="connsiteX2" fmla="*/ 1990149 w 2127475"/>
                  <a:gd name="connsiteY2" fmla="*/ 801892 h 865313"/>
                  <a:gd name="connsiteX3" fmla="*/ 126663 w 2127475"/>
                  <a:gd name="connsiteY3" fmla="*/ 792108 h 865313"/>
                  <a:gd name="connsiteX4" fmla="*/ 102418 w 2127475"/>
                  <a:gd name="connsiteY4" fmla="*/ 492446 h 865313"/>
                  <a:gd name="connsiteX0" fmla="*/ 971813 w 2049582"/>
                  <a:gd name="connsiteY0" fmla="*/ 80158 h 878885"/>
                  <a:gd name="connsiteX1" fmla="*/ 1811814 w 2049582"/>
                  <a:gd name="connsiteY1" fmla="*/ 70373 h 878885"/>
                  <a:gd name="connsiteX2" fmla="*/ 1919390 w 2049582"/>
                  <a:gd name="connsiteY2" fmla="*/ 801892 h 878885"/>
                  <a:gd name="connsiteX3" fmla="*/ 152249 w 2049582"/>
                  <a:gd name="connsiteY3" fmla="*/ 822093 h 878885"/>
                  <a:gd name="connsiteX4" fmla="*/ 31659 w 2049582"/>
                  <a:gd name="connsiteY4" fmla="*/ 492446 h 878885"/>
                  <a:gd name="connsiteX0" fmla="*/ 1009140 w 2086909"/>
                  <a:gd name="connsiteY0" fmla="*/ 80158 h 878885"/>
                  <a:gd name="connsiteX1" fmla="*/ 1849141 w 2086909"/>
                  <a:gd name="connsiteY1" fmla="*/ 70373 h 878885"/>
                  <a:gd name="connsiteX2" fmla="*/ 1956717 w 2086909"/>
                  <a:gd name="connsiteY2" fmla="*/ 801892 h 878885"/>
                  <a:gd name="connsiteX3" fmla="*/ 189576 w 2086909"/>
                  <a:gd name="connsiteY3" fmla="*/ 822093 h 878885"/>
                  <a:gd name="connsiteX4" fmla="*/ 68986 w 2086909"/>
                  <a:gd name="connsiteY4" fmla="*/ 492446 h 878885"/>
                  <a:gd name="connsiteX0" fmla="*/ 1041174 w 2118943"/>
                  <a:gd name="connsiteY0" fmla="*/ 80158 h 872392"/>
                  <a:gd name="connsiteX1" fmla="*/ 1881175 w 2118943"/>
                  <a:gd name="connsiteY1" fmla="*/ 70373 h 872392"/>
                  <a:gd name="connsiteX2" fmla="*/ 1988751 w 2118943"/>
                  <a:gd name="connsiteY2" fmla="*/ 801892 h 872392"/>
                  <a:gd name="connsiteX3" fmla="*/ 221610 w 2118943"/>
                  <a:gd name="connsiteY3" fmla="*/ 822093 h 872392"/>
                  <a:gd name="connsiteX4" fmla="*/ 44818 w 2118943"/>
                  <a:gd name="connsiteY4" fmla="*/ 612383 h 872392"/>
                  <a:gd name="connsiteX0" fmla="*/ 1010281 w 2088050"/>
                  <a:gd name="connsiteY0" fmla="*/ 80158 h 872392"/>
                  <a:gd name="connsiteX1" fmla="*/ 1850282 w 2088050"/>
                  <a:gd name="connsiteY1" fmla="*/ 70373 h 872392"/>
                  <a:gd name="connsiteX2" fmla="*/ 1957858 w 2088050"/>
                  <a:gd name="connsiteY2" fmla="*/ 801892 h 872392"/>
                  <a:gd name="connsiteX3" fmla="*/ 190717 w 2088050"/>
                  <a:gd name="connsiteY3" fmla="*/ 822093 h 872392"/>
                  <a:gd name="connsiteX4" fmla="*/ 13925 w 2088050"/>
                  <a:gd name="connsiteY4" fmla="*/ 612383 h 872392"/>
                  <a:gd name="connsiteX0" fmla="*/ 1010281 w 2088050"/>
                  <a:gd name="connsiteY0" fmla="*/ 80158 h 872392"/>
                  <a:gd name="connsiteX1" fmla="*/ 1850282 w 2088050"/>
                  <a:gd name="connsiteY1" fmla="*/ 70373 h 872392"/>
                  <a:gd name="connsiteX2" fmla="*/ 1957858 w 2088050"/>
                  <a:gd name="connsiteY2" fmla="*/ 801892 h 872392"/>
                  <a:gd name="connsiteX3" fmla="*/ 190717 w 2088050"/>
                  <a:gd name="connsiteY3" fmla="*/ 822093 h 872392"/>
                  <a:gd name="connsiteX4" fmla="*/ 13925 w 2088050"/>
                  <a:gd name="connsiteY4" fmla="*/ 612383 h 872392"/>
                  <a:gd name="connsiteX0" fmla="*/ 996356 w 2074125"/>
                  <a:gd name="connsiteY0" fmla="*/ 80158 h 861823"/>
                  <a:gd name="connsiteX1" fmla="*/ 1836357 w 2074125"/>
                  <a:gd name="connsiteY1" fmla="*/ 70373 h 861823"/>
                  <a:gd name="connsiteX2" fmla="*/ 1943933 w 2074125"/>
                  <a:gd name="connsiteY2" fmla="*/ 801892 h 861823"/>
                  <a:gd name="connsiteX3" fmla="*/ 176792 w 2074125"/>
                  <a:gd name="connsiteY3" fmla="*/ 822093 h 861823"/>
                  <a:gd name="connsiteX4" fmla="*/ 0 w 2074125"/>
                  <a:gd name="connsiteY4" fmla="*/ 612383 h 861823"/>
                  <a:gd name="connsiteX0" fmla="*/ 996356 w 1970804"/>
                  <a:gd name="connsiteY0" fmla="*/ 80158 h 823168"/>
                  <a:gd name="connsiteX1" fmla="*/ 1836357 w 1970804"/>
                  <a:gd name="connsiteY1" fmla="*/ 70373 h 823168"/>
                  <a:gd name="connsiteX2" fmla="*/ 1943933 w 1970804"/>
                  <a:gd name="connsiteY2" fmla="*/ 801892 h 823168"/>
                  <a:gd name="connsiteX3" fmla="*/ 176792 w 1970804"/>
                  <a:gd name="connsiteY3" fmla="*/ 822093 h 823168"/>
                  <a:gd name="connsiteX4" fmla="*/ 0 w 1970804"/>
                  <a:gd name="connsiteY4" fmla="*/ 612383 h 823168"/>
                  <a:gd name="connsiteX0" fmla="*/ 1010802 w 1991303"/>
                  <a:gd name="connsiteY0" fmla="*/ 81745 h 843471"/>
                  <a:gd name="connsiteX1" fmla="*/ 1850803 w 1991303"/>
                  <a:gd name="connsiteY1" fmla="*/ 71960 h 843471"/>
                  <a:gd name="connsiteX2" fmla="*/ 1966407 w 1991303"/>
                  <a:gd name="connsiteY2" fmla="*/ 825967 h 843471"/>
                  <a:gd name="connsiteX3" fmla="*/ 191238 w 1991303"/>
                  <a:gd name="connsiteY3" fmla="*/ 823680 h 843471"/>
                  <a:gd name="connsiteX4" fmla="*/ 14446 w 1991303"/>
                  <a:gd name="connsiteY4" fmla="*/ 613970 h 843471"/>
                  <a:gd name="connsiteX0" fmla="*/ 1009760 w 1978344"/>
                  <a:gd name="connsiteY0" fmla="*/ 81745 h 843471"/>
                  <a:gd name="connsiteX1" fmla="*/ 1849761 w 1978344"/>
                  <a:gd name="connsiteY1" fmla="*/ 71960 h 843471"/>
                  <a:gd name="connsiteX2" fmla="*/ 1949307 w 1978344"/>
                  <a:gd name="connsiteY2" fmla="*/ 825967 h 843471"/>
                  <a:gd name="connsiteX3" fmla="*/ 190196 w 1978344"/>
                  <a:gd name="connsiteY3" fmla="*/ 823680 h 843471"/>
                  <a:gd name="connsiteX4" fmla="*/ 13404 w 1978344"/>
                  <a:gd name="connsiteY4" fmla="*/ 613970 h 843471"/>
                  <a:gd name="connsiteX0" fmla="*/ 996356 w 1964940"/>
                  <a:gd name="connsiteY0" fmla="*/ 81745 h 840320"/>
                  <a:gd name="connsiteX1" fmla="*/ 1836357 w 1964940"/>
                  <a:gd name="connsiteY1" fmla="*/ 71960 h 840320"/>
                  <a:gd name="connsiteX2" fmla="*/ 1935903 w 1964940"/>
                  <a:gd name="connsiteY2" fmla="*/ 825967 h 840320"/>
                  <a:gd name="connsiteX3" fmla="*/ 176792 w 1964940"/>
                  <a:gd name="connsiteY3" fmla="*/ 823680 h 840320"/>
                  <a:gd name="connsiteX4" fmla="*/ 0 w 1964940"/>
                  <a:gd name="connsiteY4" fmla="*/ 613970 h 84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4940" h="840320">
                    <a:moveTo>
                      <a:pt x="996356" y="81745"/>
                    </a:moveTo>
                    <a:cubicBezTo>
                      <a:pt x="1634643" y="6441"/>
                      <a:pt x="1679766" y="-52077"/>
                      <a:pt x="1836357" y="71960"/>
                    </a:cubicBezTo>
                    <a:cubicBezTo>
                      <a:pt x="1992948" y="195997"/>
                      <a:pt x="1979663" y="813122"/>
                      <a:pt x="1935903" y="825967"/>
                    </a:cubicBezTo>
                    <a:cubicBezTo>
                      <a:pt x="1892143" y="838812"/>
                      <a:pt x="282666" y="851518"/>
                      <a:pt x="176792" y="823680"/>
                    </a:cubicBezTo>
                    <a:cubicBezTo>
                      <a:pt x="70918" y="795842"/>
                      <a:pt x="51561" y="817904"/>
                      <a:pt x="0" y="613970"/>
                    </a:cubicBezTo>
                  </a:path>
                </a:pathLst>
              </a:custGeom>
              <a:pattFill prst="wdDnDiag">
                <a:fgClr>
                  <a:srgbClr val="F59C1F"/>
                </a:fgClr>
                <a:bgClr>
                  <a:schemeClr val="bg1"/>
                </a:bgClr>
              </a:pattFill>
              <a:ln w="25400" cap="rnd">
                <a:solidFill>
                  <a:srgbClr val="F59C1F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任意多边形 11"/>
              <p:cNvSpPr/>
              <p:nvPr/>
            </p:nvSpPr>
            <p:spPr>
              <a:xfrm>
                <a:off x="1874329" y="2452708"/>
                <a:ext cx="1456448" cy="652929"/>
              </a:xfrm>
              <a:custGeom>
                <a:avLst/>
                <a:gdLst>
                  <a:gd name="connsiteX0" fmla="*/ 322139 w 2227747"/>
                  <a:gd name="connsiteY0" fmla="*/ 93920 h 873265"/>
                  <a:gd name="connsiteX1" fmla="*/ 1892756 w 2227747"/>
                  <a:gd name="connsiteY1" fmla="*/ 61647 h 873265"/>
                  <a:gd name="connsiteX2" fmla="*/ 2086393 w 2227747"/>
                  <a:gd name="connsiteY2" fmla="*/ 803924 h 873265"/>
                  <a:gd name="connsiteX3" fmla="*/ 193048 w 2227747"/>
                  <a:gd name="connsiteY3" fmla="*/ 760894 h 873265"/>
                  <a:gd name="connsiteX4" fmla="*/ 160775 w 2227747"/>
                  <a:gd name="connsiteY4" fmla="*/ 93920 h 873265"/>
                  <a:gd name="connsiteX0" fmla="*/ 231302 w 2136910"/>
                  <a:gd name="connsiteY0" fmla="*/ 93920 h 850131"/>
                  <a:gd name="connsiteX1" fmla="*/ 1801919 w 2136910"/>
                  <a:gd name="connsiteY1" fmla="*/ 61647 h 850131"/>
                  <a:gd name="connsiteX2" fmla="*/ 1995556 w 2136910"/>
                  <a:gd name="connsiteY2" fmla="*/ 803924 h 850131"/>
                  <a:gd name="connsiteX3" fmla="*/ 102211 w 2136910"/>
                  <a:gd name="connsiteY3" fmla="*/ 760894 h 850131"/>
                  <a:gd name="connsiteX4" fmla="*/ 69938 w 2136910"/>
                  <a:gd name="connsiteY4" fmla="*/ 93920 h 850131"/>
                  <a:gd name="connsiteX0" fmla="*/ 231302 w 2027630"/>
                  <a:gd name="connsiteY0" fmla="*/ 93920 h 813269"/>
                  <a:gd name="connsiteX1" fmla="*/ 1801919 w 2027630"/>
                  <a:gd name="connsiteY1" fmla="*/ 61647 h 813269"/>
                  <a:gd name="connsiteX2" fmla="*/ 1995556 w 2027630"/>
                  <a:gd name="connsiteY2" fmla="*/ 803924 h 813269"/>
                  <a:gd name="connsiteX3" fmla="*/ 102211 w 2027630"/>
                  <a:gd name="connsiteY3" fmla="*/ 760894 h 813269"/>
                  <a:gd name="connsiteX4" fmla="*/ 69938 w 2027630"/>
                  <a:gd name="connsiteY4" fmla="*/ 93920 h 813269"/>
                  <a:gd name="connsiteX0" fmla="*/ 316247 w 2059225"/>
                  <a:gd name="connsiteY0" fmla="*/ 93133 h 831662"/>
                  <a:gd name="connsiteX1" fmla="*/ 1886864 w 2059225"/>
                  <a:gd name="connsiteY1" fmla="*/ 60860 h 831662"/>
                  <a:gd name="connsiteX2" fmla="*/ 1994440 w 2059225"/>
                  <a:gd name="connsiteY2" fmla="*/ 792379 h 831662"/>
                  <a:gd name="connsiteX3" fmla="*/ 187156 w 2059225"/>
                  <a:gd name="connsiteY3" fmla="*/ 760107 h 831662"/>
                  <a:gd name="connsiteX4" fmla="*/ 154883 w 2059225"/>
                  <a:gd name="connsiteY4" fmla="*/ 93133 h 831662"/>
                  <a:gd name="connsiteX0" fmla="*/ 316247 w 2006487"/>
                  <a:gd name="connsiteY0" fmla="*/ 60598 h 799127"/>
                  <a:gd name="connsiteX1" fmla="*/ 1886864 w 2006487"/>
                  <a:gd name="connsiteY1" fmla="*/ 28325 h 799127"/>
                  <a:gd name="connsiteX2" fmla="*/ 1994440 w 2006487"/>
                  <a:gd name="connsiteY2" fmla="*/ 759844 h 799127"/>
                  <a:gd name="connsiteX3" fmla="*/ 187156 w 2006487"/>
                  <a:gd name="connsiteY3" fmla="*/ 727572 h 799127"/>
                  <a:gd name="connsiteX4" fmla="*/ 154883 w 2006487"/>
                  <a:gd name="connsiteY4" fmla="*/ 60598 h 799127"/>
                  <a:gd name="connsiteX0" fmla="*/ 235854 w 1926094"/>
                  <a:gd name="connsiteY0" fmla="*/ 60598 h 786834"/>
                  <a:gd name="connsiteX1" fmla="*/ 1806471 w 1926094"/>
                  <a:gd name="connsiteY1" fmla="*/ 28325 h 786834"/>
                  <a:gd name="connsiteX2" fmla="*/ 1914047 w 1926094"/>
                  <a:gd name="connsiteY2" fmla="*/ 759844 h 786834"/>
                  <a:gd name="connsiteX3" fmla="*/ 106763 w 1926094"/>
                  <a:gd name="connsiteY3" fmla="*/ 727572 h 786834"/>
                  <a:gd name="connsiteX4" fmla="*/ 74490 w 1926094"/>
                  <a:gd name="connsiteY4" fmla="*/ 60598 h 786834"/>
                  <a:gd name="connsiteX0" fmla="*/ 189613 w 1879853"/>
                  <a:gd name="connsiteY0" fmla="*/ 60598 h 786834"/>
                  <a:gd name="connsiteX1" fmla="*/ 1760230 w 1879853"/>
                  <a:gd name="connsiteY1" fmla="*/ 28325 h 786834"/>
                  <a:gd name="connsiteX2" fmla="*/ 1867806 w 1879853"/>
                  <a:gd name="connsiteY2" fmla="*/ 759844 h 786834"/>
                  <a:gd name="connsiteX3" fmla="*/ 60522 w 1879853"/>
                  <a:gd name="connsiteY3" fmla="*/ 727572 h 786834"/>
                  <a:gd name="connsiteX4" fmla="*/ 28249 w 1879853"/>
                  <a:gd name="connsiteY4" fmla="*/ 60598 h 786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9853" h="786834">
                    <a:moveTo>
                      <a:pt x="189613" y="60598"/>
                    </a:moveTo>
                    <a:cubicBezTo>
                      <a:pt x="827900" y="-14706"/>
                      <a:pt x="1663411" y="-12912"/>
                      <a:pt x="1760230" y="28325"/>
                    </a:cubicBezTo>
                    <a:cubicBezTo>
                      <a:pt x="1857049" y="69562"/>
                      <a:pt x="1903665" y="729364"/>
                      <a:pt x="1867806" y="759844"/>
                    </a:cubicBezTo>
                    <a:cubicBezTo>
                      <a:pt x="1831947" y="790324"/>
                      <a:pt x="141204" y="811840"/>
                      <a:pt x="60522" y="727572"/>
                    </a:cubicBezTo>
                    <a:cubicBezTo>
                      <a:pt x="-20160" y="643304"/>
                      <a:pt x="-8507" y="399464"/>
                      <a:pt x="28249" y="60598"/>
                    </a:cubicBezTo>
                  </a:path>
                </a:pathLst>
              </a:custGeom>
              <a:solidFill>
                <a:schemeClr val="bg1"/>
              </a:solidFill>
              <a:ln w="25400" cap="rnd">
                <a:solidFill>
                  <a:srgbClr val="F59C1F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7" name="矩形 8"/>
            <p:cNvSpPr/>
            <p:nvPr/>
          </p:nvSpPr>
          <p:spPr>
            <a:xfrm>
              <a:off x="807832" y="295157"/>
              <a:ext cx="539890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altLang="zh-CN" sz="3200" b="1" dirty="0">
                  <a:solidFill>
                    <a:srgbClr val="3FB393"/>
                  </a:solidFill>
                  <a:ea typeface="汉仪帅线体简" panose="00020600040101010101" pitchFamily="18" charset="-122"/>
                  <a:cs typeface="Arial" panose="020B0604020202020204" pitchFamily="34" charset="0"/>
                </a:rPr>
                <a:t>Trung có nghĩa là </a:t>
              </a:r>
              <a:r>
                <a:rPr lang="vi-VN" altLang="zh-CN" sz="3200" b="1" dirty="0">
                  <a:solidFill>
                    <a:srgbClr val="FF0000"/>
                  </a:solidFill>
                  <a:ea typeface="汉仪帅线体简" panose="00020600040101010101" pitchFamily="18" charset="-122"/>
                  <a:cs typeface="Arial" panose="020B0604020202020204" pitchFamily="34" charset="0"/>
                </a:rPr>
                <a:t>“ở giữa”</a:t>
              </a:r>
            </a:p>
          </p:txBody>
        </p:sp>
      </p:grpSp>
      <p:pic>
        <p:nvPicPr>
          <p:cNvPr id="40" name="图片 8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57" y="382665"/>
            <a:ext cx="1284144" cy="96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85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397</Words>
  <Application>Microsoft Office PowerPoint</Application>
  <PresentationFormat>Widescreen</PresentationFormat>
  <Paragraphs>99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Times New Roman</vt:lpstr>
      <vt:lpstr>Calibri</vt:lpstr>
      <vt:lpstr>Arial</vt:lpstr>
      <vt:lpstr>#9Slide07 HoneyCream</vt:lpstr>
      <vt:lpstr>SVN-Newton</vt:lpstr>
      <vt:lpstr>#9Slide05 Angelline</vt:lpstr>
      <vt:lpstr>UTM Loko</vt:lpstr>
      <vt:lpstr>宋体</vt:lpstr>
      <vt:lpstr>小鹿犬拼音体</vt:lpstr>
      <vt:lpstr>YF补 汉仪夏日体+黑白emoji</vt:lpstr>
      <vt:lpstr>UTM Banque</vt:lpstr>
      <vt:lpstr>UVN Mua Thu</vt:lpstr>
      <vt:lpstr>#9Slide05 SVNLobster</vt:lpstr>
      <vt:lpstr>汉仪帅线体简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MangnonTeam</cp:keywords>
  <cp:lastModifiedBy>Windows User</cp:lastModifiedBy>
  <cp:revision>2</cp:revision>
  <dcterms:created xsi:type="dcterms:W3CDTF">2022-07-04T09:28:51Z</dcterms:created>
  <dcterms:modified xsi:type="dcterms:W3CDTF">2022-07-04T09:37:42Z</dcterms:modified>
</cp:coreProperties>
</file>