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24"/>
  </p:notesMasterIdLst>
  <p:sldIdLst>
    <p:sldId id="257" r:id="rId2"/>
    <p:sldId id="274" r:id="rId3"/>
    <p:sldId id="259" r:id="rId4"/>
    <p:sldId id="261" r:id="rId5"/>
    <p:sldId id="275" r:id="rId6"/>
    <p:sldId id="276" r:id="rId7"/>
    <p:sldId id="277" r:id="rId8"/>
    <p:sldId id="278" r:id="rId9"/>
    <p:sldId id="279" r:id="rId10"/>
    <p:sldId id="280" r:id="rId11"/>
    <p:sldId id="262" r:id="rId12"/>
    <p:sldId id="265" r:id="rId13"/>
    <p:sldId id="281" r:id="rId14"/>
    <p:sldId id="272" r:id="rId15"/>
    <p:sldId id="282" r:id="rId16"/>
    <p:sldId id="264" r:id="rId17"/>
    <p:sldId id="263" r:id="rId18"/>
    <p:sldId id="283" r:id="rId19"/>
    <p:sldId id="284" r:id="rId20"/>
    <p:sldId id="285" r:id="rId21"/>
    <p:sldId id="286" r:id="rId22"/>
    <p:sldId id="273" r:id="rId23"/>
  </p:sldIdLst>
  <p:sldSz cx="12192000" cy="6858000"/>
  <p:notesSz cx="6858000" cy="9144000"/>
  <p:embeddedFontLst>
    <p:embeddedFont>
      <p:font typeface="#9Slide03 SFU Futura_05" panose="020B0604020202020204" charset="0"/>
      <p:bold r:id="rId25"/>
    </p:embeddedFont>
    <p:embeddedFont>
      <p:font typeface="Calibri" panose="020F0502020204030204" pitchFamily="34" charset="0"/>
      <p:regular r:id="rId26"/>
      <p:bold r:id="rId27"/>
      <p:italic r:id="rId28"/>
      <p:boldItalic r:id="rId29"/>
    </p:embeddedFont>
    <p:embeddedFont>
      <p:font typeface="UTM Futura Extra" panose="02040603050506020204" pitchFamily="18" charset="0"/>
      <p:bold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338" autoAdjust="0"/>
    <p:restoredTop sz="94660"/>
  </p:normalViewPr>
  <p:slideViewPr>
    <p:cSldViewPr snapToGrid="0">
      <p:cViewPr>
        <p:scale>
          <a:sx n="70" d="100"/>
          <a:sy n="70" d="100"/>
        </p:scale>
        <p:origin x="56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11C93E-0054-4E55-9723-EAA6108358A0}" type="datetimeFigureOut">
              <a:rPr lang="en-US" smtClean="0"/>
              <a:t>10/13/2022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F80154-9D68-4827-8F98-B9DC88BC2C31}" type="slidenum">
              <a:rPr lang="en-US" smtClean="0"/>
              <a:t>‹#›</a:t>
            </a:fld>
            <a:endParaRPr lang="en-US"/>
          </a:p>
        </p:txBody>
      </p:sp>
    </p:spTree>
    <p:extLst>
      <p:ext uri="{BB962C8B-B14F-4D97-AF65-F5344CB8AC3E}">
        <p14:creationId xmlns:p14="http://schemas.microsoft.com/office/powerpoint/2010/main" val="145208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7" name="Google Shape;12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43751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1"/>
        <p:cNvGrpSpPr/>
        <p:nvPr/>
      </p:nvGrpSpPr>
      <p:grpSpPr>
        <a:xfrm>
          <a:off x="0" y="0"/>
          <a:ext cx="0" cy="0"/>
          <a:chOff x="0" y="0"/>
          <a:chExt cx="0" cy="0"/>
        </a:xfrm>
      </p:grpSpPr>
      <p:sp>
        <p:nvSpPr>
          <p:cNvPr id="2432" name="Google Shape;2432;gbe0e1090f1_0_4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3" name="Google Shape;2433;gbe0e1090f1_0_4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6703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b774fc40e9_0_1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b774fc40e9_0_1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8179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2"/>
        <p:cNvGrpSpPr/>
        <p:nvPr/>
      </p:nvGrpSpPr>
      <p:grpSpPr>
        <a:xfrm>
          <a:off x="0" y="0"/>
          <a:ext cx="0" cy="0"/>
          <a:chOff x="0" y="0"/>
          <a:chExt cx="0" cy="0"/>
        </a:xfrm>
      </p:grpSpPr>
      <p:sp>
        <p:nvSpPr>
          <p:cNvPr id="2643" name="Google Shape;2643;gac85b9cf0f_0_7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4" name="Google Shape;2644;gac85b9cf0f_0_7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7269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ac85b9cf0f_0_16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6" name="Google Shape;1306;gac85b9cf0f_0_1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3723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7736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b774fc40e9_0_1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b774fc40e9_0_1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2851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1"/>
        <p:cNvGrpSpPr/>
        <p:nvPr/>
      </p:nvGrpSpPr>
      <p:grpSpPr>
        <a:xfrm>
          <a:off x="0" y="0"/>
          <a:ext cx="0" cy="0"/>
          <a:chOff x="0" y="0"/>
          <a:chExt cx="0" cy="0"/>
        </a:xfrm>
      </p:grpSpPr>
      <p:sp>
        <p:nvSpPr>
          <p:cNvPr id="2432" name="Google Shape;2432;gbe0e1090f1_0_4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3" name="Google Shape;2433;gbe0e1090f1_0_4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1247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b774fc40e9_0_1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b774fc40e9_0_1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9337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1"/>
        <p:cNvGrpSpPr/>
        <p:nvPr/>
      </p:nvGrpSpPr>
      <p:grpSpPr>
        <a:xfrm>
          <a:off x="0" y="0"/>
          <a:ext cx="0" cy="0"/>
          <a:chOff x="0" y="0"/>
          <a:chExt cx="0" cy="0"/>
        </a:xfrm>
      </p:grpSpPr>
      <p:sp>
        <p:nvSpPr>
          <p:cNvPr id="2432" name="Google Shape;2432;gbe0e1090f1_0_4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3" name="Google Shape;2433;gbe0e1090f1_0_4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7594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1"/>
        <p:cNvGrpSpPr/>
        <p:nvPr/>
      </p:nvGrpSpPr>
      <p:grpSpPr>
        <a:xfrm>
          <a:off x="0" y="0"/>
          <a:ext cx="0" cy="0"/>
          <a:chOff x="0" y="0"/>
          <a:chExt cx="0" cy="0"/>
        </a:xfrm>
      </p:grpSpPr>
      <p:sp>
        <p:nvSpPr>
          <p:cNvPr id="1392" name="Google Shape;1392;gabf9762155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3" name="Google Shape;1393;gabf9762155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5882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3240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8"/>
        <p:cNvGrpSpPr/>
        <p:nvPr/>
      </p:nvGrpSpPr>
      <p:grpSpPr>
        <a:xfrm>
          <a:off x="0" y="0"/>
          <a:ext cx="0" cy="0"/>
          <a:chOff x="0" y="0"/>
          <a:chExt cx="0" cy="0"/>
        </a:xfrm>
      </p:grpSpPr>
      <p:sp>
        <p:nvSpPr>
          <p:cNvPr id="9" name="Google Shape;9;p2"/>
          <p:cNvSpPr/>
          <p:nvPr/>
        </p:nvSpPr>
        <p:spPr>
          <a:xfrm rot="-571728">
            <a:off x="6515832" y="-1031456"/>
            <a:ext cx="3498599" cy="2524120"/>
          </a:xfrm>
          <a:custGeom>
            <a:avLst/>
            <a:gdLst/>
            <a:ahLst/>
            <a:cxnLst/>
            <a:rect l="l" t="t" r="r" b="b"/>
            <a:pathLst>
              <a:path w="77154" h="55664" extrusionOk="0">
                <a:moveTo>
                  <a:pt x="37409" y="1"/>
                </a:moveTo>
                <a:cubicBezTo>
                  <a:pt x="29885" y="1"/>
                  <a:pt x="23753" y="6058"/>
                  <a:pt x="23670" y="13598"/>
                </a:cubicBezTo>
                <a:cubicBezTo>
                  <a:pt x="23587" y="13575"/>
                  <a:pt x="23503" y="13551"/>
                  <a:pt x="23408" y="13539"/>
                </a:cubicBezTo>
                <a:cubicBezTo>
                  <a:pt x="22631" y="13370"/>
                  <a:pt x="21847" y="13287"/>
                  <a:pt x="21070" y="13287"/>
                </a:cubicBezTo>
                <a:cubicBezTo>
                  <a:pt x="17862" y="13287"/>
                  <a:pt x="14766" y="14695"/>
                  <a:pt x="12657" y="17206"/>
                </a:cubicBezTo>
                <a:cubicBezTo>
                  <a:pt x="10026" y="20337"/>
                  <a:pt x="9347" y="24659"/>
                  <a:pt x="10895" y="28446"/>
                </a:cubicBezTo>
                <a:cubicBezTo>
                  <a:pt x="3811" y="29469"/>
                  <a:pt x="1" y="37328"/>
                  <a:pt x="3596" y="43531"/>
                </a:cubicBezTo>
                <a:cubicBezTo>
                  <a:pt x="5522" y="46858"/>
                  <a:pt x="8931" y="48573"/>
                  <a:pt x="12357" y="48573"/>
                </a:cubicBezTo>
                <a:cubicBezTo>
                  <a:pt x="15306" y="48573"/>
                  <a:pt x="18269" y="47303"/>
                  <a:pt x="20313" y="44698"/>
                </a:cubicBezTo>
                <a:cubicBezTo>
                  <a:pt x="23081" y="47690"/>
                  <a:pt x="26898" y="49270"/>
                  <a:pt x="30772" y="49270"/>
                </a:cubicBezTo>
                <a:cubicBezTo>
                  <a:pt x="33078" y="49270"/>
                  <a:pt x="35404" y="48710"/>
                  <a:pt x="37541" y="47555"/>
                </a:cubicBezTo>
                <a:cubicBezTo>
                  <a:pt x="39923" y="49778"/>
                  <a:pt x="43011" y="50945"/>
                  <a:pt x="46141" y="50945"/>
                </a:cubicBezTo>
                <a:cubicBezTo>
                  <a:pt x="47938" y="50945"/>
                  <a:pt x="49749" y="50560"/>
                  <a:pt x="51447" y="49770"/>
                </a:cubicBezTo>
                <a:cubicBezTo>
                  <a:pt x="54016" y="53457"/>
                  <a:pt x="58227" y="55664"/>
                  <a:pt x="62710" y="55664"/>
                </a:cubicBezTo>
                <a:cubicBezTo>
                  <a:pt x="62758" y="55664"/>
                  <a:pt x="62806" y="55664"/>
                  <a:pt x="62854" y="55663"/>
                </a:cubicBezTo>
                <a:cubicBezTo>
                  <a:pt x="67402" y="55627"/>
                  <a:pt x="71629" y="53330"/>
                  <a:pt x="74153" y="49555"/>
                </a:cubicBezTo>
                <a:cubicBezTo>
                  <a:pt x="76665" y="45769"/>
                  <a:pt x="77153" y="40995"/>
                  <a:pt x="75450" y="36780"/>
                </a:cubicBezTo>
                <a:cubicBezTo>
                  <a:pt x="73748" y="32565"/>
                  <a:pt x="70069" y="29469"/>
                  <a:pt x="65628" y="28517"/>
                </a:cubicBezTo>
                <a:cubicBezTo>
                  <a:pt x="64701" y="28311"/>
                  <a:pt x="63748" y="28212"/>
                  <a:pt x="62799" y="28212"/>
                </a:cubicBezTo>
                <a:cubicBezTo>
                  <a:pt x="62651" y="28212"/>
                  <a:pt x="62502" y="28214"/>
                  <a:pt x="62354" y="28219"/>
                </a:cubicBezTo>
                <a:cubicBezTo>
                  <a:pt x="62461" y="27874"/>
                  <a:pt x="62556" y="27529"/>
                  <a:pt x="62627" y="27172"/>
                </a:cubicBezTo>
                <a:cubicBezTo>
                  <a:pt x="64121" y="20265"/>
                  <a:pt x="58827" y="13847"/>
                  <a:pt x="51895" y="13847"/>
                </a:cubicBezTo>
                <a:cubicBezTo>
                  <a:pt x="51645" y="13847"/>
                  <a:pt x="51392" y="13855"/>
                  <a:pt x="51138" y="13872"/>
                </a:cubicBezTo>
                <a:cubicBezTo>
                  <a:pt x="51221" y="6288"/>
                  <a:pt x="45125" y="73"/>
                  <a:pt x="37541" y="2"/>
                </a:cubicBezTo>
                <a:cubicBezTo>
                  <a:pt x="37497" y="1"/>
                  <a:pt x="37453" y="1"/>
                  <a:pt x="3740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1;p2"/>
          <p:cNvSpPr/>
          <p:nvPr/>
        </p:nvSpPr>
        <p:spPr>
          <a:xfrm rot="-571728">
            <a:off x="2424999" y="412377"/>
            <a:ext cx="3498599" cy="2524120"/>
          </a:xfrm>
          <a:custGeom>
            <a:avLst/>
            <a:gdLst/>
            <a:ahLst/>
            <a:cxnLst/>
            <a:rect l="l" t="t" r="r" b="b"/>
            <a:pathLst>
              <a:path w="77154" h="55664" extrusionOk="0">
                <a:moveTo>
                  <a:pt x="37409" y="1"/>
                </a:moveTo>
                <a:cubicBezTo>
                  <a:pt x="29885" y="1"/>
                  <a:pt x="23753" y="6058"/>
                  <a:pt x="23670" y="13598"/>
                </a:cubicBezTo>
                <a:cubicBezTo>
                  <a:pt x="23587" y="13575"/>
                  <a:pt x="23503" y="13551"/>
                  <a:pt x="23408" y="13539"/>
                </a:cubicBezTo>
                <a:cubicBezTo>
                  <a:pt x="22631" y="13370"/>
                  <a:pt x="21847" y="13287"/>
                  <a:pt x="21070" y="13287"/>
                </a:cubicBezTo>
                <a:cubicBezTo>
                  <a:pt x="17862" y="13287"/>
                  <a:pt x="14766" y="14695"/>
                  <a:pt x="12657" y="17206"/>
                </a:cubicBezTo>
                <a:cubicBezTo>
                  <a:pt x="10026" y="20337"/>
                  <a:pt x="9347" y="24659"/>
                  <a:pt x="10895" y="28446"/>
                </a:cubicBezTo>
                <a:cubicBezTo>
                  <a:pt x="3811" y="29469"/>
                  <a:pt x="1" y="37328"/>
                  <a:pt x="3596" y="43531"/>
                </a:cubicBezTo>
                <a:cubicBezTo>
                  <a:pt x="5522" y="46858"/>
                  <a:pt x="8931" y="48573"/>
                  <a:pt x="12357" y="48573"/>
                </a:cubicBezTo>
                <a:cubicBezTo>
                  <a:pt x="15306" y="48573"/>
                  <a:pt x="18269" y="47303"/>
                  <a:pt x="20313" y="44698"/>
                </a:cubicBezTo>
                <a:cubicBezTo>
                  <a:pt x="23081" y="47690"/>
                  <a:pt x="26898" y="49270"/>
                  <a:pt x="30772" y="49270"/>
                </a:cubicBezTo>
                <a:cubicBezTo>
                  <a:pt x="33078" y="49270"/>
                  <a:pt x="35404" y="48710"/>
                  <a:pt x="37541" y="47555"/>
                </a:cubicBezTo>
                <a:cubicBezTo>
                  <a:pt x="39923" y="49778"/>
                  <a:pt x="43011" y="50945"/>
                  <a:pt x="46141" y="50945"/>
                </a:cubicBezTo>
                <a:cubicBezTo>
                  <a:pt x="47938" y="50945"/>
                  <a:pt x="49749" y="50560"/>
                  <a:pt x="51447" y="49770"/>
                </a:cubicBezTo>
                <a:cubicBezTo>
                  <a:pt x="54016" y="53457"/>
                  <a:pt x="58227" y="55664"/>
                  <a:pt x="62710" y="55664"/>
                </a:cubicBezTo>
                <a:cubicBezTo>
                  <a:pt x="62758" y="55664"/>
                  <a:pt x="62806" y="55664"/>
                  <a:pt x="62854" y="55663"/>
                </a:cubicBezTo>
                <a:cubicBezTo>
                  <a:pt x="67402" y="55627"/>
                  <a:pt x="71629" y="53330"/>
                  <a:pt x="74153" y="49555"/>
                </a:cubicBezTo>
                <a:cubicBezTo>
                  <a:pt x="76665" y="45769"/>
                  <a:pt x="77153" y="40995"/>
                  <a:pt x="75450" y="36780"/>
                </a:cubicBezTo>
                <a:cubicBezTo>
                  <a:pt x="73748" y="32565"/>
                  <a:pt x="70069" y="29469"/>
                  <a:pt x="65628" y="28517"/>
                </a:cubicBezTo>
                <a:cubicBezTo>
                  <a:pt x="64701" y="28311"/>
                  <a:pt x="63748" y="28212"/>
                  <a:pt x="62799" y="28212"/>
                </a:cubicBezTo>
                <a:cubicBezTo>
                  <a:pt x="62651" y="28212"/>
                  <a:pt x="62502" y="28214"/>
                  <a:pt x="62354" y="28219"/>
                </a:cubicBezTo>
                <a:cubicBezTo>
                  <a:pt x="62461" y="27874"/>
                  <a:pt x="62556" y="27529"/>
                  <a:pt x="62627" y="27172"/>
                </a:cubicBezTo>
                <a:cubicBezTo>
                  <a:pt x="64121" y="20265"/>
                  <a:pt x="58827" y="13847"/>
                  <a:pt x="51895" y="13847"/>
                </a:cubicBezTo>
                <a:cubicBezTo>
                  <a:pt x="51645" y="13847"/>
                  <a:pt x="51392" y="13855"/>
                  <a:pt x="51138" y="13872"/>
                </a:cubicBezTo>
                <a:cubicBezTo>
                  <a:pt x="51221" y="6288"/>
                  <a:pt x="45125" y="73"/>
                  <a:pt x="37541" y="2"/>
                </a:cubicBezTo>
                <a:cubicBezTo>
                  <a:pt x="37497" y="1"/>
                  <a:pt x="37453" y="1"/>
                  <a:pt x="3740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2" name="Google Shape;12;p2"/>
          <p:cNvGrpSpPr/>
          <p:nvPr/>
        </p:nvGrpSpPr>
        <p:grpSpPr>
          <a:xfrm>
            <a:off x="-124682" y="-79165"/>
            <a:ext cx="12504012" cy="7016336"/>
            <a:chOff x="-93512" y="-59374"/>
            <a:chExt cx="9378009" cy="5262252"/>
          </a:xfrm>
        </p:grpSpPr>
        <p:grpSp>
          <p:nvGrpSpPr>
            <p:cNvPr id="13" name="Google Shape;13;p2"/>
            <p:cNvGrpSpPr/>
            <p:nvPr/>
          </p:nvGrpSpPr>
          <p:grpSpPr>
            <a:xfrm>
              <a:off x="-93512" y="-59374"/>
              <a:ext cx="9331015" cy="5262252"/>
              <a:chOff x="-46525" y="7001"/>
              <a:chExt cx="9331015" cy="5262252"/>
            </a:xfrm>
          </p:grpSpPr>
          <p:sp>
            <p:nvSpPr>
              <p:cNvPr id="14" name="Google Shape;14;p2"/>
              <p:cNvSpPr/>
              <p:nvPr/>
            </p:nvSpPr>
            <p:spPr>
              <a:xfrm>
                <a:off x="-46525" y="7001"/>
                <a:ext cx="9331015" cy="5262252"/>
              </a:xfrm>
              <a:custGeom>
                <a:avLst/>
                <a:gdLst/>
                <a:ahLst/>
                <a:cxnLst/>
                <a:rect l="l" t="t" r="r" b="b"/>
                <a:pathLst>
                  <a:path w="284960" h="189973" extrusionOk="0">
                    <a:moveTo>
                      <a:pt x="0" y="0"/>
                    </a:moveTo>
                    <a:lnTo>
                      <a:pt x="0" y="189972"/>
                    </a:lnTo>
                    <a:lnTo>
                      <a:pt x="284960" y="189972"/>
                    </a:lnTo>
                    <a:lnTo>
                      <a:pt x="284960" y="56901"/>
                    </a:lnTo>
                    <a:cubicBezTo>
                      <a:pt x="271190" y="100184"/>
                      <a:pt x="231433" y="122889"/>
                      <a:pt x="190368" y="128117"/>
                    </a:cubicBezTo>
                    <a:cubicBezTo>
                      <a:pt x="184259" y="128908"/>
                      <a:pt x="178088" y="129303"/>
                      <a:pt x="171948" y="129303"/>
                    </a:cubicBezTo>
                    <a:cubicBezTo>
                      <a:pt x="171592" y="129308"/>
                      <a:pt x="171237" y="129311"/>
                      <a:pt x="170883" y="129311"/>
                    </a:cubicBezTo>
                    <a:cubicBezTo>
                      <a:pt x="169311" y="129311"/>
                      <a:pt x="167767" y="129261"/>
                      <a:pt x="166204" y="129212"/>
                    </a:cubicBezTo>
                    <a:cubicBezTo>
                      <a:pt x="165413" y="129181"/>
                      <a:pt x="164593" y="129151"/>
                      <a:pt x="163802" y="129090"/>
                    </a:cubicBezTo>
                    <a:cubicBezTo>
                      <a:pt x="152951" y="128573"/>
                      <a:pt x="142222" y="126719"/>
                      <a:pt x="131857" y="123588"/>
                    </a:cubicBezTo>
                    <a:cubicBezTo>
                      <a:pt x="121856" y="120518"/>
                      <a:pt x="112677" y="116263"/>
                      <a:pt x="104804" y="110853"/>
                    </a:cubicBezTo>
                    <a:lnTo>
                      <a:pt x="103984" y="110275"/>
                    </a:lnTo>
                    <a:cubicBezTo>
                      <a:pt x="92129" y="101947"/>
                      <a:pt x="83375" y="90944"/>
                      <a:pt x="79546" y="77570"/>
                    </a:cubicBezTo>
                    <a:cubicBezTo>
                      <a:pt x="77296" y="69636"/>
                      <a:pt x="74621" y="61855"/>
                      <a:pt x="71521" y="54226"/>
                    </a:cubicBezTo>
                    <a:cubicBezTo>
                      <a:pt x="70883" y="52645"/>
                      <a:pt x="70244" y="51095"/>
                      <a:pt x="69576" y="49606"/>
                    </a:cubicBezTo>
                    <a:cubicBezTo>
                      <a:pt x="68816" y="47873"/>
                      <a:pt x="68056" y="46232"/>
                      <a:pt x="67296" y="44621"/>
                    </a:cubicBezTo>
                    <a:cubicBezTo>
                      <a:pt x="48208" y="4833"/>
                      <a:pt x="26110" y="0"/>
                      <a:pt x="261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46525" y="7001"/>
                <a:ext cx="9331015" cy="5262252"/>
              </a:xfrm>
              <a:custGeom>
                <a:avLst/>
                <a:gdLst/>
                <a:ahLst/>
                <a:cxnLst/>
                <a:rect l="l" t="t" r="r" b="b"/>
                <a:pathLst>
                  <a:path w="284960" h="189973" extrusionOk="0">
                    <a:moveTo>
                      <a:pt x="0" y="0"/>
                    </a:moveTo>
                    <a:lnTo>
                      <a:pt x="0" y="189972"/>
                    </a:lnTo>
                    <a:lnTo>
                      <a:pt x="284960" y="189972"/>
                    </a:lnTo>
                    <a:lnTo>
                      <a:pt x="284960" y="85594"/>
                    </a:lnTo>
                    <a:cubicBezTo>
                      <a:pt x="275811" y="102676"/>
                      <a:pt x="258546" y="121522"/>
                      <a:pt x="218241" y="133315"/>
                    </a:cubicBezTo>
                    <a:cubicBezTo>
                      <a:pt x="203695" y="137570"/>
                      <a:pt x="188105" y="139661"/>
                      <a:pt x="172631" y="139661"/>
                    </a:cubicBezTo>
                    <a:cubicBezTo>
                      <a:pt x="123438" y="139661"/>
                      <a:pt x="75424" y="118521"/>
                      <a:pt x="65898" y="78542"/>
                    </a:cubicBezTo>
                    <a:cubicBezTo>
                      <a:pt x="53405" y="25988"/>
                      <a:pt x="10395" y="0"/>
                      <a:pt x="1039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46525" y="427955"/>
                <a:ext cx="9331015" cy="4841295"/>
              </a:xfrm>
              <a:custGeom>
                <a:avLst/>
                <a:gdLst/>
                <a:ahLst/>
                <a:cxnLst/>
                <a:rect l="l" t="t" r="r" b="b"/>
                <a:pathLst>
                  <a:path w="284960" h="174776" extrusionOk="0">
                    <a:moveTo>
                      <a:pt x="0" y="1"/>
                    </a:moveTo>
                    <a:lnTo>
                      <a:pt x="0" y="174775"/>
                    </a:lnTo>
                    <a:lnTo>
                      <a:pt x="284960" y="174775"/>
                    </a:lnTo>
                    <a:lnTo>
                      <a:pt x="284960" y="97084"/>
                    </a:lnTo>
                    <a:cubicBezTo>
                      <a:pt x="273835" y="111401"/>
                      <a:pt x="253318" y="126690"/>
                      <a:pt x="212162" y="135291"/>
                    </a:cubicBezTo>
                    <a:cubicBezTo>
                      <a:pt x="198601" y="138120"/>
                      <a:pt x="184547" y="139671"/>
                      <a:pt x="170599" y="139671"/>
                    </a:cubicBezTo>
                    <a:cubicBezTo>
                      <a:pt x="120831" y="139671"/>
                      <a:pt x="72399" y="119915"/>
                      <a:pt x="52433" y="67874"/>
                    </a:cubicBezTo>
                    <a:cubicBezTo>
                      <a:pt x="26870" y="1277"/>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46525" y="1070370"/>
                <a:ext cx="9331015" cy="4198877"/>
              </a:xfrm>
              <a:custGeom>
                <a:avLst/>
                <a:gdLst/>
                <a:ahLst/>
                <a:cxnLst/>
                <a:rect l="l" t="t" r="r" b="b"/>
                <a:pathLst>
                  <a:path w="284960" h="151584" extrusionOk="0">
                    <a:moveTo>
                      <a:pt x="0" y="1"/>
                    </a:moveTo>
                    <a:lnTo>
                      <a:pt x="0" y="151583"/>
                    </a:lnTo>
                    <a:lnTo>
                      <a:pt x="284960" y="151583"/>
                    </a:lnTo>
                    <a:lnTo>
                      <a:pt x="284960" y="102616"/>
                    </a:lnTo>
                    <a:cubicBezTo>
                      <a:pt x="257060" y="128494"/>
                      <a:pt x="218375" y="139934"/>
                      <a:pt x="179725" y="139934"/>
                    </a:cubicBezTo>
                    <a:cubicBezTo>
                      <a:pt x="119590" y="139934"/>
                      <a:pt x="59541" y="112241"/>
                      <a:pt x="40335" y="68147"/>
                    </a:cubicBezTo>
                    <a:cubicBezTo>
                      <a:pt x="21703" y="25351"/>
                      <a:pt x="7933" y="7448"/>
                      <a:pt x="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a:off x="-46525" y="2363621"/>
                <a:ext cx="3143193" cy="2905619"/>
              </a:xfrm>
              <a:custGeom>
                <a:avLst/>
                <a:gdLst/>
                <a:ahLst/>
                <a:cxnLst/>
                <a:rect l="l" t="t" r="r" b="b"/>
                <a:pathLst>
                  <a:path w="95990" h="104896" extrusionOk="0">
                    <a:moveTo>
                      <a:pt x="0" y="0"/>
                    </a:moveTo>
                    <a:lnTo>
                      <a:pt x="0" y="104895"/>
                    </a:lnTo>
                    <a:lnTo>
                      <a:pt x="95990" y="104895"/>
                    </a:lnTo>
                    <a:cubicBezTo>
                      <a:pt x="52007" y="88208"/>
                      <a:pt x="27174" y="60548"/>
                      <a:pt x="19909" y="38481"/>
                    </a:cubicBezTo>
                    <a:cubicBezTo>
                      <a:pt x="10395" y="9666"/>
                      <a:pt x="0" y="0"/>
                      <a:pt x="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46525" y="4224332"/>
                <a:ext cx="1119748" cy="1044899"/>
              </a:xfrm>
              <a:custGeom>
                <a:avLst/>
                <a:gdLst/>
                <a:ahLst/>
                <a:cxnLst/>
                <a:rect l="l" t="t" r="r" b="b"/>
                <a:pathLst>
                  <a:path w="34196" h="37722" extrusionOk="0">
                    <a:moveTo>
                      <a:pt x="0" y="0"/>
                    </a:moveTo>
                    <a:lnTo>
                      <a:pt x="0" y="37721"/>
                    </a:lnTo>
                    <a:lnTo>
                      <a:pt x="34195" y="37721"/>
                    </a:lnTo>
                    <a:cubicBezTo>
                      <a:pt x="17356" y="27873"/>
                      <a:pt x="6018" y="12007"/>
                      <a:pt x="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0" name="Google Shape;20;p2"/>
            <p:cNvSpPr/>
            <p:nvPr/>
          </p:nvSpPr>
          <p:spPr>
            <a:xfrm>
              <a:off x="8652452" y="4829600"/>
              <a:ext cx="632044" cy="373260"/>
            </a:xfrm>
            <a:custGeom>
              <a:avLst/>
              <a:gdLst/>
              <a:ahLst/>
              <a:cxnLst/>
              <a:rect l="l" t="t" r="r" b="b"/>
              <a:pathLst>
                <a:path w="19302" h="11399" extrusionOk="0">
                  <a:moveTo>
                    <a:pt x="19302" y="0"/>
                  </a:moveTo>
                  <a:cubicBezTo>
                    <a:pt x="13891" y="4286"/>
                    <a:pt x="7387" y="8086"/>
                    <a:pt x="0" y="11399"/>
                  </a:cubicBezTo>
                  <a:lnTo>
                    <a:pt x="19302" y="11399"/>
                  </a:lnTo>
                  <a:lnTo>
                    <a:pt x="1930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3" name="Google Shape;23;p2"/>
          <p:cNvGrpSpPr/>
          <p:nvPr/>
        </p:nvGrpSpPr>
        <p:grpSpPr>
          <a:xfrm>
            <a:off x="109153" y="140213"/>
            <a:ext cx="12697548" cy="6831679"/>
            <a:chOff x="81864" y="105159"/>
            <a:chExt cx="9523161" cy="5123759"/>
          </a:xfrm>
        </p:grpSpPr>
        <p:sp>
          <p:nvSpPr>
            <p:cNvPr id="24" name="Google Shape;24;p2"/>
            <p:cNvSpPr/>
            <p:nvPr/>
          </p:nvSpPr>
          <p:spPr>
            <a:xfrm>
              <a:off x="5073375" y="3782263"/>
              <a:ext cx="322506" cy="315531"/>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5;p2"/>
            <p:cNvSpPr/>
            <p:nvPr/>
          </p:nvSpPr>
          <p:spPr>
            <a:xfrm>
              <a:off x="81864" y="4869574"/>
              <a:ext cx="367301" cy="35934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6;p2"/>
            <p:cNvSpPr/>
            <p:nvPr/>
          </p:nvSpPr>
          <p:spPr>
            <a:xfrm>
              <a:off x="186363" y="3669733"/>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2"/>
            <p:cNvSpPr/>
            <p:nvPr/>
          </p:nvSpPr>
          <p:spPr>
            <a:xfrm>
              <a:off x="7053062" y="3669732"/>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2"/>
            <p:cNvSpPr/>
            <p:nvPr/>
          </p:nvSpPr>
          <p:spPr>
            <a:xfrm>
              <a:off x="1789314" y="4971591"/>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2"/>
            <p:cNvSpPr/>
            <p:nvPr/>
          </p:nvSpPr>
          <p:spPr>
            <a:xfrm>
              <a:off x="4338428" y="4930299"/>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2"/>
            <p:cNvSpPr/>
            <p:nvPr/>
          </p:nvSpPr>
          <p:spPr>
            <a:xfrm>
              <a:off x="8915257" y="2526422"/>
              <a:ext cx="286680" cy="281236"/>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1;p2"/>
            <p:cNvSpPr/>
            <p:nvPr/>
          </p:nvSpPr>
          <p:spPr>
            <a:xfrm>
              <a:off x="7312825" y="4883093"/>
              <a:ext cx="242872" cy="236731"/>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2"/>
            <p:cNvSpPr/>
            <p:nvPr/>
          </p:nvSpPr>
          <p:spPr>
            <a:xfrm>
              <a:off x="702932" y="105159"/>
              <a:ext cx="430990" cy="450931"/>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2"/>
            <p:cNvSpPr/>
            <p:nvPr/>
          </p:nvSpPr>
          <p:spPr>
            <a:xfrm>
              <a:off x="8915252" y="4194710"/>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2"/>
            <p:cNvSpPr/>
            <p:nvPr/>
          </p:nvSpPr>
          <p:spPr>
            <a:xfrm>
              <a:off x="142502" y="1818152"/>
              <a:ext cx="242876" cy="237624"/>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8376856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35"/>
        <p:cNvGrpSpPr/>
        <p:nvPr/>
      </p:nvGrpSpPr>
      <p:grpSpPr>
        <a:xfrm>
          <a:off x="0" y="0"/>
          <a:ext cx="0" cy="0"/>
          <a:chOff x="0" y="0"/>
          <a:chExt cx="0" cy="0"/>
        </a:xfrm>
      </p:grpSpPr>
      <p:grpSp>
        <p:nvGrpSpPr>
          <p:cNvPr id="39" name="Google Shape;39;p3"/>
          <p:cNvGrpSpPr/>
          <p:nvPr/>
        </p:nvGrpSpPr>
        <p:grpSpPr>
          <a:xfrm>
            <a:off x="-35323" y="-1"/>
            <a:ext cx="12299588" cy="6863180"/>
            <a:chOff x="220107" y="-181001"/>
            <a:chExt cx="9224691" cy="5147385"/>
          </a:xfrm>
        </p:grpSpPr>
        <p:sp>
          <p:nvSpPr>
            <p:cNvPr id="40" name="Google Shape;40;p3"/>
            <p:cNvSpPr/>
            <p:nvPr/>
          </p:nvSpPr>
          <p:spPr>
            <a:xfrm>
              <a:off x="4819963" y="4483624"/>
              <a:ext cx="242876" cy="237624"/>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3"/>
            <p:cNvSpPr/>
            <p:nvPr/>
          </p:nvSpPr>
          <p:spPr>
            <a:xfrm>
              <a:off x="220107" y="3050418"/>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3"/>
            <p:cNvSpPr/>
            <p:nvPr/>
          </p:nvSpPr>
          <p:spPr>
            <a:xfrm>
              <a:off x="7220476" y="2601148"/>
              <a:ext cx="367286" cy="383415"/>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3"/>
            <p:cNvSpPr/>
            <p:nvPr/>
          </p:nvSpPr>
          <p:spPr>
            <a:xfrm rot="2254481">
              <a:off x="2410503" y="450979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3"/>
            <p:cNvSpPr/>
            <p:nvPr/>
          </p:nvSpPr>
          <p:spPr>
            <a:xfrm>
              <a:off x="1181351" y="4666129"/>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5;p3"/>
            <p:cNvSpPr/>
            <p:nvPr/>
          </p:nvSpPr>
          <p:spPr>
            <a:xfrm>
              <a:off x="9201928" y="2363249"/>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6;p3"/>
            <p:cNvSpPr/>
            <p:nvPr/>
          </p:nvSpPr>
          <p:spPr>
            <a:xfrm>
              <a:off x="1277656" y="1309708"/>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3"/>
            <p:cNvSpPr/>
            <p:nvPr/>
          </p:nvSpPr>
          <p:spPr>
            <a:xfrm>
              <a:off x="817951" y="-181001"/>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3"/>
            <p:cNvSpPr/>
            <p:nvPr/>
          </p:nvSpPr>
          <p:spPr>
            <a:xfrm>
              <a:off x="8183277" y="4291510"/>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3"/>
            <p:cNvSpPr/>
            <p:nvPr/>
          </p:nvSpPr>
          <p:spPr>
            <a:xfrm>
              <a:off x="8366909" y="266395"/>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50;p3"/>
            <p:cNvSpPr/>
            <p:nvPr/>
          </p:nvSpPr>
          <p:spPr>
            <a:xfrm>
              <a:off x="2405203" y="142126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1" name="Google Shape;51;p3"/>
          <p:cNvSpPr/>
          <p:nvPr/>
        </p:nvSpPr>
        <p:spPr>
          <a:xfrm>
            <a:off x="7384868" y="827072"/>
            <a:ext cx="212363" cy="20708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2" name="Google Shape;52;p3"/>
          <p:cNvGrpSpPr/>
          <p:nvPr/>
        </p:nvGrpSpPr>
        <p:grpSpPr>
          <a:xfrm rot="3102133">
            <a:off x="1460996" y="-1837054"/>
            <a:ext cx="13490653" cy="9334041"/>
            <a:chOff x="1349075" y="1476000"/>
            <a:chExt cx="3974275" cy="2872400"/>
          </a:xfrm>
        </p:grpSpPr>
        <p:sp>
          <p:nvSpPr>
            <p:cNvPr id="53" name="Google Shape;53;p3"/>
            <p:cNvSpPr/>
            <p:nvPr/>
          </p:nvSpPr>
          <p:spPr>
            <a:xfrm>
              <a:off x="1349075" y="1476000"/>
              <a:ext cx="3034275" cy="2557050"/>
            </a:xfrm>
            <a:custGeom>
              <a:avLst/>
              <a:gdLst/>
              <a:ahLst/>
              <a:cxnLst/>
              <a:rect l="l" t="t" r="r" b="b"/>
              <a:pathLst>
                <a:path w="121371" h="102282" fill="none" extrusionOk="0">
                  <a:moveTo>
                    <a:pt x="1" y="43253"/>
                  </a:moveTo>
                  <a:cubicBezTo>
                    <a:pt x="7934" y="25441"/>
                    <a:pt x="29150" y="4742"/>
                    <a:pt x="59151" y="2067"/>
                  </a:cubicBezTo>
                  <a:cubicBezTo>
                    <a:pt x="82403" y="0"/>
                    <a:pt x="97449" y="8876"/>
                    <a:pt x="107784" y="21642"/>
                  </a:cubicBezTo>
                  <a:cubicBezTo>
                    <a:pt x="112434" y="27356"/>
                    <a:pt x="115930" y="33071"/>
                    <a:pt x="117845" y="39849"/>
                  </a:cubicBezTo>
                  <a:cubicBezTo>
                    <a:pt x="119760" y="45563"/>
                    <a:pt x="120580" y="51551"/>
                    <a:pt x="120854" y="57539"/>
                  </a:cubicBezTo>
                  <a:cubicBezTo>
                    <a:pt x="121371" y="73831"/>
                    <a:pt x="117845" y="93132"/>
                    <a:pt x="103012" y="102281"/>
                  </a:cubicBezTo>
                </a:path>
              </a:pathLst>
            </a:custGeom>
            <a:noFill/>
            <a:ln w="152400" cap="flat" cmpd="sng">
              <a:solidFill>
                <a:schemeClr val="dk2"/>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54;p3"/>
            <p:cNvSpPr/>
            <p:nvPr/>
          </p:nvSpPr>
          <p:spPr>
            <a:xfrm>
              <a:off x="1402275" y="1530700"/>
              <a:ext cx="2927875" cy="2465875"/>
            </a:xfrm>
            <a:custGeom>
              <a:avLst/>
              <a:gdLst/>
              <a:ahLst/>
              <a:cxnLst/>
              <a:rect l="l" t="t" r="r" b="b"/>
              <a:pathLst>
                <a:path w="117115" h="98635" fill="none" extrusionOk="0">
                  <a:moveTo>
                    <a:pt x="0" y="41704"/>
                  </a:moveTo>
                  <a:cubicBezTo>
                    <a:pt x="7660" y="24500"/>
                    <a:pt x="28116" y="4560"/>
                    <a:pt x="57083" y="1977"/>
                  </a:cubicBezTo>
                  <a:cubicBezTo>
                    <a:pt x="79485" y="1"/>
                    <a:pt x="94014" y="8542"/>
                    <a:pt x="104014" y="20852"/>
                  </a:cubicBezTo>
                  <a:cubicBezTo>
                    <a:pt x="108452" y="26354"/>
                    <a:pt x="111856" y="31886"/>
                    <a:pt x="113711" y="38421"/>
                  </a:cubicBezTo>
                  <a:cubicBezTo>
                    <a:pt x="115534" y="43922"/>
                    <a:pt x="116325" y="49698"/>
                    <a:pt x="116598" y="55473"/>
                  </a:cubicBezTo>
                  <a:cubicBezTo>
                    <a:pt x="117115" y="71187"/>
                    <a:pt x="113711" y="89820"/>
                    <a:pt x="99394" y="98634"/>
                  </a:cubicBezTo>
                </a:path>
              </a:pathLst>
            </a:custGeom>
            <a:noFill/>
            <a:ln w="15240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55;p3"/>
            <p:cNvSpPr/>
            <p:nvPr/>
          </p:nvSpPr>
          <p:spPr>
            <a:xfrm>
              <a:off x="1445575" y="1578575"/>
              <a:ext cx="2834425" cy="2389125"/>
            </a:xfrm>
            <a:custGeom>
              <a:avLst/>
              <a:gdLst/>
              <a:ahLst/>
              <a:cxnLst/>
              <a:rect l="l" t="t" r="r" b="b"/>
              <a:pathLst>
                <a:path w="113377" h="95565" fill="none" extrusionOk="0">
                  <a:moveTo>
                    <a:pt x="1" y="40427"/>
                  </a:moveTo>
                  <a:cubicBezTo>
                    <a:pt x="7387" y="23770"/>
                    <a:pt x="27235" y="4439"/>
                    <a:pt x="55230" y="1946"/>
                  </a:cubicBezTo>
                  <a:cubicBezTo>
                    <a:pt x="76963" y="1"/>
                    <a:pt x="91006" y="8299"/>
                    <a:pt x="100671" y="20244"/>
                  </a:cubicBezTo>
                  <a:cubicBezTo>
                    <a:pt x="104988" y="25563"/>
                    <a:pt x="108301" y="30883"/>
                    <a:pt x="110064" y="37235"/>
                  </a:cubicBezTo>
                  <a:cubicBezTo>
                    <a:pt x="111827" y="42555"/>
                    <a:pt x="112586" y="48178"/>
                    <a:pt x="112860" y="53771"/>
                  </a:cubicBezTo>
                  <a:cubicBezTo>
                    <a:pt x="113377" y="68999"/>
                    <a:pt x="110064" y="87023"/>
                    <a:pt x="96203" y="95564"/>
                  </a:cubicBezTo>
                </a:path>
              </a:pathLst>
            </a:custGeom>
            <a:noFill/>
            <a:ln w="152400" cap="flat" cmpd="sng">
              <a:solidFill>
                <a:schemeClr val="accent4"/>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56;p3"/>
            <p:cNvSpPr/>
            <p:nvPr/>
          </p:nvSpPr>
          <p:spPr>
            <a:xfrm>
              <a:off x="1490425" y="1636325"/>
              <a:ext cx="2734100" cy="2302500"/>
            </a:xfrm>
            <a:custGeom>
              <a:avLst/>
              <a:gdLst/>
              <a:ahLst/>
              <a:cxnLst/>
              <a:rect l="l" t="t" r="r" b="b"/>
              <a:pathLst>
                <a:path w="109364" h="92100" fill="none" extrusionOk="0">
                  <a:moveTo>
                    <a:pt x="0" y="38938"/>
                  </a:moveTo>
                  <a:cubicBezTo>
                    <a:pt x="7143" y="22919"/>
                    <a:pt x="26292" y="4287"/>
                    <a:pt x="53284" y="1885"/>
                  </a:cubicBezTo>
                  <a:cubicBezTo>
                    <a:pt x="74257" y="1"/>
                    <a:pt x="87783" y="7995"/>
                    <a:pt x="97114" y="19484"/>
                  </a:cubicBezTo>
                  <a:cubicBezTo>
                    <a:pt x="101309" y="24621"/>
                    <a:pt x="104470" y="29788"/>
                    <a:pt x="106172" y="35898"/>
                  </a:cubicBezTo>
                  <a:cubicBezTo>
                    <a:pt x="107874" y="41035"/>
                    <a:pt x="108634" y="46415"/>
                    <a:pt x="108878" y="51825"/>
                  </a:cubicBezTo>
                  <a:cubicBezTo>
                    <a:pt x="109364" y="66506"/>
                    <a:pt x="106172" y="83893"/>
                    <a:pt x="92798" y="92099"/>
                  </a:cubicBezTo>
                </a:path>
              </a:pathLst>
            </a:custGeom>
            <a:noFill/>
            <a:ln w="152400" cap="flat" cmpd="sng">
              <a:solidFill>
                <a:schemeClr val="accent3"/>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3"/>
            <p:cNvSpPr/>
            <p:nvPr/>
          </p:nvSpPr>
          <p:spPr>
            <a:xfrm>
              <a:off x="1598325" y="1751075"/>
              <a:ext cx="2531225" cy="2126200"/>
            </a:xfrm>
            <a:custGeom>
              <a:avLst/>
              <a:gdLst/>
              <a:ahLst/>
              <a:cxnLst/>
              <a:rect l="l" t="t" r="r" b="b"/>
              <a:pathLst>
                <a:path w="101249" h="85048" fill="none" extrusionOk="0">
                  <a:moveTo>
                    <a:pt x="0" y="35867"/>
                  </a:moveTo>
                  <a:cubicBezTo>
                    <a:pt x="6627" y="20943"/>
                    <a:pt x="24074" y="3952"/>
                    <a:pt x="49211" y="1733"/>
                  </a:cubicBezTo>
                  <a:cubicBezTo>
                    <a:pt x="68695" y="1"/>
                    <a:pt x="80944" y="7052"/>
                    <a:pt x="89607" y="17752"/>
                  </a:cubicBezTo>
                  <a:cubicBezTo>
                    <a:pt x="93497" y="22554"/>
                    <a:pt x="96719" y="27053"/>
                    <a:pt x="98300" y="32767"/>
                  </a:cubicBezTo>
                  <a:cubicBezTo>
                    <a:pt x="99881" y="37539"/>
                    <a:pt x="100580" y="42554"/>
                    <a:pt x="100792" y="47570"/>
                  </a:cubicBezTo>
                  <a:cubicBezTo>
                    <a:pt x="101248" y="61248"/>
                    <a:pt x="98300" y="77388"/>
                    <a:pt x="85868" y="85047"/>
                  </a:cubicBezTo>
                </a:path>
              </a:pathLst>
            </a:custGeom>
            <a:noFill/>
            <a:ln w="152400"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58;p3"/>
            <p:cNvSpPr/>
            <p:nvPr/>
          </p:nvSpPr>
          <p:spPr>
            <a:xfrm>
              <a:off x="1634800" y="1807300"/>
              <a:ext cx="2442325" cy="2028175"/>
            </a:xfrm>
            <a:custGeom>
              <a:avLst/>
              <a:gdLst/>
              <a:ahLst/>
              <a:cxnLst/>
              <a:rect l="l" t="t" r="r" b="b"/>
              <a:pathLst>
                <a:path w="97693" h="81127" fill="none" extrusionOk="0">
                  <a:moveTo>
                    <a:pt x="0" y="34986"/>
                  </a:moveTo>
                  <a:cubicBezTo>
                    <a:pt x="6353" y="20639"/>
                    <a:pt x="23557" y="3831"/>
                    <a:pt x="47722" y="1673"/>
                  </a:cubicBezTo>
                  <a:cubicBezTo>
                    <a:pt x="66445" y="1"/>
                    <a:pt x="77935" y="6232"/>
                    <a:pt x="86263" y="16475"/>
                  </a:cubicBezTo>
                  <a:cubicBezTo>
                    <a:pt x="90002" y="21065"/>
                    <a:pt x="93315" y="25412"/>
                    <a:pt x="94865" y="30883"/>
                  </a:cubicBezTo>
                  <a:cubicBezTo>
                    <a:pt x="96385" y="35472"/>
                    <a:pt x="97054" y="40275"/>
                    <a:pt x="97267" y="45108"/>
                  </a:cubicBezTo>
                  <a:cubicBezTo>
                    <a:pt x="97692" y="58239"/>
                    <a:pt x="94865" y="73771"/>
                    <a:pt x="82920" y="81127"/>
                  </a:cubicBezTo>
                </a:path>
              </a:pathLst>
            </a:custGeom>
            <a:noFill/>
            <a:ln w="152400"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59;p3"/>
            <p:cNvSpPr/>
            <p:nvPr/>
          </p:nvSpPr>
          <p:spPr>
            <a:xfrm>
              <a:off x="1542850" y="1693325"/>
              <a:ext cx="2636100" cy="2220425"/>
            </a:xfrm>
            <a:custGeom>
              <a:avLst/>
              <a:gdLst/>
              <a:ahLst/>
              <a:cxnLst/>
              <a:rect l="l" t="t" r="r" b="b"/>
              <a:pathLst>
                <a:path w="105444" h="88817" fill="none" extrusionOk="0">
                  <a:moveTo>
                    <a:pt x="0" y="37509"/>
                  </a:moveTo>
                  <a:cubicBezTo>
                    <a:pt x="6870" y="22068"/>
                    <a:pt x="25411" y="4104"/>
                    <a:pt x="51430" y="1794"/>
                  </a:cubicBezTo>
                  <a:cubicBezTo>
                    <a:pt x="71613" y="0"/>
                    <a:pt x="84622" y="7812"/>
                    <a:pt x="93619" y="18876"/>
                  </a:cubicBezTo>
                  <a:cubicBezTo>
                    <a:pt x="97631" y="23831"/>
                    <a:pt x="100701" y="28785"/>
                    <a:pt x="102373" y="34682"/>
                  </a:cubicBezTo>
                  <a:cubicBezTo>
                    <a:pt x="104015" y="39636"/>
                    <a:pt x="104714" y="44834"/>
                    <a:pt x="104957" y="50001"/>
                  </a:cubicBezTo>
                  <a:cubicBezTo>
                    <a:pt x="105443" y="64166"/>
                    <a:pt x="102373" y="80883"/>
                    <a:pt x="89516" y="88816"/>
                  </a:cubicBezTo>
                </a:path>
              </a:pathLst>
            </a:custGeom>
            <a:noFill/>
            <a:ln w="152400" cap="flat" cmpd="sng">
              <a:solidFill>
                <a:schemeClr val="accent5"/>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60;p3"/>
            <p:cNvSpPr/>
            <p:nvPr/>
          </p:nvSpPr>
          <p:spPr>
            <a:xfrm>
              <a:off x="2374175" y="2281475"/>
              <a:ext cx="2949175" cy="2066925"/>
            </a:xfrm>
            <a:custGeom>
              <a:avLst/>
              <a:gdLst/>
              <a:ahLst/>
              <a:cxnLst/>
              <a:rect l="l" t="t" r="r" b="b"/>
              <a:pathLst>
                <a:path w="117967" h="82677" fill="none" extrusionOk="0">
                  <a:moveTo>
                    <a:pt x="62160" y="69971"/>
                  </a:moveTo>
                  <a:cubicBezTo>
                    <a:pt x="61734" y="70245"/>
                    <a:pt x="61278" y="70549"/>
                    <a:pt x="60853" y="70792"/>
                  </a:cubicBezTo>
                  <a:cubicBezTo>
                    <a:pt x="40883" y="82677"/>
                    <a:pt x="17964" y="75959"/>
                    <a:pt x="9484" y="61430"/>
                  </a:cubicBezTo>
                  <a:cubicBezTo>
                    <a:pt x="0" y="45199"/>
                    <a:pt x="3101" y="29028"/>
                    <a:pt x="10456" y="18785"/>
                  </a:cubicBezTo>
                  <a:cubicBezTo>
                    <a:pt x="19697" y="6019"/>
                    <a:pt x="35320" y="1"/>
                    <a:pt x="50275" y="274"/>
                  </a:cubicBezTo>
                  <a:cubicBezTo>
                    <a:pt x="60883" y="821"/>
                    <a:pt x="70914" y="5168"/>
                    <a:pt x="79364" y="11977"/>
                  </a:cubicBezTo>
                  <a:cubicBezTo>
                    <a:pt x="91583" y="22037"/>
                    <a:pt x="98786" y="31916"/>
                    <a:pt x="106902" y="45442"/>
                  </a:cubicBezTo>
                  <a:cubicBezTo>
                    <a:pt x="110610" y="51643"/>
                    <a:pt x="117662" y="67783"/>
                    <a:pt x="117966" y="69698"/>
                  </a:cubicBezTo>
                </a:path>
              </a:pathLst>
            </a:custGeom>
            <a:noFill/>
            <a:ln w="152400" cap="flat" cmpd="sng">
              <a:solidFill>
                <a:schemeClr val="dk2"/>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61;p3"/>
            <p:cNvSpPr/>
            <p:nvPr/>
          </p:nvSpPr>
          <p:spPr>
            <a:xfrm>
              <a:off x="2417475" y="2330100"/>
              <a:ext cx="2850400" cy="1970425"/>
            </a:xfrm>
            <a:custGeom>
              <a:avLst/>
              <a:gdLst/>
              <a:ahLst/>
              <a:cxnLst/>
              <a:rect l="l" t="t" r="r" b="b"/>
              <a:pathLst>
                <a:path w="114016" h="78817" fill="none" extrusionOk="0">
                  <a:moveTo>
                    <a:pt x="59394" y="66263"/>
                  </a:moveTo>
                  <a:cubicBezTo>
                    <a:pt x="59121" y="66446"/>
                    <a:pt x="58330" y="66962"/>
                    <a:pt x="58057" y="67114"/>
                  </a:cubicBezTo>
                  <a:cubicBezTo>
                    <a:pt x="38999" y="78817"/>
                    <a:pt x="17174" y="72160"/>
                    <a:pt x="9028" y="58209"/>
                  </a:cubicBezTo>
                  <a:cubicBezTo>
                    <a:pt x="1" y="42768"/>
                    <a:pt x="4347" y="27691"/>
                    <a:pt x="10305" y="18117"/>
                  </a:cubicBezTo>
                  <a:cubicBezTo>
                    <a:pt x="18329" y="5442"/>
                    <a:pt x="33345" y="1"/>
                    <a:pt x="47570" y="244"/>
                  </a:cubicBezTo>
                  <a:cubicBezTo>
                    <a:pt x="57814" y="852"/>
                    <a:pt x="67601" y="4651"/>
                    <a:pt x="75534" y="11126"/>
                  </a:cubicBezTo>
                  <a:cubicBezTo>
                    <a:pt x="87176" y="20670"/>
                    <a:pt x="96234" y="31886"/>
                    <a:pt x="103620" y="45260"/>
                  </a:cubicBezTo>
                  <a:cubicBezTo>
                    <a:pt x="106690" y="50853"/>
                    <a:pt x="113742" y="65959"/>
                    <a:pt x="114015" y="67753"/>
                  </a:cubicBezTo>
                </a:path>
              </a:pathLst>
            </a:custGeom>
            <a:noFill/>
            <a:ln w="15240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62;p3"/>
            <p:cNvSpPr/>
            <p:nvPr/>
          </p:nvSpPr>
          <p:spPr>
            <a:xfrm>
              <a:off x="2475225" y="2387100"/>
              <a:ext cx="2740975" cy="1857950"/>
            </a:xfrm>
            <a:custGeom>
              <a:avLst/>
              <a:gdLst/>
              <a:ahLst/>
              <a:cxnLst/>
              <a:rect l="l" t="t" r="r" b="b"/>
              <a:pathLst>
                <a:path w="109639" h="74318" fill="none" extrusionOk="0">
                  <a:moveTo>
                    <a:pt x="56172" y="62524"/>
                  </a:moveTo>
                  <a:cubicBezTo>
                    <a:pt x="55716" y="62798"/>
                    <a:pt x="54744" y="63467"/>
                    <a:pt x="54318" y="63740"/>
                  </a:cubicBezTo>
                  <a:cubicBezTo>
                    <a:pt x="36415" y="74318"/>
                    <a:pt x="16141" y="68056"/>
                    <a:pt x="8512" y="54986"/>
                  </a:cubicBezTo>
                  <a:cubicBezTo>
                    <a:pt x="1" y="40427"/>
                    <a:pt x="4135" y="26141"/>
                    <a:pt x="9728" y="17113"/>
                  </a:cubicBezTo>
                  <a:cubicBezTo>
                    <a:pt x="17327" y="5137"/>
                    <a:pt x="31491" y="1"/>
                    <a:pt x="44926" y="244"/>
                  </a:cubicBezTo>
                  <a:cubicBezTo>
                    <a:pt x="54622" y="730"/>
                    <a:pt x="63954" y="4226"/>
                    <a:pt x="71552" y="10274"/>
                  </a:cubicBezTo>
                  <a:cubicBezTo>
                    <a:pt x="82556" y="19302"/>
                    <a:pt x="92829" y="31551"/>
                    <a:pt x="99486" y="44044"/>
                  </a:cubicBezTo>
                  <a:cubicBezTo>
                    <a:pt x="102374" y="49454"/>
                    <a:pt x="109365" y="64105"/>
                    <a:pt x="109638" y="65807"/>
                  </a:cubicBezTo>
                </a:path>
              </a:pathLst>
            </a:custGeom>
            <a:noFill/>
            <a:ln w="152400" cap="flat" cmpd="sng">
              <a:solidFill>
                <a:schemeClr val="accent4"/>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63;p3"/>
            <p:cNvSpPr/>
            <p:nvPr/>
          </p:nvSpPr>
          <p:spPr>
            <a:xfrm>
              <a:off x="2523875" y="2431175"/>
              <a:ext cx="2642175" cy="1748525"/>
            </a:xfrm>
            <a:custGeom>
              <a:avLst/>
              <a:gdLst/>
              <a:ahLst/>
              <a:cxnLst/>
              <a:rect l="l" t="t" r="r" b="b"/>
              <a:pathLst>
                <a:path w="105687" h="69941" fill="none" extrusionOk="0">
                  <a:moveTo>
                    <a:pt x="53314" y="59090"/>
                  </a:moveTo>
                  <a:cubicBezTo>
                    <a:pt x="52798" y="59424"/>
                    <a:pt x="52007" y="59941"/>
                    <a:pt x="51491" y="60214"/>
                  </a:cubicBezTo>
                  <a:cubicBezTo>
                    <a:pt x="34499" y="69941"/>
                    <a:pt x="15350" y="64014"/>
                    <a:pt x="8146" y="51825"/>
                  </a:cubicBezTo>
                  <a:cubicBezTo>
                    <a:pt x="0" y="38086"/>
                    <a:pt x="3952" y="24651"/>
                    <a:pt x="9301" y="16110"/>
                  </a:cubicBezTo>
                  <a:cubicBezTo>
                    <a:pt x="16505" y="4833"/>
                    <a:pt x="30062" y="1"/>
                    <a:pt x="42858" y="244"/>
                  </a:cubicBezTo>
                  <a:cubicBezTo>
                    <a:pt x="51977" y="700"/>
                    <a:pt x="60670" y="4286"/>
                    <a:pt x="67813" y="10153"/>
                  </a:cubicBezTo>
                  <a:cubicBezTo>
                    <a:pt x="78847" y="19150"/>
                    <a:pt x="84926" y="25229"/>
                    <a:pt x="91917" y="36749"/>
                  </a:cubicBezTo>
                  <a:cubicBezTo>
                    <a:pt x="97267" y="45533"/>
                    <a:pt x="101005" y="53588"/>
                    <a:pt x="105686" y="64470"/>
                  </a:cubicBezTo>
                </a:path>
              </a:pathLst>
            </a:custGeom>
            <a:noFill/>
            <a:ln w="152400" cap="flat" cmpd="sng">
              <a:solidFill>
                <a:schemeClr val="accent3"/>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64;p3"/>
            <p:cNvSpPr/>
            <p:nvPr/>
          </p:nvSpPr>
          <p:spPr>
            <a:xfrm>
              <a:off x="2587700" y="2487400"/>
              <a:ext cx="2530475" cy="1645950"/>
            </a:xfrm>
            <a:custGeom>
              <a:avLst/>
              <a:gdLst/>
              <a:ahLst/>
              <a:cxnLst/>
              <a:rect l="l" t="t" r="r" b="b"/>
              <a:pathLst>
                <a:path w="101219" h="65838" fill="none" extrusionOk="0">
                  <a:moveTo>
                    <a:pt x="50062" y="55412"/>
                  </a:moveTo>
                  <a:cubicBezTo>
                    <a:pt x="49424" y="55838"/>
                    <a:pt x="48147" y="56689"/>
                    <a:pt x="47479" y="57053"/>
                  </a:cubicBezTo>
                  <a:cubicBezTo>
                    <a:pt x="31794" y="65838"/>
                    <a:pt x="14226" y="60245"/>
                    <a:pt x="7569" y="48847"/>
                  </a:cubicBezTo>
                  <a:cubicBezTo>
                    <a:pt x="1" y="35898"/>
                    <a:pt x="3648" y="23223"/>
                    <a:pt x="8663" y="15199"/>
                  </a:cubicBezTo>
                  <a:cubicBezTo>
                    <a:pt x="15381" y="4560"/>
                    <a:pt x="27995" y="1"/>
                    <a:pt x="39940" y="214"/>
                  </a:cubicBezTo>
                  <a:cubicBezTo>
                    <a:pt x="48390" y="639"/>
                    <a:pt x="56871" y="4104"/>
                    <a:pt x="63710" y="9423"/>
                  </a:cubicBezTo>
                  <a:cubicBezTo>
                    <a:pt x="74136" y="17570"/>
                    <a:pt x="83315" y="27539"/>
                    <a:pt x="89303" y="38634"/>
                  </a:cubicBezTo>
                  <a:cubicBezTo>
                    <a:pt x="94470" y="48178"/>
                    <a:pt x="100398" y="60670"/>
                    <a:pt x="101218" y="62829"/>
                  </a:cubicBezTo>
                </a:path>
              </a:pathLst>
            </a:custGeom>
            <a:noFill/>
            <a:ln w="152400" cap="flat" cmpd="sng">
              <a:solidFill>
                <a:schemeClr val="accent5"/>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65;p3"/>
            <p:cNvSpPr/>
            <p:nvPr/>
          </p:nvSpPr>
          <p:spPr>
            <a:xfrm>
              <a:off x="2642425" y="2542875"/>
              <a:ext cx="2422550" cy="1538800"/>
            </a:xfrm>
            <a:custGeom>
              <a:avLst/>
              <a:gdLst/>
              <a:ahLst/>
              <a:cxnLst/>
              <a:rect l="l" t="t" r="r" b="b"/>
              <a:pathLst>
                <a:path w="96902" h="61552" fill="none" extrusionOk="0">
                  <a:moveTo>
                    <a:pt x="45624" y="51916"/>
                  </a:moveTo>
                  <a:cubicBezTo>
                    <a:pt x="45229" y="52160"/>
                    <a:pt x="44712" y="52585"/>
                    <a:pt x="44347" y="52798"/>
                  </a:cubicBezTo>
                  <a:cubicBezTo>
                    <a:pt x="30001" y="61552"/>
                    <a:pt x="13313" y="56141"/>
                    <a:pt x="7021" y="45473"/>
                  </a:cubicBezTo>
                  <a:cubicBezTo>
                    <a:pt x="0" y="33527"/>
                    <a:pt x="3404" y="21855"/>
                    <a:pt x="8055" y="14439"/>
                  </a:cubicBezTo>
                  <a:cubicBezTo>
                    <a:pt x="14316" y="4621"/>
                    <a:pt x="25836" y="1"/>
                    <a:pt x="36961" y="214"/>
                  </a:cubicBezTo>
                  <a:cubicBezTo>
                    <a:pt x="44834" y="609"/>
                    <a:pt x="53983" y="3496"/>
                    <a:pt x="60244" y="8511"/>
                  </a:cubicBezTo>
                  <a:cubicBezTo>
                    <a:pt x="69333" y="15928"/>
                    <a:pt x="79667" y="27296"/>
                    <a:pt x="85230" y="37509"/>
                  </a:cubicBezTo>
                  <a:cubicBezTo>
                    <a:pt x="88087" y="42828"/>
                    <a:pt x="96689" y="59758"/>
                    <a:pt x="96902" y="61157"/>
                  </a:cubicBezTo>
                </a:path>
              </a:pathLst>
            </a:custGeom>
            <a:noFill/>
            <a:ln w="152400"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66;p3"/>
            <p:cNvSpPr/>
            <p:nvPr/>
          </p:nvSpPr>
          <p:spPr>
            <a:xfrm>
              <a:off x="2704725" y="2590000"/>
              <a:ext cx="2309325" cy="1481050"/>
            </a:xfrm>
            <a:custGeom>
              <a:avLst/>
              <a:gdLst/>
              <a:ahLst/>
              <a:cxnLst/>
              <a:rect l="l" t="t" r="r" b="b"/>
              <a:pathLst>
                <a:path w="92373" h="59242" fill="none" extrusionOk="0">
                  <a:moveTo>
                    <a:pt x="42159" y="48420"/>
                  </a:moveTo>
                  <a:cubicBezTo>
                    <a:pt x="41551" y="48816"/>
                    <a:pt x="41035" y="49180"/>
                    <a:pt x="40396" y="49515"/>
                  </a:cubicBezTo>
                  <a:cubicBezTo>
                    <a:pt x="26992" y="56870"/>
                    <a:pt x="12128" y="52068"/>
                    <a:pt x="6444" y="42372"/>
                  </a:cubicBezTo>
                  <a:cubicBezTo>
                    <a:pt x="0" y="31308"/>
                    <a:pt x="3101" y="20456"/>
                    <a:pt x="7387" y="13587"/>
                  </a:cubicBezTo>
                  <a:cubicBezTo>
                    <a:pt x="13131" y="4468"/>
                    <a:pt x="23952" y="0"/>
                    <a:pt x="34165" y="183"/>
                  </a:cubicBezTo>
                  <a:cubicBezTo>
                    <a:pt x="41430" y="547"/>
                    <a:pt x="50305" y="3526"/>
                    <a:pt x="56050" y="8146"/>
                  </a:cubicBezTo>
                  <a:cubicBezTo>
                    <a:pt x="64409" y="15046"/>
                    <a:pt x="75564" y="26536"/>
                    <a:pt x="80823" y="36749"/>
                  </a:cubicBezTo>
                  <a:cubicBezTo>
                    <a:pt x="83771" y="42432"/>
                    <a:pt x="92191" y="57934"/>
                    <a:pt x="92373" y="59241"/>
                  </a:cubicBezTo>
                </a:path>
              </a:pathLst>
            </a:custGeom>
            <a:noFill/>
            <a:ln w="152400"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6725892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140"/>
        <p:cNvGrpSpPr/>
        <p:nvPr/>
      </p:nvGrpSpPr>
      <p:grpSpPr>
        <a:xfrm>
          <a:off x="0" y="0"/>
          <a:ext cx="0" cy="0"/>
          <a:chOff x="0" y="0"/>
          <a:chExt cx="0" cy="0"/>
        </a:xfrm>
      </p:grpSpPr>
      <p:sp>
        <p:nvSpPr>
          <p:cNvPr id="143" name="Google Shape;143;p7"/>
          <p:cNvSpPr/>
          <p:nvPr/>
        </p:nvSpPr>
        <p:spPr>
          <a:xfrm>
            <a:off x="356800" y="3176396"/>
            <a:ext cx="212387" cy="202965"/>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44;p7"/>
          <p:cNvSpPr/>
          <p:nvPr/>
        </p:nvSpPr>
        <p:spPr>
          <a:xfrm>
            <a:off x="2919368" y="6356105"/>
            <a:ext cx="212363" cy="20708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7"/>
          <p:cNvSpPr/>
          <p:nvPr/>
        </p:nvSpPr>
        <p:spPr>
          <a:xfrm>
            <a:off x="186943" y="6323096"/>
            <a:ext cx="382240" cy="37498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146;p7"/>
          <p:cNvSpPr/>
          <p:nvPr/>
        </p:nvSpPr>
        <p:spPr>
          <a:xfrm>
            <a:off x="4361342" y="214578"/>
            <a:ext cx="211052" cy="205725"/>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47;p7"/>
          <p:cNvSpPr/>
          <p:nvPr/>
        </p:nvSpPr>
        <p:spPr>
          <a:xfrm>
            <a:off x="209088" y="305799"/>
            <a:ext cx="337961" cy="329432"/>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 name="Group 1"/>
          <p:cNvGrpSpPr/>
          <p:nvPr userDrawn="1"/>
        </p:nvGrpSpPr>
        <p:grpSpPr>
          <a:xfrm>
            <a:off x="4258672" y="140005"/>
            <a:ext cx="7625320" cy="6717995"/>
            <a:chOff x="4296011" y="-326131"/>
            <a:chExt cx="6773097" cy="5889900"/>
          </a:xfrm>
        </p:grpSpPr>
        <p:sp>
          <p:nvSpPr>
            <p:cNvPr id="142" name="Google Shape;142;p7"/>
            <p:cNvSpPr/>
            <p:nvPr/>
          </p:nvSpPr>
          <p:spPr>
            <a:xfrm>
              <a:off x="4379415" y="4742319"/>
              <a:ext cx="431017" cy="421720"/>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p7"/>
            <p:cNvSpPr/>
            <p:nvPr/>
          </p:nvSpPr>
          <p:spPr>
            <a:xfrm>
              <a:off x="4296011" y="1210868"/>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150;p7"/>
            <p:cNvSpPr/>
            <p:nvPr/>
          </p:nvSpPr>
          <p:spPr>
            <a:xfrm>
              <a:off x="4445766" y="-326131"/>
              <a:ext cx="5889900" cy="5889900"/>
            </a:xfrm>
            <a:prstGeom prst="ellipse">
              <a:avLst/>
            </a:pr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151;p7"/>
            <p:cNvSpPr/>
            <p:nvPr/>
          </p:nvSpPr>
          <p:spPr>
            <a:xfrm>
              <a:off x="4613694" y="-298381"/>
              <a:ext cx="5834400" cy="5834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152;p7"/>
            <p:cNvSpPr/>
            <p:nvPr/>
          </p:nvSpPr>
          <p:spPr>
            <a:xfrm>
              <a:off x="4799879" y="-270931"/>
              <a:ext cx="5779500" cy="5779500"/>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153;p7"/>
            <p:cNvSpPr/>
            <p:nvPr/>
          </p:nvSpPr>
          <p:spPr>
            <a:xfrm>
              <a:off x="4978716" y="-214231"/>
              <a:ext cx="5666100" cy="5666100"/>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154;p7"/>
            <p:cNvSpPr/>
            <p:nvPr/>
          </p:nvSpPr>
          <p:spPr>
            <a:xfrm>
              <a:off x="5165012" y="-184531"/>
              <a:ext cx="5606700" cy="5606700"/>
            </a:xfrm>
            <a:prstGeom prst="ellipse">
              <a:avLst/>
            </a:pr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155;p7"/>
            <p:cNvSpPr/>
            <p:nvPr/>
          </p:nvSpPr>
          <p:spPr>
            <a:xfrm>
              <a:off x="5345683" y="-155431"/>
              <a:ext cx="5548500" cy="55485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156;p7"/>
            <p:cNvSpPr/>
            <p:nvPr/>
          </p:nvSpPr>
          <p:spPr>
            <a:xfrm>
              <a:off x="5520608" y="-155431"/>
              <a:ext cx="5548500" cy="55485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1731177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 title and description">
    <p:spTree>
      <p:nvGrpSpPr>
        <p:cNvPr id="1" name="Shape 169"/>
        <p:cNvGrpSpPr/>
        <p:nvPr/>
      </p:nvGrpSpPr>
      <p:grpSpPr>
        <a:xfrm>
          <a:off x="0" y="0"/>
          <a:ext cx="0" cy="0"/>
          <a:chOff x="0" y="0"/>
          <a:chExt cx="0" cy="0"/>
        </a:xfrm>
      </p:grpSpPr>
      <p:grpSp>
        <p:nvGrpSpPr>
          <p:cNvPr id="170" name="Google Shape;170;p9"/>
          <p:cNvGrpSpPr/>
          <p:nvPr/>
        </p:nvGrpSpPr>
        <p:grpSpPr>
          <a:xfrm>
            <a:off x="-245087" y="4802563"/>
            <a:ext cx="12514633" cy="3691163"/>
            <a:chOff x="-183816" y="3601922"/>
            <a:chExt cx="9385975" cy="2768372"/>
          </a:xfrm>
        </p:grpSpPr>
        <p:sp>
          <p:nvSpPr>
            <p:cNvPr id="171" name="Google Shape;171;p9"/>
            <p:cNvSpPr/>
            <p:nvPr/>
          </p:nvSpPr>
          <p:spPr>
            <a:xfrm>
              <a:off x="-58157" y="3601922"/>
              <a:ext cx="9260316" cy="998078"/>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2" name="Google Shape;172;p9"/>
            <p:cNvSpPr/>
            <p:nvPr/>
          </p:nvSpPr>
          <p:spPr>
            <a:xfrm>
              <a:off x="-58157" y="3940032"/>
              <a:ext cx="9260316" cy="976688"/>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173;p9"/>
            <p:cNvSpPr/>
            <p:nvPr/>
          </p:nvSpPr>
          <p:spPr>
            <a:xfrm>
              <a:off x="-58157" y="4108028"/>
              <a:ext cx="9260316" cy="113025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174;p9"/>
            <p:cNvSpPr/>
            <p:nvPr/>
          </p:nvSpPr>
          <p:spPr>
            <a:xfrm>
              <a:off x="-58157" y="4268153"/>
              <a:ext cx="9260316" cy="1294616"/>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175;p9"/>
            <p:cNvSpPr/>
            <p:nvPr/>
          </p:nvSpPr>
          <p:spPr>
            <a:xfrm>
              <a:off x="-58157" y="4424545"/>
              <a:ext cx="9260316" cy="1468765"/>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9"/>
            <p:cNvSpPr/>
            <p:nvPr/>
          </p:nvSpPr>
          <p:spPr>
            <a:xfrm>
              <a:off x="-58157" y="4578616"/>
              <a:ext cx="9260316"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9"/>
            <p:cNvSpPr/>
            <p:nvPr/>
          </p:nvSpPr>
          <p:spPr>
            <a:xfrm>
              <a:off x="-183816" y="4721024"/>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9935894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3" userDrawn="1">
  <p:cSld name="Title and text 3">
    <p:spTree>
      <p:nvGrpSpPr>
        <p:cNvPr id="1" name="Shape 648"/>
        <p:cNvGrpSpPr/>
        <p:nvPr/>
      </p:nvGrpSpPr>
      <p:grpSpPr>
        <a:xfrm>
          <a:off x="0" y="0"/>
          <a:ext cx="0" cy="0"/>
          <a:chOff x="0" y="0"/>
          <a:chExt cx="0" cy="0"/>
        </a:xfrm>
      </p:grpSpPr>
      <p:grpSp>
        <p:nvGrpSpPr>
          <p:cNvPr id="651" name="Google Shape;651;p27"/>
          <p:cNvGrpSpPr/>
          <p:nvPr/>
        </p:nvGrpSpPr>
        <p:grpSpPr>
          <a:xfrm flipH="1">
            <a:off x="7450333" y="3043130"/>
            <a:ext cx="8319592" cy="8605827"/>
            <a:chOff x="-3218587" y="884526"/>
            <a:chExt cx="7453051" cy="7709473"/>
          </a:xfrm>
        </p:grpSpPr>
        <p:sp>
          <p:nvSpPr>
            <p:cNvPr id="652" name="Google Shape;652;p27"/>
            <p:cNvSpPr/>
            <p:nvPr/>
          </p:nvSpPr>
          <p:spPr>
            <a:xfrm rot="-8420990" flipH="1">
              <a:off x="-2620856" y="3088982"/>
              <a:ext cx="6354845" cy="3723090"/>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3" name="Google Shape;653;p27"/>
            <p:cNvSpPr/>
            <p:nvPr/>
          </p:nvSpPr>
          <p:spPr>
            <a:xfrm rot="-8420990" flipH="1">
              <a:off x="-2436929" y="2993462"/>
              <a:ext cx="6275282" cy="3367436"/>
            </a:xfrm>
            <a:custGeom>
              <a:avLst/>
              <a:gdLst/>
              <a:ahLst/>
              <a:cxnLst/>
              <a:rect l="l" t="t" r="r" b="b"/>
              <a:pathLst>
                <a:path w="44799" h="24040" extrusionOk="0">
                  <a:moveTo>
                    <a:pt x="44074" y="1"/>
                  </a:moveTo>
                  <a:cubicBezTo>
                    <a:pt x="31320" y="1"/>
                    <a:pt x="13647" y="23135"/>
                    <a:pt x="923" y="23135"/>
                  </a:cubicBezTo>
                  <a:cubicBezTo>
                    <a:pt x="680" y="23135"/>
                    <a:pt x="439" y="23127"/>
                    <a:pt x="200" y="23110"/>
                  </a:cubicBezTo>
                  <a:cubicBezTo>
                    <a:pt x="134" y="23376"/>
                    <a:pt x="67" y="23643"/>
                    <a:pt x="0" y="23944"/>
                  </a:cubicBezTo>
                  <a:cubicBezTo>
                    <a:pt x="466" y="24009"/>
                    <a:pt x="938" y="24040"/>
                    <a:pt x="1417" y="24040"/>
                  </a:cubicBezTo>
                  <a:cubicBezTo>
                    <a:pt x="13716" y="24040"/>
                    <a:pt x="30381" y="3399"/>
                    <a:pt x="42651" y="3399"/>
                  </a:cubicBezTo>
                  <a:cubicBezTo>
                    <a:pt x="43129" y="3399"/>
                    <a:pt x="43601" y="3430"/>
                    <a:pt x="44065" y="3496"/>
                  </a:cubicBezTo>
                  <a:lnTo>
                    <a:pt x="44799" y="26"/>
                  </a:lnTo>
                  <a:cubicBezTo>
                    <a:pt x="44559" y="9"/>
                    <a:pt x="44317" y="1"/>
                    <a:pt x="4407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4" name="Google Shape;654;p27"/>
            <p:cNvSpPr/>
            <p:nvPr/>
          </p:nvSpPr>
          <p:spPr>
            <a:xfrm rot="-8420990" flipH="1">
              <a:off x="-2248483" y="2893653"/>
              <a:ext cx="6195859" cy="3021167"/>
            </a:xfrm>
            <a:custGeom>
              <a:avLst/>
              <a:gdLst/>
              <a:ahLst/>
              <a:cxnLst/>
              <a:rect l="l" t="t" r="r" b="b"/>
              <a:pathLst>
                <a:path w="44232" h="21568" extrusionOk="0">
                  <a:moveTo>
                    <a:pt x="42795" y="0"/>
                  </a:moveTo>
                  <a:cubicBezTo>
                    <a:pt x="30535" y="0"/>
                    <a:pt x="13896" y="20614"/>
                    <a:pt x="1608" y="20614"/>
                  </a:cubicBezTo>
                  <a:cubicBezTo>
                    <a:pt x="1121" y="20614"/>
                    <a:pt x="640" y="20582"/>
                    <a:pt x="167" y="20515"/>
                  </a:cubicBezTo>
                  <a:cubicBezTo>
                    <a:pt x="134" y="20781"/>
                    <a:pt x="67" y="21082"/>
                    <a:pt x="0" y="21348"/>
                  </a:cubicBezTo>
                  <a:cubicBezTo>
                    <a:pt x="701" y="21498"/>
                    <a:pt x="1417" y="21568"/>
                    <a:pt x="2149" y="21568"/>
                  </a:cubicBezTo>
                  <a:cubicBezTo>
                    <a:pt x="13941" y="21568"/>
                    <a:pt x="29589" y="3321"/>
                    <a:pt x="41375" y="3321"/>
                  </a:cubicBezTo>
                  <a:cubicBezTo>
                    <a:pt x="42098" y="3321"/>
                    <a:pt x="42806" y="3390"/>
                    <a:pt x="43498" y="3536"/>
                  </a:cubicBezTo>
                  <a:lnTo>
                    <a:pt x="44232" y="100"/>
                  </a:lnTo>
                  <a:cubicBezTo>
                    <a:pt x="43760" y="33"/>
                    <a:pt x="43281" y="0"/>
                    <a:pt x="4279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5" name="Google Shape;655;p27"/>
            <p:cNvSpPr/>
            <p:nvPr/>
          </p:nvSpPr>
          <p:spPr>
            <a:xfrm rot="-8420990" flipH="1">
              <a:off x="-2066441" y="2786527"/>
              <a:ext cx="6116435" cy="2692548"/>
            </a:xfrm>
            <a:custGeom>
              <a:avLst/>
              <a:gdLst/>
              <a:ahLst/>
              <a:cxnLst/>
              <a:rect l="l" t="t" r="r" b="b"/>
              <a:pathLst>
                <a:path w="43665" h="19222" extrusionOk="0">
                  <a:moveTo>
                    <a:pt x="41521" y="1"/>
                  </a:moveTo>
                  <a:cubicBezTo>
                    <a:pt x="29761" y="1"/>
                    <a:pt x="14102" y="18219"/>
                    <a:pt x="2316" y="18219"/>
                  </a:cubicBezTo>
                  <a:cubicBezTo>
                    <a:pt x="1584" y="18219"/>
                    <a:pt x="867" y="18149"/>
                    <a:pt x="167" y="17999"/>
                  </a:cubicBezTo>
                  <a:cubicBezTo>
                    <a:pt x="134" y="18266"/>
                    <a:pt x="67" y="18567"/>
                    <a:pt x="0" y="18833"/>
                  </a:cubicBezTo>
                  <a:cubicBezTo>
                    <a:pt x="932" y="19099"/>
                    <a:pt x="1894" y="19222"/>
                    <a:pt x="2882" y="19222"/>
                  </a:cubicBezTo>
                  <a:cubicBezTo>
                    <a:pt x="14169" y="19222"/>
                    <a:pt x="28826" y="3268"/>
                    <a:pt x="40089" y="3268"/>
                  </a:cubicBezTo>
                  <a:cubicBezTo>
                    <a:pt x="41075" y="3268"/>
                    <a:pt x="42035" y="3390"/>
                    <a:pt x="42964" y="3656"/>
                  </a:cubicBezTo>
                  <a:lnTo>
                    <a:pt x="43665" y="220"/>
                  </a:lnTo>
                  <a:cubicBezTo>
                    <a:pt x="42966" y="71"/>
                    <a:pt x="42251" y="1"/>
                    <a:pt x="4152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6" name="Google Shape;656;p27"/>
            <p:cNvSpPr/>
            <p:nvPr/>
          </p:nvSpPr>
          <p:spPr>
            <a:xfrm rot="-8420990" flipH="1">
              <a:off x="-1883421" y="2670583"/>
              <a:ext cx="6041775" cy="2378917"/>
            </a:xfrm>
            <a:custGeom>
              <a:avLst/>
              <a:gdLst/>
              <a:ahLst/>
              <a:cxnLst/>
              <a:rect l="l" t="t" r="r" b="b"/>
              <a:pathLst>
                <a:path w="43132" h="16983" extrusionOk="0">
                  <a:moveTo>
                    <a:pt x="40250" y="0"/>
                  </a:moveTo>
                  <a:cubicBezTo>
                    <a:pt x="28975" y="0"/>
                    <a:pt x="14356" y="15927"/>
                    <a:pt x="3101" y="15927"/>
                  </a:cubicBezTo>
                  <a:cubicBezTo>
                    <a:pt x="2106" y="15927"/>
                    <a:pt x="1138" y="15803"/>
                    <a:pt x="201" y="15532"/>
                  </a:cubicBezTo>
                  <a:lnTo>
                    <a:pt x="0" y="16366"/>
                  </a:lnTo>
                  <a:cubicBezTo>
                    <a:pt x="1174" y="16792"/>
                    <a:pt x="2396" y="16983"/>
                    <a:pt x="3660" y="16983"/>
                  </a:cubicBezTo>
                  <a:cubicBezTo>
                    <a:pt x="14385" y="16983"/>
                    <a:pt x="28010" y="3241"/>
                    <a:pt x="38713" y="3241"/>
                  </a:cubicBezTo>
                  <a:cubicBezTo>
                    <a:pt x="39974" y="3241"/>
                    <a:pt x="41194" y="3431"/>
                    <a:pt x="42364" y="3857"/>
                  </a:cubicBezTo>
                  <a:cubicBezTo>
                    <a:pt x="42631" y="2690"/>
                    <a:pt x="42864" y="1522"/>
                    <a:pt x="43131" y="388"/>
                  </a:cubicBezTo>
                  <a:cubicBezTo>
                    <a:pt x="42199" y="122"/>
                    <a:pt x="41237" y="0"/>
                    <a:pt x="402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7" name="Google Shape;657;p27"/>
            <p:cNvSpPr/>
            <p:nvPr/>
          </p:nvSpPr>
          <p:spPr>
            <a:xfrm rot="-8420990" flipH="1">
              <a:off x="-1702382" y="2545721"/>
              <a:ext cx="5957589" cy="2082796"/>
            </a:xfrm>
            <a:custGeom>
              <a:avLst/>
              <a:gdLst/>
              <a:ahLst/>
              <a:cxnLst/>
              <a:rect l="l" t="t" r="r" b="b"/>
              <a:pathLst>
                <a:path w="42531" h="14869" extrusionOk="0">
                  <a:moveTo>
                    <a:pt x="38901" y="1"/>
                  </a:moveTo>
                  <a:cubicBezTo>
                    <a:pt x="28187" y="1"/>
                    <a:pt x="14542" y="13760"/>
                    <a:pt x="3806" y="13760"/>
                  </a:cubicBezTo>
                  <a:cubicBezTo>
                    <a:pt x="2550" y="13760"/>
                    <a:pt x="1334" y="13572"/>
                    <a:pt x="167" y="13152"/>
                  </a:cubicBezTo>
                  <a:cubicBezTo>
                    <a:pt x="134" y="13419"/>
                    <a:pt x="67" y="13685"/>
                    <a:pt x="1" y="13986"/>
                  </a:cubicBezTo>
                  <a:cubicBezTo>
                    <a:pt x="1406" y="14601"/>
                    <a:pt x="2885" y="14869"/>
                    <a:pt x="4422" y="14869"/>
                  </a:cubicBezTo>
                  <a:cubicBezTo>
                    <a:pt x="14578" y="14869"/>
                    <a:pt x="27220" y="3185"/>
                    <a:pt x="37361" y="3185"/>
                  </a:cubicBezTo>
                  <a:cubicBezTo>
                    <a:pt x="38903" y="3185"/>
                    <a:pt x="40388" y="3456"/>
                    <a:pt x="41797" y="4079"/>
                  </a:cubicBezTo>
                  <a:lnTo>
                    <a:pt x="42531" y="609"/>
                  </a:lnTo>
                  <a:cubicBezTo>
                    <a:pt x="41367" y="189"/>
                    <a:pt x="40154" y="1"/>
                    <a:pt x="389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8" name="Google Shape;658;p27"/>
            <p:cNvSpPr/>
            <p:nvPr/>
          </p:nvSpPr>
          <p:spPr>
            <a:xfrm rot="-8312805" flipH="1">
              <a:off x="-2782181" y="3233710"/>
              <a:ext cx="6354894" cy="3723119"/>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9" name="Google Shape;659;p27"/>
          <p:cNvGrpSpPr/>
          <p:nvPr/>
        </p:nvGrpSpPr>
        <p:grpSpPr>
          <a:xfrm>
            <a:off x="-3570391" y="3043145"/>
            <a:ext cx="8319592" cy="8605827"/>
            <a:chOff x="-3218587" y="884526"/>
            <a:chExt cx="7453051" cy="7709473"/>
          </a:xfrm>
        </p:grpSpPr>
        <p:sp>
          <p:nvSpPr>
            <p:cNvPr id="660" name="Google Shape;660;p27"/>
            <p:cNvSpPr/>
            <p:nvPr/>
          </p:nvSpPr>
          <p:spPr>
            <a:xfrm rot="-8420990" flipH="1">
              <a:off x="-2620856" y="3088982"/>
              <a:ext cx="6354845" cy="3723090"/>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1" name="Google Shape;661;p27"/>
            <p:cNvSpPr/>
            <p:nvPr/>
          </p:nvSpPr>
          <p:spPr>
            <a:xfrm rot="-8420990" flipH="1">
              <a:off x="-2436929" y="2993462"/>
              <a:ext cx="6275282" cy="3367436"/>
            </a:xfrm>
            <a:custGeom>
              <a:avLst/>
              <a:gdLst/>
              <a:ahLst/>
              <a:cxnLst/>
              <a:rect l="l" t="t" r="r" b="b"/>
              <a:pathLst>
                <a:path w="44799" h="24040" extrusionOk="0">
                  <a:moveTo>
                    <a:pt x="44074" y="1"/>
                  </a:moveTo>
                  <a:cubicBezTo>
                    <a:pt x="31320" y="1"/>
                    <a:pt x="13647" y="23135"/>
                    <a:pt x="923" y="23135"/>
                  </a:cubicBezTo>
                  <a:cubicBezTo>
                    <a:pt x="680" y="23135"/>
                    <a:pt x="439" y="23127"/>
                    <a:pt x="200" y="23110"/>
                  </a:cubicBezTo>
                  <a:cubicBezTo>
                    <a:pt x="134" y="23376"/>
                    <a:pt x="67" y="23643"/>
                    <a:pt x="0" y="23944"/>
                  </a:cubicBezTo>
                  <a:cubicBezTo>
                    <a:pt x="466" y="24009"/>
                    <a:pt x="938" y="24040"/>
                    <a:pt x="1417" y="24040"/>
                  </a:cubicBezTo>
                  <a:cubicBezTo>
                    <a:pt x="13716" y="24040"/>
                    <a:pt x="30381" y="3399"/>
                    <a:pt x="42651" y="3399"/>
                  </a:cubicBezTo>
                  <a:cubicBezTo>
                    <a:pt x="43129" y="3399"/>
                    <a:pt x="43601" y="3430"/>
                    <a:pt x="44065" y="3496"/>
                  </a:cubicBezTo>
                  <a:lnTo>
                    <a:pt x="44799" y="26"/>
                  </a:lnTo>
                  <a:cubicBezTo>
                    <a:pt x="44559" y="9"/>
                    <a:pt x="44317" y="1"/>
                    <a:pt x="4407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2" name="Google Shape;662;p27"/>
            <p:cNvSpPr/>
            <p:nvPr/>
          </p:nvSpPr>
          <p:spPr>
            <a:xfrm rot="-8420990" flipH="1">
              <a:off x="-2248483" y="2893653"/>
              <a:ext cx="6195859" cy="3021167"/>
            </a:xfrm>
            <a:custGeom>
              <a:avLst/>
              <a:gdLst/>
              <a:ahLst/>
              <a:cxnLst/>
              <a:rect l="l" t="t" r="r" b="b"/>
              <a:pathLst>
                <a:path w="44232" h="21568" extrusionOk="0">
                  <a:moveTo>
                    <a:pt x="42795" y="0"/>
                  </a:moveTo>
                  <a:cubicBezTo>
                    <a:pt x="30535" y="0"/>
                    <a:pt x="13896" y="20614"/>
                    <a:pt x="1608" y="20614"/>
                  </a:cubicBezTo>
                  <a:cubicBezTo>
                    <a:pt x="1121" y="20614"/>
                    <a:pt x="640" y="20582"/>
                    <a:pt x="167" y="20515"/>
                  </a:cubicBezTo>
                  <a:cubicBezTo>
                    <a:pt x="134" y="20781"/>
                    <a:pt x="67" y="21082"/>
                    <a:pt x="0" y="21348"/>
                  </a:cubicBezTo>
                  <a:cubicBezTo>
                    <a:pt x="701" y="21498"/>
                    <a:pt x="1417" y="21568"/>
                    <a:pt x="2149" y="21568"/>
                  </a:cubicBezTo>
                  <a:cubicBezTo>
                    <a:pt x="13941" y="21568"/>
                    <a:pt x="29589" y="3321"/>
                    <a:pt x="41375" y="3321"/>
                  </a:cubicBezTo>
                  <a:cubicBezTo>
                    <a:pt x="42098" y="3321"/>
                    <a:pt x="42806" y="3390"/>
                    <a:pt x="43498" y="3536"/>
                  </a:cubicBezTo>
                  <a:lnTo>
                    <a:pt x="44232" y="100"/>
                  </a:lnTo>
                  <a:cubicBezTo>
                    <a:pt x="43760" y="33"/>
                    <a:pt x="43281" y="0"/>
                    <a:pt x="4279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3" name="Google Shape;663;p27"/>
            <p:cNvSpPr/>
            <p:nvPr/>
          </p:nvSpPr>
          <p:spPr>
            <a:xfrm rot="-8420990" flipH="1">
              <a:off x="-2066441" y="2786527"/>
              <a:ext cx="6116435" cy="2692548"/>
            </a:xfrm>
            <a:custGeom>
              <a:avLst/>
              <a:gdLst/>
              <a:ahLst/>
              <a:cxnLst/>
              <a:rect l="l" t="t" r="r" b="b"/>
              <a:pathLst>
                <a:path w="43665" h="19222" extrusionOk="0">
                  <a:moveTo>
                    <a:pt x="41521" y="1"/>
                  </a:moveTo>
                  <a:cubicBezTo>
                    <a:pt x="29761" y="1"/>
                    <a:pt x="14102" y="18219"/>
                    <a:pt x="2316" y="18219"/>
                  </a:cubicBezTo>
                  <a:cubicBezTo>
                    <a:pt x="1584" y="18219"/>
                    <a:pt x="867" y="18149"/>
                    <a:pt x="167" y="17999"/>
                  </a:cubicBezTo>
                  <a:cubicBezTo>
                    <a:pt x="134" y="18266"/>
                    <a:pt x="67" y="18567"/>
                    <a:pt x="0" y="18833"/>
                  </a:cubicBezTo>
                  <a:cubicBezTo>
                    <a:pt x="932" y="19099"/>
                    <a:pt x="1894" y="19222"/>
                    <a:pt x="2882" y="19222"/>
                  </a:cubicBezTo>
                  <a:cubicBezTo>
                    <a:pt x="14169" y="19222"/>
                    <a:pt x="28826" y="3268"/>
                    <a:pt x="40089" y="3268"/>
                  </a:cubicBezTo>
                  <a:cubicBezTo>
                    <a:pt x="41075" y="3268"/>
                    <a:pt x="42035" y="3390"/>
                    <a:pt x="42964" y="3656"/>
                  </a:cubicBezTo>
                  <a:lnTo>
                    <a:pt x="43665" y="220"/>
                  </a:lnTo>
                  <a:cubicBezTo>
                    <a:pt x="42966" y="71"/>
                    <a:pt x="42251" y="1"/>
                    <a:pt x="4152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4" name="Google Shape;664;p27"/>
            <p:cNvSpPr/>
            <p:nvPr/>
          </p:nvSpPr>
          <p:spPr>
            <a:xfrm rot="-8420990" flipH="1">
              <a:off x="-1883421" y="2670583"/>
              <a:ext cx="6041775" cy="2378917"/>
            </a:xfrm>
            <a:custGeom>
              <a:avLst/>
              <a:gdLst/>
              <a:ahLst/>
              <a:cxnLst/>
              <a:rect l="l" t="t" r="r" b="b"/>
              <a:pathLst>
                <a:path w="43132" h="16983" extrusionOk="0">
                  <a:moveTo>
                    <a:pt x="40250" y="0"/>
                  </a:moveTo>
                  <a:cubicBezTo>
                    <a:pt x="28975" y="0"/>
                    <a:pt x="14356" y="15927"/>
                    <a:pt x="3101" y="15927"/>
                  </a:cubicBezTo>
                  <a:cubicBezTo>
                    <a:pt x="2106" y="15927"/>
                    <a:pt x="1138" y="15803"/>
                    <a:pt x="201" y="15532"/>
                  </a:cubicBezTo>
                  <a:lnTo>
                    <a:pt x="0" y="16366"/>
                  </a:lnTo>
                  <a:cubicBezTo>
                    <a:pt x="1174" y="16792"/>
                    <a:pt x="2396" y="16983"/>
                    <a:pt x="3660" y="16983"/>
                  </a:cubicBezTo>
                  <a:cubicBezTo>
                    <a:pt x="14385" y="16983"/>
                    <a:pt x="28010" y="3241"/>
                    <a:pt x="38713" y="3241"/>
                  </a:cubicBezTo>
                  <a:cubicBezTo>
                    <a:pt x="39974" y="3241"/>
                    <a:pt x="41194" y="3431"/>
                    <a:pt x="42364" y="3857"/>
                  </a:cubicBezTo>
                  <a:cubicBezTo>
                    <a:pt x="42631" y="2690"/>
                    <a:pt x="42864" y="1522"/>
                    <a:pt x="43131" y="388"/>
                  </a:cubicBezTo>
                  <a:cubicBezTo>
                    <a:pt x="42199" y="122"/>
                    <a:pt x="41237" y="0"/>
                    <a:pt x="402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5" name="Google Shape;665;p27"/>
            <p:cNvSpPr/>
            <p:nvPr/>
          </p:nvSpPr>
          <p:spPr>
            <a:xfrm rot="-8420990" flipH="1">
              <a:off x="-1702382" y="2545721"/>
              <a:ext cx="5957589" cy="2082796"/>
            </a:xfrm>
            <a:custGeom>
              <a:avLst/>
              <a:gdLst/>
              <a:ahLst/>
              <a:cxnLst/>
              <a:rect l="l" t="t" r="r" b="b"/>
              <a:pathLst>
                <a:path w="42531" h="14869" extrusionOk="0">
                  <a:moveTo>
                    <a:pt x="38901" y="1"/>
                  </a:moveTo>
                  <a:cubicBezTo>
                    <a:pt x="28187" y="1"/>
                    <a:pt x="14542" y="13760"/>
                    <a:pt x="3806" y="13760"/>
                  </a:cubicBezTo>
                  <a:cubicBezTo>
                    <a:pt x="2550" y="13760"/>
                    <a:pt x="1334" y="13572"/>
                    <a:pt x="167" y="13152"/>
                  </a:cubicBezTo>
                  <a:cubicBezTo>
                    <a:pt x="134" y="13419"/>
                    <a:pt x="67" y="13685"/>
                    <a:pt x="1" y="13986"/>
                  </a:cubicBezTo>
                  <a:cubicBezTo>
                    <a:pt x="1406" y="14601"/>
                    <a:pt x="2885" y="14869"/>
                    <a:pt x="4422" y="14869"/>
                  </a:cubicBezTo>
                  <a:cubicBezTo>
                    <a:pt x="14578" y="14869"/>
                    <a:pt x="27220" y="3185"/>
                    <a:pt x="37361" y="3185"/>
                  </a:cubicBezTo>
                  <a:cubicBezTo>
                    <a:pt x="38903" y="3185"/>
                    <a:pt x="40388" y="3456"/>
                    <a:pt x="41797" y="4079"/>
                  </a:cubicBezTo>
                  <a:lnTo>
                    <a:pt x="42531" y="609"/>
                  </a:lnTo>
                  <a:cubicBezTo>
                    <a:pt x="41367" y="189"/>
                    <a:pt x="40154" y="1"/>
                    <a:pt x="389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6" name="Google Shape;666;p27"/>
            <p:cNvSpPr/>
            <p:nvPr/>
          </p:nvSpPr>
          <p:spPr>
            <a:xfrm rot="-8312805" flipH="1">
              <a:off x="-2782181" y="3233710"/>
              <a:ext cx="6354894" cy="3723119"/>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67" name="Google Shape;667;p27"/>
          <p:cNvGrpSpPr/>
          <p:nvPr/>
        </p:nvGrpSpPr>
        <p:grpSpPr>
          <a:xfrm>
            <a:off x="-152682" y="-61401"/>
            <a:ext cx="12370180" cy="7144743"/>
            <a:chOff x="-114512" y="-46051"/>
            <a:chExt cx="9277635" cy="5358557"/>
          </a:xfrm>
        </p:grpSpPr>
        <p:sp>
          <p:nvSpPr>
            <p:cNvPr id="668" name="Google Shape;668;p27"/>
            <p:cNvSpPr/>
            <p:nvPr/>
          </p:nvSpPr>
          <p:spPr>
            <a:xfrm rot="-636707">
              <a:off x="283939" y="4686922"/>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9" name="Google Shape;669;p27"/>
            <p:cNvSpPr/>
            <p:nvPr/>
          </p:nvSpPr>
          <p:spPr>
            <a:xfrm>
              <a:off x="6196025" y="4724524"/>
              <a:ext cx="253464" cy="247982"/>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0" name="Google Shape;670;p27"/>
            <p:cNvSpPr/>
            <p:nvPr/>
          </p:nvSpPr>
          <p:spPr>
            <a:xfrm>
              <a:off x="-114512" y="387470"/>
              <a:ext cx="431017" cy="411997"/>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1" name="Google Shape;671;p27"/>
            <p:cNvSpPr/>
            <p:nvPr/>
          </p:nvSpPr>
          <p:spPr>
            <a:xfrm>
              <a:off x="3134101" y="4724533"/>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27"/>
            <p:cNvSpPr/>
            <p:nvPr/>
          </p:nvSpPr>
          <p:spPr>
            <a:xfrm>
              <a:off x="157226" y="2922466"/>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27"/>
            <p:cNvSpPr/>
            <p:nvPr/>
          </p:nvSpPr>
          <p:spPr>
            <a:xfrm>
              <a:off x="8920253" y="2881174"/>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4" name="Google Shape;674;p27"/>
            <p:cNvSpPr/>
            <p:nvPr/>
          </p:nvSpPr>
          <p:spPr>
            <a:xfrm rot="1358496">
              <a:off x="8357676" y="3867840"/>
              <a:ext cx="156868" cy="15116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5" name="Google Shape;675;p27"/>
            <p:cNvSpPr/>
            <p:nvPr/>
          </p:nvSpPr>
          <p:spPr>
            <a:xfrm>
              <a:off x="6291206" y="46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6" name="Google Shape;676;p27"/>
            <p:cNvSpPr/>
            <p:nvPr/>
          </p:nvSpPr>
          <p:spPr>
            <a:xfrm>
              <a:off x="8334626" y="4637671"/>
              <a:ext cx="430990" cy="421681"/>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7" name="Google Shape;677;p27"/>
            <p:cNvSpPr/>
            <p:nvPr/>
          </p:nvSpPr>
          <p:spPr>
            <a:xfrm>
              <a:off x="8597734" y="201020"/>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8" name="Google Shape;678;p27"/>
            <p:cNvSpPr/>
            <p:nvPr/>
          </p:nvSpPr>
          <p:spPr>
            <a:xfrm>
              <a:off x="2303878" y="-4605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3097632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Numbers and text " userDrawn="1">
  <p:cSld name="Numbers and text ">
    <p:spTree>
      <p:nvGrpSpPr>
        <p:cNvPr id="1" name="Shape 701"/>
        <p:cNvGrpSpPr/>
        <p:nvPr/>
      </p:nvGrpSpPr>
      <p:grpSpPr>
        <a:xfrm>
          <a:off x="0" y="0"/>
          <a:ext cx="0" cy="0"/>
          <a:chOff x="0" y="0"/>
          <a:chExt cx="0" cy="0"/>
        </a:xfrm>
      </p:grpSpPr>
      <p:grpSp>
        <p:nvGrpSpPr>
          <p:cNvPr id="708" name="Google Shape;708;p29"/>
          <p:cNvGrpSpPr/>
          <p:nvPr/>
        </p:nvGrpSpPr>
        <p:grpSpPr>
          <a:xfrm>
            <a:off x="-291290" y="-282103"/>
            <a:ext cx="12600559" cy="7140109"/>
            <a:chOff x="-218468" y="-287777"/>
            <a:chExt cx="9450419" cy="5355082"/>
          </a:xfrm>
        </p:grpSpPr>
        <p:sp>
          <p:nvSpPr>
            <p:cNvPr id="709" name="Google Shape;709;p29"/>
            <p:cNvSpPr/>
            <p:nvPr/>
          </p:nvSpPr>
          <p:spPr>
            <a:xfrm rot="-636707">
              <a:off x="7082639" y="-2385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0" name="Google Shape;710;p29"/>
            <p:cNvSpPr/>
            <p:nvPr/>
          </p:nvSpPr>
          <p:spPr>
            <a:xfrm>
              <a:off x="5451075" y="475175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1" name="Google Shape;711;p29"/>
            <p:cNvSpPr/>
            <p:nvPr/>
          </p:nvSpPr>
          <p:spPr>
            <a:xfrm>
              <a:off x="-218468" y="28231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2" name="Google Shape;712;p29"/>
            <p:cNvSpPr/>
            <p:nvPr/>
          </p:nvSpPr>
          <p:spPr>
            <a:xfrm>
              <a:off x="7444387" y="3615757"/>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3" name="Google Shape;713;p29"/>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4" name="Google Shape;714;p29"/>
            <p:cNvSpPr/>
            <p:nvPr/>
          </p:nvSpPr>
          <p:spPr>
            <a:xfrm>
              <a:off x="1687827" y="33462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5" name="Google Shape;715;p29"/>
            <p:cNvSpPr/>
            <p:nvPr/>
          </p:nvSpPr>
          <p:spPr>
            <a:xfrm>
              <a:off x="3271006" y="84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6" name="Google Shape;716;p29"/>
            <p:cNvSpPr/>
            <p:nvPr/>
          </p:nvSpPr>
          <p:spPr>
            <a:xfrm>
              <a:off x="450676" y="197649"/>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7" name="Google Shape;717;p29"/>
            <p:cNvSpPr/>
            <p:nvPr/>
          </p:nvSpPr>
          <p:spPr>
            <a:xfrm>
              <a:off x="8542177" y="402534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8" name="Google Shape;718;p29"/>
            <p:cNvSpPr/>
            <p:nvPr/>
          </p:nvSpPr>
          <p:spPr>
            <a:xfrm>
              <a:off x="220098" y="4364706"/>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9" name="Google Shape;719;p29"/>
            <p:cNvSpPr/>
            <p:nvPr/>
          </p:nvSpPr>
          <p:spPr>
            <a:xfrm>
              <a:off x="1434353" y="18348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20" name="Google Shape;720;p29"/>
          <p:cNvGrpSpPr/>
          <p:nvPr/>
        </p:nvGrpSpPr>
        <p:grpSpPr>
          <a:xfrm>
            <a:off x="-981849" y="4142261"/>
            <a:ext cx="10686381" cy="4590011"/>
            <a:chOff x="1311908" y="280885"/>
            <a:chExt cx="6408868" cy="2933039"/>
          </a:xfrm>
        </p:grpSpPr>
        <p:sp>
          <p:nvSpPr>
            <p:cNvPr id="721" name="Google Shape;721;p29"/>
            <p:cNvSpPr/>
            <p:nvPr/>
          </p:nvSpPr>
          <p:spPr>
            <a:xfrm>
              <a:off x="1584371" y="450435"/>
              <a:ext cx="5863949" cy="2758867"/>
            </a:xfrm>
            <a:custGeom>
              <a:avLst/>
              <a:gdLst/>
              <a:ahLst/>
              <a:cxnLst/>
              <a:rect l="l" t="t" r="r" b="b"/>
              <a:pathLst>
                <a:path w="50233" h="28671" extrusionOk="0">
                  <a:moveTo>
                    <a:pt x="25194" y="0"/>
                  </a:moveTo>
                  <a:cubicBezTo>
                    <a:pt x="15502" y="0"/>
                    <a:pt x="8061" y="5001"/>
                    <a:pt x="3680" y="14478"/>
                  </a:cubicBezTo>
                  <a:cubicBezTo>
                    <a:pt x="465" y="21444"/>
                    <a:pt x="12" y="28302"/>
                    <a:pt x="0" y="28587"/>
                  </a:cubicBezTo>
                  <a:lnTo>
                    <a:pt x="2537" y="28671"/>
                  </a:lnTo>
                  <a:cubicBezTo>
                    <a:pt x="2548" y="28397"/>
                    <a:pt x="4442" y="1774"/>
                    <a:pt x="25194" y="1774"/>
                  </a:cubicBezTo>
                  <a:cubicBezTo>
                    <a:pt x="45947" y="1774"/>
                    <a:pt x="47685" y="28397"/>
                    <a:pt x="47697" y="28659"/>
                  </a:cubicBezTo>
                  <a:lnTo>
                    <a:pt x="50233" y="28587"/>
                  </a:lnTo>
                  <a:cubicBezTo>
                    <a:pt x="50221" y="28302"/>
                    <a:pt x="49804" y="21455"/>
                    <a:pt x="46625" y="14490"/>
                  </a:cubicBezTo>
                  <a:cubicBezTo>
                    <a:pt x="42303" y="5001"/>
                    <a:pt x="34886" y="0"/>
                    <a:pt x="2519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2" name="Google Shape;722;p29"/>
            <p:cNvSpPr/>
            <p:nvPr/>
          </p:nvSpPr>
          <p:spPr>
            <a:xfrm>
              <a:off x="1311908" y="280885"/>
              <a:ext cx="6408868" cy="2916965"/>
            </a:xfrm>
            <a:custGeom>
              <a:avLst/>
              <a:gdLst/>
              <a:ahLst/>
              <a:cxnLst/>
              <a:rect l="l" t="t" r="r" b="b"/>
              <a:pathLst>
                <a:path w="54901" h="30314" extrusionOk="0">
                  <a:moveTo>
                    <a:pt x="27540" y="0"/>
                  </a:moveTo>
                  <a:cubicBezTo>
                    <a:pt x="16955" y="0"/>
                    <a:pt x="8835" y="5287"/>
                    <a:pt x="4049" y="15300"/>
                  </a:cubicBezTo>
                  <a:cubicBezTo>
                    <a:pt x="513" y="22670"/>
                    <a:pt x="13" y="29921"/>
                    <a:pt x="1" y="30230"/>
                  </a:cubicBezTo>
                  <a:lnTo>
                    <a:pt x="2537" y="30314"/>
                  </a:lnTo>
                  <a:cubicBezTo>
                    <a:pt x="2537" y="30242"/>
                    <a:pt x="3037" y="22979"/>
                    <a:pt x="6466" y="15836"/>
                  </a:cubicBezTo>
                  <a:cubicBezTo>
                    <a:pt x="10943" y="6513"/>
                    <a:pt x="18027" y="1786"/>
                    <a:pt x="27528" y="1786"/>
                  </a:cubicBezTo>
                  <a:cubicBezTo>
                    <a:pt x="37029" y="1786"/>
                    <a:pt x="44090" y="6513"/>
                    <a:pt x="48519" y="15836"/>
                  </a:cubicBezTo>
                  <a:cubicBezTo>
                    <a:pt x="51900" y="22979"/>
                    <a:pt x="52365" y="30242"/>
                    <a:pt x="52365" y="30314"/>
                  </a:cubicBezTo>
                  <a:lnTo>
                    <a:pt x="54901" y="30242"/>
                  </a:lnTo>
                  <a:cubicBezTo>
                    <a:pt x="54889" y="29933"/>
                    <a:pt x="54436" y="22682"/>
                    <a:pt x="50936" y="15300"/>
                  </a:cubicBezTo>
                  <a:cubicBezTo>
                    <a:pt x="46209" y="5287"/>
                    <a:pt x="38113" y="0"/>
                    <a:pt x="275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3" name="Google Shape;723;p29"/>
            <p:cNvSpPr/>
            <p:nvPr/>
          </p:nvSpPr>
          <p:spPr>
            <a:xfrm>
              <a:off x="1876213" y="583323"/>
              <a:ext cx="5280274" cy="2625980"/>
            </a:xfrm>
            <a:custGeom>
              <a:avLst/>
              <a:gdLst/>
              <a:ahLst/>
              <a:cxnLst/>
              <a:rect l="l" t="t" r="r" b="b"/>
              <a:pathLst>
                <a:path w="45233" h="27290" extrusionOk="0">
                  <a:moveTo>
                    <a:pt x="22682" y="1"/>
                  </a:moveTo>
                  <a:cubicBezTo>
                    <a:pt x="14038" y="1"/>
                    <a:pt x="7359" y="4775"/>
                    <a:pt x="3394" y="13812"/>
                  </a:cubicBezTo>
                  <a:cubicBezTo>
                    <a:pt x="477" y="20432"/>
                    <a:pt x="25" y="26932"/>
                    <a:pt x="1" y="27206"/>
                  </a:cubicBezTo>
                  <a:lnTo>
                    <a:pt x="2537" y="27290"/>
                  </a:lnTo>
                  <a:cubicBezTo>
                    <a:pt x="2561" y="27040"/>
                    <a:pt x="4466" y="1787"/>
                    <a:pt x="22682" y="1787"/>
                  </a:cubicBezTo>
                  <a:cubicBezTo>
                    <a:pt x="40899" y="1787"/>
                    <a:pt x="42673" y="27028"/>
                    <a:pt x="42685" y="27278"/>
                  </a:cubicBezTo>
                  <a:lnTo>
                    <a:pt x="45233" y="27206"/>
                  </a:lnTo>
                  <a:cubicBezTo>
                    <a:pt x="45209" y="26932"/>
                    <a:pt x="44780" y="20432"/>
                    <a:pt x="41911" y="13812"/>
                  </a:cubicBezTo>
                  <a:cubicBezTo>
                    <a:pt x="37982" y="4775"/>
                    <a:pt x="31338" y="1"/>
                    <a:pt x="2268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4" name="Google Shape;724;p29"/>
            <p:cNvSpPr/>
            <p:nvPr/>
          </p:nvSpPr>
          <p:spPr>
            <a:xfrm>
              <a:off x="2070813" y="741422"/>
              <a:ext cx="4891080" cy="2472501"/>
            </a:xfrm>
            <a:custGeom>
              <a:avLst/>
              <a:gdLst/>
              <a:ahLst/>
              <a:cxnLst/>
              <a:rect l="l" t="t" r="r" b="b"/>
              <a:pathLst>
                <a:path w="41899" h="25695" extrusionOk="0">
                  <a:moveTo>
                    <a:pt x="21003" y="1"/>
                  </a:moveTo>
                  <a:cubicBezTo>
                    <a:pt x="12978" y="1"/>
                    <a:pt x="6799" y="4501"/>
                    <a:pt x="3120" y="13014"/>
                  </a:cubicBezTo>
                  <a:cubicBezTo>
                    <a:pt x="441" y="19229"/>
                    <a:pt x="13" y="25349"/>
                    <a:pt x="1" y="25611"/>
                  </a:cubicBezTo>
                  <a:lnTo>
                    <a:pt x="2537" y="25694"/>
                  </a:lnTo>
                  <a:cubicBezTo>
                    <a:pt x="2549" y="25456"/>
                    <a:pt x="4311" y="1787"/>
                    <a:pt x="21003" y="1787"/>
                  </a:cubicBezTo>
                  <a:cubicBezTo>
                    <a:pt x="37708" y="1787"/>
                    <a:pt x="39339" y="25444"/>
                    <a:pt x="39363" y="25682"/>
                  </a:cubicBezTo>
                  <a:lnTo>
                    <a:pt x="41899" y="25611"/>
                  </a:lnTo>
                  <a:cubicBezTo>
                    <a:pt x="41887" y="25349"/>
                    <a:pt x="41494" y="19241"/>
                    <a:pt x="38839" y="13014"/>
                  </a:cubicBezTo>
                  <a:cubicBezTo>
                    <a:pt x="35207" y="4501"/>
                    <a:pt x="29040" y="1"/>
                    <a:pt x="2100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5" name="Google Shape;725;p29"/>
            <p:cNvSpPr/>
            <p:nvPr/>
          </p:nvSpPr>
          <p:spPr>
            <a:xfrm>
              <a:off x="2261210" y="893844"/>
              <a:ext cx="4510290" cy="2307476"/>
            </a:xfrm>
            <a:custGeom>
              <a:avLst/>
              <a:gdLst/>
              <a:ahLst/>
              <a:cxnLst/>
              <a:rect l="l" t="t" r="r" b="b"/>
              <a:pathLst>
                <a:path w="38637" h="23980" extrusionOk="0">
                  <a:moveTo>
                    <a:pt x="19372" y="0"/>
                  </a:moveTo>
                  <a:cubicBezTo>
                    <a:pt x="1739" y="0"/>
                    <a:pt x="60" y="22920"/>
                    <a:pt x="1" y="23896"/>
                  </a:cubicBezTo>
                  <a:lnTo>
                    <a:pt x="2537" y="23967"/>
                  </a:lnTo>
                  <a:cubicBezTo>
                    <a:pt x="2537" y="23920"/>
                    <a:pt x="2930" y="18229"/>
                    <a:pt x="5311" y="12645"/>
                  </a:cubicBezTo>
                  <a:cubicBezTo>
                    <a:pt x="8383" y="5441"/>
                    <a:pt x="13110" y="1786"/>
                    <a:pt x="19372" y="1786"/>
                  </a:cubicBezTo>
                  <a:cubicBezTo>
                    <a:pt x="25635" y="1786"/>
                    <a:pt x="30338" y="5441"/>
                    <a:pt x="33374" y="12645"/>
                  </a:cubicBezTo>
                  <a:cubicBezTo>
                    <a:pt x="35731" y="18229"/>
                    <a:pt x="36101" y="23920"/>
                    <a:pt x="36101" y="23979"/>
                  </a:cubicBezTo>
                  <a:lnTo>
                    <a:pt x="38637" y="23896"/>
                  </a:lnTo>
                  <a:cubicBezTo>
                    <a:pt x="38625" y="23658"/>
                    <a:pt x="38268" y="17967"/>
                    <a:pt x="35827" y="12168"/>
                  </a:cubicBezTo>
                  <a:cubicBezTo>
                    <a:pt x="32481" y="4203"/>
                    <a:pt x="26790" y="0"/>
                    <a:pt x="1937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6" name="Google Shape;726;p29"/>
            <p:cNvSpPr/>
            <p:nvPr/>
          </p:nvSpPr>
          <p:spPr>
            <a:xfrm>
              <a:off x="2508839" y="1066899"/>
              <a:ext cx="4015060" cy="2054127"/>
            </a:xfrm>
            <a:custGeom>
              <a:avLst/>
              <a:gdLst/>
              <a:ahLst/>
              <a:cxnLst/>
              <a:rect l="l" t="t" r="r" b="b"/>
              <a:pathLst>
                <a:path w="38637" h="23980" extrusionOk="0">
                  <a:moveTo>
                    <a:pt x="19372" y="0"/>
                  </a:moveTo>
                  <a:cubicBezTo>
                    <a:pt x="1739" y="0"/>
                    <a:pt x="60" y="22920"/>
                    <a:pt x="1" y="23896"/>
                  </a:cubicBezTo>
                  <a:lnTo>
                    <a:pt x="2537" y="23967"/>
                  </a:lnTo>
                  <a:cubicBezTo>
                    <a:pt x="2537" y="23920"/>
                    <a:pt x="2930" y="18229"/>
                    <a:pt x="5311" y="12645"/>
                  </a:cubicBezTo>
                  <a:cubicBezTo>
                    <a:pt x="8383" y="5441"/>
                    <a:pt x="13110" y="1786"/>
                    <a:pt x="19372" y="1786"/>
                  </a:cubicBezTo>
                  <a:cubicBezTo>
                    <a:pt x="25635" y="1786"/>
                    <a:pt x="30338" y="5441"/>
                    <a:pt x="33374" y="12645"/>
                  </a:cubicBezTo>
                  <a:cubicBezTo>
                    <a:pt x="35731" y="18229"/>
                    <a:pt x="36101" y="23920"/>
                    <a:pt x="36101" y="23979"/>
                  </a:cubicBezTo>
                  <a:lnTo>
                    <a:pt x="38637" y="23896"/>
                  </a:lnTo>
                  <a:cubicBezTo>
                    <a:pt x="38625" y="23658"/>
                    <a:pt x="38268" y="17967"/>
                    <a:pt x="35827" y="12168"/>
                  </a:cubicBezTo>
                  <a:cubicBezTo>
                    <a:pt x="32481" y="4203"/>
                    <a:pt x="26790" y="0"/>
                    <a:pt x="1937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7" name="Google Shape;727;p29"/>
            <p:cNvSpPr/>
            <p:nvPr/>
          </p:nvSpPr>
          <p:spPr>
            <a:xfrm>
              <a:off x="2706712" y="1211475"/>
              <a:ext cx="3619321" cy="1851676"/>
            </a:xfrm>
            <a:custGeom>
              <a:avLst/>
              <a:gdLst/>
              <a:ahLst/>
              <a:cxnLst/>
              <a:rect l="l" t="t" r="r" b="b"/>
              <a:pathLst>
                <a:path w="38637" h="23980" extrusionOk="0">
                  <a:moveTo>
                    <a:pt x="19372" y="0"/>
                  </a:moveTo>
                  <a:cubicBezTo>
                    <a:pt x="1739" y="0"/>
                    <a:pt x="60" y="22920"/>
                    <a:pt x="1" y="23896"/>
                  </a:cubicBezTo>
                  <a:lnTo>
                    <a:pt x="2537" y="23967"/>
                  </a:lnTo>
                  <a:cubicBezTo>
                    <a:pt x="2537" y="23920"/>
                    <a:pt x="2930" y="18229"/>
                    <a:pt x="5311" y="12645"/>
                  </a:cubicBezTo>
                  <a:cubicBezTo>
                    <a:pt x="8383" y="5441"/>
                    <a:pt x="13110" y="1786"/>
                    <a:pt x="19372" y="1786"/>
                  </a:cubicBezTo>
                  <a:cubicBezTo>
                    <a:pt x="25635" y="1786"/>
                    <a:pt x="30338" y="5441"/>
                    <a:pt x="33374" y="12645"/>
                  </a:cubicBezTo>
                  <a:cubicBezTo>
                    <a:pt x="35731" y="18229"/>
                    <a:pt x="36101" y="23920"/>
                    <a:pt x="36101" y="23979"/>
                  </a:cubicBezTo>
                  <a:lnTo>
                    <a:pt x="38637" y="23896"/>
                  </a:lnTo>
                  <a:cubicBezTo>
                    <a:pt x="38625" y="23658"/>
                    <a:pt x="38268" y="17967"/>
                    <a:pt x="35827" y="12168"/>
                  </a:cubicBezTo>
                  <a:cubicBezTo>
                    <a:pt x="32481" y="4203"/>
                    <a:pt x="26790" y="0"/>
                    <a:pt x="1937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2162556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userDrawn="1">
  <p:cSld name="Thanks">
    <p:spTree>
      <p:nvGrpSpPr>
        <p:cNvPr id="1" name="Shape 728"/>
        <p:cNvGrpSpPr/>
        <p:nvPr/>
      </p:nvGrpSpPr>
      <p:grpSpPr>
        <a:xfrm>
          <a:off x="0" y="0"/>
          <a:ext cx="0" cy="0"/>
          <a:chOff x="0" y="0"/>
          <a:chExt cx="0" cy="0"/>
        </a:xfrm>
      </p:grpSpPr>
      <p:grpSp>
        <p:nvGrpSpPr>
          <p:cNvPr id="1097" name="Google Shape;1097;p30"/>
          <p:cNvGrpSpPr/>
          <p:nvPr/>
        </p:nvGrpSpPr>
        <p:grpSpPr>
          <a:xfrm>
            <a:off x="-70958" y="-282103"/>
            <a:ext cx="12133259" cy="7163043"/>
            <a:chOff x="-53218" y="-287777"/>
            <a:chExt cx="9099944" cy="5372282"/>
          </a:xfrm>
        </p:grpSpPr>
        <p:sp>
          <p:nvSpPr>
            <p:cNvPr id="1098" name="Google Shape;1098;p30"/>
            <p:cNvSpPr/>
            <p:nvPr/>
          </p:nvSpPr>
          <p:spPr>
            <a:xfrm rot="-636707">
              <a:off x="7082639" y="-2385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99" name="Google Shape;1099;p30"/>
            <p:cNvSpPr/>
            <p:nvPr/>
          </p:nvSpPr>
          <p:spPr>
            <a:xfrm>
              <a:off x="5998500" y="476895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0" name="Google Shape;1100;p30"/>
            <p:cNvSpPr/>
            <p:nvPr/>
          </p:nvSpPr>
          <p:spPr>
            <a:xfrm>
              <a:off x="-53218" y="27508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1" name="Google Shape;1101;p30"/>
            <p:cNvSpPr/>
            <p:nvPr/>
          </p:nvSpPr>
          <p:spPr>
            <a:xfrm rot="2254390">
              <a:off x="3888414" y="1192816"/>
              <a:ext cx="221733" cy="217568"/>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2" name="Google Shape;1102;p30"/>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3" name="Google Shape;1103;p30"/>
            <p:cNvSpPr/>
            <p:nvPr/>
          </p:nvSpPr>
          <p:spPr>
            <a:xfrm>
              <a:off x="3035552" y="24178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4" name="Google Shape;1104;p30"/>
            <p:cNvSpPr/>
            <p:nvPr/>
          </p:nvSpPr>
          <p:spPr>
            <a:xfrm>
              <a:off x="3271006" y="84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5" name="Google Shape;1105;p30"/>
            <p:cNvSpPr/>
            <p:nvPr/>
          </p:nvSpPr>
          <p:spPr>
            <a:xfrm>
              <a:off x="450676" y="197649"/>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6" name="Google Shape;1106;p30"/>
            <p:cNvSpPr/>
            <p:nvPr/>
          </p:nvSpPr>
          <p:spPr>
            <a:xfrm>
              <a:off x="8356952" y="436469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7" name="Google Shape;1107;p30"/>
            <p:cNvSpPr/>
            <p:nvPr/>
          </p:nvSpPr>
          <p:spPr>
            <a:xfrm>
              <a:off x="658673" y="4624468"/>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8" name="Google Shape;1108;p30"/>
            <p:cNvSpPr/>
            <p:nvPr/>
          </p:nvSpPr>
          <p:spPr>
            <a:xfrm>
              <a:off x="1434353" y="18348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 name="Group 1"/>
          <p:cNvGrpSpPr/>
          <p:nvPr userDrawn="1"/>
        </p:nvGrpSpPr>
        <p:grpSpPr>
          <a:xfrm>
            <a:off x="-275320" y="791055"/>
            <a:ext cx="7109568" cy="6105061"/>
            <a:chOff x="-1055690" y="371300"/>
            <a:chExt cx="5332176" cy="4578796"/>
          </a:xfrm>
        </p:grpSpPr>
        <p:sp>
          <p:nvSpPr>
            <p:cNvPr id="729" name="Google Shape;729;p30"/>
            <p:cNvSpPr/>
            <p:nvPr/>
          </p:nvSpPr>
          <p:spPr>
            <a:xfrm>
              <a:off x="1074291" y="3175403"/>
              <a:ext cx="2754268" cy="1712603"/>
            </a:xfrm>
            <a:custGeom>
              <a:avLst/>
              <a:gdLst/>
              <a:ahLst/>
              <a:cxnLst/>
              <a:rect l="l" t="t" r="r" b="b"/>
              <a:pathLst>
                <a:path w="25156" h="15642" extrusionOk="0">
                  <a:moveTo>
                    <a:pt x="13364" y="0"/>
                  </a:moveTo>
                  <a:lnTo>
                    <a:pt x="1" y="7588"/>
                  </a:lnTo>
                  <a:lnTo>
                    <a:pt x="13112" y="15641"/>
                  </a:lnTo>
                  <a:lnTo>
                    <a:pt x="23751" y="10108"/>
                  </a:lnTo>
                  <a:cubicBezTo>
                    <a:pt x="25071" y="9429"/>
                    <a:pt x="25155" y="7579"/>
                    <a:pt x="23909" y="6779"/>
                  </a:cubicBezTo>
                  <a:lnTo>
                    <a:pt x="13364" y="0"/>
                  </a:lnTo>
                  <a:close/>
                </a:path>
              </a:pathLst>
            </a:custGeom>
            <a:solidFill>
              <a:srgbClr val="00E8ED">
                <a:alpha val="1875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0" name="Google Shape;730;p30"/>
            <p:cNvSpPr/>
            <p:nvPr/>
          </p:nvSpPr>
          <p:spPr>
            <a:xfrm>
              <a:off x="1941765" y="1942127"/>
              <a:ext cx="1618006" cy="823018"/>
            </a:xfrm>
            <a:custGeom>
              <a:avLst/>
              <a:gdLst/>
              <a:ahLst/>
              <a:cxnLst/>
              <a:rect l="l" t="t" r="r" b="b"/>
              <a:pathLst>
                <a:path w="14778" h="7517" extrusionOk="0">
                  <a:moveTo>
                    <a:pt x="1162" y="0"/>
                  </a:moveTo>
                  <a:cubicBezTo>
                    <a:pt x="743" y="0"/>
                    <a:pt x="333" y="104"/>
                    <a:pt x="19" y="282"/>
                  </a:cubicBezTo>
                  <a:lnTo>
                    <a:pt x="0" y="291"/>
                  </a:lnTo>
                  <a:lnTo>
                    <a:pt x="0" y="7507"/>
                  </a:lnTo>
                  <a:cubicBezTo>
                    <a:pt x="1116" y="6838"/>
                    <a:pt x="3153" y="5359"/>
                    <a:pt x="3162" y="2114"/>
                  </a:cubicBezTo>
                  <a:lnTo>
                    <a:pt x="12536" y="7516"/>
                  </a:lnTo>
                  <a:lnTo>
                    <a:pt x="14777" y="7516"/>
                  </a:lnTo>
                  <a:cubicBezTo>
                    <a:pt x="14777" y="7516"/>
                    <a:pt x="3311" y="895"/>
                    <a:pt x="2428" y="375"/>
                  </a:cubicBezTo>
                  <a:lnTo>
                    <a:pt x="2409" y="375"/>
                  </a:lnTo>
                  <a:cubicBezTo>
                    <a:pt x="2048" y="113"/>
                    <a:pt x="1600" y="0"/>
                    <a:pt x="1162" y="0"/>
                  </a:cubicBezTo>
                  <a:close/>
                </a:path>
              </a:pathLst>
            </a:custGeom>
            <a:solidFill>
              <a:srgbClr val="885C2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7" name="Google Shape;737;p30"/>
            <p:cNvSpPr/>
            <p:nvPr/>
          </p:nvSpPr>
          <p:spPr>
            <a:xfrm>
              <a:off x="3012887" y="4794186"/>
              <a:ext cx="295397" cy="155910"/>
            </a:xfrm>
            <a:custGeom>
              <a:avLst/>
              <a:gdLst/>
              <a:ahLst/>
              <a:cxnLst/>
              <a:rect l="l" t="t" r="r" b="b"/>
              <a:pathLst>
                <a:path w="2698" h="1424" extrusionOk="0">
                  <a:moveTo>
                    <a:pt x="1339" y="1"/>
                  </a:moveTo>
                  <a:cubicBezTo>
                    <a:pt x="744" y="1"/>
                    <a:pt x="0" y="215"/>
                    <a:pt x="0" y="698"/>
                  </a:cubicBezTo>
                  <a:cubicBezTo>
                    <a:pt x="0" y="1191"/>
                    <a:pt x="707" y="1424"/>
                    <a:pt x="1339" y="1424"/>
                  </a:cubicBezTo>
                  <a:cubicBezTo>
                    <a:pt x="1981" y="1424"/>
                    <a:pt x="2697" y="1200"/>
                    <a:pt x="2697" y="708"/>
                  </a:cubicBezTo>
                  <a:cubicBezTo>
                    <a:pt x="2697" y="205"/>
                    <a:pt x="1944" y="1"/>
                    <a:pt x="1339" y="1"/>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8" name="Google Shape;738;p30"/>
            <p:cNvSpPr/>
            <p:nvPr/>
          </p:nvSpPr>
          <p:spPr>
            <a:xfrm>
              <a:off x="3312227" y="4689406"/>
              <a:ext cx="296383" cy="156896"/>
            </a:xfrm>
            <a:custGeom>
              <a:avLst/>
              <a:gdLst/>
              <a:ahLst/>
              <a:cxnLst/>
              <a:rect l="l" t="t" r="r" b="b"/>
              <a:pathLst>
                <a:path w="2707" h="1433" extrusionOk="0">
                  <a:moveTo>
                    <a:pt x="1339" y="0"/>
                  </a:moveTo>
                  <a:cubicBezTo>
                    <a:pt x="754" y="0"/>
                    <a:pt x="0" y="214"/>
                    <a:pt x="0" y="707"/>
                  </a:cubicBezTo>
                  <a:cubicBezTo>
                    <a:pt x="0" y="1209"/>
                    <a:pt x="716" y="1432"/>
                    <a:pt x="1349" y="1432"/>
                  </a:cubicBezTo>
                  <a:cubicBezTo>
                    <a:pt x="1981" y="1432"/>
                    <a:pt x="2706" y="1209"/>
                    <a:pt x="2706" y="716"/>
                  </a:cubicBezTo>
                  <a:cubicBezTo>
                    <a:pt x="2706" y="214"/>
                    <a:pt x="1953" y="0"/>
                    <a:pt x="1339" y="0"/>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9" name="Google Shape;739;p30"/>
            <p:cNvSpPr/>
            <p:nvPr/>
          </p:nvSpPr>
          <p:spPr>
            <a:xfrm>
              <a:off x="3155440" y="4703639"/>
              <a:ext cx="296383" cy="156896"/>
            </a:xfrm>
            <a:custGeom>
              <a:avLst/>
              <a:gdLst/>
              <a:ahLst/>
              <a:cxnLst/>
              <a:rect l="l" t="t" r="r" b="b"/>
              <a:pathLst>
                <a:path w="2707" h="1433" extrusionOk="0">
                  <a:moveTo>
                    <a:pt x="1339" y="0"/>
                  </a:moveTo>
                  <a:cubicBezTo>
                    <a:pt x="753" y="0"/>
                    <a:pt x="0" y="214"/>
                    <a:pt x="0" y="707"/>
                  </a:cubicBezTo>
                  <a:cubicBezTo>
                    <a:pt x="0" y="1200"/>
                    <a:pt x="716" y="1432"/>
                    <a:pt x="1349" y="1432"/>
                  </a:cubicBezTo>
                  <a:cubicBezTo>
                    <a:pt x="1981" y="1432"/>
                    <a:pt x="2706" y="1200"/>
                    <a:pt x="2706" y="707"/>
                  </a:cubicBezTo>
                  <a:cubicBezTo>
                    <a:pt x="2706" y="214"/>
                    <a:pt x="1953" y="0"/>
                    <a:pt x="1339" y="0"/>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0" name="Google Shape;740;p30"/>
            <p:cNvSpPr/>
            <p:nvPr/>
          </p:nvSpPr>
          <p:spPr>
            <a:xfrm>
              <a:off x="1116006" y="2845515"/>
              <a:ext cx="2059898" cy="1185202"/>
            </a:xfrm>
            <a:custGeom>
              <a:avLst/>
              <a:gdLst/>
              <a:ahLst/>
              <a:cxnLst/>
              <a:rect l="l" t="t" r="r" b="b"/>
              <a:pathLst>
                <a:path w="18814" h="10825" extrusionOk="0">
                  <a:moveTo>
                    <a:pt x="6268" y="0"/>
                  </a:moveTo>
                  <a:lnTo>
                    <a:pt x="1" y="3608"/>
                  </a:lnTo>
                  <a:lnTo>
                    <a:pt x="12536" y="10824"/>
                  </a:lnTo>
                  <a:lnTo>
                    <a:pt x="18813" y="7244"/>
                  </a:lnTo>
                  <a:lnTo>
                    <a:pt x="6268" y="0"/>
                  </a:lnTo>
                  <a:close/>
                </a:path>
              </a:pathLst>
            </a:custGeom>
            <a:solidFill>
              <a:srgbClr val="A0753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1" name="Google Shape;741;p30"/>
            <p:cNvSpPr/>
            <p:nvPr/>
          </p:nvSpPr>
          <p:spPr>
            <a:xfrm>
              <a:off x="1177100" y="2885149"/>
              <a:ext cx="1929498" cy="1108889"/>
            </a:xfrm>
            <a:custGeom>
              <a:avLst/>
              <a:gdLst/>
              <a:ahLst/>
              <a:cxnLst/>
              <a:rect l="l" t="t" r="r" b="b"/>
              <a:pathLst>
                <a:path w="17623" h="10128" extrusionOk="0">
                  <a:moveTo>
                    <a:pt x="5710" y="1"/>
                  </a:moveTo>
                  <a:lnTo>
                    <a:pt x="1" y="3265"/>
                  </a:lnTo>
                  <a:lnTo>
                    <a:pt x="11978" y="10128"/>
                  </a:lnTo>
                  <a:lnTo>
                    <a:pt x="17623" y="6892"/>
                  </a:lnTo>
                  <a:lnTo>
                    <a:pt x="5710"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2" name="Google Shape;742;p30"/>
            <p:cNvSpPr/>
            <p:nvPr/>
          </p:nvSpPr>
          <p:spPr>
            <a:xfrm>
              <a:off x="1120057" y="3240548"/>
              <a:ext cx="1371659" cy="1579248"/>
            </a:xfrm>
            <a:custGeom>
              <a:avLst/>
              <a:gdLst/>
              <a:ahLst/>
              <a:cxnLst/>
              <a:rect l="l" t="t" r="r" b="b"/>
              <a:pathLst>
                <a:path w="12528" h="14424" extrusionOk="0">
                  <a:moveTo>
                    <a:pt x="1" y="0"/>
                  </a:moveTo>
                  <a:lnTo>
                    <a:pt x="1" y="7226"/>
                  </a:lnTo>
                  <a:lnTo>
                    <a:pt x="12527" y="14423"/>
                  </a:lnTo>
                  <a:lnTo>
                    <a:pt x="12527" y="7226"/>
                  </a:lnTo>
                  <a:lnTo>
                    <a:pt x="1" y="0"/>
                  </a:lnTo>
                  <a:close/>
                </a:path>
              </a:pathLst>
            </a:custGeom>
            <a:solidFill>
              <a:srgbClr val="A0753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3" name="Google Shape;743;p30"/>
            <p:cNvSpPr/>
            <p:nvPr/>
          </p:nvSpPr>
          <p:spPr>
            <a:xfrm>
              <a:off x="1120057" y="3240548"/>
              <a:ext cx="1371659" cy="1025350"/>
            </a:xfrm>
            <a:custGeom>
              <a:avLst/>
              <a:gdLst/>
              <a:ahLst/>
              <a:cxnLst/>
              <a:rect l="l" t="t" r="r" b="b"/>
              <a:pathLst>
                <a:path w="12528" h="9365" extrusionOk="0">
                  <a:moveTo>
                    <a:pt x="1" y="0"/>
                  </a:moveTo>
                  <a:lnTo>
                    <a:pt x="1" y="2167"/>
                  </a:lnTo>
                  <a:lnTo>
                    <a:pt x="12527" y="9365"/>
                  </a:lnTo>
                  <a:lnTo>
                    <a:pt x="12527" y="7226"/>
                  </a:lnTo>
                  <a:lnTo>
                    <a:pt x="1" y="0"/>
                  </a:lnTo>
                  <a:close/>
                </a:path>
              </a:pathLst>
            </a:custGeom>
            <a:solidFill>
              <a:srgbClr val="90662A"/>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4" name="Google Shape;744;p30"/>
            <p:cNvSpPr/>
            <p:nvPr/>
          </p:nvSpPr>
          <p:spPr>
            <a:xfrm>
              <a:off x="2226872" y="4058097"/>
              <a:ext cx="208793" cy="384958"/>
            </a:xfrm>
            <a:custGeom>
              <a:avLst/>
              <a:gdLst/>
              <a:ahLst/>
              <a:cxnLst/>
              <a:rect l="l" t="t" r="r" b="b"/>
              <a:pathLst>
                <a:path w="1907" h="3516" fill="none" extrusionOk="0">
                  <a:moveTo>
                    <a:pt x="0" y="1"/>
                  </a:moveTo>
                  <a:cubicBezTo>
                    <a:pt x="0" y="1"/>
                    <a:pt x="75" y="2158"/>
                    <a:pt x="1907" y="3516"/>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5" name="Google Shape;745;p30"/>
            <p:cNvSpPr/>
            <p:nvPr/>
          </p:nvSpPr>
          <p:spPr>
            <a:xfrm>
              <a:off x="1088524" y="3805617"/>
              <a:ext cx="898126" cy="491818"/>
            </a:xfrm>
            <a:custGeom>
              <a:avLst/>
              <a:gdLst/>
              <a:ahLst/>
              <a:cxnLst/>
              <a:rect l="l" t="t" r="r" b="b"/>
              <a:pathLst>
                <a:path w="8203" h="4492" fill="none" extrusionOk="0">
                  <a:moveTo>
                    <a:pt x="838" y="0"/>
                  </a:moveTo>
                  <a:cubicBezTo>
                    <a:pt x="838" y="0"/>
                    <a:pt x="8203" y="2483"/>
                    <a:pt x="7477" y="3488"/>
                  </a:cubicBezTo>
                  <a:cubicBezTo>
                    <a:pt x="6743" y="4492"/>
                    <a:pt x="1" y="1786"/>
                    <a:pt x="2158" y="1869"/>
                  </a:cubicBezTo>
                  <a:cubicBezTo>
                    <a:pt x="4316" y="1953"/>
                    <a:pt x="5590" y="2818"/>
                    <a:pt x="5590" y="2818"/>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6" name="Google Shape;746;p30"/>
            <p:cNvSpPr/>
            <p:nvPr/>
          </p:nvSpPr>
          <p:spPr>
            <a:xfrm>
              <a:off x="1168013" y="3592772"/>
              <a:ext cx="1295128" cy="942906"/>
            </a:xfrm>
            <a:custGeom>
              <a:avLst/>
              <a:gdLst/>
              <a:ahLst/>
              <a:cxnLst/>
              <a:rect l="l" t="t" r="r" b="b"/>
              <a:pathLst>
                <a:path w="11829" h="8612" fill="none" extrusionOk="0">
                  <a:moveTo>
                    <a:pt x="0" y="1"/>
                  </a:moveTo>
                  <a:cubicBezTo>
                    <a:pt x="0" y="1"/>
                    <a:pt x="2567" y="2558"/>
                    <a:pt x="5561" y="2512"/>
                  </a:cubicBezTo>
                  <a:cubicBezTo>
                    <a:pt x="8555" y="2456"/>
                    <a:pt x="7728" y="6222"/>
                    <a:pt x="11829" y="8612"/>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7" name="Google Shape;747;p30"/>
            <p:cNvSpPr/>
            <p:nvPr/>
          </p:nvSpPr>
          <p:spPr>
            <a:xfrm>
              <a:off x="1874539" y="4213898"/>
              <a:ext cx="446052" cy="408388"/>
            </a:xfrm>
            <a:custGeom>
              <a:avLst/>
              <a:gdLst/>
              <a:ahLst/>
              <a:cxnLst/>
              <a:rect l="l" t="t" r="r" b="b"/>
              <a:pathLst>
                <a:path w="4074" h="3730" fill="none" extrusionOk="0">
                  <a:moveTo>
                    <a:pt x="1" y="1888"/>
                  </a:moveTo>
                  <a:cubicBezTo>
                    <a:pt x="1" y="1432"/>
                    <a:pt x="326" y="0"/>
                    <a:pt x="1675" y="484"/>
                  </a:cubicBezTo>
                  <a:cubicBezTo>
                    <a:pt x="3023" y="977"/>
                    <a:pt x="4027" y="2911"/>
                    <a:pt x="4074" y="3729"/>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8" name="Google Shape;748;p30"/>
            <p:cNvSpPr/>
            <p:nvPr/>
          </p:nvSpPr>
          <p:spPr>
            <a:xfrm>
              <a:off x="1671986" y="3736311"/>
              <a:ext cx="242405" cy="299777"/>
            </a:xfrm>
            <a:custGeom>
              <a:avLst/>
              <a:gdLst/>
              <a:ahLst/>
              <a:cxnLst/>
              <a:rect l="l" t="t" r="r" b="b"/>
              <a:pathLst>
                <a:path w="2214" h="2738" extrusionOk="0">
                  <a:moveTo>
                    <a:pt x="642" y="1"/>
                  </a:moveTo>
                  <a:lnTo>
                    <a:pt x="642" y="782"/>
                  </a:lnTo>
                  <a:cubicBezTo>
                    <a:pt x="592" y="768"/>
                    <a:pt x="543" y="761"/>
                    <a:pt x="496" y="761"/>
                  </a:cubicBezTo>
                  <a:cubicBezTo>
                    <a:pt x="212" y="761"/>
                    <a:pt x="0" y="1009"/>
                    <a:pt x="0" y="1312"/>
                  </a:cubicBezTo>
                  <a:cubicBezTo>
                    <a:pt x="9" y="1870"/>
                    <a:pt x="307" y="2382"/>
                    <a:pt x="791" y="2670"/>
                  </a:cubicBezTo>
                  <a:cubicBezTo>
                    <a:pt x="874" y="2714"/>
                    <a:pt x="968" y="2737"/>
                    <a:pt x="1062" y="2737"/>
                  </a:cubicBezTo>
                  <a:cubicBezTo>
                    <a:pt x="1147" y="2737"/>
                    <a:pt x="1232" y="2719"/>
                    <a:pt x="1311" y="2679"/>
                  </a:cubicBezTo>
                  <a:lnTo>
                    <a:pt x="1953" y="2326"/>
                  </a:lnTo>
                  <a:lnTo>
                    <a:pt x="1962" y="2316"/>
                  </a:lnTo>
                  <a:cubicBezTo>
                    <a:pt x="2093" y="2242"/>
                    <a:pt x="2186" y="2103"/>
                    <a:pt x="2204" y="1954"/>
                  </a:cubicBezTo>
                  <a:cubicBezTo>
                    <a:pt x="2213" y="1935"/>
                    <a:pt x="2213" y="1917"/>
                    <a:pt x="2213" y="1907"/>
                  </a:cubicBezTo>
                  <a:lnTo>
                    <a:pt x="2213" y="912"/>
                  </a:lnTo>
                  <a:lnTo>
                    <a:pt x="642" y="1"/>
                  </a:lnTo>
                  <a:close/>
                </a:path>
              </a:pathLst>
            </a:custGeom>
            <a:solidFill>
              <a:srgbClr val="90662A"/>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9" name="Google Shape;749;p30"/>
            <p:cNvSpPr/>
            <p:nvPr/>
          </p:nvSpPr>
          <p:spPr>
            <a:xfrm>
              <a:off x="1696402" y="3675216"/>
              <a:ext cx="193574" cy="293426"/>
            </a:xfrm>
            <a:custGeom>
              <a:avLst/>
              <a:gdLst/>
              <a:ahLst/>
              <a:cxnLst/>
              <a:rect l="l" t="t" r="r" b="b"/>
              <a:pathLst>
                <a:path w="1768" h="2680" extrusionOk="0">
                  <a:moveTo>
                    <a:pt x="186" y="1"/>
                  </a:moveTo>
                  <a:lnTo>
                    <a:pt x="186" y="884"/>
                  </a:lnTo>
                  <a:lnTo>
                    <a:pt x="186" y="959"/>
                  </a:lnTo>
                  <a:lnTo>
                    <a:pt x="186" y="1070"/>
                  </a:lnTo>
                  <a:lnTo>
                    <a:pt x="186" y="1163"/>
                  </a:lnTo>
                  <a:cubicBezTo>
                    <a:pt x="186" y="1424"/>
                    <a:pt x="270" y="1675"/>
                    <a:pt x="410" y="1889"/>
                  </a:cubicBezTo>
                  <a:lnTo>
                    <a:pt x="168" y="2038"/>
                  </a:lnTo>
                  <a:lnTo>
                    <a:pt x="242" y="2047"/>
                  </a:lnTo>
                  <a:lnTo>
                    <a:pt x="0" y="2186"/>
                  </a:lnTo>
                  <a:lnTo>
                    <a:pt x="856" y="2679"/>
                  </a:lnTo>
                  <a:lnTo>
                    <a:pt x="1498" y="2326"/>
                  </a:lnTo>
                  <a:lnTo>
                    <a:pt x="1516" y="2326"/>
                  </a:lnTo>
                  <a:cubicBezTo>
                    <a:pt x="1646" y="2242"/>
                    <a:pt x="1730" y="2112"/>
                    <a:pt x="1758" y="1963"/>
                  </a:cubicBezTo>
                  <a:cubicBezTo>
                    <a:pt x="1758" y="1945"/>
                    <a:pt x="1758" y="1926"/>
                    <a:pt x="1758" y="1907"/>
                  </a:cubicBezTo>
                  <a:lnTo>
                    <a:pt x="1767" y="912"/>
                  </a:lnTo>
                  <a:lnTo>
                    <a:pt x="186" y="1"/>
                  </a:lnTo>
                  <a:close/>
                </a:path>
              </a:pathLst>
            </a:custGeom>
            <a:solidFill>
              <a:srgbClr val="B2B6C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0" name="Google Shape;750;p30"/>
            <p:cNvSpPr/>
            <p:nvPr/>
          </p:nvSpPr>
          <p:spPr>
            <a:xfrm>
              <a:off x="1828773" y="2014609"/>
              <a:ext cx="1372535" cy="1580343"/>
            </a:xfrm>
            <a:custGeom>
              <a:avLst/>
              <a:gdLst/>
              <a:ahLst/>
              <a:cxnLst/>
              <a:rect l="l" t="t" r="r" b="b"/>
              <a:pathLst>
                <a:path w="12536" h="14434" extrusionOk="0">
                  <a:moveTo>
                    <a:pt x="0" y="1"/>
                  </a:moveTo>
                  <a:lnTo>
                    <a:pt x="0" y="7217"/>
                  </a:lnTo>
                  <a:lnTo>
                    <a:pt x="12536" y="14433"/>
                  </a:lnTo>
                  <a:lnTo>
                    <a:pt x="12536" y="7226"/>
                  </a:lnTo>
                  <a:lnTo>
                    <a:pt x="0" y="1"/>
                  </a:lnTo>
                  <a:close/>
                </a:path>
              </a:pathLst>
            </a:custGeom>
            <a:solidFill>
              <a:srgbClr val="A0753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1" name="Google Shape;751;p30"/>
            <p:cNvSpPr/>
            <p:nvPr/>
          </p:nvSpPr>
          <p:spPr>
            <a:xfrm>
              <a:off x="2488548" y="3638647"/>
              <a:ext cx="687363" cy="1181151"/>
            </a:xfrm>
            <a:custGeom>
              <a:avLst/>
              <a:gdLst/>
              <a:ahLst/>
              <a:cxnLst/>
              <a:rect l="l" t="t" r="r" b="b"/>
              <a:pathLst>
                <a:path w="6278" h="10788" extrusionOk="0">
                  <a:moveTo>
                    <a:pt x="6277" y="0"/>
                  </a:moveTo>
                  <a:lnTo>
                    <a:pt x="0" y="3580"/>
                  </a:lnTo>
                  <a:lnTo>
                    <a:pt x="0" y="10787"/>
                  </a:lnTo>
                  <a:lnTo>
                    <a:pt x="6277" y="7235"/>
                  </a:lnTo>
                  <a:lnTo>
                    <a:pt x="6277" y="0"/>
                  </a:lnTo>
                  <a:close/>
                </a:path>
              </a:pathLst>
            </a:custGeom>
            <a:solidFill>
              <a:srgbClr val="5C3B2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2" name="Google Shape;752;p30"/>
            <p:cNvSpPr/>
            <p:nvPr/>
          </p:nvSpPr>
          <p:spPr>
            <a:xfrm>
              <a:off x="2488548" y="3638647"/>
              <a:ext cx="714844" cy="422622"/>
            </a:xfrm>
            <a:custGeom>
              <a:avLst/>
              <a:gdLst/>
              <a:ahLst/>
              <a:cxnLst/>
              <a:rect l="l" t="t" r="r" b="b"/>
              <a:pathLst>
                <a:path w="6529" h="3860" extrusionOk="0">
                  <a:moveTo>
                    <a:pt x="6277" y="0"/>
                  </a:moveTo>
                  <a:lnTo>
                    <a:pt x="0" y="3580"/>
                  </a:lnTo>
                  <a:lnTo>
                    <a:pt x="0" y="3859"/>
                  </a:lnTo>
                  <a:lnTo>
                    <a:pt x="6528" y="158"/>
                  </a:lnTo>
                  <a:lnTo>
                    <a:pt x="6277" y="0"/>
                  </a:lnTo>
                  <a:close/>
                </a:path>
              </a:pathLst>
            </a:custGeom>
            <a:solidFill>
              <a:srgbClr val="D3D6E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3" name="Google Shape;753;p30"/>
            <p:cNvSpPr/>
            <p:nvPr/>
          </p:nvSpPr>
          <p:spPr>
            <a:xfrm>
              <a:off x="2575044" y="3994922"/>
              <a:ext cx="153830" cy="367659"/>
            </a:xfrm>
            <a:custGeom>
              <a:avLst/>
              <a:gdLst/>
              <a:ahLst/>
              <a:cxnLst/>
              <a:rect l="l" t="t" r="r" b="b"/>
              <a:pathLst>
                <a:path w="1405" h="3358" fill="none" extrusionOk="0">
                  <a:moveTo>
                    <a:pt x="1405" y="1"/>
                  </a:moveTo>
                  <a:cubicBezTo>
                    <a:pt x="1377" y="1256"/>
                    <a:pt x="875" y="2456"/>
                    <a:pt x="1" y="3358"/>
                  </a:cubicBezTo>
                </a:path>
              </a:pathLst>
            </a:custGeom>
            <a:noFill/>
            <a:ln w="8825" cap="flat" cmpd="sng">
              <a:solidFill>
                <a:srgbClr val="6E482A"/>
              </a:solidFill>
              <a:prstDash val="solid"/>
              <a:miter lim="9299"/>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 name="Google Shape;754;p30"/>
            <p:cNvSpPr/>
            <p:nvPr/>
          </p:nvSpPr>
          <p:spPr>
            <a:xfrm>
              <a:off x="2711466" y="4097841"/>
              <a:ext cx="376856" cy="546781"/>
            </a:xfrm>
            <a:custGeom>
              <a:avLst/>
              <a:gdLst/>
              <a:ahLst/>
              <a:cxnLst/>
              <a:rect l="l" t="t" r="r" b="b"/>
              <a:pathLst>
                <a:path w="3442" h="4994" fill="none" extrusionOk="0">
                  <a:moveTo>
                    <a:pt x="280" y="4650"/>
                  </a:moveTo>
                  <a:cubicBezTo>
                    <a:pt x="280" y="4650"/>
                    <a:pt x="1" y="2418"/>
                    <a:pt x="1721" y="1209"/>
                  </a:cubicBezTo>
                  <a:cubicBezTo>
                    <a:pt x="3441" y="0"/>
                    <a:pt x="1210" y="4994"/>
                    <a:pt x="1210" y="4213"/>
                  </a:cubicBezTo>
                  <a:cubicBezTo>
                    <a:pt x="1210" y="3432"/>
                    <a:pt x="1675" y="2260"/>
                    <a:pt x="1675" y="2260"/>
                  </a:cubicBezTo>
                </a:path>
              </a:pathLst>
            </a:custGeom>
            <a:noFill/>
            <a:ln w="8825" cap="flat" cmpd="sng">
              <a:solidFill>
                <a:srgbClr val="6E482A"/>
              </a:solidFill>
              <a:prstDash val="solid"/>
              <a:miter lim="9299"/>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 name="Google Shape;755;p30"/>
            <p:cNvSpPr/>
            <p:nvPr/>
          </p:nvSpPr>
          <p:spPr>
            <a:xfrm>
              <a:off x="2870333" y="3943024"/>
              <a:ext cx="324849" cy="269887"/>
            </a:xfrm>
            <a:custGeom>
              <a:avLst/>
              <a:gdLst/>
              <a:ahLst/>
              <a:cxnLst/>
              <a:rect l="l" t="t" r="r" b="b"/>
              <a:pathLst>
                <a:path w="2967" h="2465" fill="none" extrusionOk="0">
                  <a:moveTo>
                    <a:pt x="0" y="1"/>
                  </a:moveTo>
                  <a:cubicBezTo>
                    <a:pt x="0" y="1"/>
                    <a:pt x="698" y="1563"/>
                    <a:pt x="2967" y="2465"/>
                  </a:cubicBezTo>
                </a:path>
              </a:pathLst>
            </a:custGeom>
            <a:noFill/>
            <a:ln w="8825" cap="flat" cmpd="sng">
              <a:solidFill>
                <a:srgbClr val="6E482A"/>
              </a:solidFill>
              <a:prstDash val="solid"/>
              <a:miter lim="9299"/>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7" name="Google Shape;757;p30"/>
            <p:cNvSpPr/>
            <p:nvPr/>
          </p:nvSpPr>
          <p:spPr>
            <a:xfrm>
              <a:off x="1091590" y="2836318"/>
              <a:ext cx="710793" cy="404337"/>
            </a:xfrm>
            <a:custGeom>
              <a:avLst/>
              <a:gdLst/>
              <a:ahLst/>
              <a:cxnLst/>
              <a:rect l="l" t="t" r="r" b="b"/>
              <a:pathLst>
                <a:path w="6492" h="3693" extrusionOk="0">
                  <a:moveTo>
                    <a:pt x="6352" y="0"/>
                  </a:moveTo>
                  <a:lnTo>
                    <a:pt x="1" y="3627"/>
                  </a:lnTo>
                  <a:lnTo>
                    <a:pt x="224" y="3692"/>
                  </a:lnTo>
                  <a:lnTo>
                    <a:pt x="6491" y="84"/>
                  </a:lnTo>
                  <a:lnTo>
                    <a:pt x="6352" y="0"/>
                  </a:lnTo>
                  <a:close/>
                </a:path>
              </a:pathLst>
            </a:custGeom>
            <a:solidFill>
              <a:srgbClr val="D3D6E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8" name="Google Shape;758;p30"/>
            <p:cNvSpPr/>
            <p:nvPr/>
          </p:nvSpPr>
          <p:spPr>
            <a:xfrm>
              <a:off x="2488548" y="3641713"/>
              <a:ext cx="740245" cy="559043"/>
            </a:xfrm>
            <a:custGeom>
              <a:avLst/>
              <a:gdLst/>
              <a:ahLst/>
              <a:cxnLst/>
              <a:rect l="l" t="t" r="r" b="b"/>
              <a:pathLst>
                <a:path w="6761" h="5106" extrusionOk="0">
                  <a:moveTo>
                    <a:pt x="6761" y="0"/>
                  </a:moveTo>
                  <a:lnTo>
                    <a:pt x="0" y="3831"/>
                  </a:lnTo>
                  <a:lnTo>
                    <a:pt x="0" y="5105"/>
                  </a:lnTo>
                  <a:lnTo>
                    <a:pt x="6761" y="1246"/>
                  </a:lnTo>
                  <a:lnTo>
                    <a:pt x="6761" y="0"/>
                  </a:lnTo>
                  <a:close/>
                </a:path>
              </a:pathLst>
            </a:custGeom>
            <a:solidFill>
              <a:srgbClr val="B2B6C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9" name="Google Shape;759;p30"/>
            <p:cNvSpPr/>
            <p:nvPr/>
          </p:nvSpPr>
          <p:spPr>
            <a:xfrm>
              <a:off x="1074291" y="3242519"/>
              <a:ext cx="1414360" cy="958235"/>
            </a:xfrm>
            <a:custGeom>
              <a:avLst/>
              <a:gdLst/>
              <a:ahLst/>
              <a:cxnLst/>
              <a:rect l="l" t="t" r="r" b="b"/>
              <a:pathLst>
                <a:path w="12918" h="8752" extrusionOk="0">
                  <a:moveTo>
                    <a:pt x="1" y="1"/>
                  </a:moveTo>
                  <a:lnTo>
                    <a:pt x="1" y="1247"/>
                  </a:lnTo>
                  <a:lnTo>
                    <a:pt x="12917" y="8751"/>
                  </a:lnTo>
                  <a:lnTo>
                    <a:pt x="12917" y="7477"/>
                  </a:lnTo>
                  <a:lnTo>
                    <a:pt x="1" y="1"/>
                  </a:lnTo>
                  <a:close/>
                </a:path>
              </a:pathLst>
            </a:custGeom>
            <a:solidFill>
              <a:srgbClr val="E7E8E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0" name="Google Shape;760;p30"/>
            <p:cNvSpPr/>
            <p:nvPr/>
          </p:nvSpPr>
          <p:spPr>
            <a:xfrm>
              <a:off x="1866437" y="2251870"/>
              <a:ext cx="1283960" cy="1258559"/>
            </a:xfrm>
            <a:custGeom>
              <a:avLst/>
              <a:gdLst/>
              <a:ahLst/>
              <a:cxnLst/>
              <a:rect l="l" t="t" r="r" b="b"/>
              <a:pathLst>
                <a:path w="11727" h="11495" extrusionOk="0">
                  <a:moveTo>
                    <a:pt x="2799" y="1"/>
                  </a:moveTo>
                  <a:lnTo>
                    <a:pt x="0" y="4771"/>
                  </a:lnTo>
                  <a:lnTo>
                    <a:pt x="11727" y="11494"/>
                  </a:lnTo>
                  <a:lnTo>
                    <a:pt x="11727" y="5217"/>
                  </a:lnTo>
                  <a:lnTo>
                    <a:pt x="2799" y="1"/>
                  </a:lnTo>
                  <a:close/>
                </a:path>
              </a:pathLst>
            </a:custGeom>
            <a:solidFill>
              <a:srgbClr val="5C3B2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1" name="Google Shape;761;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2" name="Google Shape;762;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3" name="Google Shape;763;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4" name="Google Shape;764;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5" name="Google Shape;765;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653F2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6" name="Google Shape;766;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5C3B2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7" name="Google Shape;767;p30"/>
            <p:cNvSpPr/>
            <p:nvPr/>
          </p:nvSpPr>
          <p:spPr>
            <a:xfrm>
              <a:off x="1074291" y="3229271"/>
              <a:ext cx="1414360" cy="831010"/>
            </a:xfrm>
            <a:custGeom>
              <a:avLst/>
              <a:gdLst/>
              <a:ahLst/>
              <a:cxnLst/>
              <a:rect l="l" t="t" r="r" b="b"/>
              <a:pathLst>
                <a:path w="12918" h="7590" extrusionOk="0">
                  <a:moveTo>
                    <a:pt x="214" y="1"/>
                  </a:moveTo>
                  <a:lnTo>
                    <a:pt x="1" y="122"/>
                  </a:lnTo>
                  <a:lnTo>
                    <a:pt x="12917" y="7589"/>
                  </a:lnTo>
                  <a:lnTo>
                    <a:pt x="12917" y="7319"/>
                  </a:lnTo>
                  <a:lnTo>
                    <a:pt x="214" y="1"/>
                  </a:lnTo>
                  <a:close/>
                </a:path>
              </a:pathLst>
            </a:custGeom>
            <a:solidFill>
              <a:srgbClr val="D3D6E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8" name="Google Shape;768;p30"/>
            <p:cNvSpPr/>
            <p:nvPr/>
          </p:nvSpPr>
          <p:spPr>
            <a:xfrm>
              <a:off x="2488548" y="4237329"/>
              <a:ext cx="740245" cy="451089"/>
            </a:xfrm>
            <a:custGeom>
              <a:avLst/>
              <a:gdLst/>
              <a:ahLst/>
              <a:cxnLst/>
              <a:rect l="l" t="t" r="r" b="b"/>
              <a:pathLst>
                <a:path w="6761" h="4120" extrusionOk="0">
                  <a:moveTo>
                    <a:pt x="6277" y="0"/>
                  </a:moveTo>
                  <a:lnTo>
                    <a:pt x="6277" y="261"/>
                  </a:lnTo>
                  <a:lnTo>
                    <a:pt x="0" y="3841"/>
                  </a:lnTo>
                  <a:lnTo>
                    <a:pt x="0" y="4120"/>
                  </a:lnTo>
                  <a:lnTo>
                    <a:pt x="6761" y="288"/>
                  </a:lnTo>
                  <a:lnTo>
                    <a:pt x="6277" y="0"/>
                  </a:lnTo>
                  <a:close/>
                </a:path>
              </a:pathLst>
            </a:custGeom>
            <a:solidFill>
              <a:srgbClr val="9DA1B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9" name="Google Shape;769;p30"/>
            <p:cNvSpPr/>
            <p:nvPr/>
          </p:nvSpPr>
          <p:spPr>
            <a:xfrm>
              <a:off x="2488548" y="4268861"/>
              <a:ext cx="740245" cy="559043"/>
            </a:xfrm>
            <a:custGeom>
              <a:avLst/>
              <a:gdLst/>
              <a:ahLst/>
              <a:cxnLst/>
              <a:rect l="l" t="t" r="r" b="b"/>
              <a:pathLst>
                <a:path w="6761" h="5106" extrusionOk="0">
                  <a:moveTo>
                    <a:pt x="6761" y="0"/>
                  </a:moveTo>
                  <a:lnTo>
                    <a:pt x="0" y="3832"/>
                  </a:lnTo>
                  <a:lnTo>
                    <a:pt x="0" y="5106"/>
                  </a:lnTo>
                  <a:lnTo>
                    <a:pt x="6761" y="1247"/>
                  </a:lnTo>
                  <a:lnTo>
                    <a:pt x="6761" y="0"/>
                  </a:lnTo>
                  <a:close/>
                </a:path>
              </a:pathLst>
            </a:custGeom>
            <a:solidFill>
              <a:srgbClr val="B2B6C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0" name="Google Shape;770;p30"/>
            <p:cNvSpPr/>
            <p:nvPr/>
          </p:nvSpPr>
          <p:spPr>
            <a:xfrm>
              <a:off x="1074291" y="3869777"/>
              <a:ext cx="1414360" cy="958125"/>
            </a:xfrm>
            <a:custGeom>
              <a:avLst/>
              <a:gdLst/>
              <a:ahLst/>
              <a:cxnLst/>
              <a:rect l="l" t="t" r="r" b="b"/>
              <a:pathLst>
                <a:path w="12918" h="8751" extrusionOk="0">
                  <a:moveTo>
                    <a:pt x="1" y="0"/>
                  </a:moveTo>
                  <a:lnTo>
                    <a:pt x="1" y="1246"/>
                  </a:lnTo>
                  <a:lnTo>
                    <a:pt x="12917" y="8751"/>
                  </a:lnTo>
                  <a:lnTo>
                    <a:pt x="12917" y="7477"/>
                  </a:lnTo>
                  <a:lnTo>
                    <a:pt x="1" y="0"/>
                  </a:lnTo>
                  <a:close/>
                </a:path>
              </a:pathLst>
            </a:custGeom>
            <a:solidFill>
              <a:srgbClr val="E7E8E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1" name="Google Shape;771;p30"/>
            <p:cNvSpPr/>
            <p:nvPr/>
          </p:nvSpPr>
          <p:spPr>
            <a:xfrm>
              <a:off x="1074291" y="3846346"/>
              <a:ext cx="1414360" cy="841083"/>
            </a:xfrm>
            <a:custGeom>
              <a:avLst/>
              <a:gdLst/>
              <a:ahLst/>
              <a:cxnLst/>
              <a:rect l="l" t="t" r="r" b="b"/>
              <a:pathLst>
                <a:path w="12918" h="7682" extrusionOk="0">
                  <a:moveTo>
                    <a:pt x="382" y="0"/>
                  </a:moveTo>
                  <a:lnTo>
                    <a:pt x="1" y="214"/>
                  </a:lnTo>
                  <a:lnTo>
                    <a:pt x="12917" y="7681"/>
                  </a:lnTo>
                  <a:lnTo>
                    <a:pt x="12917" y="7412"/>
                  </a:lnTo>
                  <a:lnTo>
                    <a:pt x="382" y="186"/>
                  </a:lnTo>
                  <a:lnTo>
                    <a:pt x="382" y="0"/>
                  </a:lnTo>
                  <a:close/>
                </a:path>
              </a:pathLst>
            </a:custGeom>
            <a:solidFill>
              <a:srgbClr val="D3D6E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2" name="Google Shape;772;p30"/>
            <p:cNvSpPr/>
            <p:nvPr/>
          </p:nvSpPr>
          <p:spPr>
            <a:xfrm>
              <a:off x="1785963" y="2824055"/>
              <a:ext cx="1442826" cy="831996"/>
            </a:xfrm>
            <a:custGeom>
              <a:avLst/>
              <a:gdLst/>
              <a:ahLst/>
              <a:cxnLst/>
              <a:rect l="l" t="t" r="r" b="b"/>
              <a:pathLst>
                <a:path w="13178" h="7599" extrusionOk="0">
                  <a:moveTo>
                    <a:pt x="215" y="1"/>
                  </a:moveTo>
                  <a:lnTo>
                    <a:pt x="1" y="122"/>
                  </a:lnTo>
                  <a:lnTo>
                    <a:pt x="12945" y="7598"/>
                  </a:lnTo>
                  <a:lnTo>
                    <a:pt x="13178" y="7468"/>
                  </a:lnTo>
                  <a:lnTo>
                    <a:pt x="215" y="1"/>
                  </a:lnTo>
                  <a:close/>
                </a:path>
              </a:pathLst>
            </a:custGeom>
            <a:solidFill>
              <a:srgbClr val="D3D6E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3" name="Google Shape;773;p30"/>
            <p:cNvSpPr/>
            <p:nvPr/>
          </p:nvSpPr>
          <p:spPr>
            <a:xfrm>
              <a:off x="1809394" y="2793508"/>
              <a:ext cx="1419396" cy="848309"/>
            </a:xfrm>
            <a:custGeom>
              <a:avLst/>
              <a:gdLst/>
              <a:ahLst/>
              <a:cxnLst/>
              <a:rect l="l" t="t" r="r" b="b"/>
              <a:pathLst>
                <a:path w="12964" h="7748" extrusionOk="0">
                  <a:moveTo>
                    <a:pt x="1" y="1"/>
                  </a:moveTo>
                  <a:lnTo>
                    <a:pt x="1" y="280"/>
                  </a:lnTo>
                  <a:lnTo>
                    <a:pt x="12964" y="7747"/>
                  </a:lnTo>
                  <a:lnTo>
                    <a:pt x="12964" y="7468"/>
                  </a:lnTo>
                  <a:lnTo>
                    <a:pt x="1" y="1"/>
                  </a:lnTo>
                  <a:close/>
                </a:path>
              </a:pathLst>
            </a:custGeom>
            <a:solidFill>
              <a:srgbClr val="E7E8E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4" name="Google Shape;774;p30"/>
            <p:cNvSpPr/>
            <p:nvPr/>
          </p:nvSpPr>
          <p:spPr>
            <a:xfrm>
              <a:off x="1809394" y="1973879"/>
              <a:ext cx="1418411" cy="847214"/>
            </a:xfrm>
            <a:custGeom>
              <a:avLst/>
              <a:gdLst/>
              <a:ahLst/>
              <a:cxnLst/>
              <a:rect l="l" t="t" r="r" b="b"/>
              <a:pathLst>
                <a:path w="12955" h="7738" extrusionOk="0">
                  <a:moveTo>
                    <a:pt x="1" y="1"/>
                  </a:moveTo>
                  <a:lnTo>
                    <a:pt x="1" y="280"/>
                  </a:lnTo>
                  <a:lnTo>
                    <a:pt x="12954" y="7738"/>
                  </a:lnTo>
                  <a:lnTo>
                    <a:pt x="12954" y="7459"/>
                  </a:lnTo>
                  <a:lnTo>
                    <a:pt x="1" y="1"/>
                  </a:lnTo>
                  <a:close/>
                </a:path>
              </a:pathLst>
            </a:custGeom>
            <a:solidFill>
              <a:srgbClr val="E7E8E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5" name="Google Shape;775;p30"/>
            <p:cNvSpPr/>
            <p:nvPr/>
          </p:nvSpPr>
          <p:spPr>
            <a:xfrm>
              <a:off x="1809394" y="1924062"/>
              <a:ext cx="1513117" cy="866484"/>
            </a:xfrm>
            <a:custGeom>
              <a:avLst/>
              <a:gdLst/>
              <a:ahLst/>
              <a:cxnLst/>
              <a:rect l="l" t="t" r="r" b="b"/>
              <a:pathLst>
                <a:path w="13820" h="7914" extrusionOk="0">
                  <a:moveTo>
                    <a:pt x="865" y="0"/>
                  </a:moveTo>
                  <a:lnTo>
                    <a:pt x="1" y="456"/>
                  </a:lnTo>
                  <a:lnTo>
                    <a:pt x="12954" y="7914"/>
                  </a:lnTo>
                  <a:lnTo>
                    <a:pt x="13819" y="7468"/>
                  </a:lnTo>
                  <a:lnTo>
                    <a:pt x="865" y="0"/>
                  </a:lnTo>
                  <a:close/>
                </a:path>
              </a:pathLst>
            </a:custGeom>
            <a:solidFill>
              <a:srgbClr val="D3D6E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7" name="Google Shape;777;p30"/>
            <p:cNvSpPr/>
            <p:nvPr/>
          </p:nvSpPr>
          <p:spPr>
            <a:xfrm>
              <a:off x="1809394" y="1982091"/>
              <a:ext cx="19489" cy="822799"/>
            </a:xfrm>
            <a:custGeom>
              <a:avLst/>
              <a:gdLst/>
              <a:ahLst/>
              <a:cxnLst/>
              <a:rect l="l" t="t" r="r" b="b"/>
              <a:pathLst>
                <a:path w="178" h="7515" extrusionOk="0">
                  <a:moveTo>
                    <a:pt x="1" y="0"/>
                  </a:moveTo>
                  <a:lnTo>
                    <a:pt x="1" y="7412"/>
                  </a:lnTo>
                  <a:lnTo>
                    <a:pt x="177" y="7514"/>
                  </a:lnTo>
                  <a:lnTo>
                    <a:pt x="177" y="103"/>
                  </a:lnTo>
                  <a:lnTo>
                    <a:pt x="1" y="0"/>
                  </a:lnTo>
                  <a:close/>
                </a:path>
              </a:pathLst>
            </a:custGeom>
            <a:solidFill>
              <a:srgbClr val="E7E8E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9" name="Google Shape;779;p30"/>
            <p:cNvSpPr/>
            <p:nvPr/>
          </p:nvSpPr>
          <p:spPr>
            <a:xfrm>
              <a:off x="1235129" y="3215037"/>
              <a:ext cx="278098" cy="129414"/>
            </a:xfrm>
            <a:custGeom>
              <a:avLst/>
              <a:gdLst/>
              <a:ahLst/>
              <a:cxnLst/>
              <a:rect l="l" t="t" r="r" b="b"/>
              <a:pathLst>
                <a:path w="2540" h="1182" extrusionOk="0">
                  <a:moveTo>
                    <a:pt x="1" y="1"/>
                  </a:moveTo>
                  <a:lnTo>
                    <a:pt x="1" y="373"/>
                  </a:lnTo>
                  <a:cubicBezTo>
                    <a:pt x="1" y="931"/>
                    <a:pt x="661" y="1182"/>
                    <a:pt x="1256" y="1182"/>
                  </a:cubicBezTo>
                  <a:cubicBezTo>
                    <a:pt x="1851" y="1182"/>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0" name="Google Shape;780;p30"/>
            <p:cNvSpPr/>
            <p:nvPr/>
          </p:nvSpPr>
          <p:spPr>
            <a:xfrm>
              <a:off x="1235129" y="3128542"/>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39" y="135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1" name="Google Shape;781;p30"/>
            <p:cNvSpPr/>
            <p:nvPr/>
          </p:nvSpPr>
          <p:spPr>
            <a:xfrm>
              <a:off x="1250457" y="3135658"/>
              <a:ext cx="246456" cy="155910"/>
            </a:xfrm>
            <a:custGeom>
              <a:avLst/>
              <a:gdLst/>
              <a:ahLst/>
              <a:cxnLst/>
              <a:rect l="l" t="t" r="r" b="b"/>
              <a:pathLst>
                <a:path w="2251" h="1424" extrusionOk="0">
                  <a:moveTo>
                    <a:pt x="1116" y="0"/>
                  </a:moveTo>
                  <a:cubicBezTo>
                    <a:pt x="623" y="0"/>
                    <a:pt x="0" y="205"/>
                    <a:pt x="0" y="698"/>
                  </a:cubicBezTo>
                  <a:cubicBezTo>
                    <a:pt x="0" y="1200"/>
                    <a:pt x="586" y="1423"/>
                    <a:pt x="1116" y="1423"/>
                  </a:cubicBezTo>
                  <a:cubicBezTo>
                    <a:pt x="1646" y="1423"/>
                    <a:pt x="2251" y="1200"/>
                    <a:pt x="2251" y="707"/>
                  </a:cubicBezTo>
                  <a:cubicBezTo>
                    <a:pt x="2251" y="205"/>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2" name="Google Shape;782;p30"/>
            <p:cNvSpPr/>
            <p:nvPr/>
          </p:nvSpPr>
          <p:spPr>
            <a:xfrm>
              <a:off x="1249362" y="3135658"/>
              <a:ext cx="246566" cy="85619"/>
            </a:xfrm>
            <a:custGeom>
              <a:avLst/>
              <a:gdLst/>
              <a:ahLst/>
              <a:cxnLst/>
              <a:rect l="l" t="t" r="r" b="b"/>
              <a:pathLst>
                <a:path w="2252" h="782" extrusionOk="0">
                  <a:moveTo>
                    <a:pt x="1117" y="0"/>
                  </a:moveTo>
                  <a:cubicBezTo>
                    <a:pt x="615" y="0"/>
                    <a:pt x="1" y="205"/>
                    <a:pt x="1" y="698"/>
                  </a:cubicBezTo>
                  <a:lnTo>
                    <a:pt x="1" y="772"/>
                  </a:lnTo>
                  <a:cubicBezTo>
                    <a:pt x="66" y="335"/>
                    <a:pt x="652" y="140"/>
                    <a:pt x="1126" y="140"/>
                  </a:cubicBezTo>
                  <a:cubicBezTo>
                    <a:pt x="1610" y="140"/>
                    <a:pt x="2196" y="335"/>
                    <a:pt x="2251" y="781"/>
                  </a:cubicBezTo>
                  <a:cubicBezTo>
                    <a:pt x="2251" y="754"/>
                    <a:pt x="2251" y="726"/>
                    <a:pt x="2251" y="707"/>
                  </a:cubicBezTo>
                  <a:cubicBezTo>
                    <a:pt x="225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3" name="Google Shape;783;p30"/>
            <p:cNvSpPr/>
            <p:nvPr/>
          </p:nvSpPr>
          <p:spPr>
            <a:xfrm>
              <a:off x="1288121" y="3170257"/>
              <a:ext cx="173209" cy="108174"/>
            </a:xfrm>
            <a:custGeom>
              <a:avLst/>
              <a:gdLst/>
              <a:ahLst/>
              <a:cxnLst/>
              <a:rect l="l" t="t" r="r" b="b"/>
              <a:pathLst>
                <a:path w="1582" h="988" extrusionOk="0">
                  <a:moveTo>
                    <a:pt x="1339" y="624"/>
                  </a:moveTo>
                  <a:lnTo>
                    <a:pt x="1339" y="624"/>
                  </a:lnTo>
                  <a:cubicBezTo>
                    <a:pt x="1367" y="633"/>
                    <a:pt x="1395" y="633"/>
                    <a:pt x="1432" y="633"/>
                  </a:cubicBezTo>
                  <a:lnTo>
                    <a:pt x="1405" y="661"/>
                  </a:lnTo>
                  <a:cubicBezTo>
                    <a:pt x="1386" y="642"/>
                    <a:pt x="1367" y="633"/>
                    <a:pt x="1339" y="624"/>
                  </a:cubicBezTo>
                  <a:close/>
                  <a:moveTo>
                    <a:pt x="940" y="689"/>
                  </a:moveTo>
                  <a:lnTo>
                    <a:pt x="949" y="698"/>
                  </a:lnTo>
                  <a:lnTo>
                    <a:pt x="940" y="707"/>
                  </a:lnTo>
                  <a:lnTo>
                    <a:pt x="940" y="689"/>
                  </a:lnTo>
                  <a:close/>
                  <a:moveTo>
                    <a:pt x="829" y="1"/>
                  </a:moveTo>
                  <a:cubicBezTo>
                    <a:pt x="780" y="1"/>
                    <a:pt x="735" y="13"/>
                    <a:pt x="698" y="38"/>
                  </a:cubicBezTo>
                  <a:lnTo>
                    <a:pt x="633" y="56"/>
                  </a:lnTo>
                  <a:lnTo>
                    <a:pt x="633" y="149"/>
                  </a:lnTo>
                  <a:cubicBezTo>
                    <a:pt x="623" y="205"/>
                    <a:pt x="633" y="252"/>
                    <a:pt x="661" y="298"/>
                  </a:cubicBezTo>
                  <a:cubicBezTo>
                    <a:pt x="586" y="224"/>
                    <a:pt x="493" y="177"/>
                    <a:pt x="391" y="149"/>
                  </a:cubicBezTo>
                  <a:cubicBezTo>
                    <a:pt x="369" y="143"/>
                    <a:pt x="346" y="140"/>
                    <a:pt x="323" y="140"/>
                  </a:cubicBezTo>
                  <a:cubicBezTo>
                    <a:pt x="277" y="140"/>
                    <a:pt x="230" y="152"/>
                    <a:pt x="186" y="177"/>
                  </a:cubicBezTo>
                  <a:lnTo>
                    <a:pt x="131" y="131"/>
                  </a:lnTo>
                  <a:lnTo>
                    <a:pt x="131" y="252"/>
                  </a:lnTo>
                  <a:cubicBezTo>
                    <a:pt x="131" y="298"/>
                    <a:pt x="177" y="345"/>
                    <a:pt x="251" y="363"/>
                  </a:cubicBezTo>
                  <a:cubicBezTo>
                    <a:pt x="228" y="360"/>
                    <a:pt x="204" y="358"/>
                    <a:pt x="180" y="358"/>
                  </a:cubicBezTo>
                  <a:cubicBezTo>
                    <a:pt x="139" y="358"/>
                    <a:pt x="97" y="364"/>
                    <a:pt x="56" y="382"/>
                  </a:cubicBezTo>
                  <a:lnTo>
                    <a:pt x="0" y="345"/>
                  </a:lnTo>
                  <a:lnTo>
                    <a:pt x="0" y="475"/>
                  </a:lnTo>
                  <a:cubicBezTo>
                    <a:pt x="0" y="521"/>
                    <a:pt x="38" y="558"/>
                    <a:pt x="112" y="577"/>
                  </a:cubicBezTo>
                  <a:cubicBezTo>
                    <a:pt x="172" y="591"/>
                    <a:pt x="233" y="598"/>
                    <a:pt x="293" y="598"/>
                  </a:cubicBezTo>
                  <a:cubicBezTo>
                    <a:pt x="354" y="598"/>
                    <a:pt x="414" y="591"/>
                    <a:pt x="475" y="577"/>
                  </a:cubicBezTo>
                  <a:lnTo>
                    <a:pt x="475" y="577"/>
                  </a:lnTo>
                  <a:cubicBezTo>
                    <a:pt x="410" y="605"/>
                    <a:pt x="344" y="642"/>
                    <a:pt x="279" y="689"/>
                  </a:cubicBezTo>
                  <a:lnTo>
                    <a:pt x="224" y="661"/>
                  </a:lnTo>
                  <a:lnTo>
                    <a:pt x="224" y="782"/>
                  </a:lnTo>
                  <a:cubicBezTo>
                    <a:pt x="224" y="828"/>
                    <a:pt x="261" y="875"/>
                    <a:pt x="335" y="893"/>
                  </a:cubicBezTo>
                  <a:cubicBezTo>
                    <a:pt x="357" y="901"/>
                    <a:pt x="380" y="904"/>
                    <a:pt x="402" y="904"/>
                  </a:cubicBezTo>
                  <a:cubicBezTo>
                    <a:pt x="466" y="904"/>
                    <a:pt x="529" y="876"/>
                    <a:pt x="577" y="828"/>
                  </a:cubicBezTo>
                  <a:lnTo>
                    <a:pt x="577" y="828"/>
                  </a:lnTo>
                  <a:cubicBezTo>
                    <a:pt x="540" y="884"/>
                    <a:pt x="586" y="958"/>
                    <a:pt x="679" y="977"/>
                  </a:cubicBezTo>
                  <a:cubicBezTo>
                    <a:pt x="704" y="984"/>
                    <a:pt x="728" y="988"/>
                    <a:pt x="751" y="988"/>
                  </a:cubicBezTo>
                  <a:cubicBezTo>
                    <a:pt x="818" y="988"/>
                    <a:pt x="880" y="960"/>
                    <a:pt x="921" y="912"/>
                  </a:cubicBezTo>
                  <a:cubicBezTo>
                    <a:pt x="940" y="884"/>
                    <a:pt x="949" y="856"/>
                    <a:pt x="949" y="828"/>
                  </a:cubicBezTo>
                  <a:lnTo>
                    <a:pt x="949" y="707"/>
                  </a:lnTo>
                  <a:cubicBezTo>
                    <a:pt x="1023" y="772"/>
                    <a:pt x="1107" y="819"/>
                    <a:pt x="1191" y="837"/>
                  </a:cubicBezTo>
                  <a:cubicBezTo>
                    <a:pt x="1213" y="845"/>
                    <a:pt x="1236" y="848"/>
                    <a:pt x="1259" y="848"/>
                  </a:cubicBezTo>
                  <a:cubicBezTo>
                    <a:pt x="1325" y="848"/>
                    <a:pt x="1391" y="820"/>
                    <a:pt x="1432" y="772"/>
                  </a:cubicBezTo>
                  <a:cubicBezTo>
                    <a:pt x="1442" y="763"/>
                    <a:pt x="1442" y="744"/>
                    <a:pt x="1442" y="735"/>
                  </a:cubicBezTo>
                  <a:lnTo>
                    <a:pt x="1442" y="633"/>
                  </a:lnTo>
                  <a:cubicBezTo>
                    <a:pt x="1498" y="624"/>
                    <a:pt x="1535" y="605"/>
                    <a:pt x="1563" y="558"/>
                  </a:cubicBezTo>
                  <a:cubicBezTo>
                    <a:pt x="1572" y="549"/>
                    <a:pt x="1581" y="540"/>
                    <a:pt x="1581" y="531"/>
                  </a:cubicBezTo>
                  <a:lnTo>
                    <a:pt x="1581" y="400"/>
                  </a:lnTo>
                  <a:lnTo>
                    <a:pt x="1535" y="438"/>
                  </a:lnTo>
                  <a:cubicBezTo>
                    <a:pt x="1516" y="428"/>
                    <a:pt x="1498" y="419"/>
                    <a:pt x="1470" y="410"/>
                  </a:cubicBezTo>
                  <a:cubicBezTo>
                    <a:pt x="1409" y="400"/>
                    <a:pt x="1349" y="396"/>
                    <a:pt x="1288" y="396"/>
                  </a:cubicBezTo>
                  <a:cubicBezTo>
                    <a:pt x="1228" y="396"/>
                    <a:pt x="1167" y="400"/>
                    <a:pt x="1107" y="410"/>
                  </a:cubicBezTo>
                  <a:cubicBezTo>
                    <a:pt x="1209" y="382"/>
                    <a:pt x="1293" y="326"/>
                    <a:pt x="1358" y="242"/>
                  </a:cubicBezTo>
                  <a:cubicBezTo>
                    <a:pt x="1367" y="233"/>
                    <a:pt x="1367" y="214"/>
                    <a:pt x="1367" y="196"/>
                  </a:cubicBezTo>
                  <a:lnTo>
                    <a:pt x="1367" y="84"/>
                  </a:lnTo>
                  <a:lnTo>
                    <a:pt x="1321" y="121"/>
                  </a:lnTo>
                  <a:cubicBezTo>
                    <a:pt x="1302" y="112"/>
                    <a:pt x="1274" y="103"/>
                    <a:pt x="1246" y="94"/>
                  </a:cubicBezTo>
                  <a:cubicBezTo>
                    <a:pt x="1225" y="86"/>
                    <a:pt x="1202" y="83"/>
                    <a:pt x="1180" y="83"/>
                  </a:cubicBezTo>
                  <a:cubicBezTo>
                    <a:pt x="1116" y="83"/>
                    <a:pt x="1053" y="111"/>
                    <a:pt x="1005" y="159"/>
                  </a:cubicBezTo>
                  <a:cubicBezTo>
                    <a:pt x="1042" y="94"/>
                    <a:pt x="995" y="28"/>
                    <a:pt x="902"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4" name="Google Shape;784;p30"/>
            <p:cNvSpPr/>
            <p:nvPr/>
          </p:nvSpPr>
          <p:spPr>
            <a:xfrm>
              <a:off x="1286041" y="3156023"/>
              <a:ext cx="179341" cy="110035"/>
            </a:xfrm>
            <a:custGeom>
              <a:avLst/>
              <a:gdLst/>
              <a:ahLst/>
              <a:cxnLst/>
              <a:rect l="l" t="t" r="r" b="b"/>
              <a:pathLst>
                <a:path w="1638" h="1005" extrusionOk="0">
                  <a:moveTo>
                    <a:pt x="840" y="0"/>
                  </a:moveTo>
                  <a:cubicBezTo>
                    <a:pt x="697" y="0"/>
                    <a:pt x="585" y="174"/>
                    <a:pt x="680" y="307"/>
                  </a:cubicBezTo>
                  <a:cubicBezTo>
                    <a:pt x="605" y="233"/>
                    <a:pt x="512" y="186"/>
                    <a:pt x="410" y="158"/>
                  </a:cubicBezTo>
                  <a:cubicBezTo>
                    <a:pt x="388" y="151"/>
                    <a:pt x="366" y="148"/>
                    <a:pt x="343" y="148"/>
                  </a:cubicBezTo>
                  <a:cubicBezTo>
                    <a:pt x="280" y="148"/>
                    <a:pt x="216" y="175"/>
                    <a:pt x="168" y="224"/>
                  </a:cubicBezTo>
                  <a:cubicBezTo>
                    <a:pt x="134" y="274"/>
                    <a:pt x="170" y="340"/>
                    <a:pt x="253" y="366"/>
                  </a:cubicBezTo>
                  <a:lnTo>
                    <a:pt x="253" y="366"/>
                  </a:lnTo>
                  <a:cubicBezTo>
                    <a:pt x="238" y="363"/>
                    <a:pt x="222" y="362"/>
                    <a:pt x="207" y="362"/>
                  </a:cubicBezTo>
                  <a:cubicBezTo>
                    <a:pt x="141" y="362"/>
                    <a:pt x="79" y="389"/>
                    <a:pt x="38" y="437"/>
                  </a:cubicBezTo>
                  <a:cubicBezTo>
                    <a:pt x="1" y="493"/>
                    <a:pt x="47" y="568"/>
                    <a:pt x="140" y="586"/>
                  </a:cubicBezTo>
                  <a:cubicBezTo>
                    <a:pt x="201" y="600"/>
                    <a:pt x="261" y="607"/>
                    <a:pt x="322" y="607"/>
                  </a:cubicBezTo>
                  <a:cubicBezTo>
                    <a:pt x="382" y="607"/>
                    <a:pt x="442" y="600"/>
                    <a:pt x="503" y="586"/>
                  </a:cubicBezTo>
                  <a:lnTo>
                    <a:pt x="503" y="586"/>
                  </a:lnTo>
                  <a:cubicBezTo>
                    <a:pt x="410" y="614"/>
                    <a:pt x="326" y="679"/>
                    <a:pt x="261" y="754"/>
                  </a:cubicBezTo>
                  <a:cubicBezTo>
                    <a:pt x="224" y="809"/>
                    <a:pt x="270" y="884"/>
                    <a:pt x="363" y="902"/>
                  </a:cubicBezTo>
                  <a:cubicBezTo>
                    <a:pt x="388" y="910"/>
                    <a:pt x="412" y="913"/>
                    <a:pt x="436" y="913"/>
                  </a:cubicBezTo>
                  <a:cubicBezTo>
                    <a:pt x="502" y="913"/>
                    <a:pt x="564" y="885"/>
                    <a:pt x="605" y="837"/>
                  </a:cubicBezTo>
                  <a:lnTo>
                    <a:pt x="605" y="837"/>
                  </a:lnTo>
                  <a:cubicBezTo>
                    <a:pt x="568" y="893"/>
                    <a:pt x="615" y="967"/>
                    <a:pt x="717" y="986"/>
                  </a:cubicBezTo>
                  <a:cubicBezTo>
                    <a:pt x="744" y="999"/>
                    <a:pt x="772" y="1005"/>
                    <a:pt x="798" y="1005"/>
                  </a:cubicBezTo>
                  <a:cubicBezTo>
                    <a:pt x="941" y="1005"/>
                    <a:pt x="1053" y="831"/>
                    <a:pt x="959" y="698"/>
                  </a:cubicBezTo>
                  <a:lnTo>
                    <a:pt x="959" y="698"/>
                  </a:lnTo>
                  <a:cubicBezTo>
                    <a:pt x="1033" y="772"/>
                    <a:pt x="1126" y="819"/>
                    <a:pt x="1228" y="847"/>
                  </a:cubicBezTo>
                  <a:cubicBezTo>
                    <a:pt x="1250" y="854"/>
                    <a:pt x="1273" y="857"/>
                    <a:pt x="1295" y="857"/>
                  </a:cubicBezTo>
                  <a:cubicBezTo>
                    <a:pt x="1358" y="857"/>
                    <a:pt x="1420" y="830"/>
                    <a:pt x="1461" y="781"/>
                  </a:cubicBezTo>
                  <a:cubicBezTo>
                    <a:pt x="1497" y="727"/>
                    <a:pt x="1454" y="664"/>
                    <a:pt x="1365" y="635"/>
                  </a:cubicBezTo>
                  <a:lnTo>
                    <a:pt x="1365" y="635"/>
                  </a:lnTo>
                  <a:cubicBezTo>
                    <a:pt x="1385" y="641"/>
                    <a:pt x="1405" y="643"/>
                    <a:pt x="1425" y="643"/>
                  </a:cubicBezTo>
                  <a:cubicBezTo>
                    <a:pt x="1489" y="643"/>
                    <a:pt x="1552" y="616"/>
                    <a:pt x="1600" y="568"/>
                  </a:cubicBezTo>
                  <a:cubicBezTo>
                    <a:pt x="1637" y="512"/>
                    <a:pt x="1591" y="447"/>
                    <a:pt x="1489" y="419"/>
                  </a:cubicBezTo>
                  <a:cubicBezTo>
                    <a:pt x="1428" y="405"/>
                    <a:pt x="1368" y="398"/>
                    <a:pt x="1307" y="398"/>
                  </a:cubicBezTo>
                  <a:cubicBezTo>
                    <a:pt x="1247" y="398"/>
                    <a:pt x="1186" y="405"/>
                    <a:pt x="1126" y="419"/>
                  </a:cubicBezTo>
                  <a:cubicBezTo>
                    <a:pt x="1228" y="391"/>
                    <a:pt x="1312" y="335"/>
                    <a:pt x="1377" y="251"/>
                  </a:cubicBezTo>
                  <a:cubicBezTo>
                    <a:pt x="1414" y="196"/>
                    <a:pt x="1368" y="131"/>
                    <a:pt x="1265" y="103"/>
                  </a:cubicBezTo>
                  <a:cubicBezTo>
                    <a:pt x="1244" y="95"/>
                    <a:pt x="1221" y="92"/>
                    <a:pt x="1199" y="92"/>
                  </a:cubicBezTo>
                  <a:cubicBezTo>
                    <a:pt x="1135" y="92"/>
                    <a:pt x="1072" y="120"/>
                    <a:pt x="1024" y="168"/>
                  </a:cubicBezTo>
                  <a:cubicBezTo>
                    <a:pt x="1061" y="112"/>
                    <a:pt x="1014" y="47"/>
                    <a:pt x="921" y="19"/>
                  </a:cubicBezTo>
                  <a:cubicBezTo>
                    <a:pt x="894" y="6"/>
                    <a:pt x="867" y="0"/>
                    <a:pt x="84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5" name="Google Shape;785;p30"/>
            <p:cNvSpPr/>
            <p:nvPr/>
          </p:nvSpPr>
          <p:spPr>
            <a:xfrm>
              <a:off x="1427609" y="3305694"/>
              <a:ext cx="278098" cy="129414"/>
            </a:xfrm>
            <a:custGeom>
              <a:avLst/>
              <a:gdLst/>
              <a:ahLst/>
              <a:cxnLst/>
              <a:rect l="l" t="t" r="r" b="b"/>
              <a:pathLst>
                <a:path w="2540" h="1182" extrusionOk="0">
                  <a:moveTo>
                    <a:pt x="0" y="0"/>
                  </a:moveTo>
                  <a:lnTo>
                    <a:pt x="0" y="372"/>
                  </a:lnTo>
                  <a:cubicBezTo>
                    <a:pt x="0" y="930"/>
                    <a:pt x="670" y="1181"/>
                    <a:pt x="1265" y="1181"/>
                  </a:cubicBezTo>
                  <a:cubicBezTo>
                    <a:pt x="1860"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6" name="Google Shape;786;p30"/>
            <p:cNvSpPr/>
            <p:nvPr/>
          </p:nvSpPr>
          <p:spPr>
            <a:xfrm>
              <a:off x="1427609" y="3219088"/>
              <a:ext cx="278098" cy="176275"/>
            </a:xfrm>
            <a:custGeom>
              <a:avLst/>
              <a:gdLst/>
              <a:ahLst/>
              <a:cxnLst/>
              <a:rect l="l" t="t" r="r" b="b"/>
              <a:pathLst>
                <a:path w="2540" h="1610" extrusionOk="0">
                  <a:moveTo>
                    <a:pt x="1256" y="1"/>
                  </a:moveTo>
                  <a:cubicBezTo>
                    <a:pt x="698" y="1"/>
                    <a:pt x="0" y="233"/>
                    <a:pt x="0" y="791"/>
                  </a:cubicBezTo>
                  <a:cubicBezTo>
                    <a:pt x="0" y="1359"/>
                    <a:pt x="670" y="1610"/>
                    <a:pt x="1265" y="1610"/>
                  </a:cubicBezTo>
                  <a:cubicBezTo>
                    <a:pt x="1851" y="1610"/>
                    <a:pt x="2539" y="135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7" name="Google Shape;787;p30"/>
            <p:cNvSpPr/>
            <p:nvPr/>
          </p:nvSpPr>
          <p:spPr>
            <a:xfrm>
              <a:off x="1442828" y="3226205"/>
              <a:ext cx="246566" cy="155910"/>
            </a:xfrm>
            <a:custGeom>
              <a:avLst/>
              <a:gdLst/>
              <a:ahLst/>
              <a:cxnLst/>
              <a:rect l="l" t="t" r="r" b="b"/>
              <a:pathLst>
                <a:path w="2252" h="1424" extrusionOk="0">
                  <a:moveTo>
                    <a:pt x="1117" y="1"/>
                  </a:moveTo>
                  <a:cubicBezTo>
                    <a:pt x="624" y="1"/>
                    <a:pt x="1" y="206"/>
                    <a:pt x="1" y="698"/>
                  </a:cubicBezTo>
                  <a:cubicBezTo>
                    <a:pt x="1" y="1191"/>
                    <a:pt x="596" y="1424"/>
                    <a:pt x="1126" y="1424"/>
                  </a:cubicBezTo>
                  <a:cubicBezTo>
                    <a:pt x="1647" y="1424"/>
                    <a:pt x="2251" y="1201"/>
                    <a:pt x="2251" y="698"/>
                  </a:cubicBezTo>
                  <a:cubicBezTo>
                    <a:pt x="2251" y="206"/>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8" name="Google Shape;788;p30"/>
            <p:cNvSpPr/>
            <p:nvPr/>
          </p:nvSpPr>
          <p:spPr>
            <a:xfrm>
              <a:off x="1441842" y="3226205"/>
              <a:ext cx="247551" cy="85729"/>
            </a:xfrm>
            <a:custGeom>
              <a:avLst/>
              <a:gdLst/>
              <a:ahLst/>
              <a:cxnLst/>
              <a:rect l="l" t="t" r="r" b="b"/>
              <a:pathLst>
                <a:path w="2261" h="783" extrusionOk="0">
                  <a:moveTo>
                    <a:pt x="1126" y="1"/>
                  </a:moveTo>
                  <a:cubicBezTo>
                    <a:pt x="614" y="1"/>
                    <a:pt x="10" y="206"/>
                    <a:pt x="10" y="698"/>
                  </a:cubicBezTo>
                  <a:cubicBezTo>
                    <a:pt x="1" y="726"/>
                    <a:pt x="1" y="745"/>
                    <a:pt x="10" y="773"/>
                  </a:cubicBezTo>
                  <a:cubicBezTo>
                    <a:pt x="75" y="336"/>
                    <a:pt x="661" y="140"/>
                    <a:pt x="1126" y="140"/>
                  </a:cubicBezTo>
                  <a:cubicBezTo>
                    <a:pt x="1609" y="140"/>
                    <a:pt x="2204" y="336"/>
                    <a:pt x="2260" y="782"/>
                  </a:cubicBezTo>
                  <a:cubicBezTo>
                    <a:pt x="2260" y="754"/>
                    <a:pt x="2260" y="736"/>
                    <a:pt x="2260" y="708"/>
                  </a:cubicBezTo>
                  <a:cubicBezTo>
                    <a:pt x="2260" y="21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9" name="Google Shape;789;p30"/>
            <p:cNvSpPr/>
            <p:nvPr/>
          </p:nvSpPr>
          <p:spPr>
            <a:xfrm>
              <a:off x="1480492" y="3260913"/>
              <a:ext cx="173209" cy="108174"/>
            </a:xfrm>
            <a:custGeom>
              <a:avLst/>
              <a:gdLst/>
              <a:ahLst/>
              <a:cxnLst/>
              <a:rect l="l" t="t" r="r" b="b"/>
              <a:pathLst>
                <a:path w="1582" h="988" extrusionOk="0">
                  <a:moveTo>
                    <a:pt x="1349" y="633"/>
                  </a:moveTo>
                  <a:cubicBezTo>
                    <a:pt x="1368" y="633"/>
                    <a:pt x="1387" y="637"/>
                    <a:pt x="1405" y="637"/>
                  </a:cubicBezTo>
                  <a:cubicBezTo>
                    <a:pt x="1414" y="637"/>
                    <a:pt x="1424" y="636"/>
                    <a:pt x="1433" y="633"/>
                  </a:cubicBezTo>
                  <a:lnTo>
                    <a:pt x="1433" y="633"/>
                  </a:lnTo>
                  <a:lnTo>
                    <a:pt x="1414" y="660"/>
                  </a:lnTo>
                  <a:cubicBezTo>
                    <a:pt x="1396" y="642"/>
                    <a:pt x="1368" y="633"/>
                    <a:pt x="1349" y="633"/>
                  </a:cubicBezTo>
                  <a:close/>
                  <a:moveTo>
                    <a:pt x="839" y="0"/>
                  </a:moveTo>
                  <a:cubicBezTo>
                    <a:pt x="792" y="0"/>
                    <a:pt x="743" y="15"/>
                    <a:pt x="698" y="47"/>
                  </a:cubicBezTo>
                  <a:lnTo>
                    <a:pt x="633" y="56"/>
                  </a:lnTo>
                  <a:lnTo>
                    <a:pt x="633" y="149"/>
                  </a:lnTo>
                  <a:cubicBezTo>
                    <a:pt x="633" y="205"/>
                    <a:pt x="643" y="251"/>
                    <a:pt x="661" y="298"/>
                  </a:cubicBezTo>
                  <a:cubicBezTo>
                    <a:pt x="587" y="223"/>
                    <a:pt x="494" y="177"/>
                    <a:pt x="391" y="149"/>
                  </a:cubicBezTo>
                  <a:cubicBezTo>
                    <a:pt x="370" y="143"/>
                    <a:pt x="347" y="140"/>
                    <a:pt x="324" y="140"/>
                  </a:cubicBezTo>
                  <a:cubicBezTo>
                    <a:pt x="279" y="140"/>
                    <a:pt x="233" y="152"/>
                    <a:pt x="196" y="177"/>
                  </a:cubicBezTo>
                  <a:lnTo>
                    <a:pt x="140" y="130"/>
                  </a:lnTo>
                  <a:lnTo>
                    <a:pt x="140" y="251"/>
                  </a:lnTo>
                  <a:cubicBezTo>
                    <a:pt x="140" y="307"/>
                    <a:pt x="187" y="344"/>
                    <a:pt x="252" y="363"/>
                  </a:cubicBezTo>
                  <a:cubicBezTo>
                    <a:pt x="232" y="359"/>
                    <a:pt x="209" y="357"/>
                    <a:pt x="185" y="357"/>
                  </a:cubicBezTo>
                  <a:cubicBezTo>
                    <a:pt x="144" y="357"/>
                    <a:pt x="101" y="364"/>
                    <a:pt x="66" y="381"/>
                  </a:cubicBezTo>
                  <a:lnTo>
                    <a:pt x="1" y="344"/>
                  </a:lnTo>
                  <a:lnTo>
                    <a:pt x="1" y="474"/>
                  </a:lnTo>
                  <a:cubicBezTo>
                    <a:pt x="1" y="521"/>
                    <a:pt x="47" y="558"/>
                    <a:pt x="122" y="577"/>
                  </a:cubicBezTo>
                  <a:cubicBezTo>
                    <a:pt x="182" y="591"/>
                    <a:pt x="243" y="598"/>
                    <a:pt x="303" y="598"/>
                  </a:cubicBezTo>
                  <a:cubicBezTo>
                    <a:pt x="364" y="598"/>
                    <a:pt x="424" y="591"/>
                    <a:pt x="484" y="577"/>
                  </a:cubicBezTo>
                  <a:lnTo>
                    <a:pt x="484" y="577"/>
                  </a:lnTo>
                  <a:cubicBezTo>
                    <a:pt x="410" y="605"/>
                    <a:pt x="345" y="642"/>
                    <a:pt x="289" y="688"/>
                  </a:cubicBezTo>
                  <a:lnTo>
                    <a:pt x="224" y="660"/>
                  </a:lnTo>
                  <a:lnTo>
                    <a:pt x="224" y="781"/>
                  </a:lnTo>
                  <a:cubicBezTo>
                    <a:pt x="224" y="828"/>
                    <a:pt x="271" y="874"/>
                    <a:pt x="345" y="893"/>
                  </a:cubicBezTo>
                  <a:cubicBezTo>
                    <a:pt x="367" y="900"/>
                    <a:pt x="389" y="904"/>
                    <a:pt x="412" y="904"/>
                  </a:cubicBezTo>
                  <a:cubicBezTo>
                    <a:pt x="475" y="904"/>
                    <a:pt x="539" y="876"/>
                    <a:pt x="587" y="828"/>
                  </a:cubicBezTo>
                  <a:lnTo>
                    <a:pt x="587" y="828"/>
                  </a:lnTo>
                  <a:cubicBezTo>
                    <a:pt x="550" y="884"/>
                    <a:pt x="596" y="958"/>
                    <a:pt x="689" y="977"/>
                  </a:cubicBezTo>
                  <a:cubicBezTo>
                    <a:pt x="711" y="984"/>
                    <a:pt x="733" y="987"/>
                    <a:pt x="756" y="987"/>
                  </a:cubicBezTo>
                  <a:cubicBezTo>
                    <a:pt x="819" y="987"/>
                    <a:pt x="883" y="960"/>
                    <a:pt x="931" y="911"/>
                  </a:cubicBezTo>
                  <a:cubicBezTo>
                    <a:pt x="949" y="884"/>
                    <a:pt x="959" y="856"/>
                    <a:pt x="959" y="828"/>
                  </a:cubicBezTo>
                  <a:lnTo>
                    <a:pt x="959" y="819"/>
                  </a:lnTo>
                  <a:cubicBezTo>
                    <a:pt x="959" y="809"/>
                    <a:pt x="959" y="800"/>
                    <a:pt x="959" y="791"/>
                  </a:cubicBezTo>
                  <a:lnTo>
                    <a:pt x="959" y="707"/>
                  </a:lnTo>
                  <a:cubicBezTo>
                    <a:pt x="1024" y="772"/>
                    <a:pt x="1108" y="819"/>
                    <a:pt x="1201" y="837"/>
                  </a:cubicBezTo>
                  <a:cubicBezTo>
                    <a:pt x="1222" y="844"/>
                    <a:pt x="1245" y="848"/>
                    <a:pt x="1267" y="848"/>
                  </a:cubicBezTo>
                  <a:cubicBezTo>
                    <a:pt x="1331" y="848"/>
                    <a:pt x="1394" y="820"/>
                    <a:pt x="1442" y="772"/>
                  </a:cubicBezTo>
                  <a:cubicBezTo>
                    <a:pt x="1452" y="763"/>
                    <a:pt x="1452" y="744"/>
                    <a:pt x="1452" y="735"/>
                  </a:cubicBezTo>
                  <a:lnTo>
                    <a:pt x="1452" y="633"/>
                  </a:lnTo>
                  <a:cubicBezTo>
                    <a:pt x="1498" y="623"/>
                    <a:pt x="1545" y="595"/>
                    <a:pt x="1572" y="558"/>
                  </a:cubicBezTo>
                  <a:cubicBezTo>
                    <a:pt x="1572" y="549"/>
                    <a:pt x="1582" y="540"/>
                    <a:pt x="1582" y="521"/>
                  </a:cubicBezTo>
                  <a:lnTo>
                    <a:pt x="1582" y="391"/>
                  </a:lnTo>
                  <a:lnTo>
                    <a:pt x="1545" y="437"/>
                  </a:lnTo>
                  <a:cubicBezTo>
                    <a:pt x="1526" y="428"/>
                    <a:pt x="1498" y="419"/>
                    <a:pt x="1480" y="419"/>
                  </a:cubicBezTo>
                  <a:cubicBezTo>
                    <a:pt x="1419" y="405"/>
                    <a:pt x="1359" y="398"/>
                    <a:pt x="1298" y="398"/>
                  </a:cubicBezTo>
                  <a:cubicBezTo>
                    <a:pt x="1238" y="398"/>
                    <a:pt x="1177" y="405"/>
                    <a:pt x="1117" y="419"/>
                  </a:cubicBezTo>
                  <a:cubicBezTo>
                    <a:pt x="1210" y="381"/>
                    <a:pt x="1294" y="326"/>
                    <a:pt x="1359" y="251"/>
                  </a:cubicBezTo>
                  <a:cubicBezTo>
                    <a:pt x="1368" y="233"/>
                    <a:pt x="1377" y="214"/>
                    <a:pt x="1368" y="195"/>
                  </a:cubicBezTo>
                  <a:lnTo>
                    <a:pt x="1368" y="84"/>
                  </a:lnTo>
                  <a:lnTo>
                    <a:pt x="1331" y="121"/>
                  </a:lnTo>
                  <a:cubicBezTo>
                    <a:pt x="1303" y="112"/>
                    <a:pt x="1275" y="102"/>
                    <a:pt x="1256" y="93"/>
                  </a:cubicBezTo>
                  <a:cubicBezTo>
                    <a:pt x="1232" y="86"/>
                    <a:pt x="1208" y="82"/>
                    <a:pt x="1184" y="82"/>
                  </a:cubicBezTo>
                  <a:cubicBezTo>
                    <a:pt x="1117" y="82"/>
                    <a:pt x="1056" y="110"/>
                    <a:pt x="1015" y="158"/>
                  </a:cubicBezTo>
                  <a:cubicBezTo>
                    <a:pt x="1052" y="102"/>
                    <a:pt x="1005" y="28"/>
                    <a:pt x="903" y="9"/>
                  </a:cubicBezTo>
                  <a:cubicBezTo>
                    <a:pt x="882" y="4"/>
                    <a:pt x="861" y="0"/>
                    <a:pt x="839"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0" name="Google Shape;790;p30"/>
            <p:cNvSpPr/>
            <p:nvPr/>
          </p:nvSpPr>
          <p:spPr>
            <a:xfrm>
              <a:off x="1479506" y="3247446"/>
              <a:ext cx="178246" cy="109925"/>
            </a:xfrm>
            <a:custGeom>
              <a:avLst/>
              <a:gdLst/>
              <a:ahLst/>
              <a:cxnLst/>
              <a:rect l="l" t="t" r="r" b="b"/>
              <a:pathLst>
                <a:path w="1628" h="1004" extrusionOk="0">
                  <a:moveTo>
                    <a:pt x="845" y="1"/>
                  </a:moveTo>
                  <a:cubicBezTo>
                    <a:pt x="782" y="1"/>
                    <a:pt x="721" y="29"/>
                    <a:pt x="679" y="77"/>
                  </a:cubicBezTo>
                  <a:cubicBezTo>
                    <a:pt x="633" y="151"/>
                    <a:pt x="633" y="244"/>
                    <a:pt x="679" y="309"/>
                  </a:cubicBezTo>
                  <a:cubicBezTo>
                    <a:pt x="605" y="235"/>
                    <a:pt x="512" y="188"/>
                    <a:pt x="410" y="160"/>
                  </a:cubicBezTo>
                  <a:cubicBezTo>
                    <a:pt x="385" y="153"/>
                    <a:pt x="361" y="150"/>
                    <a:pt x="338" y="150"/>
                  </a:cubicBezTo>
                  <a:cubicBezTo>
                    <a:pt x="271" y="150"/>
                    <a:pt x="209" y="177"/>
                    <a:pt x="168" y="225"/>
                  </a:cubicBezTo>
                  <a:cubicBezTo>
                    <a:pt x="132" y="280"/>
                    <a:pt x="175" y="343"/>
                    <a:pt x="263" y="372"/>
                  </a:cubicBezTo>
                  <a:lnTo>
                    <a:pt x="263" y="372"/>
                  </a:lnTo>
                  <a:cubicBezTo>
                    <a:pt x="244" y="366"/>
                    <a:pt x="224" y="363"/>
                    <a:pt x="204" y="363"/>
                  </a:cubicBezTo>
                  <a:cubicBezTo>
                    <a:pt x="141" y="363"/>
                    <a:pt x="79" y="391"/>
                    <a:pt x="38" y="439"/>
                  </a:cubicBezTo>
                  <a:cubicBezTo>
                    <a:pt x="1" y="495"/>
                    <a:pt x="47" y="560"/>
                    <a:pt x="140" y="588"/>
                  </a:cubicBezTo>
                  <a:cubicBezTo>
                    <a:pt x="201" y="597"/>
                    <a:pt x="261" y="602"/>
                    <a:pt x="321" y="602"/>
                  </a:cubicBezTo>
                  <a:cubicBezTo>
                    <a:pt x="382" y="602"/>
                    <a:pt x="442" y="597"/>
                    <a:pt x="503" y="588"/>
                  </a:cubicBezTo>
                  <a:lnTo>
                    <a:pt x="503" y="588"/>
                  </a:lnTo>
                  <a:cubicBezTo>
                    <a:pt x="400" y="616"/>
                    <a:pt x="317" y="672"/>
                    <a:pt x="261" y="756"/>
                  </a:cubicBezTo>
                  <a:cubicBezTo>
                    <a:pt x="224" y="811"/>
                    <a:pt x="270" y="876"/>
                    <a:pt x="363" y="904"/>
                  </a:cubicBezTo>
                  <a:cubicBezTo>
                    <a:pt x="385" y="912"/>
                    <a:pt x="408" y="915"/>
                    <a:pt x="430" y="915"/>
                  </a:cubicBezTo>
                  <a:cubicBezTo>
                    <a:pt x="494" y="915"/>
                    <a:pt x="557" y="887"/>
                    <a:pt x="605" y="839"/>
                  </a:cubicBezTo>
                  <a:lnTo>
                    <a:pt x="605" y="839"/>
                  </a:lnTo>
                  <a:cubicBezTo>
                    <a:pt x="568" y="895"/>
                    <a:pt x="614" y="960"/>
                    <a:pt x="707" y="988"/>
                  </a:cubicBezTo>
                  <a:cubicBezTo>
                    <a:pt x="734" y="999"/>
                    <a:pt x="761" y="1004"/>
                    <a:pt x="786" y="1004"/>
                  </a:cubicBezTo>
                  <a:cubicBezTo>
                    <a:pt x="936" y="1004"/>
                    <a:pt x="1045" y="833"/>
                    <a:pt x="949" y="690"/>
                  </a:cubicBezTo>
                  <a:lnTo>
                    <a:pt x="949" y="690"/>
                  </a:lnTo>
                  <a:cubicBezTo>
                    <a:pt x="1024" y="765"/>
                    <a:pt x="1117" y="821"/>
                    <a:pt x="1219" y="849"/>
                  </a:cubicBezTo>
                  <a:cubicBezTo>
                    <a:pt x="1241" y="856"/>
                    <a:pt x="1263" y="859"/>
                    <a:pt x="1286" y="859"/>
                  </a:cubicBezTo>
                  <a:cubicBezTo>
                    <a:pt x="1349" y="859"/>
                    <a:pt x="1413" y="831"/>
                    <a:pt x="1461" y="783"/>
                  </a:cubicBezTo>
                  <a:cubicBezTo>
                    <a:pt x="1494" y="725"/>
                    <a:pt x="1460" y="666"/>
                    <a:pt x="1385" y="642"/>
                  </a:cubicBezTo>
                  <a:lnTo>
                    <a:pt x="1385" y="642"/>
                  </a:lnTo>
                  <a:cubicBezTo>
                    <a:pt x="1398" y="644"/>
                    <a:pt x="1412" y="645"/>
                    <a:pt x="1425" y="645"/>
                  </a:cubicBezTo>
                  <a:cubicBezTo>
                    <a:pt x="1489" y="645"/>
                    <a:pt x="1552" y="618"/>
                    <a:pt x="1600" y="570"/>
                  </a:cubicBezTo>
                  <a:cubicBezTo>
                    <a:pt x="1628" y="504"/>
                    <a:pt x="1581" y="439"/>
                    <a:pt x="1489" y="411"/>
                  </a:cubicBezTo>
                  <a:cubicBezTo>
                    <a:pt x="1428" y="402"/>
                    <a:pt x="1368" y="397"/>
                    <a:pt x="1307" y="397"/>
                  </a:cubicBezTo>
                  <a:cubicBezTo>
                    <a:pt x="1247" y="397"/>
                    <a:pt x="1186" y="402"/>
                    <a:pt x="1126" y="411"/>
                  </a:cubicBezTo>
                  <a:cubicBezTo>
                    <a:pt x="1219" y="384"/>
                    <a:pt x="1303" y="328"/>
                    <a:pt x="1368" y="244"/>
                  </a:cubicBezTo>
                  <a:cubicBezTo>
                    <a:pt x="1405" y="188"/>
                    <a:pt x="1358" y="123"/>
                    <a:pt x="1265" y="95"/>
                  </a:cubicBezTo>
                  <a:cubicBezTo>
                    <a:pt x="1241" y="88"/>
                    <a:pt x="1217" y="84"/>
                    <a:pt x="1193" y="84"/>
                  </a:cubicBezTo>
                  <a:cubicBezTo>
                    <a:pt x="1126" y="84"/>
                    <a:pt x="1065" y="112"/>
                    <a:pt x="1024" y="160"/>
                  </a:cubicBezTo>
                  <a:cubicBezTo>
                    <a:pt x="1061" y="105"/>
                    <a:pt x="1014" y="39"/>
                    <a:pt x="912" y="12"/>
                  </a:cubicBezTo>
                  <a:cubicBezTo>
                    <a:pt x="890" y="4"/>
                    <a:pt x="868" y="1"/>
                    <a:pt x="84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1" name="Google Shape;791;p30"/>
            <p:cNvSpPr/>
            <p:nvPr/>
          </p:nvSpPr>
          <p:spPr>
            <a:xfrm>
              <a:off x="1541586" y="3428868"/>
              <a:ext cx="278098" cy="130400"/>
            </a:xfrm>
            <a:custGeom>
              <a:avLst/>
              <a:gdLst/>
              <a:ahLst/>
              <a:cxnLst/>
              <a:rect l="l" t="t" r="r" b="b"/>
              <a:pathLst>
                <a:path w="2540" h="1191" extrusionOk="0">
                  <a:moveTo>
                    <a:pt x="1" y="1"/>
                  </a:moveTo>
                  <a:lnTo>
                    <a:pt x="1" y="373"/>
                  </a:lnTo>
                  <a:cubicBezTo>
                    <a:pt x="1" y="930"/>
                    <a:pt x="670" y="1191"/>
                    <a:pt x="1266" y="1191"/>
                  </a:cubicBezTo>
                  <a:cubicBezTo>
                    <a:pt x="1851" y="1191"/>
                    <a:pt x="2540" y="940"/>
                    <a:pt x="2540" y="373"/>
                  </a:cubicBezTo>
                  <a:lnTo>
                    <a:pt x="254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2" name="Google Shape;792;p30"/>
            <p:cNvSpPr/>
            <p:nvPr/>
          </p:nvSpPr>
          <p:spPr>
            <a:xfrm>
              <a:off x="1541586" y="3343358"/>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40" y="1358"/>
                    <a:pt x="2540" y="791"/>
                  </a:cubicBezTo>
                  <a:cubicBezTo>
                    <a:pt x="2540" y="233"/>
                    <a:pt x="1824"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3" name="Google Shape;793;p30"/>
            <p:cNvSpPr/>
            <p:nvPr/>
          </p:nvSpPr>
          <p:spPr>
            <a:xfrm>
              <a:off x="1556914" y="3350474"/>
              <a:ext cx="246456" cy="155910"/>
            </a:xfrm>
            <a:custGeom>
              <a:avLst/>
              <a:gdLst/>
              <a:ahLst/>
              <a:cxnLst/>
              <a:rect l="l" t="t" r="r" b="b"/>
              <a:pathLst>
                <a:path w="2251" h="1424" extrusionOk="0">
                  <a:moveTo>
                    <a:pt x="1116" y="1"/>
                  </a:moveTo>
                  <a:cubicBezTo>
                    <a:pt x="623" y="1"/>
                    <a:pt x="0" y="205"/>
                    <a:pt x="0" y="698"/>
                  </a:cubicBezTo>
                  <a:cubicBezTo>
                    <a:pt x="0" y="1191"/>
                    <a:pt x="596" y="1423"/>
                    <a:pt x="1116" y="1423"/>
                  </a:cubicBezTo>
                  <a:cubicBezTo>
                    <a:pt x="1646" y="1423"/>
                    <a:pt x="2251" y="1200"/>
                    <a:pt x="2251" y="707"/>
                  </a:cubicBezTo>
                  <a:cubicBezTo>
                    <a:pt x="2251" y="20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4" name="Google Shape;794;p30"/>
            <p:cNvSpPr/>
            <p:nvPr/>
          </p:nvSpPr>
          <p:spPr>
            <a:xfrm>
              <a:off x="1555929" y="3350474"/>
              <a:ext cx="247442" cy="85619"/>
            </a:xfrm>
            <a:custGeom>
              <a:avLst/>
              <a:gdLst/>
              <a:ahLst/>
              <a:cxnLst/>
              <a:rect l="l" t="t" r="r" b="b"/>
              <a:pathLst>
                <a:path w="2260" h="782" extrusionOk="0">
                  <a:moveTo>
                    <a:pt x="1116" y="1"/>
                  </a:moveTo>
                  <a:cubicBezTo>
                    <a:pt x="614" y="1"/>
                    <a:pt x="0" y="205"/>
                    <a:pt x="0" y="698"/>
                  </a:cubicBezTo>
                  <a:cubicBezTo>
                    <a:pt x="0" y="717"/>
                    <a:pt x="0" y="744"/>
                    <a:pt x="0" y="772"/>
                  </a:cubicBezTo>
                  <a:cubicBezTo>
                    <a:pt x="74" y="326"/>
                    <a:pt x="660" y="140"/>
                    <a:pt x="1125" y="140"/>
                  </a:cubicBezTo>
                  <a:cubicBezTo>
                    <a:pt x="1609" y="140"/>
                    <a:pt x="2195" y="335"/>
                    <a:pt x="2250" y="782"/>
                  </a:cubicBezTo>
                  <a:cubicBezTo>
                    <a:pt x="2260" y="754"/>
                    <a:pt x="2260" y="726"/>
                    <a:pt x="2250" y="707"/>
                  </a:cubicBezTo>
                  <a:cubicBezTo>
                    <a:pt x="2250" y="214"/>
                    <a:pt x="1627" y="1"/>
                    <a:pt x="111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5" name="Google Shape;795;p30"/>
            <p:cNvSpPr/>
            <p:nvPr/>
          </p:nvSpPr>
          <p:spPr>
            <a:xfrm>
              <a:off x="1594578" y="3385073"/>
              <a:ext cx="173209" cy="108174"/>
            </a:xfrm>
            <a:custGeom>
              <a:avLst/>
              <a:gdLst/>
              <a:ahLst/>
              <a:cxnLst/>
              <a:rect l="l" t="t" r="r" b="b"/>
              <a:pathLst>
                <a:path w="1582" h="988" extrusionOk="0">
                  <a:moveTo>
                    <a:pt x="1340" y="624"/>
                  </a:moveTo>
                  <a:cubicBezTo>
                    <a:pt x="1367" y="633"/>
                    <a:pt x="1405" y="633"/>
                    <a:pt x="1433" y="633"/>
                  </a:cubicBezTo>
                  <a:lnTo>
                    <a:pt x="1414" y="652"/>
                  </a:lnTo>
                  <a:cubicBezTo>
                    <a:pt x="1386" y="642"/>
                    <a:pt x="1367" y="633"/>
                    <a:pt x="1340" y="624"/>
                  </a:cubicBezTo>
                  <a:close/>
                  <a:moveTo>
                    <a:pt x="940" y="689"/>
                  </a:moveTo>
                  <a:lnTo>
                    <a:pt x="949" y="698"/>
                  </a:lnTo>
                  <a:lnTo>
                    <a:pt x="949" y="707"/>
                  </a:lnTo>
                  <a:lnTo>
                    <a:pt x="940" y="689"/>
                  </a:lnTo>
                  <a:close/>
                  <a:moveTo>
                    <a:pt x="833" y="1"/>
                  </a:moveTo>
                  <a:cubicBezTo>
                    <a:pt x="785" y="1"/>
                    <a:pt x="735" y="13"/>
                    <a:pt x="698" y="38"/>
                  </a:cubicBezTo>
                  <a:lnTo>
                    <a:pt x="633" y="47"/>
                  </a:lnTo>
                  <a:lnTo>
                    <a:pt x="633" y="149"/>
                  </a:lnTo>
                  <a:cubicBezTo>
                    <a:pt x="633" y="205"/>
                    <a:pt x="642" y="252"/>
                    <a:pt x="661" y="298"/>
                  </a:cubicBezTo>
                  <a:cubicBezTo>
                    <a:pt x="586" y="224"/>
                    <a:pt x="493" y="168"/>
                    <a:pt x="391" y="149"/>
                  </a:cubicBezTo>
                  <a:cubicBezTo>
                    <a:pt x="368" y="143"/>
                    <a:pt x="344" y="140"/>
                    <a:pt x="320" y="140"/>
                  </a:cubicBezTo>
                  <a:cubicBezTo>
                    <a:pt x="276" y="140"/>
                    <a:pt x="232" y="150"/>
                    <a:pt x="196" y="168"/>
                  </a:cubicBezTo>
                  <a:lnTo>
                    <a:pt x="140" y="122"/>
                  </a:lnTo>
                  <a:lnTo>
                    <a:pt x="140" y="252"/>
                  </a:lnTo>
                  <a:cubicBezTo>
                    <a:pt x="140" y="297"/>
                    <a:pt x="174" y="341"/>
                    <a:pt x="244" y="361"/>
                  </a:cubicBezTo>
                  <a:lnTo>
                    <a:pt x="244" y="361"/>
                  </a:lnTo>
                  <a:cubicBezTo>
                    <a:pt x="223" y="356"/>
                    <a:pt x="203" y="354"/>
                    <a:pt x="183" y="354"/>
                  </a:cubicBezTo>
                  <a:cubicBezTo>
                    <a:pt x="141" y="354"/>
                    <a:pt x="102" y="364"/>
                    <a:pt x="66" y="382"/>
                  </a:cubicBezTo>
                  <a:lnTo>
                    <a:pt x="0" y="345"/>
                  </a:lnTo>
                  <a:lnTo>
                    <a:pt x="0" y="466"/>
                  </a:lnTo>
                  <a:cubicBezTo>
                    <a:pt x="0" y="512"/>
                    <a:pt x="47" y="559"/>
                    <a:pt x="121" y="577"/>
                  </a:cubicBezTo>
                  <a:cubicBezTo>
                    <a:pt x="182" y="587"/>
                    <a:pt x="242" y="591"/>
                    <a:pt x="303" y="591"/>
                  </a:cubicBezTo>
                  <a:cubicBezTo>
                    <a:pt x="363" y="591"/>
                    <a:pt x="424" y="587"/>
                    <a:pt x="484" y="577"/>
                  </a:cubicBezTo>
                  <a:lnTo>
                    <a:pt x="484" y="577"/>
                  </a:lnTo>
                  <a:cubicBezTo>
                    <a:pt x="410" y="605"/>
                    <a:pt x="345" y="642"/>
                    <a:pt x="289" y="689"/>
                  </a:cubicBezTo>
                  <a:lnTo>
                    <a:pt x="224" y="661"/>
                  </a:lnTo>
                  <a:lnTo>
                    <a:pt x="224" y="773"/>
                  </a:lnTo>
                  <a:cubicBezTo>
                    <a:pt x="224" y="819"/>
                    <a:pt x="270" y="866"/>
                    <a:pt x="345" y="893"/>
                  </a:cubicBezTo>
                  <a:cubicBezTo>
                    <a:pt x="366" y="901"/>
                    <a:pt x="389" y="904"/>
                    <a:pt x="411" y="904"/>
                  </a:cubicBezTo>
                  <a:cubicBezTo>
                    <a:pt x="474" y="904"/>
                    <a:pt x="536" y="876"/>
                    <a:pt x="577" y="828"/>
                  </a:cubicBezTo>
                  <a:lnTo>
                    <a:pt x="577" y="828"/>
                  </a:lnTo>
                  <a:cubicBezTo>
                    <a:pt x="540" y="884"/>
                    <a:pt x="596" y="949"/>
                    <a:pt x="689" y="977"/>
                  </a:cubicBezTo>
                  <a:cubicBezTo>
                    <a:pt x="710" y="984"/>
                    <a:pt x="733" y="988"/>
                    <a:pt x="755" y="988"/>
                  </a:cubicBezTo>
                  <a:cubicBezTo>
                    <a:pt x="819" y="988"/>
                    <a:pt x="882" y="960"/>
                    <a:pt x="930" y="912"/>
                  </a:cubicBezTo>
                  <a:cubicBezTo>
                    <a:pt x="940" y="884"/>
                    <a:pt x="949" y="856"/>
                    <a:pt x="958" y="828"/>
                  </a:cubicBezTo>
                  <a:cubicBezTo>
                    <a:pt x="958" y="810"/>
                    <a:pt x="958" y="800"/>
                    <a:pt x="958" y="791"/>
                  </a:cubicBezTo>
                  <a:lnTo>
                    <a:pt x="958" y="717"/>
                  </a:lnTo>
                  <a:cubicBezTo>
                    <a:pt x="1023" y="773"/>
                    <a:pt x="1107" y="819"/>
                    <a:pt x="1200" y="838"/>
                  </a:cubicBezTo>
                  <a:cubicBezTo>
                    <a:pt x="1222" y="845"/>
                    <a:pt x="1244" y="848"/>
                    <a:pt x="1267" y="848"/>
                  </a:cubicBezTo>
                  <a:cubicBezTo>
                    <a:pt x="1330" y="848"/>
                    <a:pt x="1394" y="821"/>
                    <a:pt x="1442" y="773"/>
                  </a:cubicBezTo>
                  <a:cubicBezTo>
                    <a:pt x="1442" y="763"/>
                    <a:pt x="1451" y="745"/>
                    <a:pt x="1451" y="735"/>
                  </a:cubicBezTo>
                  <a:lnTo>
                    <a:pt x="1451" y="633"/>
                  </a:lnTo>
                  <a:cubicBezTo>
                    <a:pt x="1498" y="624"/>
                    <a:pt x="1535" y="605"/>
                    <a:pt x="1563" y="568"/>
                  </a:cubicBezTo>
                  <a:cubicBezTo>
                    <a:pt x="1572" y="549"/>
                    <a:pt x="1581" y="540"/>
                    <a:pt x="1581" y="531"/>
                  </a:cubicBezTo>
                  <a:lnTo>
                    <a:pt x="1581" y="401"/>
                  </a:lnTo>
                  <a:lnTo>
                    <a:pt x="1544" y="438"/>
                  </a:lnTo>
                  <a:cubicBezTo>
                    <a:pt x="1516" y="428"/>
                    <a:pt x="1498" y="419"/>
                    <a:pt x="1479" y="410"/>
                  </a:cubicBezTo>
                  <a:cubicBezTo>
                    <a:pt x="1419" y="401"/>
                    <a:pt x="1356" y="396"/>
                    <a:pt x="1293" y="396"/>
                  </a:cubicBezTo>
                  <a:cubicBezTo>
                    <a:pt x="1230" y="396"/>
                    <a:pt x="1167" y="401"/>
                    <a:pt x="1107" y="410"/>
                  </a:cubicBezTo>
                  <a:cubicBezTo>
                    <a:pt x="1209" y="382"/>
                    <a:pt x="1293" y="326"/>
                    <a:pt x="1358" y="242"/>
                  </a:cubicBezTo>
                  <a:cubicBezTo>
                    <a:pt x="1367" y="233"/>
                    <a:pt x="1367" y="215"/>
                    <a:pt x="1367" y="196"/>
                  </a:cubicBezTo>
                  <a:lnTo>
                    <a:pt x="1367" y="84"/>
                  </a:lnTo>
                  <a:lnTo>
                    <a:pt x="1321" y="122"/>
                  </a:lnTo>
                  <a:cubicBezTo>
                    <a:pt x="1302" y="112"/>
                    <a:pt x="1274" y="94"/>
                    <a:pt x="1247" y="94"/>
                  </a:cubicBezTo>
                  <a:cubicBezTo>
                    <a:pt x="1225" y="86"/>
                    <a:pt x="1202" y="83"/>
                    <a:pt x="1180" y="83"/>
                  </a:cubicBezTo>
                  <a:cubicBezTo>
                    <a:pt x="1117" y="83"/>
                    <a:pt x="1055" y="111"/>
                    <a:pt x="1014" y="159"/>
                  </a:cubicBezTo>
                  <a:cubicBezTo>
                    <a:pt x="1051" y="94"/>
                    <a:pt x="995" y="29"/>
                    <a:pt x="902" y="10"/>
                  </a:cubicBezTo>
                  <a:cubicBezTo>
                    <a:pt x="881" y="4"/>
                    <a:pt x="857" y="1"/>
                    <a:pt x="833"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6" name="Google Shape;796;p30"/>
            <p:cNvSpPr/>
            <p:nvPr/>
          </p:nvSpPr>
          <p:spPr>
            <a:xfrm>
              <a:off x="1592498" y="3371168"/>
              <a:ext cx="179341" cy="109378"/>
            </a:xfrm>
            <a:custGeom>
              <a:avLst/>
              <a:gdLst/>
              <a:ahLst/>
              <a:cxnLst/>
              <a:rect l="l" t="t" r="r" b="b"/>
              <a:pathLst>
                <a:path w="1638" h="999" extrusionOk="0">
                  <a:moveTo>
                    <a:pt x="845" y="0"/>
                  </a:moveTo>
                  <a:cubicBezTo>
                    <a:pt x="699" y="0"/>
                    <a:pt x="584" y="169"/>
                    <a:pt x="680" y="304"/>
                  </a:cubicBezTo>
                  <a:cubicBezTo>
                    <a:pt x="605" y="230"/>
                    <a:pt x="512" y="183"/>
                    <a:pt x="410" y="156"/>
                  </a:cubicBezTo>
                  <a:cubicBezTo>
                    <a:pt x="388" y="148"/>
                    <a:pt x="366" y="145"/>
                    <a:pt x="343" y="145"/>
                  </a:cubicBezTo>
                  <a:cubicBezTo>
                    <a:pt x="280" y="145"/>
                    <a:pt x="216" y="173"/>
                    <a:pt x="168" y="221"/>
                  </a:cubicBezTo>
                  <a:cubicBezTo>
                    <a:pt x="133" y="274"/>
                    <a:pt x="173" y="336"/>
                    <a:pt x="266" y="365"/>
                  </a:cubicBezTo>
                  <a:lnTo>
                    <a:pt x="266" y="365"/>
                  </a:lnTo>
                  <a:cubicBezTo>
                    <a:pt x="249" y="361"/>
                    <a:pt x="231" y="359"/>
                    <a:pt x="213" y="359"/>
                  </a:cubicBezTo>
                  <a:cubicBezTo>
                    <a:pt x="149" y="359"/>
                    <a:pt x="86" y="386"/>
                    <a:pt x="38" y="435"/>
                  </a:cubicBezTo>
                  <a:cubicBezTo>
                    <a:pt x="1" y="490"/>
                    <a:pt x="47" y="555"/>
                    <a:pt x="140" y="583"/>
                  </a:cubicBezTo>
                  <a:cubicBezTo>
                    <a:pt x="201" y="597"/>
                    <a:pt x="261" y="604"/>
                    <a:pt x="322" y="604"/>
                  </a:cubicBezTo>
                  <a:cubicBezTo>
                    <a:pt x="382" y="604"/>
                    <a:pt x="443" y="597"/>
                    <a:pt x="503" y="583"/>
                  </a:cubicBezTo>
                  <a:lnTo>
                    <a:pt x="503" y="583"/>
                  </a:lnTo>
                  <a:cubicBezTo>
                    <a:pt x="410" y="611"/>
                    <a:pt x="326" y="667"/>
                    <a:pt x="261" y="751"/>
                  </a:cubicBezTo>
                  <a:cubicBezTo>
                    <a:pt x="224" y="807"/>
                    <a:pt x="271" y="872"/>
                    <a:pt x="373" y="900"/>
                  </a:cubicBezTo>
                  <a:cubicBezTo>
                    <a:pt x="395" y="907"/>
                    <a:pt x="417" y="910"/>
                    <a:pt x="440" y="910"/>
                  </a:cubicBezTo>
                  <a:cubicBezTo>
                    <a:pt x="503" y="910"/>
                    <a:pt x="564" y="883"/>
                    <a:pt x="605" y="834"/>
                  </a:cubicBezTo>
                  <a:lnTo>
                    <a:pt x="605" y="834"/>
                  </a:lnTo>
                  <a:cubicBezTo>
                    <a:pt x="568" y="890"/>
                    <a:pt x="624" y="955"/>
                    <a:pt x="717" y="983"/>
                  </a:cubicBezTo>
                  <a:cubicBezTo>
                    <a:pt x="743" y="994"/>
                    <a:pt x="768" y="999"/>
                    <a:pt x="793" y="999"/>
                  </a:cubicBezTo>
                  <a:cubicBezTo>
                    <a:pt x="939" y="999"/>
                    <a:pt x="1054" y="830"/>
                    <a:pt x="959" y="695"/>
                  </a:cubicBezTo>
                  <a:lnTo>
                    <a:pt x="959" y="695"/>
                  </a:lnTo>
                  <a:cubicBezTo>
                    <a:pt x="1033" y="769"/>
                    <a:pt x="1126" y="816"/>
                    <a:pt x="1228" y="844"/>
                  </a:cubicBezTo>
                  <a:cubicBezTo>
                    <a:pt x="1250" y="851"/>
                    <a:pt x="1273" y="854"/>
                    <a:pt x="1295" y="854"/>
                  </a:cubicBezTo>
                  <a:cubicBezTo>
                    <a:pt x="1359" y="854"/>
                    <a:pt x="1422" y="827"/>
                    <a:pt x="1470" y="779"/>
                  </a:cubicBezTo>
                  <a:cubicBezTo>
                    <a:pt x="1495" y="728"/>
                    <a:pt x="1460" y="662"/>
                    <a:pt x="1383" y="636"/>
                  </a:cubicBezTo>
                  <a:lnTo>
                    <a:pt x="1383" y="636"/>
                  </a:lnTo>
                  <a:cubicBezTo>
                    <a:pt x="1397" y="639"/>
                    <a:pt x="1411" y="641"/>
                    <a:pt x="1425" y="641"/>
                  </a:cubicBezTo>
                  <a:cubicBezTo>
                    <a:pt x="1489" y="641"/>
                    <a:pt x="1552" y="613"/>
                    <a:pt x="1600" y="565"/>
                  </a:cubicBezTo>
                  <a:cubicBezTo>
                    <a:pt x="1638" y="509"/>
                    <a:pt x="1591" y="435"/>
                    <a:pt x="1498" y="416"/>
                  </a:cubicBezTo>
                  <a:cubicBezTo>
                    <a:pt x="1438" y="402"/>
                    <a:pt x="1375" y="395"/>
                    <a:pt x="1312" y="395"/>
                  </a:cubicBezTo>
                  <a:cubicBezTo>
                    <a:pt x="1249" y="395"/>
                    <a:pt x="1186" y="402"/>
                    <a:pt x="1126" y="416"/>
                  </a:cubicBezTo>
                  <a:cubicBezTo>
                    <a:pt x="1228" y="388"/>
                    <a:pt x="1312" y="323"/>
                    <a:pt x="1377" y="249"/>
                  </a:cubicBezTo>
                  <a:cubicBezTo>
                    <a:pt x="1414" y="193"/>
                    <a:pt x="1368" y="118"/>
                    <a:pt x="1266" y="100"/>
                  </a:cubicBezTo>
                  <a:cubicBezTo>
                    <a:pt x="1244" y="92"/>
                    <a:pt x="1221" y="89"/>
                    <a:pt x="1199" y="89"/>
                  </a:cubicBezTo>
                  <a:cubicBezTo>
                    <a:pt x="1136" y="89"/>
                    <a:pt x="1074" y="117"/>
                    <a:pt x="1033" y="165"/>
                  </a:cubicBezTo>
                  <a:cubicBezTo>
                    <a:pt x="1070" y="109"/>
                    <a:pt x="1014" y="35"/>
                    <a:pt x="921" y="16"/>
                  </a:cubicBezTo>
                  <a:cubicBezTo>
                    <a:pt x="896" y="5"/>
                    <a:pt x="870" y="0"/>
                    <a:pt x="8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7" name="Google Shape;797;p30"/>
            <p:cNvSpPr/>
            <p:nvPr/>
          </p:nvSpPr>
          <p:spPr>
            <a:xfrm>
              <a:off x="1788044" y="3538794"/>
              <a:ext cx="277989" cy="130509"/>
            </a:xfrm>
            <a:custGeom>
              <a:avLst/>
              <a:gdLst/>
              <a:ahLst/>
              <a:cxnLst/>
              <a:rect l="l" t="t" r="r" b="b"/>
              <a:pathLst>
                <a:path w="2539" h="1192" extrusionOk="0">
                  <a:moveTo>
                    <a:pt x="0" y="1"/>
                  </a:moveTo>
                  <a:lnTo>
                    <a:pt x="0" y="373"/>
                  </a:lnTo>
                  <a:cubicBezTo>
                    <a:pt x="0" y="931"/>
                    <a:pt x="661" y="1191"/>
                    <a:pt x="1256" y="1191"/>
                  </a:cubicBezTo>
                  <a:cubicBezTo>
                    <a:pt x="1851" y="1191"/>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8" name="Google Shape;798;p30"/>
            <p:cNvSpPr/>
            <p:nvPr/>
          </p:nvSpPr>
          <p:spPr>
            <a:xfrm>
              <a:off x="1787058" y="3453284"/>
              <a:ext cx="277989" cy="175289"/>
            </a:xfrm>
            <a:custGeom>
              <a:avLst/>
              <a:gdLst/>
              <a:ahLst/>
              <a:cxnLst/>
              <a:rect l="l" t="t" r="r" b="b"/>
              <a:pathLst>
                <a:path w="2539" h="1601" extrusionOk="0">
                  <a:moveTo>
                    <a:pt x="1255" y="1"/>
                  </a:moveTo>
                  <a:cubicBezTo>
                    <a:pt x="707" y="1"/>
                    <a:pt x="0" y="233"/>
                    <a:pt x="0" y="791"/>
                  </a:cubicBezTo>
                  <a:cubicBezTo>
                    <a:pt x="0" y="1349"/>
                    <a:pt x="670" y="1600"/>
                    <a:pt x="1265" y="1600"/>
                  </a:cubicBezTo>
                  <a:cubicBezTo>
                    <a:pt x="1860" y="1600"/>
                    <a:pt x="2539" y="1349"/>
                    <a:pt x="2539" y="791"/>
                  </a:cubicBezTo>
                  <a:cubicBezTo>
                    <a:pt x="2539" y="224"/>
                    <a:pt x="1832" y="1"/>
                    <a:pt x="125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9" name="Google Shape;799;p30"/>
            <p:cNvSpPr/>
            <p:nvPr/>
          </p:nvSpPr>
          <p:spPr>
            <a:xfrm>
              <a:off x="1803263" y="3459415"/>
              <a:ext cx="246566" cy="156896"/>
            </a:xfrm>
            <a:custGeom>
              <a:avLst/>
              <a:gdLst/>
              <a:ahLst/>
              <a:cxnLst/>
              <a:rect l="l" t="t" r="r" b="b"/>
              <a:pathLst>
                <a:path w="2252" h="1433" extrusionOk="0">
                  <a:moveTo>
                    <a:pt x="1117" y="1"/>
                  </a:moveTo>
                  <a:cubicBezTo>
                    <a:pt x="624" y="1"/>
                    <a:pt x="1" y="214"/>
                    <a:pt x="1" y="707"/>
                  </a:cubicBezTo>
                  <a:cubicBezTo>
                    <a:pt x="1" y="1200"/>
                    <a:pt x="587" y="1433"/>
                    <a:pt x="1117" y="1433"/>
                  </a:cubicBezTo>
                  <a:cubicBezTo>
                    <a:pt x="1647" y="1433"/>
                    <a:pt x="2251" y="1209"/>
                    <a:pt x="2251" y="707"/>
                  </a:cubicBezTo>
                  <a:cubicBezTo>
                    <a:pt x="2251" y="214"/>
                    <a:pt x="1619" y="1"/>
                    <a:pt x="11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0" name="Google Shape;800;p30"/>
            <p:cNvSpPr/>
            <p:nvPr/>
          </p:nvSpPr>
          <p:spPr>
            <a:xfrm>
              <a:off x="1802277" y="3459415"/>
              <a:ext cx="246456" cy="85619"/>
            </a:xfrm>
            <a:custGeom>
              <a:avLst/>
              <a:gdLst/>
              <a:ahLst/>
              <a:cxnLst/>
              <a:rect l="l" t="t" r="r" b="b"/>
              <a:pathLst>
                <a:path w="2251" h="782" extrusionOk="0">
                  <a:moveTo>
                    <a:pt x="1116" y="1"/>
                  </a:moveTo>
                  <a:cubicBezTo>
                    <a:pt x="614" y="1"/>
                    <a:pt x="0" y="214"/>
                    <a:pt x="0" y="707"/>
                  </a:cubicBezTo>
                  <a:cubicBezTo>
                    <a:pt x="0" y="735"/>
                    <a:pt x="0" y="754"/>
                    <a:pt x="0" y="782"/>
                  </a:cubicBezTo>
                  <a:cubicBezTo>
                    <a:pt x="66" y="335"/>
                    <a:pt x="651" y="149"/>
                    <a:pt x="1126" y="149"/>
                  </a:cubicBezTo>
                  <a:cubicBezTo>
                    <a:pt x="1600" y="149"/>
                    <a:pt x="2195" y="345"/>
                    <a:pt x="2251" y="782"/>
                  </a:cubicBezTo>
                  <a:cubicBezTo>
                    <a:pt x="2251" y="763"/>
                    <a:pt x="2251" y="735"/>
                    <a:pt x="2251" y="707"/>
                  </a:cubicBezTo>
                  <a:cubicBezTo>
                    <a:pt x="2251" y="214"/>
                    <a:pt x="1619" y="1"/>
                    <a:pt x="111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1" name="Google Shape;801;p30"/>
            <p:cNvSpPr/>
            <p:nvPr/>
          </p:nvSpPr>
          <p:spPr>
            <a:xfrm>
              <a:off x="1840926" y="3494670"/>
              <a:ext cx="172224" cy="107736"/>
            </a:xfrm>
            <a:custGeom>
              <a:avLst/>
              <a:gdLst/>
              <a:ahLst/>
              <a:cxnLst/>
              <a:rect l="l" t="t" r="r" b="b"/>
              <a:pathLst>
                <a:path w="1573" h="984" extrusionOk="0">
                  <a:moveTo>
                    <a:pt x="1340" y="627"/>
                  </a:moveTo>
                  <a:lnTo>
                    <a:pt x="1340" y="627"/>
                  </a:lnTo>
                  <a:cubicBezTo>
                    <a:pt x="1368" y="636"/>
                    <a:pt x="1396" y="636"/>
                    <a:pt x="1433" y="636"/>
                  </a:cubicBezTo>
                  <a:lnTo>
                    <a:pt x="1405" y="655"/>
                  </a:lnTo>
                  <a:cubicBezTo>
                    <a:pt x="1386" y="646"/>
                    <a:pt x="1359" y="636"/>
                    <a:pt x="1340" y="627"/>
                  </a:cubicBezTo>
                  <a:close/>
                  <a:moveTo>
                    <a:pt x="940" y="692"/>
                  </a:moveTo>
                  <a:lnTo>
                    <a:pt x="949" y="701"/>
                  </a:lnTo>
                  <a:lnTo>
                    <a:pt x="940" y="701"/>
                  </a:lnTo>
                  <a:cubicBezTo>
                    <a:pt x="940" y="701"/>
                    <a:pt x="940" y="692"/>
                    <a:pt x="940" y="692"/>
                  </a:cubicBezTo>
                  <a:close/>
                  <a:moveTo>
                    <a:pt x="850" y="1"/>
                  </a:moveTo>
                  <a:cubicBezTo>
                    <a:pt x="794" y="1"/>
                    <a:pt x="739" y="13"/>
                    <a:pt x="689" y="41"/>
                  </a:cubicBezTo>
                  <a:lnTo>
                    <a:pt x="633" y="50"/>
                  </a:lnTo>
                  <a:lnTo>
                    <a:pt x="633" y="153"/>
                  </a:lnTo>
                  <a:cubicBezTo>
                    <a:pt x="624" y="199"/>
                    <a:pt x="633" y="255"/>
                    <a:pt x="661" y="302"/>
                  </a:cubicBezTo>
                  <a:cubicBezTo>
                    <a:pt x="587" y="227"/>
                    <a:pt x="494" y="171"/>
                    <a:pt x="391" y="143"/>
                  </a:cubicBezTo>
                  <a:cubicBezTo>
                    <a:pt x="375" y="141"/>
                    <a:pt x="358" y="140"/>
                    <a:pt x="341" y="140"/>
                  </a:cubicBezTo>
                  <a:cubicBezTo>
                    <a:pt x="290" y="140"/>
                    <a:pt x="236" y="150"/>
                    <a:pt x="187" y="171"/>
                  </a:cubicBezTo>
                  <a:lnTo>
                    <a:pt x="131" y="125"/>
                  </a:lnTo>
                  <a:lnTo>
                    <a:pt x="131" y="255"/>
                  </a:lnTo>
                  <a:cubicBezTo>
                    <a:pt x="131" y="300"/>
                    <a:pt x="174" y="345"/>
                    <a:pt x="244" y="364"/>
                  </a:cubicBezTo>
                  <a:lnTo>
                    <a:pt x="244" y="364"/>
                  </a:lnTo>
                  <a:cubicBezTo>
                    <a:pt x="223" y="359"/>
                    <a:pt x="203" y="357"/>
                    <a:pt x="183" y="357"/>
                  </a:cubicBezTo>
                  <a:cubicBezTo>
                    <a:pt x="142" y="357"/>
                    <a:pt x="102" y="367"/>
                    <a:pt x="66" y="385"/>
                  </a:cubicBezTo>
                  <a:lnTo>
                    <a:pt x="1" y="348"/>
                  </a:lnTo>
                  <a:lnTo>
                    <a:pt x="1" y="469"/>
                  </a:lnTo>
                  <a:cubicBezTo>
                    <a:pt x="1" y="515"/>
                    <a:pt x="38" y="562"/>
                    <a:pt x="112" y="581"/>
                  </a:cubicBezTo>
                  <a:cubicBezTo>
                    <a:pt x="173" y="590"/>
                    <a:pt x="233" y="595"/>
                    <a:pt x="294" y="595"/>
                  </a:cubicBezTo>
                  <a:cubicBezTo>
                    <a:pt x="354" y="595"/>
                    <a:pt x="415" y="590"/>
                    <a:pt x="475" y="581"/>
                  </a:cubicBezTo>
                  <a:lnTo>
                    <a:pt x="475" y="581"/>
                  </a:lnTo>
                  <a:cubicBezTo>
                    <a:pt x="410" y="608"/>
                    <a:pt x="345" y="646"/>
                    <a:pt x="280" y="683"/>
                  </a:cubicBezTo>
                  <a:lnTo>
                    <a:pt x="224" y="655"/>
                  </a:lnTo>
                  <a:lnTo>
                    <a:pt x="224" y="776"/>
                  </a:lnTo>
                  <a:cubicBezTo>
                    <a:pt x="224" y="822"/>
                    <a:pt x="261" y="869"/>
                    <a:pt x="336" y="887"/>
                  </a:cubicBezTo>
                  <a:cubicBezTo>
                    <a:pt x="363" y="896"/>
                    <a:pt x="390" y="900"/>
                    <a:pt x="416" y="900"/>
                  </a:cubicBezTo>
                  <a:cubicBezTo>
                    <a:pt x="480" y="900"/>
                    <a:pt x="538" y="875"/>
                    <a:pt x="577" y="822"/>
                  </a:cubicBezTo>
                  <a:lnTo>
                    <a:pt x="577" y="822"/>
                  </a:lnTo>
                  <a:cubicBezTo>
                    <a:pt x="540" y="887"/>
                    <a:pt x="587" y="953"/>
                    <a:pt x="680" y="971"/>
                  </a:cubicBezTo>
                  <a:cubicBezTo>
                    <a:pt x="707" y="979"/>
                    <a:pt x="734" y="983"/>
                    <a:pt x="760" y="983"/>
                  </a:cubicBezTo>
                  <a:cubicBezTo>
                    <a:pt x="824" y="983"/>
                    <a:pt x="882" y="959"/>
                    <a:pt x="921" y="906"/>
                  </a:cubicBezTo>
                  <a:cubicBezTo>
                    <a:pt x="940" y="887"/>
                    <a:pt x="949" y="860"/>
                    <a:pt x="949" y="822"/>
                  </a:cubicBezTo>
                  <a:cubicBezTo>
                    <a:pt x="959" y="813"/>
                    <a:pt x="959" y="804"/>
                    <a:pt x="949" y="794"/>
                  </a:cubicBezTo>
                  <a:lnTo>
                    <a:pt x="949" y="720"/>
                  </a:lnTo>
                  <a:cubicBezTo>
                    <a:pt x="1024" y="776"/>
                    <a:pt x="1107" y="822"/>
                    <a:pt x="1191" y="841"/>
                  </a:cubicBezTo>
                  <a:cubicBezTo>
                    <a:pt x="1215" y="848"/>
                    <a:pt x="1240" y="852"/>
                    <a:pt x="1263" y="852"/>
                  </a:cubicBezTo>
                  <a:cubicBezTo>
                    <a:pt x="1330" y="852"/>
                    <a:pt x="1392" y="824"/>
                    <a:pt x="1433" y="776"/>
                  </a:cubicBezTo>
                  <a:cubicBezTo>
                    <a:pt x="1442" y="767"/>
                    <a:pt x="1452" y="748"/>
                    <a:pt x="1452" y="739"/>
                  </a:cubicBezTo>
                  <a:lnTo>
                    <a:pt x="1452" y="636"/>
                  </a:lnTo>
                  <a:cubicBezTo>
                    <a:pt x="1498" y="627"/>
                    <a:pt x="1535" y="599"/>
                    <a:pt x="1563" y="562"/>
                  </a:cubicBezTo>
                  <a:cubicBezTo>
                    <a:pt x="1572" y="553"/>
                    <a:pt x="1572" y="543"/>
                    <a:pt x="1572" y="534"/>
                  </a:cubicBezTo>
                  <a:lnTo>
                    <a:pt x="1572" y="404"/>
                  </a:lnTo>
                  <a:lnTo>
                    <a:pt x="1535" y="441"/>
                  </a:lnTo>
                  <a:cubicBezTo>
                    <a:pt x="1517" y="422"/>
                    <a:pt x="1498" y="422"/>
                    <a:pt x="1470" y="413"/>
                  </a:cubicBezTo>
                  <a:cubicBezTo>
                    <a:pt x="1410" y="399"/>
                    <a:pt x="1349" y="392"/>
                    <a:pt x="1289" y="392"/>
                  </a:cubicBezTo>
                  <a:cubicBezTo>
                    <a:pt x="1228" y="392"/>
                    <a:pt x="1168" y="399"/>
                    <a:pt x="1107" y="413"/>
                  </a:cubicBezTo>
                  <a:cubicBezTo>
                    <a:pt x="1200" y="385"/>
                    <a:pt x="1293" y="329"/>
                    <a:pt x="1349" y="246"/>
                  </a:cubicBezTo>
                  <a:cubicBezTo>
                    <a:pt x="1359" y="227"/>
                    <a:pt x="1368" y="218"/>
                    <a:pt x="1368" y="199"/>
                  </a:cubicBezTo>
                  <a:lnTo>
                    <a:pt x="1368" y="78"/>
                  </a:lnTo>
                  <a:lnTo>
                    <a:pt x="1321" y="125"/>
                  </a:lnTo>
                  <a:cubicBezTo>
                    <a:pt x="1303" y="106"/>
                    <a:pt x="1275" y="97"/>
                    <a:pt x="1247" y="88"/>
                  </a:cubicBezTo>
                  <a:cubicBezTo>
                    <a:pt x="1227" y="83"/>
                    <a:pt x="1206" y="81"/>
                    <a:pt x="1185" y="81"/>
                  </a:cubicBezTo>
                  <a:cubicBezTo>
                    <a:pt x="1120" y="81"/>
                    <a:pt x="1054" y="103"/>
                    <a:pt x="1005" y="153"/>
                  </a:cubicBezTo>
                  <a:cubicBezTo>
                    <a:pt x="1042" y="97"/>
                    <a:pt x="996" y="32"/>
                    <a:pt x="903" y="4"/>
                  </a:cubicBezTo>
                  <a:cubicBezTo>
                    <a:pt x="885" y="2"/>
                    <a:pt x="868" y="1"/>
                    <a:pt x="850"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2" name="Google Shape;802;p30"/>
            <p:cNvSpPr/>
            <p:nvPr/>
          </p:nvSpPr>
          <p:spPr>
            <a:xfrm>
              <a:off x="1838956" y="3481532"/>
              <a:ext cx="179231" cy="108064"/>
            </a:xfrm>
            <a:custGeom>
              <a:avLst/>
              <a:gdLst/>
              <a:ahLst/>
              <a:cxnLst/>
              <a:rect l="l" t="t" r="r" b="b"/>
              <a:pathLst>
                <a:path w="1637" h="987" extrusionOk="0">
                  <a:moveTo>
                    <a:pt x="846" y="0"/>
                  </a:moveTo>
                  <a:cubicBezTo>
                    <a:pt x="785" y="0"/>
                    <a:pt x="725" y="25"/>
                    <a:pt x="679" y="78"/>
                  </a:cubicBezTo>
                  <a:cubicBezTo>
                    <a:pt x="642" y="143"/>
                    <a:pt x="642" y="226"/>
                    <a:pt x="679" y="301"/>
                  </a:cubicBezTo>
                  <a:cubicBezTo>
                    <a:pt x="605" y="226"/>
                    <a:pt x="512" y="170"/>
                    <a:pt x="409" y="152"/>
                  </a:cubicBezTo>
                  <a:cubicBezTo>
                    <a:pt x="385" y="144"/>
                    <a:pt x="360" y="140"/>
                    <a:pt x="335" y="140"/>
                  </a:cubicBezTo>
                  <a:cubicBezTo>
                    <a:pt x="274" y="140"/>
                    <a:pt x="214" y="164"/>
                    <a:pt x="168" y="217"/>
                  </a:cubicBezTo>
                  <a:cubicBezTo>
                    <a:pt x="131" y="271"/>
                    <a:pt x="175" y="335"/>
                    <a:pt x="271" y="364"/>
                  </a:cubicBezTo>
                  <a:lnTo>
                    <a:pt x="271" y="364"/>
                  </a:lnTo>
                  <a:cubicBezTo>
                    <a:pt x="247" y="357"/>
                    <a:pt x="223" y="353"/>
                    <a:pt x="199" y="353"/>
                  </a:cubicBezTo>
                  <a:cubicBezTo>
                    <a:pt x="135" y="353"/>
                    <a:pt x="77" y="378"/>
                    <a:pt x="37" y="431"/>
                  </a:cubicBezTo>
                  <a:cubicBezTo>
                    <a:pt x="0" y="487"/>
                    <a:pt x="47" y="552"/>
                    <a:pt x="140" y="580"/>
                  </a:cubicBezTo>
                  <a:cubicBezTo>
                    <a:pt x="200" y="589"/>
                    <a:pt x="261" y="594"/>
                    <a:pt x="321" y="594"/>
                  </a:cubicBezTo>
                  <a:cubicBezTo>
                    <a:pt x="382" y="594"/>
                    <a:pt x="442" y="589"/>
                    <a:pt x="502" y="580"/>
                  </a:cubicBezTo>
                  <a:lnTo>
                    <a:pt x="502" y="580"/>
                  </a:lnTo>
                  <a:cubicBezTo>
                    <a:pt x="409" y="608"/>
                    <a:pt x="326" y="663"/>
                    <a:pt x="261" y="747"/>
                  </a:cubicBezTo>
                  <a:cubicBezTo>
                    <a:pt x="223" y="803"/>
                    <a:pt x="270" y="868"/>
                    <a:pt x="363" y="896"/>
                  </a:cubicBezTo>
                  <a:cubicBezTo>
                    <a:pt x="387" y="903"/>
                    <a:pt x="412" y="907"/>
                    <a:pt x="435" y="907"/>
                  </a:cubicBezTo>
                  <a:cubicBezTo>
                    <a:pt x="502" y="907"/>
                    <a:pt x="564" y="879"/>
                    <a:pt x="605" y="831"/>
                  </a:cubicBezTo>
                  <a:lnTo>
                    <a:pt x="605" y="831"/>
                  </a:lnTo>
                  <a:cubicBezTo>
                    <a:pt x="568" y="887"/>
                    <a:pt x="614" y="952"/>
                    <a:pt x="707" y="980"/>
                  </a:cubicBezTo>
                  <a:cubicBezTo>
                    <a:pt x="729" y="984"/>
                    <a:pt x="751" y="986"/>
                    <a:pt x="772" y="986"/>
                  </a:cubicBezTo>
                  <a:cubicBezTo>
                    <a:pt x="842" y="986"/>
                    <a:pt x="906" y="962"/>
                    <a:pt x="949" y="905"/>
                  </a:cubicBezTo>
                  <a:cubicBezTo>
                    <a:pt x="986" y="840"/>
                    <a:pt x="986" y="756"/>
                    <a:pt x="949" y="682"/>
                  </a:cubicBezTo>
                  <a:lnTo>
                    <a:pt x="949" y="682"/>
                  </a:lnTo>
                  <a:cubicBezTo>
                    <a:pt x="1023" y="756"/>
                    <a:pt x="1116" y="812"/>
                    <a:pt x="1218" y="840"/>
                  </a:cubicBezTo>
                  <a:cubicBezTo>
                    <a:pt x="1240" y="847"/>
                    <a:pt x="1263" y="851"/>
                    <a:pt x="1285" y="851"/>
                  </a:cubicBezTo>
                  <a:cubicBezTo>
                    <a:pt x="1349" y="851"/>
                    <a:pt x="1412" y="823"/>
                    <a:pt x="1460" y="775"/>
                  </a:cubicBezTo>
                  <a:cubicBezTo>
                    <a:pt x="1494" y="716"/>
                    <a:pt x="1459" y="658"/>
                    <a:pt x="1384" y="633"/>
                  </a:cubicBezTo>
                  <a:lnTo>
                    <a:pt x="1384" y="633"/>
                  </a:lnTo>
                  <a:cubicBezTo>
                    <a:pt x="1398" y="636"/>
                    <a:pt x="1411" y="637"/>
                    <a:pt x="1425" y="637"/>
                  </a:cubicBezTo>
                  <a:cubicBezTo>
                    <a:pt x="1488" y="637"/>
                    <a:pt x="1552" y="609"/>
                    <a:pt x="1600" y="561"/>
                  </a:cubicBezTo>
                  <a:cubicBezTo>
                    <a:pt x="1637" y="496"/>
                    <a:pt x="1590" y="431"/>
                    <a:pt x="1488" y="412"/>
                  </a:cubicBezTo>
                  <a:cubicBezTo>
                    <a:pt x="1428" y="398"/>
                    <a:pt x="1367" y="391"/>
                    <a:pt x="1307" y="391"/>
                  </a:cubicBezTo>
                  <a:cubicBezTo>
                    <a:pt x="1246" y="391"/>
                    <a:pt x="1186" y="398"/>
                    <a:pt x="1125" y="412"/>
                  </a:cubicBezTo>
                  <a:cubicBezTo>
                    <a:pt x="1218" y="375"/>
                    <a:pt x="1311" y="319"/>
                    <a:pt x="1367" y="245"/>
                  </a:cubicBezTo>
                  <a:cubicBezTo>
                    <a:pt x="1404" y="180"/>
                    <a:pt x="1358" y="115"/>
                    <a:pt x="1265" y="96"/>
                  </a:cubicBezTo>
                  <a:cubicBezTo>
                    <a:pt x="1243" y="89"/>
                    <a:pt x="1221" y="85"/>
                    <a:pt x="1198" y="85"/>
                  </a:cubicBezTo>
                  <a:cubicBezTo>
                    <a:pt x="1135" y="85"/>
                    <a:pt x="1071" y="113"/>
                    <a:pt x="1023" y="161"/>
                  </a:cubicBezTo>
                  <a:cubicBezTo>
                    <a:pt x="1060" y="96"/>
                    <a:pt x="1014" y="31"/>
                    <a:pt x="921" y="12"/>
                  </a:cubicBezTo>
                  <a:cubicBezTo>
                    <a:pt x="896" y="4"/>
                    <a:pt x="871" y="0"/>
                    <a:pt x="846"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3" name="Google Shape;803;p30"/>
            <p:cNvSpPr/>
            <p:nvPr/>
          </p:nvSpPr>
          <p:spPr>
            <a:xfrm>
              <a:off x="1954028" y="3680362"/>
              <a:ext cx="277003" cy="130400"/>
            </a:xfrm>
            <a:custGeom>
              <a:avLst/>
              <a:gdLst/>
              <a:ahLst/>
              <a:cxnLst/>
              <a:rect l="l" t="t" r="r" b="b"/>
              <a:pathLst>
                <a:path w="2530" h="1191" extrusionOk="0">
                  <a:moveTo>
                    <a:pt x="0" y="0"/>
                  </a:moveTo>
                  <a:lnTo>
                    <a:pt x="0" y="372"/>
                  </a:lnTo>
                  <a:cubicBezTo>
                    <a:pt x="0" y="930"/>
                    <a:pt x="660" y="1191"/>
                    <a:pt x="1255" y="1191"/>
                  </a:cubicBezTo>
                  <a:cubicBezTo>
                    <a:pt x="1851" y="1191"/>
                    <a:pt x="2529" y="940"/>
                    <a:pt x="2529" y="372"/>
                  </a:cubicBezTo>
                  <a:lnTo>
                    <a:pt x="2529" y="10"/>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4" name="Google Shape;804;p30"/>
            <p:cNvSpPr/>
            <p:nvPr/>
          </p:nvSpPr>
          <p:spPr>
            <a:xfrm>
              <a:off x="1952933" y="3594852"/>
              <a:ext cx="278098" cy="176275"/>
            </a:xfrm>
            <a:custGeom>
              <a:avLst/>
              <a:gdLst/>
              <a:ahLst/>
              <a:cxnLst/>
              <a:rect l="l" t="t" r="r" b="b"/>
              <a:pathLst>
                <a:path w="2540" h="1610" extrusionOk="0">
                  <a:moveTo>
                    <a:pt x="1256" y="0"/>
                  </a:moveTo>
                  <a:cubicBezTo>
                    <a:pt x="708" y="0"/>
                    <a:pt x="1" y="233"/>
                    <a:pt x="1" y="791"/>
                  </a:cubicBezTo>
                  <a:cubicBezTo>
                    <a:pt x="1" y="1349"/>
                    <a:pt x="670" y="1609"/>
                    <a:pt x="1265" y="1609"/>
                  </a:cubicBezTo>
                  <a:cubicBezTo>
                    <a:pt x="1861" y="1609"/>
                    <a:pt x="2539" y="1349"/>
                    <a:pt x="2539" y="791"/>
                  </a:cubicBezTo>
                  <a:cubicBezTo>
                    <a:pt x="2539" y="233"/>
                    <a:pt x="1833"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5" name="Google Shape;805;p30"/>
            <p:cNvSpPr/>
            <p:nvPr/>
          </p:nvSpPr>
          <p:spPr>
            <a:xfrm>
              <a:off x="1969246" y="3601969"/>
              <a:ext cx="246456" cy="154815"/>
            </a:xfrm>
            <a:custGeom>
              <a:avLst/>
              <a:gdLst/>
              <a:ahLst/>
              <a:cxnLst/>
              <a:rect l="l" t="t" r="r" b="b"/>
              <a:pathLst>
                <a:path w="2251" h="1414" extrusionOk="0">
                  <a:moveTo>
                    <a:pt x="1107" y="0"/>
                  </a:moveTo>
                  <a:cubicBezTo>
                    <a:pt x="624" y="0"/>
                    <a:pt x="1" y="205"/>
                    <a:pt x="1" y="698"/>
                  </a:cubicBezTo>
                  <a:cubicBezTo>
                    <a:pt x="1" y="1181"/>
                    <a:pt x="586" y="1414"/>
                    <a:pt x="1116" y="1414"/>
                  </a:cubicBezTo>
                  <a:cubicBezTo>
                    <a:pt x="1647" y="1414"/>
                    <a:pt x="2251" y="1191"/>
                    <a:pt x="2251" y="698"/>
                  </a:cubicBezTo>
                  <a:cubicBezTo>
                    <a:pt x="2251" y="205"/>
                    <a:pt x="1619" y="0"/>
                    <a:pt x="1107"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6" name="Google Shape;806;p30"/>
            <p:cNvSpPr/>
            <p:nvPr/>
          </p:nvSpPr>
          <p:spPr>
            <a:xfrm>
              <a:off x="1968261" y="3601969"/>
              <a:ext cx="246456" cy="85619"/>
            </a:xfrm>
            <a:custGeom>
              <a:avLst/>
              <a:gdLst/>
              <a:ahLst/>
              <a:cxnLst/>
              <a:rect l="l" t="t" r="r" b="b"/>
              <a:pathLst>
                <a:path w="2251" h="782" extrusionOk="0">
                  <a:moveTo>
                    <a:pt x="1116" y="0"/>
                  </a:moveTo>
                  <a:cubicBezTo>
                    <a:pt x="605" y="0"/>
                    <a:pt x="0" y="205"/>
                    <a:pt x="0" y="698"/>
                  </a:cubicBezTo>
                  <a:cubicBezTo>
                    <a:pt x="0" y="726"/>
                    <a:pt x="0" y="744"/>
                    <a:pt x="0" y="772"/>
                  </a:cubicBezTo>
                  <a:cubicBezTo>
                    <a:pt x="65" y="326"/>
                    <a:pt x="651" y="149"/>
                    <a:pt x="1116" y="149"/>
                  </a:cubicBezTo>
                  <a:cubicBezTo>
                    <a:pt x="1600" y="149"/>
                    <a:pt x="2195" y="335"/>
                    <a:pt x="2251" y="782"/>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7" name="Google Shape;807;p30"/>
            <p:cNvSpPr/>
            <p:nvPr/>
          </p:nvSpPr>
          <p:spPr>
            <a:xfrm>
              <a:off x="2006910" y="3636567"/>
              <a:ext cx="172224" cy="108174"/>
            </a:xfrm>
            <a:custGeom>
              <a:avLst/>
              <a:gdLst/>
              <a:ahLst/>
              <a:cxnLst/>
              <a:rect l="l" t="t" r="r" b="b"/>
              <a:pathLst>
                <a:path w="1573" h="988" extrusionOk="0">
                  <a:moveTo>
                    <a:pt x="1340" y="624"/>
                  </a:moveTo>
                  <a:lnTo>
                    <a:pt x="1340" y="624"/>
                  </a:lnTo>
                  <a:cubicBezTo>
                    <a:pt x="1368" y="633"/>
                    <a:pt x="1396" y="633"/>
                    <a:pt x="1433" y="633"/>
                  </a:cubicBezTo>
                  <a:lnTo>
                    <a:pt x="1405" y="652"/>
                  </a:lnTo>
                  <a:cubicBezTo>
                    <a:pt x="1386" y="642"/>
                    <a:pt x="1358" y="633"/>
                    <a:pt x="1340" y="624"/>
                  </a:cubicBezTo>
                  <a:close/>
                  <a:moveTo>
                    <a:pt x="931" y="689"/>
                  </a:moveTo>
                  <a:lnTo>
                    <a:pt x="949" y="698"/>
                  </a:lnTo>
                  <a:lnTo>
                    <a:pt x="940" y="707"/>
                  </a:lnTo>
                  <a:cubicBezTo>
                    <a:pt x="940" y="707"/>
                    <a:pt x="940" y="698"/>
                    <a:pt x="931" y="689"/>
                  </a:cubicBezTo>
                  <a:close/>
                  <a:moveTo>
                    <a:pt x="829" y="1"/>
                  </a:moveTo>
                  <a:cubicBezTo>
                    <a:pt x="780" y="1"/>
                    <a:pt x="732" y="13"/>
                    <a:pt x="689" y="38"/>
                  </a:cubicBezTo>
                  <a:lnTo>
                    <a:pt x="633" y="47"/>
                  </a:lnTo>
                  <a:lnTo>
                    <a:pt x="633" y="149"/>
                  </a:lnTo>
                  <a:cubicBezTo>
                    <a:pt x="624" y="196"/>
                    <a:pt x="633" y="252"/>
                    <a:pt x="661" y="298"/>
                  </a:cubicBezTo>
                  <a:cubicBezTo>
                    <a:pt x="586" y="224"/>
                    <a:pt x="484" y="168"/>
                    <a:pt x="382" y="149"/>
                  </a:cubicBezTo>
                  <a:cubicBezTo>
                    <a:pt x="359" y="143"/>
                    <a:pt x="336" y="140"/>
                    <a:pt x="313" y="140"/>
                  </a:cubicBezTo>
                  <a:cubicBezTo>
                    <a:pt x="271" y="140"/>
                    <a:pt x="229" y="150"/>
                    <a:pt x="187" y="168"/>
                  </a:cubicBezTo>
                  <a:lnTo>
                    <a:pt x="131" y="121"/>
                  </a:lnTo>
                  <a:lnTo>
                    <a:pt x="131" y="252"/>
                  </a:lnTo>
                  <a:cubicBezTo>
                    <a:pt x="131" y="296"/>
                    <a:pt x="174" y="341"/>
                    <a:pt x="243" y="361"/>
                  </a:cubicBezTo>
                  <a:lnTo>
                    <a:pt x="243" y="361"/>
                  </a:lnTo>
                  <a:cubicBezTo>
                    <a:pt x="223" y="356"/>
                    <a:pt x="203" y="354"/>
                    <a:pt x="183" y="354"/>
                  </a:cubicBezTo>
                  <a:cubicBezTo>
                    <a:pt x="141" y="354"/>
                    <a:pt x="98" y="364"/>
                    <a:pt x="56" y="382"/>
                  </a:cubicBezTo>
                  <a:lnTo>
                    <a:pt x="1" y="345"/>
                  </a:lnTo>
                  <a:lnTo>
                    <a:pt x="1" y="466"/>
                  </a:lnTo>
                  <a:cubicBezTo>
                    <a:pt x="1" y="512"/>
                    <a:pt x="38" y="559"/>
                    <a:pt x="112" y="577"/>
                  </a:cubicBezTo>
                  <a:cubicBezTo>
                    <a:pt x="173" y="591"/>
                    <a:pt x="233" y="598"/>
                    <a:pt x="294" y="598"/>
                  </a:cubicBezTo>
                  <a:cubicBezTo>
                    <a:pt x="354" y="598"/>
                    <a:pt x="414" y="591"/>
                    <a:pt x="475" y="577"/>
                  </a:cubicBezTo>
                  <a:lnTo>
                    <a:pt x="475" y="577"/>
                  </a:lnTo>
                  <a:cubicBezTo>
                    <a:pt x="410" y="605"/>
                    <a:pt x="345" y="642"/>
                    <a:pt x="280" y="689"/>
                  </a:cubicBezTo>
                  <a:lnTo>
                    <a:pt x="224" y="661"/>
                  </a:lnTo>
                  <a:lnTo>
                    <a:pt x="224" y="772"/>
                  </a:lnTo>
                  <a:cubicBezTo>
                    <a:pt x="224" y="819"/>
                    <a:pt x="261" y="865"/>
                    <a:pt x="335" y="893"/>
                  </a:cubicBezTo>
                  <a:cubicBezTo>
                    <a:pt x="357" y="901"/>
                    <a:pt x="380" y="904"/>
                    <a:pt x="402" y="904"/>
                  </a:cubicBezTo>
                  <a:cubicBezTo>
                    <a:pt x="466" y="904"/>
                    <a:pt x="529" y="876"/>
                    <a:pt x="577" y="828"/>
                  </a:cubicBezTo>
                  <a:lnTo>
                    <a:pt x="577" y="828"/>
                  </a:lnTo>
                  <a:cubicBezTo>
                    <a:pt x="540" y="884"/>
                    <a:pt x="586" y="949"/>
                    <a:pt x="679" y="977"/>
                  </a:cubicBezTo>
                  <a:cubicBezTo>
                    <a:pt x="704" y="984"/>
                    <a:pt x="728" y="988"/>
                    <a:pt x="752" y="988"/>
                  </a:cubicBezTo>
                  <a:cubicBezTo>
                    <a:pt x="819" y="988"/>
                    <a:pt x="880" y="960"/>
                    <a:pt x="921" y="912"/>
                  </a:cubicBezTo>
                  <a:cubicBezTo>
                    <a:pt x="940" y="884"/>
                    <a:pt x="949" y="856"/>
                    <a:pt x="949" y="828"/>
                  </a:cubicBezTo>
                  <a:lnTo>
                    <a:pt x="949" y="707"/>
                  </a:lnTo>
                  <a:cubicBezTo>
                    <a:pt x="1024" y="772"/>
                    <a:pt x="1098" y="810"/>
                    <a:pt x="1191" y="838"/>
                  </a:cubicBezTo>
                  <a:cubicBezTo>
                    <a:pt x="1213" y="845"/>
                    <a:pt x="1235" y="848"/>
                    <a:pt x="1258" y="848"/>
                  </a:cubicBezTo>
                  <a:cubicBezTo>
                    <a:pt x="1321" y="848"/>
                    <a:pt x="1385" y="821"/>
                    <a:pt x="1433" y="772"/>
                  </a:cubicBezTo>
                  <a:cubicBezTo>
                    <a:pt x="1442" y="754"/>
                    <a:pt x="1442" y="745"/>
                    <a:pt x="1442" y="726"/>
                  </a:cubicBezTo>
                  <a:lnTo>
                    <a:pt x="1442" y="624"/>
                  </a:lnTo>
                  <a:cubicBezTo>
                    <a:pt x="1489" y="624"/>
                    <a:pt x="1535" y="596"/>
                    <a:pt x="1563" y="559"/>
                  </a:cubicBezTo>
                  <a:cubicBezTo>
                    <a:pt x="1572" y="549"/>
                    <a:pt x="1572" y="540"/>
                    <a:pt x="1572" y="521"/>
                  </a:cubicBezTo>
                  <a:lnTo>
                    <a:pt x="1572" y="391"/>
                  </a:lnTo>
                  <a:lnTo>
                    <a:pt x="1535" y="438"/>
                  </a:lnTo>
                  <a:cubicBezTo>
                    <a:pt x="1516" y="428"/>
                    <a:pt x="1498" y="419"/>
                    <a:pt x="1470" y="410"/>
                  </a:cubicBezTo>
                  <a:cubicBezTo>
                    <a:pt x="1409" y="400"/>
                    <a:pt x="1349" y="396"/>
                    <a:pt x="1289" y="396"/>
                  </a:cubicBezTo>
                  <a:cubicBezTo>
                    <a:pt x="1228" y="396"/>
                    <a:pt x="1168" y="400"/>
                    <a:pt x="1107" y="410"/>
                  </a:cubicBezTo>
                  <a:cubicBezTo>
                    <a:pt x="1200" y="382"/>
                    <a:pt x="1293" y="326"/>
                    <a:pt x="1349" y="242"/>
                  </a:cubicBezTo>
                  <a:cubicBezTo>
                    <a:pt x="1358" y="233"/>
                    <a:pt x="1368" y="214"/>
                    <a:pt x="1368" y="196"/>
                  </a:cubicBezTo>
                  <a:lnTo>
                    <a:pt x="1368" y="75"/>
                  </a:lnTo>
                  <a:lnTo>
                    <a:pt x="1321" y="121"/>
                  </a:lnTo>
                  <a:cubicBezTo>
                    <a:pt x="1303" y="103"/>
                    <a:pt x="1275" y="94"/>
                    <a:pt x="1247" y="94"/>
                  </a:cubicBezTo>
                  <a:cubicBezTo>
                    <a:pt x="1222" y="85"/>
                    <a:pt x="1197" y="81"/>
                    <a:pt x="1172" y="81"/>
                  </a:cubicBezTo>
                  <a:cubicBezTo>
                    <a:pt x="1111" y="81"/>
                    <a:pt x="1051" y="106"/>
                    <a:pt x="1005" y="159"/>
                  </a:cubicBezTo>
                  <a:cubicBezTo>
                    <a:pt x="1042" y="94"/>
                    <a:pt x="996" y="29"/>
                    <a:pt x="903"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8" name="Google Shape;808;p30"/>
            <p:cNvSpPr/>
            <p:nvPr/>
          </p:nvSpPr>
          <p:spPr>
            <a:xfrm>
              <a:off x="2004940" y="3623209"/>
              <a:ext cx="179231" cy="108283"/>
            </a:xfrm>
            <a:custGeom>
              <a:avLst/>
              <a:gdLst/>
              <a:ahLst/>
              <a:cxnLst/>
              <a:rect l="l" t="t" r="r" b="b"/>
              <a:pathLst>
                <a:path w="1637" h="989" extrusionOk="0">
                  <a:moveTo>
                    <a:pt x="854" y="0"/>
                  </a:moveTo>
                  <a:cubicBezTo>
                    <a:pt x="790" y="0"/>
                    <a:pt x="727" y="28"/>
                    <a:pt x="679" y="76"/>
                  </a:cubicBezTo>
                  <a:cubicBezTo>
                    <a:pt x="642" y="141"/>
                    <a:pt x="642" y="234"/>
                    <a:pt x="679" y="309"/>
                  </a:cubicBezTo>
                  <a:cubicBezTo>
                    <a:pt x="604" y="234"/>
                    <a:pt x="512" y="178"/>
                    <a:pt x="409" y="151"/>
                  </a:cubicBezTo>
                  <a:cubicBezTo>
                    <a:pt x="389" y="146"/>
                    <a:pt x="368" y="144"/>
                    <a:pt x="347" y="144"/>
                  </a:cubicBezTo>
                  <a:cubicBezTo>
                    <a:pt x="282" y="144"/>
                    <a:pt x="217" y="166"/>
                    <a:pt x="167" y="216"/>
                  </a:cubicBezTo>
                  <a:cubicBezTo>
                    <a:pt x="131" y="279"/>
                    <a:pt x="175" y="343"/>
                    <a:pt x="264" y="363"/>
                  </a:cubicBezTo>
                  <a:lnTo>
                    <a:pt x="264" y="363"/>
                  </a:lnTo>
                  <a:cubicBezTo>
                    <a:pt x="246" y="359"/>
                    <a:pt x="227" y="358"/>
                    <a:pt x="208" y="358"/>
                  </a:cubicBezTo>
                  <a:cubicBezTo>
                    <a:pt x="143" y="358"/>
                    <a:pt x="79" y="380"/>
                    <a:pt x="37" y="429"/>
                  </a:cubicBezTo>
                  <a:cubicBezTo>
                    <a:pt x="0" y="495"/>
                    <a:pt x="47" y="560"/>
                    <a:pt x="140" y="578"/>
                  </a:cubicBezTo>
                  <a:cubicBezTo>
                    <a:pt x="200" y="592"/>
                    <a:pt x="260" y="599"/>
                    <a:pt x="321" y="599"/>
                  </a:cubicBezTo>
                  <a:cubicBezTo>
                    <a:pt x="381" y="599"/>
                    <a:pt x="442" y="592"/>
                    <a:pt x="502" y="578"/>
                  </a:cubicBezTo>
                  <a:lnTo>
                    <a:pt x="502" y="578"/>
                  </a:lnTo>
                  <a:cubicBezTo>
                    <a:pt x="409" y="615"/>
                    <a:pt x="326" y="671"/>
                    <a:pt x="260" y="746"/>
                  </a:cubicBezTo>
                  <a:cubicBezTo>
                    <a:pt x="223" y="811"/>
                    <a:pt x="270" y="876"/>
                    <a:pt x="363" y="894"/>
                  </a:cubicBezTo>
                  <a:cubicBezTo>
                    <a:pt x="385" y="902"/>
                    <a:pt x="408" y="905"/>
                    <a:pt x="431" y="905"/>
                  </a:cubicBezTo>
                  <a:cubicBezTo>
                    <a:pt x="497" y="905"/>
                    <a:pt x="563" y="877"/>
                    <a:pt x="604" y="829"/>
                  </a:cubicBezTo>
                  <a:lnTo>
                    <a:pt x="604" y="829"/>
                  </a:lnTo>
                  <a:cubicBezTo>
                    <a:pt x="567" y="894"/>
                    <a:pt x="614" y="960"/>
                    <a:pt x="707" y="978"/>
                  </a:cubicBezTo>
                  <a:cubicBezTo>
                    <a:pt x="731" y="985"/>
                    <a:pt x="755" y="989"/>
                    <a:pt x="779" y="989"/>
                  </a:cubicBezTo>
                  <a:cubicBezTo>
                    <a:pt x="846" y="989"/>
                    <a:pt x="907" y="961"/>
                    <a:pt x="949" y="913"/>
                  </a:cubicBezTo>
                  <a:cubicBezTo>
                    <a:pt x="986" y="848"/>
                    <a:pt x="986" y="764"/>
                    <a:pt x="949" y="690"/>
                  </a:cubicBezTo>
                  <a:lnTo>
                    <a:pt x="949" y="690"/>
                  </a:lnTo>
                  <a:cubicBezTo>
                    <a:pt x="1023" y="764"/>
                    <a:pt x="1116" y="820"/>
                    <a:pt x="1218" y="839"/>
                  </a:cubicBezTo>
                  <a:cubicBezTo>
                    <a:pt x="1240" y="846"/>
                    <a:pt x="1263" y="849"/>
                    <a:pt x="1285" y="849"/>
                  </a:cubicBezTo>
                  <a:cubicBezTo>
                    <a:pt x="1349" y="849"/>
                    <a:pt x="1412" y="822"/>
                    <a:pt x="1460" y="774"/>
                  </a:cubicBezTo>
                  <a:cubicBezTo>
                    <a:pt x="1496" y="719"/>
                    <a:pt x="1453" y="656"/>
                    <a:pt x="1365" y="627"/>
                  </a:cubicBezTo>
                  <a:lnTo>
                    <a:pt x="1365" y="627"/>
                  </a:lnTo>
                  <a:cubicBezTo>
                    <a:pt x="1384" y="633"/>
                    <a:pt x="1404" y="636"/>
                    <a:pt x="1424" y="636"/>
                  </a:cubicBezTo>
                  <a:cubicBezTo>
                    <a:pt x="1488" y="636"/>
                    <a:pt x="1549" y="608"/>
                    <a:pt x="1590" y="560"/>
                  </a:cubicBezTo>
                  <a:cubicBezTo>
                    <a:pt x="1637" y="504"/>
                    <a:pt x="1581" y="429"/>
                    <a:pt x="1488" y="411"/>
                  </a:cubicBezTo>
                  <a:cubicBezTo>
                    <a:pt x="1427" y="397"/>
                    <a:pt x="1367" y="390"/>
                    <a:pt x="1307" y="390"/>
                  </a:cubicBezTo>
                  <a:cubicBezTo>
                    <a:pt x="1246" y="390"/>
                    <a:pt x="1186" y="397"/>
                    <a:pt x="1125" y="411"/>
                  </a:cubicBezTo>
                  <a:cubicBezTo>
                    <a:pt x="1218" y="374"/>
                    <a:pt x="1302" y="318"/>
                    <a:pt x="1367" y="243"/>
                  </a:cubicBezTo>
                  <a:cubicBezTo>
                    <a:pt x="1404" y="178"/>
                    <a:pt x="1358" y="113"/>
                    <a:pt x="1265" y="95"/>
                  </a:cubicBezTo>
                  <a:cubicBezTo>
                    <a:pt x="1243" y="87"/>
                    <a:pt x="1220" y="84"/>
                    <a:pt x="1198" y="84"/>
                  </a:cubicBezTo>
                  <a:cubicBezTo>
                    <a:pt x="1134" y="84"/>
                    <a:pt x="1071" y="112"/>
                    <a:pt x="1023" y="160"/>
                  </a:cubicBezTo>
                  <a:cubicBezTo>
                    <a:pt x="1060" y="95"/>
                    <a:pt x="1014" y="30"/>
                    <a:pt x="921" y="11"/>
                  </a:cubicBezTo>
                  <a:cubicBezTo>
                    <a:pt x="899" y="4"/>
                    <a:pt x="876" y="0"/>
                    <a:pt x="8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9" name="Google Shape;809;p30"/>
            <p:cNvSpPr/>
            <p:nvPr/>
          </p:nvSpPr>
          <p:spPr>
            <a:xfrm>
              <a:off x="2197310" y="3752624"/>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0" name="Google Shape;810;p30"/>
            <p:cNvSpPr/>
            <p:nvPr/>
          </p:nvSpPr>
          <p:spPr>
            <a:xfrm>
              <a:off x="2197310" y="3666129"/>
              <a:ext cx="278098" cy="176275"/>
            </a:xfrm>
            <a:custGeom>
              <a:avLst/>
              <a:gdLst/>
              <a:ahLst/>
              <a:cxnLst/>
              <a:rect l="l" t="t" r="r" b="b"/>
              <a:pathLst>
                <a:path w="2540" h="1610" extrusionOk="0">
                  <a:moveTo>
                    <a:pt x="1256" y="0"/>
                  </a:moveTo>
                  <a:cubicBezTo>
                    <a:pt x="698" y="0"/>
                    <a:pt x="1" y="233"/>
                    <a:pt x="1" y="791"/>
                  </a:cubicBezTo>
                  <a:cubicBezTo>
                    <a:pt x="1" y="1349"/>
                    <a:pt x="670" y="1609"/>
                    <a:pt x="1256" y="1609"/>
                  </a:cubicBezTo>
                  <a:cubicBezTo>
                    <a:pt x="1851" y="1609"/>
                    <a:pt x="2539" y="1358"/>
                    <a:pt x="2539" y="791"/>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1" name="Google Shape;811;p30"/>
            <p:cNvSpPr/>
            <p:nvPr/>
          </p:nvSpPr>
          <p:spPr>
            <a:xfrm>
              <a:off x="2212638" y="3673246"/>
              <a:ext cx="246456" cy="155910"/>
            </a:xfrm>
            <a:custGeom>
              <a:avLst/>
              <a:gdLst/>
              <a:ahLst/>
              <a:cxnLst/>
              <a:rect l="l" t="t" r="r" b="b"/>
              <a:pathLst>
                <a:path w="2251" h="1424" extrusionOk="0">
                  <a:moveTo>
                    <a:pt x="1116" y="0"/>
                  </a:moveTo>
                  <a:cubicBezTo>
                    <a:pt x="623" y="0"/>
                    <a:pt x="0" y="205"/>
                    <a:pt x="0" y="707"/>
                  </a:cubicBezTo>
                  <a:cubicBezTo>
                    <a:pt x="0" y="1200"/>
                    <a:pt x="595" y="1423"/>
                    <a:pt x="1125" y="1423"/>
                  </a:cubicBezTo>
                  <a:cubicBezTo>
                    <a:pt x="1646" y="1423"/>
                    <a:pt x="2251" y="1200"/>
                    <a:pt x="2251" y="707"/>
                  </a:cubicBezTo>
                  <a:cubicBezTo>
                    <a:pt x="2251" y="214"/>
                    <a:pt x="1627"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2" name="Google Shape;812;p30"/>
            <p:cNvSpPr/>
            <p:nvPr/>
          </p:nvSpPr>
          <p:spPr>
            <a:xfrm>
              <a:off x="2211544" y="3673246"/>
              <a:ext cx="247551" cy="85619"/>
            </a:xfrm>
            <a:custGeom>
              <a:avLst/>
              <a:gdLst/>
              <a:ahLst/>
              <a:cxnLst/>
              <a:rect l="l" t="t" r="r" b="b"/>
              <a:pathLst>
                <a:path w="2261" h="782" extrusionOk="0">
                  <a:moveTo>
                    <a:pt x="1126" y="0"/>
                  </a:moveTo>
                  <a:cubicBezTo>
                    <a:pt x="615" y="0"/>
                    <a:pt x="10" y="205"/>
                    <a:pt x="10" y="707"/>
                  </a:cubicBezTo>
                  <a:cubicBezTo>
                    <a:pt x="1" y="726"/>
                    <a:pt x="1" y="754"/>
                    <a:pt x="10" y="782"/>
                  </a:cubicBezTo>
                  <a:cubicBezTo>
                    <a:pt x="75" y="335"/>
                    <a:pt x="661" y="140"/>
                    <a:pt x="1126" y="140"/>
                  </a:cubicBezTo>
                  <a:cubicBezTo>
                    <a:pt x="1610" y="140"/>
                    <a:pt x="2195" y="335"/>
                    <a:pt x="2261" y="782"/>
                  </a:cubicBezTo>
                  <a:cubicBezTo>
                    <a:pt x="2261" y="754"/>
                    <a:pt x="2261" y="735"/>
                    <a:pt x="2261" y="707"/>
                  </a:cubicBezTo>
                  <a:cubicBezTo>
                    <a:pt x="2261" y="214"/>
                    <a:pt x="1628" y="0"/>
                    <a:pt x="112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3" name="Google Shape;813;p30"/>
            <p:cNvSpPr/>
            <p:nvPr/>
          </p:nvSpPr>
          <p:spPr>
            <a:xfrm>
              <a:off x="2250302" y="3707844"/>
              <a:ext cx="173209" cy="108174"/>
            </a:xfrm>
            <a:custGeom>
              <a:avLst/>
              <a:gdLst/>
              <a:ahLst/>
              <a:cxnLst/>
              <a:rect l="l" t="t" r="r" b="b"/>
              <a:pathLst>
                <a:path w="1582" h="988" extrusionOk="0">
                  <a:moveTo>
                    <a:pt x="1339" y="633"/>
                  </a:moveTo>
                  <a:cubicBezTo>
                    <a:pt x="1364" y="633"/>
                    <a:pt x="1385" y="637"/>
                    <a:pt x="1404" y="637"/>
                  </a:cubicBezTo>
                  <a:cubicBezTo>
                    <a:pt x="1414" y="637"/>
                    <a:pt x="1423" y="636"/>
                    <a:pt x="1432" y="633"/>
                  </a:cubicBezTo>
                  <a:lnTo>
                    <a:pt x="1432" y="633"/>
                  </a:lnTo>
                  <a:lnTo>
                    <a:pt x="1414" y="661"/>
                  </a:lnTo>
                  <a:cubicBezTo>
                    <a:pt x="1386" y="642"/>
                    <a:pt x="1367" y="633"/>
                    <a:pt x="1339" y="633"/>
                  </a:cubicBezTo>
                  <a:close/>
                  <a:moveTo>
                    <a:pt x="838" y="1"/>
                  </a:moveTo>
                  <a:cubicBezTo>
                    <a:pt x="791" y="1"/>
                    <a:pt x="742" y="15"/>
                    <a:pt x="698" y="47"/>
                  </a:cubicBezTo>
                  <a:lnTo>
                    <a:pt x="633" y="56"/>
                  </a:lnTo>
                  <a:lnTo>
                    <a:pt x="633" y="149"/>
                  </a:lnTo>
                  <a:cubicBezTo>
                    <a:pt x="633" y="205"/>
                    <a:pt x="642" y="252"/>
                    <a:pt x="660" y="298"/>
                  </a:cubicBezTo>
                  <a:cubicBezTo>
                    <a:pt x="586" y="224"/>
                    <a:pt x="493" y="177"/>
                    <a:pt x="391" y="149"/>
                  </a:cubicBezTo>
                  <a:cubicBezTo>
                    <a:pt x="369" y="143"/>
                    <a:pt x="346" y="140"/>
                    <a:pt x="324" y="140"/>
                  </a:cubicBezTo>
                  <a:cubicBezTo>
                    <a:pt x="278" y="140"/>
                    <a:pt x="233" y="152"/>
                    <a:pt x="195" y="177"/>
                  </a:cubicBezTo>
                  <a:lnTo>
                    <a:pt x="140" y="131"/>
                  </a:lnTo>
                  <a:lnTo>
                    <a:pt x="140" y="252"/>
                  </a:lnTo>
                  <a:cubicBezTo>
                    <a:pt x="140" y="298"/>
                    <a:pt x="177" y="345"/>
                    <a:pt x="251" y="363"/>
                  </a:cubicBezTo>
                  <a:cubicBezTo>
                    <a:pt x="231" y="360"/>
                    <a:pt x="208" y="358"/>
                    <a:pt x="184" y="358"/>
                  </a:cubicBezTo>
                  <a:cubicBezTo>
                    <a:pt x="143" y="358"/>
                    <a:pt x="101" y="364"/>
                    <a:pt x="65" y="382"/>
                  </a:cubicBezTo>
                  <a:lnTo>
                    <a:pt x="0" y="345"/>
                  </a:lnTo>
                  <a:lnTo>
                    <a:pt x="0" y="475"/>
                  </a:lnTo>
                  <a:cubicBezTo>
                    <a:pt x="0" y="521"/>
                    <a:pt x="47" y="559"/>
                    <a:pt x="121" y="577"/>
                  </a:cubicBezTo>
                  <a:cubicBezTo>
                    <a:pt x="182" y="591"/>
                    <a:pt x="242" y="598"/>
                    <a:pt x="302" y="598"/>
                  </a:cubicBezTo>
                  <a:cubicBezTo>
                    <a:pt x="363" y="598"/>
                    <a:pt x="423" y="591"/>
                    <a:pt x="484" y="577"/>
                  </a:cubicBezTo>
                  <a:lnTo>
                    <a:pt x="484" y="577"/>
                  </a:lnTo>
                  <a:cubicBezTo>
                    <a:pt x="409" y="605"/>
                    <a:pt x="344" y="642"/>
                    <a:pt x="288" y="689"/>
                  </a:cubicBezTo>
                  <a:lnTo>
                    <a:pt x="223" y="661"/>
                  </a:lnTo>
                  <a:lnTo>
                    <a:pt x="223" y="772"/>
                  </a:lnTo>
                  <a:cubicBezTo>
                    <a:pt x="223" y="828"/>
                    <a:pt x="270" y="875"/>
                    <a:pt x="344" y="893"/>
                  </a:cubicBezTo>
                  <a:cubicBezTo>
                    <a:pt x="366" y="901"/>
                    <a:pt x="389" y="904"/>
                    <a:pt x="411" y="904"/>
                  </a:cubicBezTo>
                  <a:cubicBezTo>
                    <a:pt x="474" y="904"/>
                    <a:pt x="536" y="876"/>
                    <a:pt x="577" y="828"/>
                  </a:cubicBezTo>
                  <a:lnTo>
                    <a:pt x="577" y="828"/>
                  </a:lnTo>
                  <a:cubicBezTo>
                    <a:pt x="540" y="884"/>
                    <a:pt x="595" y="949"/>
                    <a:pt x="688" y="977"/>
                  </a:cubicBezTo>
                  <a:cubicBezTo>
                    <a:pt x="710" y="984"/>
                    <a:pt x="733" y="988"/>
                    <a:pt x="755" y="988"/>
                  </a:cubicBezTo>
                  <a:cubicBezTo>
                    <a:pt x="819" y="988"/>
                    <a:pt x="882" y="960"/>
                    <a:pt x="930" y="912"/>
                  </a:cubicBezTo>
                  <a:cubicBezTo>
                    <a:pt x="939" y="884"/>
                    <a:pt x="949" y="856"/>
                    <a:pt x="958" y="828"/>
                  </a:cubicBezTo>
                  <a:lnTo>
                    <a:pt x="958" y="707"/>
                  </a:lnTo>
                  <a:lnTo>
                    <a:pt x="949" y="707"/>
                  </a:lnTo>
                  <a:lnTo>
                    <a:pt x="949" y="689"/>
                  </a:lnTo>
                  <a:lnTo>
                    <a:pt x="958" y="707"/>
                  </a:lnTo>
                  <a:cubicBezTo>
                    <a:pt x="1023" y="772"/>
                    <a:pt x="1107" y="819"/>
                    <a:pt x="1200" y="837"/>
                  </a:cubicBezTo>
                  <a:cubicBezTo>
                    <a:pt x="1222" y="845"/>
                    <a:pt x="1244" y="848"/>
                    <a:pt x="1266" y="848"/>
                  </a:cubicBezTo>
                  <a:cubicBezTo>
                    <a:pt x="1330" y="848"/>
                    <a:pt x="1391" y="820"/>
                    <a:pt x="1432" y="772"/>
                  </a:cubicBezTo>
                  <a:cubicBezTo>
                    <a:pt x="1442" y="763"/>
                    <a:pt x="1451" y="744"/>
                    <a:pt x="1451" y="726"/>
                  </a:cubicBezTo>
                  <a:lnTo>
                    <a:pt x="1451" y="633"/>
                  </a:lnTo>
                  <a:cubicBezTo>
                    <a:pt x="1497" y="624"/>
                    <a:pt x="1535" y="596"/>
                    <a:pt x="1562" y="559"/>
                  </a:cubicBezTo>
                  <a:cubicBezTo>
                    <a:pt x="1572" y="549"/>
                    <a:pt x="1581" y="540"/>
                    <a:pt x="1581" y="521"/>
                  </a:cubicBezTo>
                  <a:lnTo>
                    <a:pt x="1581" y="391"/>
                  </a:lnTo>
                  <a:lnTo>
                    <a:pt x="1544" y="438"/>
                  </a:lnTo>
                  <a:cubicBezTo>
                    <a:pt x="1516" y="428"/>
                    <a:pt x="1497" y="419"/>
                    <a:pt x="1479" y="419"/>
                  </a:cubicBezTo>
                  <a:cubicBezTo>
                    <a:pt x="1418" y="405"/>
                    <a:pt x="1356" y="398"/>
                    <a:pt x="1294" y="398"/>
                  </a:cubicBezTo>
                  <a:cubicBezTo>
                    <a:pt x="1232" y="398"/>
                    <a:pt x="1172" y="405"/>
                    <a:pt x="1116" y="419"/>
                  </a:cubicBezTo>
                  <a:cubicBezTo>
                    <a:pt x="1209" y="382"/>
                    <a:pt x="1293" y="326"/>
                    <a:pt x="1358" y="252"/>
                  </a:cubicBezTo>
                  <a:cubicBezTo>
                    <a:pt x="1367" y="233"/>
                    <a:pt x="1367" y="214"/>
                    <a:pt x="1367" y="196"/>
                  </a:cubicBezTo>
                  <a:lnTo>
                    <a:pt x="1367" y="84"/>
                  </a:lnTo>
                  <a:lnTo>
                    <a:pt x="1321" y="121"/>
                  </a:lnTo>
                  <a:cubicBezTo>
                    <a:pt x="1302" y="112"/>
                    <a:pt x="1274" y="103"/>
                    <a:pt x="1256" y="94"/>
                  </a:cubicBezTo>
                  <a:cubicBezTo>
                    <a:pt x="1231" y="86"/>
                    <a:pt x="1207" y="83"/>
                    <a:pt x="1183" y="83"/>
                  </a:cubicBezTo>
                  <a:cubicBezTo>
                    <a:pt x="1117" y="83"/>
                    <a:pt x="1055" y="111"/>
                    <a:pt x="1014" y="159"/>
                  </a:cubicBezTo>
                  <a:cubicBezTo>
                    <a:pt x="1051" y="103"/>
                    <a:pt x="1004" y="28"/>
                    <a:pt x="902" y="10"/>
                  </a:cubicBezTo>
                  <a:cubicBezTo>
                    <a:pt x="882" y="4"/>
                    <a:pt x="860" y="1"/>
                    <a:pt x="838"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4" name="Google Shape;814;p30"/>
            <p:cNvSpPr/>
            <p:nvPr/>
          </p:nvSpPr>
          <p:spPr>
            <a:xfrm>
              <a:off x="2248222" y="3694486"/>
              <a:ext cx="179341" cy="108940"/>
            </a:xfrm>
            <a:custGeom>
              <a:avLst/>
              <a:gdLst/>
              <a:ahLst/>
              <a:cxnLst/>
              <a:rect l="l" t="t" r="r" b="b"/>
              <a:pathLst>
                <a:path w="1638" h="995" extrusionOk="0">
                  <a:moveTo>
                    <a:pt x="854" y="0"/>
                  </a:moveTo>
                  <a:cubicBezTo>
                    <a:pt x="791" y="0"/>
                    <a:pt x="730" y="28"/>
                    <a:pt x="689" y="76"/>
                  </a:cubicBezTo>
                  <a:cubicBezTo>
                    <a:pt x="642" y="150"/>
                    <a:pt x="642" y="234"/>
                    <a:pt x="689" y="309"/>
                  </a:cubicBezTo>
                  <a:cubicBezTo>
                    <a:pt x="614" y="234"/>
                    <a:pt x="521" y="178"/>
                    <a:pt x="419" y="160"/>
                  </a:cubicBezTo>
                  <a:cubicBezTo>
                    <a:pt x="395" y="152"/>
                    <a:pt x="370" y="149"/>
                    <a:pt x="347" y="149"/>
                  </a:cubicBezTo>
                  <a:cubicBezTo>
                    <a:pt x="280" y="149"/>
                    <a:pt x="218" y="177"/>
                    <a:pt x="177" y="225"/>
                  </a:cubicBezTo>
                  <a:cubicBezTo>
                    <a:pt x="141" y="279"/>
                    <a:pt x="184" y="342"/>
                    <a:pt x="273" y="371"/>
                  </a:cubicBezTo>
                  <a:lnTo>
                    <a:pt x="273" y="371"/>
                  </a:lnTo>
                  <a:cubicBezTo>
                    <a:pt x="253" y="366"/>
                    <a:pt x="233" y="363"/>
                    <a:pt x="213" y="363"/>
                  </a:cubicBezTo>
                  <a:cubicBezTo>
                    <a:pt x="149" y="363"/>
                    <a:pt x="86" y="391"/>
                    <a:pt x="38" y="439"/>
                  </a:cubicBezTo>
                  <a:cubicBezTo>
                    <a:pt x="1" y="495"/>
                    <a:pt x="47" y="560"/>
                    <a:pt x="149" y="588"/>
                  </a:cubicBezTo>
                  <a:cubicBezTo>
                    <a:pt x="205" y="597"/>
                    <a:pt x="266" y="601"/>
                    <a:pt x="327" y="601"/>
                  </a:cubicBezTo>
                  <a:cubicBezTo>
                    <a:pt x="389" y="601"/>
                    <a:pt x="452" y="597"/>
                    <a:pt x="512" y="588"/>
                  </a:cubicBezTo>
                  <a:lnTo>
                    <a:pt x="512" y="588"/>
                  </a:lnTo>
                  <a:cubicBezTo>
                    <a:pt x="410" y="615"/>
                    <a:pt x="326" y="671"/>
                    <a:pt x="270" y="755"/>
                  </a:cubicBezTo>
                  <a:cubicBezTo>
                    <a:pt x="233" y="811"/>
                    <a:pt x="280" y="876"/>
                    <a:pt x="373" y="904"/>
                  </a:cubicBezTo>
                  <a:cubicBezTo>
                    <a:pt x="392" y="908"/>
                    <a:pt x="413" y="910"/>
                    <a:pt x="433" y="910"/>
                  </a:cubicBezTo>
                  <a:cubicBezTo>
                    <a:pt x="499" y="910"/>
                    <a:pt x="565" y="886"/>
                    <a:pt x="614" y="829"/>
                  </a:cubicBezTo>
                  <a:lnTo>
                    <a:pt x="614" y="829"/>
                  </a:lnTo>
                  <a:cubicBezTo>
                    <a:pt x="577" y="894"/>
                    <a:pt x="624" y="959"/>
                    <a:pt x="717" y="987"/>
                  </a:cubicBezTo>
                  <a:cubicBezTo>
                    <a:pt x="736" y="992"/>
                    <a:pt x="757" y="994"/>
                    <a:pt x="777" y="994"/>
                  </a:cubicBezTo>
                  <a:cubicBezTo>
                    <a:pt x="843" y="994"/>
                    <a:pt x="909" y="970"/>
                    <a:pt x="958" y="913"/>
                  </a:cubicBezTo>
                  <a:cubicBezTo>
                    <a:pt x="996" y="848"/>
                    <a:pt x="996" y="764"/>
                    <a:pt x="958" y="690"/>
                  </a:cubicBezTo>
                  <a:lnTo>
                    <a:pt x="958" y="690"/>
                  </a:lnTo>
                  <a:cubicBezTo>
                    <a:pt x="1033" y="764"/>
                    <a:pt x="1126" y="820"/>
                    <a:pt x="1228" y="848"/>
                  </a:cubicBezTo>
                  <a:cubicBezTo>
                    <a:pt x="1248" y="852"/>
                    <a:pt x="1269" y="855"/>
                    <a:pt x="1290" y="855"/>
                  </a:cubicBezTo>
                  <a:cubicBezTo>
                    <a:pt x="1355" y="855"/>
                    <a:pt x="1421" y="832"/>
                    <a:pt x="1470" y="783"/>
                  </a:cubicBezTo>
                  <a:cubicBezTo>
                    <a:pt x="1503" y="725"/>
                    <a:pt x="1470" y="667"/>
                    <a:pt x="1391" y="642"/>
                  </a:cubicBezTo>
                  <a:lnTo>
                    <a:pt x="1391" y="642"/>
                  </a:lnTo>
                  <a:cubicBezTo>
                    <a:pt x="1402" y="644"/>
                    <a:pt x="1414" y="645"/>
                    <a:pt x="1425" y="645"/>
                  </a:cubicBezTo>
                  <a:cubicBezTo>
                    <a:pt x="1489" y="645"/>
                    <a:pt x="1552" y="617"/>
                    <a:pt x="1600" y="569"/>
                  </a:cubicBezTo>
                  <a:cubicBezTo>
                    <a:pt x="1637" y="504"/>
                    <a:pt x="1591" y="439"/>
                    <a:pt x="1498" y="411"/>
                  </a:cubicBezTo>
                  <a:cubicBezTo>
                    <a:pt x="1437" y="402"/>
                    <a:pt x="1375" y="397"/>
                    <a:pt x="1313" y="397"/>
                  </a:cubicBezTo>
                  <a:cubicBezTo>
                    <a:pt x="1251" y="397"/>
                    <a:pt x="1191" y="402"/>
                    <a:pt x="1135" y="411"/>
                  </a:cubicBezTo>
                  <a:cubicBezTo>
                    <a:pt x="1228" y="383"/>
                    <a:pt x="1312" y="327"/>
                    <a:pt x="1377" y="243"/>
                  </a:cubicBezTo>
                  <a:cubicBezTo>
                    <a:pt x="1414" y="188"/>
                    <a:pt x="1368" y="123"/>
                    <a:pt x="1275" y="95"/>
                  </a:cubicBezTo>
                  <a:cubicBezTo>
                    <a:pt x="1250" y="87"/>
                    <a:pt x="1226" y="84"/>
                    <a:pt x="1202" y="84"/>
                  </a:cubicBezTo>
                  <a:cubicBezTo>
                    <a:pt x="1136" y="84"/>
                    <a:pt x="1074" y="112"/>
                    <a:pt x="1033" y="160"/>
                  </a:cubicBezTo>
                  <a:cubicBezTo>
                    <a:pt x="1070" y="104"/>
                    <a:pt x="1023"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5" name="Google Shape;815;p30"/>
            <p:cNvSpPr/>
            <p:nvPr/>
          </p:nvSpPr>
          <p:spPr>
            <a:xfrm>
              <a:off x="1420492" y="3037885"/>
              <a:ext cx="277989" cy="129414"/>
            </a:xfrm>
            <a:custGeom>
              <a:avLst/>
              <a:gdLst/>
              <a:ahLst/>
              <a:cxnLst/>
              <a:rect l="l" t="t" r="r" b="b"/>
              <a:pathLst>
                <a:path w="2539" h="1182" extrusionOk="0">
                  <a:moveTo>
                    <a:pt x="0" y="1"/>
                  </a:moveTo>
                  <a:lnTo>
                    <a:pt x="0" y="373"/>
                  </a:lnTo>
                  <a:cubicBezTo>
                    <a:pt x="0" y="931"/>
                    <a:pt x="661"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6" name="Google Shape;816;p30"/>
            <p:cNvSpPr/>
            <p:nvPr/>
          </p:nvSpPr>
          <p:spPr>
            <a:xfrm>
              <a:off x="1419397" y="2951390"/>
              <a:ext cx="278098" cy="176165"/>
            </a:xfrm>
            <a:custGeom>
              <a:avLst/>
              <a:gdLst/>
              <a:ahLst/>
              <a:cxnLst/>
              <a:rect l="l" t="t" r="r" b="b"/>
              <a:pathLst>
                <a:path w="2540" h="1609" extrusionOk="0">
                  <a:moveTo>
                    <a:pt x="1256" y="0"/>
                  </a:moveTo>
                  <a:cubicBezTo>
                    <a:pt x="708" y="0"/>
                    <a:pt x="1" y="233"/>
                    <a:pt x="1" y="800"/>
                  </a:cubicBezTo>
                  <a:cubicBezTo>
                    <a:pt x="1" y="1358"/>
                    <a:pt x="671" y="1609"/>
                    <a:pt x="1266" y="1609"/>
                  </a:cubicBezTo>
                  <a:cubicBezTo>
                    <a:pt x="1861" y="1609"/>
                    <a:pt x="2540" y="1358"/>
                    <a:pt x="2540" y="800"/>
                  </a:cubicBezTo>
                  <a:cubicBezTo>
                    <a:pt x="2540" y="233"/>
                    <a:pt x="1833" y="0"/>
                    <a:pt x="1256"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7" name="Google Shape;817;p30"/>
            <p:cNvSpPr/>
            <p:nvPr/>
          </p:nvSpPr>
          <p:spPr>
            <a:xfrm>
              <a:off x="1435711" y="2958506"/>
              <a:ext cx="246566" cy="155910"/>
            </a:xfrm>
            <a:custGeom>
              <a:avLst/>
              <a:gdLst/>
              <a:ahLst/>
              <a:cxnLst/>
              <a:rect l="l" t="t" r="r" b="b"/>
              <a:pathLst>
                <a:path w="2252" h="1424" extrusionOk="0">
                  <a:moveTo>
                    <a:pt x="1107" y="0"/>
                  </a:moveTo>
                  <a:cubicBezTo>
                    <a:pt x="624" y="0"/>
                    <a:pt x="1" y="205"/>
                    <a:pt x="1" y="698"/>
                  </a:cubicBezTo>
                  <a:cubicBezTo>
                    <a:pt x="1" y="1191"/>
                    <a:pt x="587" y="1423"/>
                    <a:pt x="1117" y="1423"/>
                  </a:cubicBezTo>
                  <a:cubicBezTo>
                    <a:pt x="1647" y="1423"/>
                    <a:pt x="2251" y="1200"/>
                    <a:pt x="2251" y="707"/>
                  </a:cubicBezTo>
                  <a:cubicBezTo>
                    <a:pt x="2251" y="205"/>
                    <a:pt x="1619" y="0"/>
                    <a:pt x="1107"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8" name="Google Shape;818;p30"/>
            <p:cNvSpPr/>
            <p:nvPr/>
          </p:nvSpPr>
          <p:spPr>
            <a:xfrm>
              <a:off x="1434726" y="2958506"/>
              <a:ext cx="246456" cy="85619"/>
            </a:xfrm>
            <a:custGeom>
              <a:avLst/>
              <a:gdLst/>
              <a:ahLst/>
              <a:cxnLst/>
              <a:rect l="l" t="t" r="r" b="b"/>
              <a:pathLst>
                <a:path w="2251" h="782" extrusionOk="0">
                  <a:moveTo>
                    <a:pt x="1116" y="0"/>
                  </a:moveTo>
                  <a:cubicBezTo>
                    <a:pt x="605" y="0"/>
                    <a:pt x="0" y="205"/>
                    <a:pt x="0" y="698"/>
                  </a:cubicBezTo>
                  <a:cubicBezTo>
                    <a:pt x="0" y="726"/>
                    <a:pt x="0" y="744"/>
                    <a:pt x="0" y="772"/>
                  </a:cubicBezTo>
                  <a:cubicBezTo>
                    <a:pt x="66" y="335"/>
                    <a:pt x="651" y="149"/>
                    <a:pt x="1116" y="149"/>
                  </a:cubicBezTo>
                  <a:cubicBezTo>
                    <a:pt x="1600" y="149"/>
                    <a:pt x="2195" y="335"/>
                    <a:pt x="2251" y="781"/>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9" name="Google Shape;819;p30"/>
            <p:cNvSpPr/>
            <p:nvPr/>
          </p:nvSpPr>
          <p:spPr>
            <a:xfrm>
              <a:off x="1473375" y="2993105"/>
              <a:ext cx="172224" cy="108831"/>
            </a:xfrm>
            <a:custGeom>
              <a:avLst/>
              <a:gdLst/>
              <a:ahLst/>
              <a:cxnLst/>
              <a:rect l="l" t="t" r="r" b="b"/>
              <a:pathLst>
                <a:path w="1573" h="994" extrusionOk="0">
                  <a:moveTo>
                    <a:pt x="1340" y="633"/>
                  </a:moveTo>
                  <a:cubicBezTo>
                    <a:pt x="1359" y="633"/>
                    <a:pt x="1377" y="637"/>
                    <a:pt x="1398" y="637"/>
                  </a:cubicBezTo>
                  <a:cubicBezTo>
                    <a:pt x="1409" y="637"/>
                    <a:pt x="1421" y="636"/>
                    <a:pt x="1433" y="633"/>
                  </a:cubicBezTo>
                  <a:lnTo>
                    <a:pt x="1433" y="633"/>
                  </a:lnTo>
                  <a:lnTo>
                    <a:pt x="1405" y="661"/>
                  </a:lnTo>
                  <a:cubicBezTo>
                    <a:pt x="1386" y="642"/>
                    <a:pt x="1359" y="633"/>
                    <a:pt x="1340" y="633"/>
                  </a:cubicBezTo>
                  <a:close/>
                  <a:moveTo>
                    <a:pt x="940" y="698"/>
                  </a:moveTo>
                  <a:lnTo>
                    <a:pt x="949" y="707"/>
                  </a:lnTo>
                  <a:lnTo>
                    <a:pt x="940" y="707"/>
                  </a:lnTo>
                  <a:cubicBezTo>
                    <a:pt x="940" y="707"/>
                    <a:pt x="940" y="698"/>
                    <a:pt x="940" y="698"/>
                  </a:cubicBezTo>
                  <a:close/>
                  <a:moveTo>
                    <a:pt x="832" y="1"/>
                  </a:moveTo>
                  <a:cubicBezTo>
                    <a:pt x="782" y="1"/>
                    <a:pt x="733" y="15"/>
                    <a:pt x="689" y="47"/>
                  </a:cubicBezTo>
                  <a:lnTo>
                    <a:pt x="633" y="56"/>
                  </a:lnTo>
                  <a:lnTo>
                    <a:pt x="633" y="149"/>
                  </a:lnTo>
                  <a:cubicBezTo>
                    <a:pt x="624" y="205"/>
                    <a:pt x="633" y="261"/>
                    <a:pt x="652" y="307"/>
                  </a:cubicBezTo>
                  <a:cubicBezTo>
                    <a:pt x="587" y="233"/>
                    <a:pt x="484" y="177"/>
                    <a:pt x="382" y="149"/>
                  </a:cubicBezTo>
                  <a:cubicBezTo>
                    <a:pt x="360" y="143"/>
                    <a:pt x="339" y="140"/>
                    <a:pt x="317" y="140"/>
                  </a:cubicBezTo>
                  <a:cubicBezTo>
                    <a:pt x="274" y="140"/>
                    <a:pt x="230" y="152"/>
                    <a:pt x="187" y="177"/>
                  </a:cubicBezTo>
                  <a:lnTo>
                    <a:pt x="131" y="131"/>
                  </a:lnTo>
                  <a:lnTo>
                    <a:pt x="131" y="261"/>
                  </a:lnTo>
                  <a:cubicBezTo>
                    <a:pt x="131" y="307"/>
                    <a:pt x="178" y="345"/>
                    <a:pt x="252" y="363"/>
                  </a:cubicBezTo>
                  <a:cubicBezTo>
                    <a:pt x="236" y="361"/>
                    <a:pt x="219" y="360"/>
                    <a:pt x="203" y="360"/>
                  </a:cubicBezTo>
                  <a:cubicBezTo>
                    <a:pt x="154" y="360"/>
                    <a:pt x="105" y="370"/>
                    <a:pt x="57" y="391"/>
                  </a:cubicBezTo>
                  <a:lnTo>
                    <a:pt x="1" y="345"/>
                  </a:lnTo>
                  <a:lnTo>
                    <a:pt x="1" y="475"/>
                  </a:lnTo>
                  <a:cubicBezTo>
                    <a:pt x="1" y="521"/>
                    <a:pt x="38" y="568"/>
                    <a:pt x="112" y="586"/>
                  </a:cubicBezTo>
                  <a:cubicBezTo>
                    <a:pt x="173" y="596"/>
                    <a:pt x="233" y="600"/>
                    <a:pt x="294" y="600"/>
                  </a:cubicBezTo>
                  <a:cubicBezTo>
                    <a:pt x="354" y="600"/>
                    <a:pt x="415" y="596"/>
                    <a:pt x="475" y="586"/>
                  </a:cubicBezTo>
                  <a:lnTo>
                    <a:pt x="475" y="586"/>
                  </a:lnTo>
                  <a:cubicBezTo>
                    <a:pt x="401" y="605"/>
                    <a:pt x="345" y="642"/>
                    <a:pt x="280" y="698"/>
                  </a:cubicBezTo>
                  <a:lnTo>
                    <a:pt x="224" y="670"/>
                  </a:lnTo>
                  <a:lnTo>
                    <a:pt x="224" y="782"/>
                  </a:lnTo>
                  <a:cubicBezTo>
                    <a:pt x="224" y="828"/>
                    <a:pt x="261" y="875"/>
                    <a:pt x="336" y="902"/>
                  </a:cubicBezTo>
                  <a:cubicBezTo>
                    <a:pt x="356" y="907"/>
                    <a:pt x="377" y="909"/>
                    <a:pt x="398" y="909"/>
                  </a:cubicBezTo>
                  <a:cubicBezTo>
                    <a:pt x="463" y="909"/>
                    <a:pt x="528" y="887"/>
                    <a:pt x="577" y="837"/>
                  </a:cubicBezTo>
                  <a:lnTo>
                    <a:pt x="577" y="837"/>
                  </a:lnTo>
                  <a:cubicBezTo>
                    <a:pt x="540" y="893"/>
                    <a:pt x="587" y="958"/>
                    <a:pt x="680" y="986"/>
                  </a:cubicBezTo>
                  <a:cubicBezTo>
                    <a:pt x="702" y="991"/>
                    <a:pt x="725" y="993"/>
                    <a:pt x="747" y="993"/>
                  </a:cubicBezTo>
                  <a:cubicBezTo>
                    <a:pt x="816" y="993"/>
                    <a:pt x="879" y="970"/>
                    <a:pt x="921" y="921"/>
                  </a:cubicBezTo>
                  <a:cubicBezTo>
                    <a:pt x="940" y="893"/>
                    <a:pt x="949" y="865"/>
                    <a:pt x="949" y="828"/>
                  </a:cubicBezTo>
                  <a:lnTo>
                    <a:pt x="949" y="717"/>
                  </a:lnTo>
                  <a:cubicBezTo>
                    <a:pt x="1024" y="772"/>
                    <a:pt x="1098" y="819"/>
                    <a:pt x="1191" y="847"/>
                  </a:cubicBezTo>
                  <a:cubicBezTo>
                    <a:pt x="1211" y="851"/>
                    <a:pt x="1231" y="853"/>
                    <a:pt x="1251" y="853"/>
                  </a:cubicBezTo>
                  <a:cubicBezTo>
                    <a:pt x="1317" y="853"/>
                    <a:pt x="1383" y="829"/>
                    <a:pt x="1433" y="772"/>
                  </a:cubicBezTo>
                  <a:cubicBezTo>
                    <a:pt x="1442" y="763"/>
                    <a:pt x="1442" y="754"/>
                    <a:pt x="1442" y="735"/>
                  </a:cubicBezTo>
                  <a:lnTo>
                    <a:pt x="1442" y="633"/>
                  </a:lnTo>
                  <a:cubicBezTo>
                    <a:pt x="1489" y="633"/>
                    <a:pt x="1535" y="605"/>
                    <a:pt x="1563" y="568"/>
                  </a:cubicBezTo>
                  <a:cubicBezTo>
                    <a:pt x="1572" y="558"/>
                    <a:pt x="1572" y="540"/>
                    <a:pt x="1572" y="531"/>
                  </a:cubicBezTo>
                  <a:lnTo>
                    <a:pt x="1572" y="400"/>
                  </a:lnTo>
                  <a:lnTo>
                    <a:pt x="1535" y="447"/>
                  </a:lnTo>
                  <a:cubicBezTo>
                    <a:pt x="1517" y="428"/>
                    <a:pt x="1498" y="419"/>
                    <a:pt x="1470" y="419"/>
                  </a:cubicBezTo>
                  <a:cubicBezTo>
                    <a:pt x="1410" y="405"/>
                    <a:pt x="1349" y="398"/>
                    <a:pt x="1289" y="398"/>
                  </a:cubicBezTo>
                  <a:cubicBezTo>
                    <a:pt x="1228" y="398"/>
                    <a:pt x="1168" y="405"/>
                    <a:pt x="1107" y="419"/>
                  </a:cubicBezTo>
                  <a:cubicBezTo>
                    <a:pt x="1200" y="391"/>
                    <a:pt x="1293" y="326"/>
                    <a:pt x="1349" y="252"/>
                  </a:cubicBezTo>
                  <a:cubicBezTo>
                    <a:pt x="1359" y="233"/>
                    <a:pt x="1368" y="214"/>
                    <a:pt x="1368" y="196"/>
                  </a:cubicBezTo>
                  <a:lnTo>
                    <a:pt x="1368" y="84"/>
                  </a:lnTo>
                  <a:lnTo>
                    <a:pt x="1321" y="131"/>
                  </a:lnTo>
                  <a:cubicBezTo>
                    <a:pt x="1303" y="112"/>
                    <a:pt x="1275" y="103"/>
                    <a:pt x="1247" y="93"/>
                  </a:cubicBezTo>
                  <a:cubicBezTo>
                    <a:pt x="1225" y="86"/>
                    <a:pt x="1203" y="83"/>
                    <a:pt x="1180" y="83"/>
                  </a:cubicBezTo>
                  <a:cubicBezTo>
                    <a:pt x="1117" y="83"/>
                    <a:pt x="1053" y="110"/>
                    <a:pt x="1005" y="159"/>
                  </a:cubicBezTo>
                  <a:cubicBezTo>
                    <a:pt x="1042" y="103"/>
                    <a:pt x="996" y="38"/>
                    <a:pt x="903" y="10"/>
                  </a:cubicBezTo>
                  <a:cubicBezTo>
                    <a:pt x="879" y="4"/>
                    <a:pt x="856" y="1"/>
                    <a:pt x="832"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0" name="Google Shape;820;p30"/>
            <p:cNvSpPr/>
            <p:nvPr/>
          </p:nvSpPr>
          <p:spPr>
            <a:xfrm>
              <a:off x="1471404" y="2980185"/>
              <a:ext cx="179231" cy="108940"/>
            </a:xfrm>
            <a:custGeom>
              <a:avLst/>
              <a:gdLst/>
              <a:ahLst/>
              <a:cxnLst/>
              <a:rect l="l" t="t" r="r" b="b"/>
              <a:pathLst>
                <a:path w="1637" h="995" extrusionOk="0">
                  <a:moveTo>
                    <a:pt x="859" y="0"/>
                  </a:moveTo>
                  <a:cubicBezTo>
                    <a:pt x="794" y="0"/>
                    <a:pt x="728" y="23"/>
                    <a:pt x="679" y="72"/>
                  </a:cubicBezTo>
                  <a:cubicBezTo>
                    <a:pt x="642" y="146"/>
                    <a:pt x="642" y="239"/>
                    <a:pt x="679" y="304"/>
                  </a:cubicBezTo>
                  <a:cubicBezTo>
                    <a:pt x="605" y="230"/>
                    <a:pt x="512" y="184"/>
                    <a:pt x="409" y="156"/>
                  </a:cubicBezTo>
                  <a:cubicBezTo>
                    <a:pt x="388" y="148"/>
                    <a:pt x="365" y="145"/>
                    <a:pt x="343" y="145"/>
                  </a:cubicBezTo>
                  <a:cubicBezTo>
                    <a:pt x="279" y="145"/>
                    <a:pt x="216" y="173"/>
                    <a:pt x="168" y="221"/>
                  </a:cubicBezTo>
                  <a:cubicBezTo>
                    <a:pt x="131" y="275"/>
                    <a:pt x="175" y="339"/>
                    <a:pt x="272" y="368"/>
                  </a:cubicBezTo>
                  <a:lnTo>
                    <a:pt x="272" y="368"/>
                  </a:lnTo>
                  <a:cubicBezTo>
                    <a:pt x="250" y="362"/>
                    <a:pt x="228" y="359"/>
                    <a:pt x="207" y="359"/>
                  </a:cubicBezTo>
                  <a:cubicBezTo>
                    <a:pt x="140" y="359"/>
                    <a:pt x="79" y="387"/>
                    <a:pt x="37" y="435"/>
                  </a:cubicBezTo>
                  <a:cubicBezTo>
                    <a:pt x="0" y="490"/>
                    <a:pt x="47" y="556"/>
                    <a:pt x="140" y="583"/>
                  </a:cubicBezTo>
                  <a:cubicBezTo>
                    <a:pt x="200" y="597"/>
                    <a:pt x="261" y="604"/>
                    <a:pt x="321" y="604"/>
                  </a:cubicBezTo>
                  <a:cubicBezTo>
                    <a:pt x="381" y="604"/>
                    <a:pt x="442" y="597"/>
                    <a:pt x="502" y="583"/>
                  </a:cubicBezTo>
                  <a:lnTo>
                    <a:pt x="502" y="583"/>
                  </a:lnTo>
                  <a:cubicBezTo>
                    <a:pt x="409" y="611"/>
                    <a:pt x="326" y="676"/>
                    <a:pt x="261" y="751"/>
                  </a:cubicBezTo>
                  <a:cubicBezTo>
                    <a:pt x="223" y="807"/>
                    <a:pt x="270" y="872"/>
                    <a:pt x="363" y="900"/>
                  </a:cubicBezTo>
                  <a:cubicBezTo>
                    <a:pt x="387" y="907"/>
                    <a:pt x="412" y="910"/>
                    <a:pt x="435" y="910"/>
                  </a:cubicBezTo>
                  <a:cubicBezTo>
                    <a:pt x="502" y="910"/>
                    <a:pt x="563" y="883"/>
                    <a:pt x="605" y="835"/>
                  </a:cubicBezTo>
                  <a:lnTo>
                    <a:pt x="605" y="835"/>
                  </a:lnTo>
                  <a:cubicBezTo>
                    <a:pt x="567" y="890"/>
                    <a:pt x="614" y="955"/>
                    <a:pt x="716" y="983"/>
                  </a:cubicBezTo>
                  <a:cubicBezTo>
                    <a:pt x="738" y="991"/>
                    <a:pt x="761" y="994"/>
                    <a:pt x="783" y="994"/>
                  </a:cubicBezTo>
                  <a:cubicBezTo>
                    <a:pt x="846" y="994"/>
                    <a:pt x="908" y="966"/>
                    <a:pt x="949" y="918"/>
                  </a:cubicBezTo>
                  <a:cubicBezTo>
                    <a:pt x="986" y="844"/>
                    <a:pt x="986" y="760"/>
                    <a:pt x="949" y="695"/>
                  </a:cubicBezTo>
                  <a:lnTo>
                    <a:pt x="949" y="695"/>
                  </a:lnTo>
                  <a:cubicBezTo>
                    <a:pt x="1023" y="769"/>
                    <a:pt x="1116" y="816"/>
                    <a:pt x="1218" y="844"/>
                  </a:cubicBezTo>
                  <a:cubicBezTo>
                    <a:pt x="1240" y="851"/>
                    <a:pt x="1263" y="855"/>
                    <a:pt x="1285" y="855"/>
                  </a:cubicBezTo>
                  <a:cubicBezTo>
                    <a:pt x="1349" y="855"/>
                    <a:pt x="1412" y="827"/>
                    <a:pt x="1460" y="779"/>
                  </a:cubicBezTo>
                  <a:cubicBezTo>
                    <a:pt x="1496" y="724"/>
                    <a:pt x="1453" y="661"/>
                    <a:pt x="1365" y="632"/>
                  </a:cubicBezTo>
                  <a:lnTo>
                    <a:pt x="1365" y="632"/>
                  </a:lnTo>
                  <a:cubicBezTo>
                    <a:pt x="1385" y="638"/>
                    <a:pt x="1405" y="641"/>
                    <a:pt x="1425" y="641"/>
                  </a:cubicBezTo>
                  <a:cubicBezTo>
                    <a:pt x="1488" y="641"/>
                    <a:pt x="1549" y="613"/>
                    <a:pt x="1590" y="565"/>
                  </a:cubicBezTo>
                  <a:cubicBezTo>
                    <a:pt x="1637" y="500"/>
                    <a:pt x="1581" y="435"/>
                    <a:pt x="1488" y="407"/>
                  </a:cubicBezTo>
                  <a:cubicBezTo>
                    <a:pt x="1428" y="397"/>
                    <a:pt x="1367" y="393"/>
                    <a:pt x="1307" y="393"/>
                  </a:cubicBezTo>
                  <a:cubicBezTo>
                    <a:pt x="1246" y="393"/>
                    <a:pt x="1186" y="397"/>
                    <a:pt x="1125" y="407"/>
                  </a:cubicBezTo>
                  <a:cubicBezTo>
                    <a:pt x="1218" y="379"/>
                    <a:pt x="1311" y="323"/>
                    <a:pt x="1367" y="239"/>
                  </a:cubicBezTo>
                  <a:cubicBezTo>
                    <a:pt x="1404" y="184"/>
                    <a:pt x="1358" y="118"/>
                    <a:pt x="1265" y="91"/>
                  </a:cubicBezTo>
                  <a:cubicBezTo>
                    <a:pt x="1243" y="83"/>
                    <a:pt x="1221" y="80"/>
                    <a:pt x="1198" y="80"/>
                  </a:cubicBezTo>
                  <a:cubicBezTo>
                    <a:pt x="1135" y="80"/>
                    <a:pt x="1071" y="108"/>
                    <a:pt x="1023" y="156"/>
                  </a:cubicBezTo>
                  <a:cubicBezTo>
                    <a:pt x="1060" y="100"/>
                    <a:pt x="1014" y="35"/>
                    <a:pt x="921" y="7"/>
                  </a:cubicBezTo>
                  <a:cubicBezTo>
                    <a:pt x="901" y="2"/>
                    <a:pt x="880" y="0"/>
                    <a:pt x="859"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1" name="Google Shape;821;p30"/>
            <p:cNvSpPr/>
            <p:nvPr/>
          </p:nvSpPr>
          <p:spPr>
            <a:xfrm>
              <a:off x="1537535" y="3107082"/>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2" name="Google Shape;822;p30"/>
            <p:cNvSpPr/>
            <p:nvPr/>
          </p:nvSpPr>
          <p:spPr>
            <a:xfrm>
              <a:off x="1537535" y="3020586"/>
              <a:ext cx="278098" cy="176275"/>
            </a:xfrm>
            <a:custGeom>
              <a:avLst/>
              <a:gdLst/>
              <a:ahLst/>
              <a:cxnLst/>
              <a:rect l="l" t="t" r="r" b="b"/>
              <a:pathLst>
                <a:path w="2540" h="1610" extrusionOk="0">
                  <a:moveTo>
                    <a:pt x="1256" y="1"/>
                  </a:moveTo>
                  <a:cubicBezTo>
                    <a:pt x="698" y="1"/>
                    <a:pt x="1" y="233"/>
                    <a:pt x="1" y="800"/>
                  </a:cubicBezTo>
                  <a:cubicBezTo>
                    <a:pt x="1" y="1358"/>
                    <a:pt x="661" y="1609"/>
                    <a:pt x="1256" y="1609"/>
                  </a:cubicBezTo>
                  <a:cubicBezTo>
                    <a:pt x="1851" y="1609"/>
                    <a:pt x="2539" y="1358"/>
                    <a:pt x="2539" y="800"/>
                  </a:cubicBezTo>
                  <a:cubicBezTo>
                    <a:pt x="2539"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3" name="Google Shape;823;p30"/>
            <p:cNvSpPr/>
            <p:nvPr/>
          </p:nvSpPr>
          <p:spPr>
            <a:xfrm>
              <a:off x="1552863" y="3027703"/>
              <a:ext cx="246456" cy="155910"/>
            </a:xfrm>
            <a:custGeom>
              <a:avLst/>
              <a:gdLst/>
              <a:ahLst/>
              <a:cxnLst/>
              <a:rect l="l" t="t" r="r" b="b"/>
              <a:pathLst>
                <a:path w="2251" h="1424" extrusionOk="0">
                  <a:moveTo>
                    <a:pt x="1116" y="1"/>
                  </a:moveTo>
                  <a:cubicBezTo>
                    <a:pt x="623" y="1"/>
                    <a:pt x="0" y="215"/>
                    <a:pt x="0" y="698"/>
                  </a:cubicBezTo>
                  <a:cubicBezTo>
                    <a:pt x="0" y="1191"/>
                    <a:pt x="595" y="1423"/>
                    <a:pt x="1116" y="1423"/>
                  </a:cubicBezTo>
                  <a:cubicBezTo>
                    <a:pt x="1646" y="1423"/>
                    <a:pt x="2251" y="1200"/>
                    <a:pt x="2251" y="707"/>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4" name="Google Shape;824;p30"/>
            <p:cNvSpPr/>
            <p:nvPr/>
          </p:nvSpPr>
          <p:spPr>
            <a:xfrm>
              <a:off x="1552863" y="3027703"/>
              <a:ext cx="246456" cy="85619"/>
            </a:xfrm>
            <a:custGeom>
              <a:avLst/>
              <a:gdLst/>
              <a:ahLst/>
              <a:cxnLst/>
              <a:rect l="l" t="t" r="r" b="b"/>
              <a:pathLst>
                <a:path w="2251" h="782" extrusionOk="0">
                  <a:moveTo>
                    <a:pt x="1116" y="1"/>
                  </a:moveTo>
                  <a:cubicBezTo>
                    <a:pt x="605" y="1"/>
                    <a:pt x="0" y="215"/>
                    <a:pt x="0" y="698"/>
                  </a:cubicBezTo>
                  <a:lnTo>
                    <a:pt x="0" y="772"/>
                  </a:lnTo>
                  <a:cubicBezTo>
                    <a:pt x="65" y="335"/>
                    <a:pt x="651" y="149"/>
                    <a:pt x="1116" y="149"/>
                  </a:cubicBezTo>
                  <a:cubicBezTo>
                    <a:pt x="1600" y="149"/>
                    <a:pt x="2185" y="335"/>
                    <a:pt x="2251" y="782"/>
                  </a:cubicBezTo>
                  <a:cubicBezTo>
                    <a:pt x="2251" y="763"/>
                    <a:pt x="2251" y="735"/>
                    <a:pt x="2251" y="707"/>
                  </a:cubicBez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5" name="Google Shape;825;p30"/>
            <p:cNvSpPr/>
            <p:nvPr/>
          </p:nvSpPr>
          <p:spPr>
            <a:xfrm>
              <a:off x="1590527" y="3063396"/>
              <a:ext cx="173209" cy="108283"/>
            </a:xfrm>
            <a:custGeom>
              <a:avLst/>
              <a:gdLst/>
              <a:ahLst/>
              <a:cxnLst/>
              <a:rect l="l" t="t" r="r" b="b"/>
              <a:pathLst>
                <a:path w="1582" h="989" extrusionOk="0">
                  <a:moveTo>
                    <a:pt x="1368" y="629"/>
                  </a:moveTo>
                  <a:cubicBezTo>
                    <a:pt x="1389" y="632"/>
                    <a:pt x="1413" y="632"/>
                    <a:pt x="1432" y="632"/>
                  </a:cubicBezTo>
                  <a:lnTo>
                    <a:pt x="1414" y="651"/>
                  </a:lnTo>
                  <a:cubicBezTo>
                    <a:pt x="1396" y="645"/>
                    <a:pt x="1382" y="636"/>
                    <a:pt x="1368" y="629"/>
                  </a:cubicBezTo>
                  <a:close/>
                  <a:moveTo>
                    <a:pt x="949" y="688"/>
                  </a:moveTo>
                  <a:lnTo>
                    <a:pt x="958" y="698"/>
                  </a:lnTo>
                  <a:lnTo>
                    <a:pt x="949" y="698"/>
                  </a:lnTo>
                  <a:cubicBezTo>
                    <a:pt x="949" y="698"/>
                    <a:pt x="949" y="688"/>
                    <a:pt x="949" y="688"/>
                  </a:cubicBezTo>
                  <a:close/>
                  <a:moveTo>
                    <a:pt x="835" y="0"/>
                  </a:moveTo>
                  <a:cubicBezTo>
                    <a:pt x="789" y="0"/>
                    <a:pt x="741" y="13"/>
                    <a:pt x="698" y="37"/>
                  </a:cubicBezTo>
                  <a:lnTo>
                    <a:pt x="633" y="56"/>
                  </a:lnTo>
                  <a:lnTo>
                    <a:pt x="633" y="149"/>
                  </a:lnTo>
                  <a:cubicBezTo>
                    <a:pt x="633" y="205"/>
                    <a:pt x="642" y="251"/>
                    <a:pt x="660" y="298"/>
                  </a:cubicBezTo>
                  <a:cubicBezTo>
                    <a:pt x="586" y="223"/>
                    <a:pt x="493" y="177"/>
                    <a:pt x="391" y="149"/>
                  </a:cubicBezTo>
                  <a:cubicBezTo>
                    <a:pt x="369" y="143"/>
                    <a:pt x="346" y="140"/>
                    <a:pt x="324" y="140"/>
                  </a:cubicBezTo>
                  <a:cubicBezTo>
                    <a:pt x="278" y="140"/>
                    <a:pt x="233" y="152"/>
                    <a:pt x="196" y="177"/>
                  </a:cubicBezTo>
                  <a:lnTo>
                    <a:pt x="140" y="130"/>
                  </a:lnTo>
                  <a:lnTo>
                    <a:pt x="140" y="251"/>
                  </a:lnTo>
                  <a:cubicBezTo>
                    <a:pt x="140" y="298"/>
                    <a:pt x="186" y="344"/>
                    <a:pt x="251" y="372"/>
                  </a:cubicBezTo>
                  <a:cubicBezTo>
                    <a:pt x="232" y="365"/>
                    <a:pt x="209" y="362"/>
                    <a:pt x="187" y="362"/>
                  </a:cubicBezTo>
                  <a:cubicBezTo>
                    <a:pt x="145" y="362"/>
                    <a:pt x="101" y="373"/>
                    <a:pt x="65" y="391"/>
                  </a:cubicBezTo>
                  <a:lnTo>
                    <a:pt x="0" y="353"/>
                  </a:lnTo>
                  <a:lnTo>
                    <a:pt x="0" y="474"/>
                  </a:lnTo>
                  <a:cubicBezTo>
                    <a:pt x="0" y="521"/>
                    <a:pt x="47" y="567"/>
                    <a:pt x="121" y="586"/>
                  </a:cubicBezTo>
                  <a:cubicBezTo>
                    <a:pt x="177" y="595"/>
                    <a:pt x="237" y="600"/>
                    <a:pt x="299" y="600"/>
                  </a:cubicBezTo>
                  <a:cubicBezTo>
                    <a:pt x="361" y="600"/>
                    <a:pt x="423" y="595"/>
                    <a:pt x="484" y="586"/>
                  </a:cubicBezTo>
                  <a:lnTo>
                    <a:pt x="484" y="586"/>
                  </a:lnTo>
                  <a:cubicBezTo>
                    <a:pt x="409" y="614"/>
                    <a:pt x="344" y="651"/>
                    <a:pt x="289" y="688"/>
                  </a:cubicBezTo>
                  <a:lnTo>
                    <a:pt x="223" y="660"/>
                  </a:lnTo>
                  <a:lnTo>
                    <a:pt x="223" y="781"/>
                  </a:lnTo>
                  <a:cubicBezTo>
                    <a:pt x="223" y="828"/>
                    <a:pt x="270" y="874"/>
                    <a:pt x="344" y="893"/>
                  </a:cubicBezTo>
                  <a:cubicBezTo>
                    <a:pt x="369" y="901"/>
                    <a:pt x="394" y="905"/>
                    <a:pt x="419" y="905"/>
                  </a:cubicBezTo>
                  <a:cubicBezTo>
                    <a:pt x="479" y="905"/>
                    <a:pt x="537" y="880"/>
                    <a:pt x="577" y="828"/>
                  </a:cubicBezTo>
                  <a:lnTo>
                    <a:pt x="577" y="828"/>
                  </a:lnTo>
                  <a:cubicBezTo>
                    <a:pt x="540" y="893"/>
                    <a:pt x="586" y="958"/>
                    <a:pt x="688" y="977"/>
                  </a:cubicBezTo>
                  <a:cubicBezTo>
                    <a:pt x="713" y="985"/>
                    <a:pt x="738" y="989"/>
                    <a:pt x="763" y="989"/>
                  </a:cubicBezTo>
                  <a:cubicBezTo>
                    <a:pt x="824" y="989"/>
                    <a:pt x="884" y="964"/>
                    <a:pt x="930" y="911"/>
                  </a:cubicBezTo>
                  <a:cubicBezTo>
                    <a:pt x="939" y="893"/>
                    <a:pt x="949" y="865"/>
                    <a:pt x="958" y="828"/>
                  </a:cubicBezTo>
                  <a:cubicBezTo>
                    <a:pt x="958" y="818"/>
                    <a:pt x="958" y="809"/>
                    <a:pt x="958" y="800"/>
                  </a:cubicBezTo>
                  <a:lnTo>
                    <a:pt x="958" y="716"/>
                  </a:lnTo>
                  <a:cubicBezTo>
                    <a:pt x="1023" y="781"/>
                    <a:pt x="1107" y="828"/>
                    <a:pt x="1200" y="846"/>
                  </a:cubicBezTo>
                  <a:cubicBezTo>
                    <a:pt x="1222" y="854"/>
                    <a:pt x="1244" y="857"/>
                    <a:pt x="1267" y="857"/>
                  </a:cubicBezTo>
                  <a:cubicBezTo>
                    <a:pt x="1330" y="857"/>
                    <a:pt x="1394" y="829"/>
                    <a:pt x="1442" y="781"/>
                  </a:cubicBezTo>
                  <a:cubicBezTo>
                    <a:pt x="1442" y="772"/>
                    <a:pt x="1451" y="753"/>
                    <a:pt x="1451" y="744"/>
                  </a:cubicBezTo>
                  <a:lnTo>
                    <a:pt x="1451" y="642"/>
                  </a:lnTo>
                  <a:cubicBezTo>
                    <a:pt x="1497" y="632"/>
                    <a:pt x="1535" y="605"/>
                    <a:pt x="1563" y="567"/>
                  </a:cubicBezTo>
                  <a:cubicBezTo>
                    <a:pt x="1572" y="558"/>
                    <a:pt x="1581" y="549"/>
                    <a:pt x="1581" y="539"/>
                  </a:cubicBezTo>
                  <a:lnTo>
                    <a:pt x="1581" y="409"/>
                  </a:lnTo>
                  <a:lnTo>
                    <a:pt x="1544" y="437"/>
                  </a:lnTo>
                  <a:cubicBezTo>
                    <a:pt x="1516" y="419"/>
                    <a:pt x="1497" y="409"/>
                    <a:pt x="1479" y="409"/>
                  </a:cubicBezTo>
                  <a:cubicBezTo>
                    <a:pt x="1418" y="395"/>
                    <a:pt x="1356" y="388"/>
                    <a:pt x="1294" y="388"/>
                  </a:cubicBezTo>
                  <a:cubicBezTo>
                    <a:pt x="1232" y="388"/>
                    <a:pt x="1172" y="395"/>
                    <a:pt x="1116" y="409"/>
                  </a:cubicBezTo>
                  <a:cubicBezTo>
                    <a:pt x="1209" y="381"/>
                    <a:pt x="1293" y="316"/>
                    <a:pt x="1358" y="242"/>
                  </a:cubicBezTo>
                  <a:cubicBezTo>
                    <a:pt x="1367" y="223"/>
                    <a:pt x="1367" y="205"/>
                    <a:pt x="1367" y="195"/>
                  </a:cubicBezTo>
                  <a:lnTo>
                    <a:pt x="1367" y="84"/>
                  </a:lnTo>
                  <a:lnTo>
                    <a:pt x="1321" y="121"/>
                  </a:lnTo>
                  <a:cubicBezTo>
                    <a:pt x="1302" y="112"/>
                    <a:pt x="1274" y="102"/>
                    <a:pt x="1246" y="93"/>
                  </a:cubicBezTo>
                  <a:cubicBezTo>
                    <a:pt x="1224" y="86"/>
                    <a:pt x="1202" y="82"/>
                    <a:pt x="1180" y="82"/>
                  </a:cubicBezTo>
                  <a:cubicBezTo>
                    <a:pt x="1117" y="82"/>
                    <a:pt x="1055" y="110"/>
                    <a:pt x="1014" y="158"/>
                  </a:cubicBezTo>
                  <a:cubicBezTo>
                    <a:pt x="1051" y="93"/>
                    <a:pt x="1005" y="28"/>
                    <a:pt x="902" y="9"/>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6" name="Google Shape;826;p30"/>
            <p:cNvSpPr/>
            <p:nvPr/>
          </p:nvSpPr>
          <p:spPr>
            <a:xfrm>
              <a:off x="1588447" y="3048944"/>
              <a:ext cx="179341" cy="109925"/>
            </a:xfrm>
            <a:custGeom>
              <a:avLst/>
              <a:gdLst/>
              <a:ahLst/>
              <a:cxnLst/>
              <a:rect l="l" t="t" r="r" b="b"/>
              <a:pathLst>
                <a:path w="1638" h="1004" extrusionOk="0">
                  <a:moveTo>
                    <a:pt x="854" y="0"/>
                  </a:moveTo>
                  <a:cubicBezTo>
                    <a:pt x="791" y="0"/>
                    <a:pt x="728" y="28"/>
                    <a:pt x="679" y="76"/>
                  </a:cubicBezTo>
                  <a:cubicBezTo>
                    <a:pt x="642" y="151"/>
                    <a:pt x="642" y="244"/>
                    <a:pt x="679" y="309"/>
                  </a:cubicBezTo>
                  <a:cubicBezTo>
                    <a:pt x="614" y="234"/>
                    <a:pt x="521" y="188"/>
                    <a:pt x="410" y="160"/>
                  </a:cubicBezTo>
                  <a:cubicBezTo>
                    <a:pt x="388" y="153"/>
                    <a:pt x="365" y="149"/>
                    <a:pt x="343" y="149"/>
                  </a:cubicBezTo>
                  <a:cubicBezTo>
                    <a:pt x="280" y="149"/>
                    <a:pt x="219" y="177"/>
                    <a:pt x="177" y="225"/>
                  </a:cubicBezTo>
                  <a:cubicBezTo>
                    <a:pt x="141" y="279"/>
                    <a:pt x="184" y="343"/>
                    <a:pt x="273" y="372"/>
                  </a:cubicBezTo>
                  <a:lnTo>
                    <a:pt x="273" y="372"/>
                  </a:lnTo>
                  <a:cubicBezTo>
                    <a:pt x="253" y="366"/>
                    <a:pt x="233" y="363"/>
                    <a:pt x="213" y="363"/>
                  </a:cubicBezTo>
                  <a:cubicBezTo>
                    <a:pt x="149" y="363"/>
                    <a:pt x="86" y="391"/>
                    <a:pt x="38" y="439"/>
                  </a:cubicBezTo>
                  <a:cubicBezTo>
                    <a:pt x="1" y="495"/>
                    <a:pt x="47" y="569"/>
                    <a:pt x="149" y="588"/>
                  </a:cubicBezTo>
                  <a:cubicBezTo>
                    <a:pt x="205" y="602"/>
                    <a:pt x="266" y="609"/>
                    <a:pt x="327" y="609"/>
                  </a:cubicBezTo>
                  <a:cubicBezTo>
                    <a:pt x="389" y="609"/>
                    <a:pt x="452" y="602"/>
                    <a:pt x="512" y="588"/>
                  </a:cubicBezTo>
                  <a:lnTo>
                    <a:pt x="512" y="588"/>
                  </a:lnTo>
                  <a:cubicBezTo>
                    <a:pt x="410" y="616"/>
                    <a:pt x="326" y="671"/>
                    <a:pt x="261" y="755"/>
                  </a:cubicBezTo>
                  <a:cubicBezTo>
                    <a:pt x="224" y="811"/>
                    <a:pt x="280" y="876"/>
                    <a:pt x="373" y="904"/>
                  </a:cubicBezTo>
                  <a:cubicBezTo>
                    <a:pt x="394" y="911"/>
                    <a:pt x="417" y="915"/>
                    <a:pt x="439" y="915"/>
                  </a:cubicBezTo>
                  <a:cubicBezTo>
                    <a:pt x="503" y="915"/>
                    <a:pt x="566" y="887"/>
                    <a:pt x="614" y="839"/>
                  </a:cubicBezTo>
                  <a:lnTo>
                    <a:pt x="614" y="839"/>
                  </a:lnTo>
                  <a:cubicBezTo>
                    <a:pt x="577" y="895"/>
                    <a:pt x="624" y="960"/>
                    <a:pt x="717" y="988"/>
                  </a:cubicBezTo>
                  <a:cubicBezTo>
                    <a:pt x="742" y="998"/>
                    <a:pt x="768" y="1003"/>
                    <a:pt x="793" y="1003"/>
                  </a:cubicBezTo>
                  <a:cubicBezTo>
                    <a:pt x="939" y="1003"/>
                    <a:pt x="1054" y="834"/>
                    <a:pt x="958" y="699"/>
                  </a:cubicBezTo>
                  <a:lnTo>
                    <a:pt x="958" y="699"/>
                  </a:lnTo>
                  <a:cubicBezTo>
                    <a:pt x="1033" y="774"/>
                    <a:pt x="1126" y="820"/>
                    <a:pt x="1228" y="848"/>
                  </a:cubicBezTo>
                  <a:cubicBezTo>
                    <a:pt x="1250" y="855"/>
                    <a:pt x="1273" y="859"/>
                    <a:pt x="1295" y="859"/>
                  </a:cubicBezTo>
                  <a:cubicBezTo>
                    <a:pt x="1359" y="859"/>
                    <a:pt x="1422" y="831"/>
                    <a:pt x="1470" y="783"/>
                  </a:cubicBezTo>
                  <a:cubicBezTo>
                    <a:pt x="1503" y="724"/>
                    <a:pt x="1469" y="666"/>
                    <a:pt x="1387" y="641"/>
                  </a:cubicBezTo>
                  <a:lnTo>
                    <a:pt x="1387" y="641"/>
                  </a:lnTo>
                  <a:cubicBezTo>
                    <a:pt x="1402" y="644"/>
                    <a:pt x="1416" y="645"/>
                    <a:pt x="1431" y="645"/>
                  </a:cubicBezTo>
                  <a:cubicBezTo>
                    <a:pt x="1497" y="645"/>
                    <a:pt x="1559" y="617"/>
                    <a:pt x="1600" y="569"/>
                  </a:cubicBezTo>
                  <a:cubicBezTo>
                    <a:pt x="1637" y="504"/>
                    <a:pt x="1591" y="439"/>
                    <a:pt x="1498" y="411"/>
                  </a:cubicBezTo>
                  <a:cubicBezTo>
                    <a:pt x="1437" y="402"/>
                    <a:pt x="1375" y="397"/>
                    <a:pt x="1313" y="397"/>
                  </a:cubicBezTo>
                  <a:cubicBezTo>
                    <a:pt x="1251" y="397"/>
                    <a:pt x="1191" y="402"/>
                    <a:pt x="1135" y="411"/>
                  </a:cubicBezTo>
                  <a:cubicBezTo>
                    <a:pt x="1228" y="383"/>
                    <a:pt x="1312" y="327"/>
                    <a:pt x="1377" y="244"/>
                  </a:cubicBezTo>
                  <a:cubicBezTo>
                    <a:pt x="1414" y="188"/>
                    <a:pt x="1368" y="123"/>
                    <a:pt x="1265" y="95"/>
                  </a:cubicBezTo>
                  <a:cubicBezTo>
                    <a:pt x="1243" y="88"/>
                    <a:pt x="1221" y="84"/>
                    <a:pt x="1199" y="84"/>
                  </a:cubicBezTo>
                  <a:cubicBezTo>
                    <a:pt x="1136" y="84"/>
                    <a:pt x="1074" y="112"/>
                    <a:pt x="1033" y="160"/>
                  </a:cubicBezTo>
                  <a:cubicBezTo>
                    <a:pt x="1070" y="104"/>
                    <a:pt x="102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7" name="Google Shape;827;p30"/>
            <p:cNvSpPr/>
            <p:nvPr/>
          </p:nvSpPr>
          <p:spPr>
            <a:xfrm>
              <a:off x="1743263" y="3195767"/>
              <a:ext cx="277989" cy="130400"/>
            </a:xfrm>
            <a:custGeom>
              <a:avLst/>
              <a:gdLst/>
              <a:ahLst/>
              <a:cxnLst/>
              <a:rect l="l" t="t" r="r" b="b"/>
              <a:pathLst>
                <a:path w="2539" h="1191" extrusionOk="0">
                  <a:moveTo>
                    <a:pt x="0" y="0"/>
                  </a:moveTo>
                  <a:lnTo>
                    <a:pt x="0" y="372"/>
                  </a:lnTo>
                  <a:cubicBezTo>
                    <a:pt x="0" y="930"/>
                    <a:pt x="670" y="1190"/>
                    <a:pt x="1265" y="1190"/>
                  </a:cubicBezTo>
                  <a:cubicBezTo>
                    <a:pt x="1860" y="1190"/>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8" name="Google Shape;828;p30"/>
            <p:cNvSpPr/>
            <p:nvPr/>
          </p:nvSpPr>
          <p:spPr>
            <a:xfrm>
              <a:off x="1743263" y="3110148"/>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51" y="1600"/>
                    <a:pt x="2539" y="1349"/>
                    <a:pt x="2539" y="791"/>
                  </a:cubicBezTo>
                  <a:cubicBezTo>
                    <a:pt x="2539" y="233"/>
                    <a:pt x="1832"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9" name="Google Shape;829;p30"/>
            <p:cNvSpPr/>
            <p:nvPr/>
          </p:nvSpPr>
          <p:spPr>
            <a:xfrm>
              <a:off x="1758482" y="3116279"/>
              <a:ext cx="246566" cy="156896"/>
            </a:xfrm>
            <a:custGeom>
              <a:avLst/>
              <a:gdLst/>
              <a:ahLst/>
              <a:cxnLst/>
              <a:rect l="l" t="t" r="r" b="b"/>
              <a:pathLst>
                <a:path w="2252" h="1433" extrusionOk="0">
                  <a:moveTo>
                    <a:pt x="1117" y="1"/>
                  </a:moveTo>
                  <a:cubicBezTo>
                    <a:pt x="624" y="1"/>
                    <a:pt x="1" y="215"/>
                    <a:pt x="1" y="707"/>
                  </a:cubicBezTo>
                  <a:cubicBezTo>
                    <a:pt x="1" y="1210"/>
                    <a:pt x="596" y="1433"/>
                    <a:pt x="1126" y="1433"/>
                  </a:cubicBezTo>
                  <a:cubicBezTo>
                    <a:pt x="1647" y="1433"/>
                    <a:pt x="2251" y="1210"/>
                    <a:pt x="2251" y="717"/>
                  </a:cubicBezTo>
                  <a:cubicBezTo>
                    <a:pt x="2251" y="215"/>
                    <a:pt x="1628" y="1"/>
                    <a:pt x="1117"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30"/>
            <p:cNvSpPr/>
            <p:nvPr/>
          </p:nvSpPr>
          <p:spPr>
            <a:xfrm>
              <a:off x="1758482" y="3116279"/>
              <a:ext cx="246566" cy="85619"/>
            </a:xfrm>
            <a:custGeom>
              <a:avLst/>
              <a:gdLst/>
              <a:ahLst/>
              <a:cxnLst/>
              <a:rect l="l" t="t" r="r" b="b"/>
              <a:pathLst>
                <a:path w="2252" h="782" extrusionOk="0">
                  <a:moveTo>
                    <a:pt x="1117" y="1"/>
                  </a:moveTo>
                  <a:cubicBezTo>
                    <a:pt x="605" y="1"/>
                    <a:pt x="1" y="215"/>
                    <a:pt x="1" y="707"/>
                  </a:cubicBezTo>
                  <a:lnTo>
                    <a:pt x="1" y="782"/>
                  </a:lnTo>
                  <a:cubicBezTo>
                    <a:pt x="66" y="335"/>
                    <a:pt x="652" y="149"/>
                    <a:pt x="1117" y="149"/>
                  </a:cubicBezTo>
                  <a:cubicBezTo>
                    <a:pt x="1600" y="149"/>
                    <a:pt x="2195" y="345"/>
                    <a:pt x="2251" y="782"/>
                  </a:cubicBezTo>
                  <a:cubicBezTo>
                    <a:pt x="2251" y="763"/>
                    <a:pt x="2251" y="735"/>
                    <a:pt x="2251" y="707"/>
                  </a:cubicBezTo>
                  <a:cubicBezTo>
                    <a:pt x="2251" y="215"/>
                    <a:pt x="1619" y="1"/>
                    <a:pt x="1117"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1" name="Google Shape;831;p30"/>
            <p:cNvSpPr/>
            <p:nvPr/>
          </p:nvSpPr>
          <p:spPr>
            <a:xfrm>
              <a:off x="1796146" y="3151534"/>
              <a:ext cx="173209" cy="107736"/>
            </a:xfrm>
            <a:custGeom>
              <a:avLst/>
              <a:gdLst/>
              <a:ahLst/>
              <a:cxnLst/>
              <a:rect l="l" t="t" r="r" b="b"/>
              <a:pathLst>
                <a:path w="1582" h="984" extrusionOk="0">
                  <a:moveTo>
                    <a:pt x="1349" y="627"/>
                  </a:moveTo>
                  <a:lnTo>
                    <a:pt x="1349" y="627"/>
                  </a:lnTo>
                  <a:cubicBezTo>
                    <a:pt x="1377" y="636"/>
                    <a:pt x="1405" y="636"/>
                    <a:pt x="1433" y="636"/>
                  </a:cubicBezTo>
                  <a:lnTo>
                    <a:pt x="1414" y="655"/>
                  </a:lnTo>
                  <a:cubicBezTo>
                    <a:pt x="1396" y="646"/>
                    <a:pt x="1368" y="636"/>
                    <a:pt x="1349" y="627"/>
                  </a:cubicBezTo>
                  <a:close/>
                  <a:moveTo>
                    <a:pt x="940" y="692"/>
                  </a:moveTo>
                  <a:lnTo>
                    <a:pt x="949" y="702"/>
                  </a:lnTo>
                  <a:lnTo>
                    <a:pt x="949" y="711"/>
                  </a:lnTo>
                  <a:cubicBezTo>
                    <a:pt x="949" y="702"/>
                    <a:pt x="940" y="693"/>
                    <a:pt x="940" y="692"/>
                  </a:cubicBezTo>
                  <a:close/>
                  <a:moveTo>
                    <a:pt x="859" y="1"/>
                  </a:moveTo>
                  <a:cubicBezTo>
                    <a:pt x="803" y="1"/>
                    <a:pt x="748" y="13"/>
                    <a:pt x="698" y="41"/>
                  </a:cubicBezTo>
                  <a:lnTo>
                    <a:pt x="642" y="51"/>
                  </a:lnTo>
                  <a:lnTo>
                    <a:pt x="642" y="153"/>
                  </a:lnTo>
                  <a:cubicBezTo>
                    <a:pt x="633" y="199"/>
                    <a:pt x="642" y="255"/>
                    <a:pt x="661" y="302"/>
                  </a:cubicBezTo>
                  <a:cubicBezTo>
                    <a:pt x="596" y="227"/>
                    <a:pt x="494" y="172"/>
                    <a:pt x="391" y="144"/>
                  </a:cubicBezTo>
                  <a:cubicBezTo>
                    <a:pt x="375" y="141"/>
                    <a:pt x="359" y="140"/>
                    <a:pt x="342" y="140"/>
                  </a:cubicBezTo>
                  <a:cubicBezTo>
                    <a:pt x="294" y="140"/>
                    <a:pt x="245" y="151"/>
                    <a:pt x="196" y="172"/>
                  </a:cubicBezTo>
                  <a:lnTo>
                    <a:pt x="140" y="125"/>
                  </a:lnTo>
                  <a:lnTo>
                    <a:pt x="140" y="255"/>
                  </a:lnTo>
                  <a:cubicBezTo>
                    <a:pt x="140" y="300"/>
                    <a:pt x="183" y="345"/>
                    <a:pt x="253" y="365"/>
                  </a:cubicBezTo>
                  <a:lnTo>
                    <a:pt x="253" y="365"/>
                  </a:lnTo>
                  <a:cubicBezTo>
                    <a:pt x="233" y="360"/>
                    <a:pt x="212" y="357"/>
                    <a:pt x="192" y="357"/>
                  </a:cubicBezTo>
                  <a:cubicBezTo>
                    <a:pt x="150" y="357"/>
                    <a:pt x="108" y="367"/>
                    <a:pt x="66" y="385"/>
                  </a:cubicBezTo>
                  <a:lnTo>
                    <a:pt x="1" y="348"/>
                  </a:lnTo>
                  <a:lnTo>
                    <a:pt x="1" y="469"/>
                  </a:lnTo>
                  <a:cubicBezTo>
                    <a:pt x="1" y="516"/>
                    <a:pt x="47" y="562"/>
                    <a:pt x="122" y="581"/>
                  </a:cubicBezTo>
                  <a:cubicBezTo>
                    <a:pt x="182" y="590"/>
                    <a:pt x="242" y="595"/>
                    <a:pt x="303" y="595"/>
                  </a:cubicBezTo>
                  <a:cubicBezTo>
                    <a:pt x="363" y="595"/>
                    <a:pt x="424" y="590"/>
                    <a:pt x="484" y="581"/>
                  </a:cubicBezTo>
                  <a:lnTo>
                    <a:pt x="484" y="581"/>
                  </a:lnTo>
                  <a:cubicBezTo>
                    <a:pt x="410" y="599"/>
                    <a:pt x="345" y="636"/>
                    <a:pt x="289" y="683"/>
                  </a:cubicBezTo>
                  <a:lnTo>
                    <a:pt x="224" y="655"/>
                  </a:lnTo>
                  <a:lnTo>
                    <a:pt x="224" y="776"/>
                  </a:lnTo>
                  <a:cubicBezTo>
                    <a:pt x="224" y="822"/>
                    <a:pt x="270" y="869"/>
                    <a:pt x="345" y="888"/>
                  </a:cubicBezTo>
                  <a:cubicBezTo>
                    <a:pt x="369" y="896"/>
                    <a:pt x="394" y="900"/>
                    <a:pt x="419" y="900"/>
                  </a:cubicBezTo>
                  <a:cubicBezTo>
                    <a:pt x="480" y="900"/>
                    <a:pt x="540" y="875"/>
                    <a:pt x="587" y="822"/>
                  </a:cubicBezTo>
                  <a:lnTo>
                    <a:pt x="587" y="822"/>
                  </a:lnTo>
                  <a:cubicBezTo>
                    <a:pt x="549" y="888"/>
                    <a:pt x="596" y="953"/>
                    <a:pt x="689" y="971"/>
                  </a:cubicBezTo>
                  <a:cubicBezTo>
                    <a:pt x="713" y="979"/>
                    <a:pt x="738" y="984"/>
                    <a:pt x="763" y="984"/>
                  </a:cubicBezTo>
                  <a:cubicBezTo>
                    <a:pt x="824" y="984"/>
                    <a:pt x="885" y="959"/>
                    <a:pt x="931" y="906"/>
                  </a:cubicBezTo>
                  <a:cubicBezTo>
                    <a:pt x="949" y="888"/>
                    <a:pt x="959" y="860"/>
                    <a:pt x="959" y="822"/>
                  </a:cubicBezTo>
                  <a:cubicBezTo>
                    <a:pt x="959" y="813"/>
                    <a:pt x="959" y="804"/>
                    <a:pt x="959" y="795"/>
                  </a:cubicBezTo>
                  <a:lnTo>
                    <a:pt x="959" y="711"/>
                  </a:lnTo>
                  <a:cubicBezTo>
                    <a:pt x="1033" y="776"/>
                    <a:pt x="1117" y="822"/>
                    <a:pt x="1200" y="841"/>
                  </a:cubicBezTo>
                  <a:cubicBezTo>
                    <a:pt x="1222" y="848"/>
                    <a:pt x="1245" y="852"/>
                    <a:pt x="1267" y="852"/>
                  </a:cubicBezTo>
                  <a:cubicBezTo>
                    <a:pt x="1331" y="852"/>
                    <a:pt x="1394" y="824"/>
                    <a:pt x="1442" y="776"/>
                  </a:cubicBezTo>
                  <a:cubicBezTo>
                    <a:pt x="1451" y="767"/>
                    <a:pt x="1451" y="748"/>
                    <a:pt x="1451" y="729"/>
                  </a:cubicBezTo>
                  <a:lnTo>
                    <a:pt x="1451" y="636"/>
                  </a:lnTo>
                  <a:cubicBezTo>
                    <a:pt x="1498" y="627"/>
                    <a:pt x="1544" y="599"/>
                    <a:pt x="1572" y="562"/>
                  </a:cubicBezTo>
                  <a:cubicBezTo>
                    <a:pt x="1582" y="553"/>
                    <a:pt x="1582" y="544"/>
                    <a:pt x="1582" y="525"/>
                  </a:cubicBezTo>
                  <a:lnTo>
                    <a:pt x="1582" y="395"/>
                  </a:lnTo>
                  <a:lnTo>
                    <a:pt x="1544" y="441"/>
                  </a:lnTo>
                  <a:cubicBezTo>
                    <a:pt x="1526" y="432"/>
                    <a:pt x="1498" y="423"/>
                    <a:pt x="1479" y="413"/>
                  </a:cubicBezTo>
                  <a:cubicBezTo>
                    <a:pt x="1419" y="399"/>
                    <a:pt x="1358" y="392"/>
                    <a:pt x="1298" y="392"/>
                  </a:cubicBezTo>
                  <a:cubicBezTo>
                    <a:pt x="1237" y="392"/>
                    <a:pt x="1177" y="399"/>
                    <a:pt x="1117" y="413"/>
                  </a:cubicBezTo>
                  <a:cubicBezTo>
                    <a:pt x="1210" y="385"/>
                    <a:pt x="1293" y="330"/>
                    <a:pt x="1358" y="246"/>
                  </a:cubicBezTo>
                  <a:cubicBezTo>
                    <a:pt x="1368" y="237"/>
                    <a:pt x="1377" y="218"/>
                    <a:pt x="1368" y="199"/>
                  </a:cubicBezTo>
                  <a:lnTo>
                    <a:pt x="1368" y="79"/>
                  </a:lnTo>
                  <a:lnTo>
                    <a:pt x="1330" y="125"/>
                  </a:lnTo>
                  <a:cubicBezTo>
                    <a:pt x="1303" y="106"/>
                    <a:pt x="1284" y="97"/>
                    <a:pt x="1256" y="88"/>
                  </a:cubicBezTo>
                  <a:cubicBezTo>
                    <a:pt x="1236" y="83"/>
                    <a:pt x="1215" y="81"/>
                    <a:pt x="1194" y="81"/>
                  </a:cubicBezTo>
                  <a:cubicBezTo>
                    <a:pt x="1129" y="81"/>
                    <a:pt x="1064" y="104"/>
                    <a:pt x="1014" y="153"/>
                  </a:cubicBezTo>
                  <a:cubicBezTo>
                    <a:pt x="1052" y="97"/>
                    <a:pt x="1005" y="32"/>
                    <a:pt x="912" y="4"/>
                  </a:cubicBezTo>
                  <a:cubicBezTo>
                    <a:pt x="894" y="2"/>
                    <a:pt x="877" y="1"/>
                    <a:pt x="859"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2" name="Google Shape;832;p30"/>
            <p:cNvSpPr/>
            <p:nvPr/>
          </p:nvSpPr>
          <p:spPr>
            <a:xfrm>
              <a:off x="1794175" y="3137629"/>
              <a:ext cx="179231" cy="109816"/>
            </a:xfrm>
            <a:custGeom>
              <a:avLst/>
              <a:gdLst/>
              <a:ahLst/>
              <a:cxnLst/>
              <a:rect l="l" t="t" r="r" b="b"/>
              <a:pathLst>
                <a:path w="1637" h="1003" extrusionOk="0">
                  <a:moveTo>
                    <a:pt x="843" y="0"/>
                  </a:moveTo>
                  <a:cubicBezTo>
                    <a:pt x="695" y="0"/>
                    <a:pt x="587" y="167"/>
                    <a:pt x="688" y="308"/>
                  </a:cubicBezTo>
                  <a:cubicBezTo>
                    <a:pt x="614" y="233"/>
                    <a:pt x="521" y="178"/>
                    <a:pt x="419" y="159"/>
                  </a:cubicBezTo>
                  <a:cubicBezTo>
                    <a:pt x="394" y="152"/>
                    <a:pt x="370" y="148"/>
                    <a:pt x="346" y="148"/>
                  </a:cubicBezTo>
                  <a:cubicBezTo>
                    <a:pt x="279" y="148"/>
                    <a:pt x="218" y="176"/>
                    <a:pt x="177" y="224"/>
                  </a:cubicBezTo>
                  <a:cubicBezTo>
                    <a:pt x="141" y="279"/>
                    <a:pt x="184" y="342"/>
                    <a:pt x="272" y="371"/>
                  </a:cubicBezTo>
                  <a:lnTo>
                    <a:pt x="272" y="371"/>
                  </a:lnTo>
                  <a:cubicBezTo>
                    <a:pt x="252" y="365"/>
                    <a:pt x="232" y="362"/>
                    <a:pt x="212" y="362"/>
                  </a:cubicBezTo>
                  <a:cubicBezTo>
                    <a:pt x="149" y="362"/>
                    <a:pt x="85" y="390"/>
                    <a:pt x="37" y="438"/>
                  </a:cubicBezTo>
                  <a:cubicBezTo>
                    <a:pt x="0" y="494"/>
                    <a:pt x="47" y="559"/>
                    <a:pt x="149" y="587"/>
                  </a:cubicBezTo>
                  <a:cubicBezTo>
                    <a:pt x="205" y="596"/>
                    <a:pt x="265" y="601"/>
                    <a:pt x="327" y="601"/>
                  </a:cubicBezTo>
                  <a:cubicBezTo>
                    <a:pt x="388" y="601"/>
                    <a:pt x="451" y="596"/>
                    <a:pt x="512" y="587"/>
                  </a:cubicBezTo>
                  <a:lnTo>
                    <a:pt x="512" y="587"/>
                  </a:lnTo>
                  <a:cubicBezTo>
                    <a:pt x="409" y="615"/>
                    <a:pt x="326" y="671"/>
                    <a:pt x="270" y="754"/>
                  </a:cubicBezTo>
                  <a:cubicBezTo>
                    <a:pt x="233" y="810"/>
                    <a:pt x="279" y="875"/>
                    <a:pt x="372" y="903"/>
                  </a:cubicBezTo>
                  <a:cubicBezTo>
                    <a:pt x="394" y="910"/>
                    <a:pt x="416" y="914"/>
                    <a:pt x="439" y="914"/>
                  </a:cubicBezTo>
                  <a:cubicBezTo>
                    <a:pt x="502" y="914"/>
                    <a:pt x="566" y="886"/>
                    <a:pt x="614" y="838"/>
                  </a:cubicBezTo>
                  <a:lnTo>
                    <a:pt x="614" y="838"/>
                  </a:lnTo>
                  <a:cubicBezTo>
                    <a:pt x="577" y="894"/>
                    <a:pt x="623" y="959"/>
                    <a:pt x="716" y="987"/>
                  </a:cubicBezTo>
                  <a:cubicBezTo>
                    <a:pt x="742" y="997"/>
                    <a:pt x="767" y="1002"/>
                    <a:pt x="792" y="1002"/>
                  </a:cubicBezTo>
                  <a:cubicBezTo>
                    <a:pt x="938" y="1002"/>
                    <a:pt x="1053" y="832"/>
                    <a:pt x="958" y="689"/>
                  </a:cubicBezTo>
                  <a:lnTo>
                    <a:pt x="958" y="689"/>
                  </a:lnTo>
                  <a:cubicBezTo>
                    <a:pt x="1032" y="763"/>
                    <a:pt x="1125" y="819"/>
                    <a:pt x="1228" y="847"/>
                  </a:cubicBezTo>
                  <a:cubicBezTo>
                    <a:pt x="1249" y="854"/>
                    <a:pt x="1272" y="858"/>
                    <a:pt x="1294" y="858"/>
                  </a:cubicBezTo>
                  <a:cubicBezTo>
                    <a:pt x="1358" y="858"/>
                    <a:pt x="1421" y="830"/>
                    <a:pt x="1469" y="782"/>
                  </a:cubicBezTo>
                  <a:cubicBezTo>
                    <a:pt x="1506" y="718"/>
                    <a:pt x="1462" y="654"/>
                    <a:pt x="1373" y="634"/>
                  </a:cubicBezTo>
                  <a:lnTo>
                    <a:pt x="1373" y="634"/>
                  </a:lnTo>
                  <a:cubicBezTo>
                    <a:pt x="1391" y="638"/>
                    <a:pt x="1410" y="640"/>
                    <a:pt x="1429" y="640"/>
                  </a:cubicBezTo>
                  <a:cubicBezTo>
                    <a:pt x="1494" y="640"/>
                    <a:pt x="1557" y="618"/>
                    <a:pt x="1600" y="568"/>
                  </a:cubicBezTo>
                  <a:cubicBezTo>
                    <a:pt x="1637" y="503"/>
                    <a:pt x="1590" y="438"/>
                    <a:pt x="1497" y="419"/>
                  </a:cubicBezTo>
                  <a:cubicBezTo>
                    <a:pt x="1437" y="405"/>
                    <a:pt x="1376" y="398"/>
                    <a:pt x="1316" y="398"/>
                  </a:cubicBezTo>
                  <a:cubicBezTo>
                    <a:pt x="1255" y="398"/>
                    <a:pt x="1195" y="405"/>
                    <a:pt x="1135" y="419"/>
                  </a:cubicBezTo>
                  <a:cubicBezTo>
                    <a:pt x="1228" y="382"/>
                    <a:pt x="1311" y="326"/>
                    <a:pt x="1376" y="252"/>
                  </a:cubicBezTo>
                  <a:cubicBezTo>
                    <a:pt x="1414" y="187"/>
                    <a:pt x="1367" y="122"/>
                    <a:pt x="1274" y="103"/>
                  </a:cubicBezTo>
                  <a:cubicBezTo>
                    <a:pt x="1252" y="96"/>
                    <a:pt x="1230" y="92"/>
                    <a:pt x="1207" y="92"/>
                  </a:cubicBezTo>
                  <a:cubicBezTo>
                    <a:pt x="1144" y="92"/>
                    <a:pt x="1080" y="120"/>
                    <a:pt x="1032" y="168"/>
                  </a:cubicBezTo>
                  <a:cubicBezTo>
                    <a:pt x="1070" y="103"/>
                    <a:pt x="1023" y="38"/>
                    <a:pt x="930" y="20"/>
                  </a:cubicBezTo>
                  <a:cubicBezTo>
                    <a:pt x="900" y="6"/>
                    <a:pt x="871" y="0"/>
                    <a:pt x="843"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3" name="Google Shape;833;p30"/>
            <p:cNvSpPr/>
            <p:nvPr/>
          </p:nvSpPr>
          <p:spPr>
            <a:xfrm>
              <a:off x="1827678" y="3298577"/>
              <a:ext cx="278098" cy="129414"/>
            </a:xfrm>
            <a:custGeom>
              <a:avLst/>
              <a:gdLst/>
              <a:ahLst/>
              <a:cxnLst/>
              <a:rect l="l" t="t" r="r" b="b"/>
              <a:pathLst>
                <a:path w="2540" h="1182" extrusionOk="0">
                  <a:moveTo>
                    <a:pt x="1" y="0"/>
                  </a:moveTo>
                  <a:lnTo>
                    <a:pt x="1" y="372"/>
                  </a:lnTo>
                  <a:cubicBezTo>
                    <a:pt x="1" y="930"/>
                    <a:pt x="671" y="1181"/>
                    <a:pt x="1266" y="1181"/>
                  </a:cubicBezTo>
                  <a:cubicBezTo>
                    <a:pt x="186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4" name="Google Shape;834;p30"/>
            <p:cNvSpPr/>
            <p:nvPr/>
          </p:nvSpPr>
          <p:spPr>
            <a:xfrm>
              <a:off x="1827678" y="3211972"/>
              <a:ext cx="278098" cy="176275"/>
            </a:xfrm>
            <a:custGeom>
              <a:avLst/>
              <a:gdLst/>
              <a:ahLst/>
              <a:cxnLst/>
              <a:rect l="l" t="t" r="r" b="b"/>
              <a:pathLst>
                <a:path w="2540" h="1610" extrusionOk="0">
                  <a:moveTo>
                    <a:pt x="1256" y="1"/>
                  </a:moveTo>
                  <a:cubicBezTo>
                    <a:pt x="708" y="1"/>
                    <a:pt x="1" y="233"/>
                    <a:pt x="1" y="801"/>
                  </a:cubicBezTo>
                  <a:cubicBezTo>
                    <a:pt x="1" y="1358"/>
                    <a:pt x="671" y="1610"/>
                    <a:pt x="1266" y="1610"/>
                  </a:cubicBezTo>
                  <a:cubicBezTo>
                    <a:pt x="1852" y="1610"/>
                    <a:pt x="2540" y="1358"/>
                    <a:pt x="2540" y="801"/>
                  </a:cubicBezTo>
                  <a:cubicBezTo>
                    <a:pt x="2540" y="233"/>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5" name="Google Shape;835;p30"/>
            <p:cNvSpPr/>
            <p:nvPr/>
          </p:nvSpPr>
          <p:spPr>
            <a:xfrm>
              <a:off x="1843007" y="3219088"/>
              <a:ext cx="246456" cy="155910"/>
            </a:xfrm>
            <a:custGeom>
              <a:avLst/>
              <a:gdLst/>
              <a:ahLst/>
              <a:cxnLst/>
              <a:rect l="l" t="t" r="r" b="b"/>
              <a:pathLst>
                <a:path w="2251" h="1424" extrusionOk="0">
                  <a:moveTo>
                    <a:pt x="1116" y="1"/>
                  </a:moveTo>
                  <a:cubicBezTo>
                    <a:pt x="624" y="1"/>
                    <a:pt x="0" y="215"/>
                    <a:pt x="0" y="698"/>
                  </a:cubicBezTo>
                  <a:cubicBezTo>
                    <a:pt x="0" y="1191"/>
                    <a:pt x="596" y="1424"/>
                    <a:pt x="1126" y="1424"/>
                  </a:cubicBezTo>
                  <a:cubicBezTo>
                    <a:pt x="1646" y="1424"/>
                    <a:pt x="2251" y="1201"/>
                    <a:pt x="2251" y="708"/>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6" name="Google Shape;836;p30"/>
            <p:cNvSpPr/>
            <p:nvPr/>
          </p:nvSpPr>
          <p:spPr>
            <a:xfrm>
              <a:off x="1843007" y="3219088"/>
              <a:ext cx="246456" cy="85729"/>
            </a:xfrm>
            <a:custGeom>
              <a:avLst/>
              <a:gdLst/>
              <a:ahLst/>
              <a:cxnLst/>
              <a:rect l="l" t="t" r="r" b="b"/>
              <a:pathLst>
                <a:path w="2251" h="783" extrusionOk="0">
                  <a:moveTo>
                    <a:pt x="1116" y="1"/>
                  </a:moveTo>
                  <a:cubicBezTo>
                    <a:pt x="605" y="1"/>
                    <a:pt x="0" y="215"/>
                    <a:pt x="0" y="698"/>
                  </a:cubicBezTo>
                  <a:cubicBezTo>
                    <a:pt x="0" y="726"/>
                    <a:pt x="0" y="745"/>
                    <a:pt x="0" y="773"/>
                  </a:cubicBezTo>
                  <a:cubicBezTo>
                    <a:pt x="66" y="336"/>
                    <a:pt x="651" y="150"/>
                    <a:pt x="1116" y="150"/>
                  </a:cubicBezTo>
                  <a:cubicBezTo>
                    <a:pt x="1600" y="150"/>
                    <a:pt x="2195" y="336"/>
                    <a:pt x="2251" y="782"/>
                  </a:cubicBezTo>
                  <a:lnTo>
                    <a:pt x="2251" y="708"/>
                  </a:lnTo>
                  <a:cubicBezTo>
                    <a:pt x="2251" y="215"/>
                    <a:pt x="1619" y="1"/>
                    <a:pt x="111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7" name="Google Shape;837;p30"/>
            <p:cNvSpPr/>
            <p:nvPr/>
          </p:nvSpPr>
          <p:spPr>
            <a:xfrm>
              <a:off x="1880671" y="3254015"/>
              <a:ext cx="173209" cy="107955"/>
            </a:xfrm>
            <a:custGeom>
              <a:avLst/>
              <a:gdLst/>
              <a:ahLst/>
              <a:cxnLst/>
              <a:rect l="l" t="t" r="r" b="b"/>
              <a:pathLst>
                <a:path w="1582" h="986" extrusionOk="0">
                  <a:moveTo>
                    <a:pt x="1382" y="638"/>
                  </a:moveTo>
                  <a:cubicBezTo>
                    <a:pt x="1399" y="640"/>
                    <a:pt x="1416" y="640"/>
                    <a:pt x="1433" y="640"/>
                  </a:cubicBezTo>
                  <a:lnTo>
                    <a:pt x="1414" y="658"/>
                  </a:lnTo>
                  <a:cubicBezTo>
                    <a:pt x="1405" y="649"/>
                    <a:pt x="1394" y="642"/>
                    <a:pt x="1382" y="638"/>
                  </a:cubicBezTo>
                  <a:close/>
                  <a:moveTo>
                    <a:pt x="849" y="0"/>
                  </a:moveTo>
                  <a:cubicBezTo>
                    <a:pt x="798" y="0"/>
                    <a:pt x="746" y="17"/>
                    <a:pt x="698" y="45"/>
                  </a:cubicBezTo>
                  <a:lnTo>
                    <a:pt x="633" y="54"/>
                  </a:lnTo>
                  <a:lnTo>
                    <a:pt x="633" y="147"/>
                  </a:lnTo>
                  <a:cubicBezTo>
                    <a:pt x="633" y="203"/>
                    <a:pt x="642" y="258"/>
                    <a:pt x="661" y="305"/>
                  </a:cubicBezTo>
                  <a:cubicBezTo>
                    <a:pt x="586" y="231"/>
                    <a:pt x="493" y="175"/>
                    <a:pt x="391" y="147"/>
                  </a:cubicBezTo>
                  <a:cubicBezTo>
                    <a:pt x="369" y="141"/>
                    <a:pt x="347" y="138"/>
                    <a:pt x="324" y="138"/>
                  </a:cubicBezTo>
                  <a:cubicBezTo>
                    <a:pt x="278" y="138"/>
                    <a:pt x="233" y="150"/>
                    <a:pt x="196" y="175"/>
                  </a:cubicBezTo>
                  <a:lnTo>
                    <a:pt x="140" y="128"/>
                  </a:lnTo>
                  <a:lnTo>
                    <a:pt x="140" y="258"/>
                  </a:lnTo>
                  <a:cubicBezTo>
                    <a:pt x="140" y="305"/>
                    <a:pt x="187" y="342"/>
                    <a:pt x="252" y="361"/>
                  </a:cubicBezTo>
                  <a:cubicBezTo>
                    <a:pt x="233" y="358"/>
                    <a:pt x="212" y="356"/>
                    <a:pt x="191" y="356"/>
                  </a:cubicBezTo>
                  <a:cubicBezTo>
                    <a:pt x="148" y="356"/>
                    <a:pt x="103" y="364"/>
                    <a:pt x="66" y="389"/>
                  </a:cubicBezTo>
                  <a:lnTo>
                    <a:pt x="1" y="342"/>
                  </a:lnTo>
                  <a:lnTo>
                    <a:pt x="1" y="472"/>
                  </a:lnTo>
                  <a:cubicBezTo>
                    <a:pt x="1" y="519"/>
                    <a:pt x="47" y="556"/>
                    <a:pt x="121" y="575"/>
                  </a:cubicBezTo>
                  <a:cubicBezTo>
                    <a:pt x="182" y="589"/>
                    <a:pt x="242" y="596"/>
                    <a:pt x="303" y="596"/>
                  </a:cubicBezTo>
                  <a:cubicBezTo>
                    <a:pt x="363" y="596"/>
                    <a:pt x="424" y="589"/>
                    <a:pt x="484" y="575"/>
                  </a:cubicBezTo>
                  <a:lnTo>
                    <a:pt x="484" y="575"/>
                  </a:lnTo>
                  <a:cubicBezTo>
                    <a:pt x="410" y="603"/>
                    <a:pt x="345" y="640"/>
                    <a:pt x="289" y="686"/>
                  </a:cubicBezTo>
                  <a:lnTo>
                    <a:pt x="224" y="658"/>
                  </a:lnTo>
                  <a:lnTo>
                    <a:pt x="224" y="779"/>
                  </a:lnTo>
                  <a:cubicBezTo>
                    <a:pt x="224" y="826"/>
                    <a:pt x="270" y="872"/>
                    <a:pt x="345" y="891"/>
                  </a:cubicBezTo>
                  <a:cubicBezTo>
                    <a:pt x="366" y="898"/>
                    <a:pt x="389" y="902"/>
                    <a:pt x="411" y="902"/>
                  </a:cubicBezTo>
                  <a:cubicBezTo>
                    <a:pt x="475" y="902"/>
                    <a:pt x="538" y="874"/>
                    <a:pt x="586" y="826"/>
                  </a:cubicBezTo>
                  <a:lnTo>
                    <a:pt x="586" y="826"/>
                  </a:lnTo>
                  <a:cubicBezTo>
                    <a:pt x="549" y="882"/>
                    <a:pt x="596" y="956"/>
                    <a:pt x="689" y="974"/>
                  </a:cubicBezTo>
                  <a:cubicBezTo>
                    <a:pt x="711" y="982"/>
                    <a:pt x="733" y="985"/>
                    <a:pt x="756" y="985"/>
                  </a:cubicBezTo>
                  <a:cubicBezTo>
                    <a:pt x="819" y="985"/>
                    <a:pt x="882" y="957"/>
                    <a:pt x="930" y="909"/>
                  </a:cubicBezTo>
                  <a:cubicBezTo>
                    <a:pt x="949" y="882"/>
                    <a:pt x="958" y="854"/>
                    <a:pt x="958" y="826"/>
                  </a:cubicBezTo>
                  <a:lnTo>
                    <a:pt x="958" y="705"/>
                  </a:lnTo>
                  <a:lnTo>
                    <a:pt x="949" y="705"/>
                  </a:lnTo>
                  <a:lnTo>
                    <a:pt x="949" y="696"/>
                  </a:lnTo>
                  <a:lnTo>
                    <a:pt x="958" y="705"/>
                  </a:lnTo>
                  <a:cubicBezTo>
                    <a:pt x="1023" y="770"/>
                    <a:pt x="1107" y="816"/>
                    <a:pt x="1200" y="835"/>
                  </a:cubicBezTo>
                  <a:cubicBezTo>
                    <a:pt x="1222" y="842"/>
                    <a:pt x="1245" y="846"/>
                    <a:pt x="1267" y="846"/>
                  </a:cubicBezTo>
                  <a:cubicBezTo>
                    <a:pt x="1331" y="846"/>
                    <a:pt x="1394" y="818"/>
                    <a:pt x="1442" y="770"/>
                  </a:cubicBezTo>
                  <a:cubicBezTo>
                    <a:pt x="1451" y="761"/>
                    <a:pt x="1451" y="742"/>
                    <a:pt x="1451" y="733"/>
                  </a:cubicBezTo>
                  <a:lnTo>
                    <a:pt x="1451" y="630"/>
                  </a:lnTo>
                  <a:cubicBezTo>
                    <a:pt x="1498" y="621"/>
                    <a:pt x="1535" y="593"/>
                    <a:pt x="1563" y="556"/>
                  </a:cubicBezTo>
                  <a:cubicBezTo>
                    <a:pt x="1572" y="547"/>
                    <a:pt x="1581" y="537"/>
                    <a:pt x="1581" y="528"/>
                  </a:cubicBezTo>
                  <a:lnTo>
                    <a:pt x="1581" y="398"/>
                  </a:lnTo>
                  <a:lnTo>
                    <a:pt x="1544" y="444"/>
                  </a:lnTo>
                  <a:cubicBezTo>
                    <a:pt x="1526" y="426"/>
                    <a:pt x="1498" y="417"/>
                    <a:pt x="1479" y="417"/>
                  </a:cubicBezTo>
                  <a:cubicBezTo>
                    <a:pt x="1419" y="403"/>
                    <a:pt x="1358" y="396"/>
                    <a:pt x="1298" y="396"/>
                  </a:cubicBezTo>
                  <a:cubicBezTo>
                    <a:pt x="1237" y="396"/>
                    <a:pt x="1177" y="403"/>
                    <a:pt x="1116" y="417"/>
                  </a:cubicBezTo>
                  <a:cubicBezTo>
                    <a:pt x="1209" y="379"/>
                    <a:pt x="1293" y="324"/>
                    <a:pt x="1358" y="249"/>
                  </a:cubicBezTo>
                  <a:cubicBezTo>
                    <a:pt x="1368" y="231"/>
                    <a:pt x="1368" y="212"/>
                    <a:pt x="1368" y="193"/>
                  </a:cubicBezTo>
                  <a:lnTo>
                    <a:pt x="1368" y="82"/>
                  </a:lnTo>
                  <a:lnTo>
                    <a:pt x="1330" y="128"/>
                  </a:lnTo>
                  <a:cubicBezTo>
                    <a:pt x="1302" y="110"/>
                    <a:pt x="1284" y="100"/>
                    <a:pt x="1256" y="91"/>
                  </a:cubicBezTo>
                  <a:cubicBezTo>
                    <a:pt x="1232" y="84"/>
                    <a:pt x="1207" y="80"/>
                    <a:pt x="1184" y="80"/>
                  </a:cubicBezTo>
                  <a:cubicBezTo>
                    <a:pt x="1117" y="80"/>
                    <a:pt x="1055" y="108"/>
                    <a:pt x="1014" y="156"/>
                  </a:cubicBezTo>
                  <a:cubicBezTo>
                    <a:pt x="1051" y="100"/>
                    <a:pt x="1005" y="35"/>
                    <a:pt x="903" y="7"/>
                  </a:cubicBezTo>
                  <a:cubicBezTo>
                    <a:pt x="885" y="2"/>
                    <a:pt x="867" y="0"/>
                    <a:pt x="849"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8" name="Google Shape;838;p30"/>
            <p:cNvSpPr/>
            <p:nvPr/>
          </p:nvSpPr>
          <p:spPr>
            <a:xfrm>
              <a:off x="1878590" y="3240767"/>
              <a:ext cx="179341" cy="108940"/>
            </a:xfrm>
            <a:custGeom>
              <a:avLst/>
              <a:gdLst/>
              <a:ahLst/>
              <a:cxnLst/>
              <a:rect l="l" t="t" r="r" b="b"/>
              <a:pathLst>
                <a:path w="1638" h="995" extrusionOk="0">
                  <a:moveTo>
                    <a:pt x="860" y="1"/>
                  </a:moveTo>
                  <a:cubicBezTo>
                    <a:pt x="795" y="1"/>
                    <a:pt x="731" y="23"/>
                    <a:pt x="689" y="73"/>
                  </a:cubicBezTo>
                  <a:cubicBezTo>
                    <a:pt x="643" y="147"/>
                    <a:pt x="643" y="240"/>
                    <a:pt x="689" y="305"/>
                  </a:cubicBezTo>
                  <a:cubicBezTo>
                    <a:pt x="615" y="231"/>
                    <a:pt x="522" y="184"/>
                    <a:pt x="419" y="156"/>
                  </a:cubicBezTo>
                  <a:cubicBezTo>
                    <a:pt x="395" y="149"/>
                    <a:pt x="371" y="145"/>
                    <a:pt x="347" y="145"/>
                  </a:cubicBezTo>
                  <a:cubicBezTo>
                    <a:pt x="280" y="145"/>
                    <a:pt x="219" y="173"/>
                    <a:pt x="178" y="221"/>
                  </a:cubicBezTo>
                  <a:cubicBezTo>
                    <a:pt x="144" y="272"/>
                    <a:pt x="179" y="338"/>
                    <a:pt x="255" y="364"/>
                  </a:cubicBezTo>
                  <a:lnTo>
                    <a:pt x="255" y="364"/>
                  </a:lnTo>
                  <a:cubicBezTo>
                    <a:pt x="241" y="361"/>
                    <a:pt x="227" y="359"/>
                    <a:pt x="213" y="359"/>
                  </a:cubicBezTo>
                  <a:cubicBezTo>
                    <a:pt x="150" y="359"/>
                    <a:pt x="86" y="387"/>
                    <a:pt x="38" y="435"/>
                  </a:cubicBezTo>
                  <a:cubicBezTo>
                    <a:pt x="1" y="491"/>
                    <a:pt x="47" y="565"/>
                    <a:pt x="150" y="584"/>
                  </a:cubicBezTo>
                  <a:cubicBezTo>
                    <a:pt x="210" y="598"/>
                    <a:pt x="271" y="605"/>
                    <a:pt x="331" y="605"/>
                  </a:cubicBezTo>
                  <a:cubicBezTo>
                    <a:pt x="392" y="605"/>
                    <a:pt x="452" y="598"/>
                    <a:pt x="512" y="584"/>
                  </a:cubicBezTo>
                  <a:lnTo>
                    <a:pt x="512" y="584"/>
                  </a:lnTo>
                  <a:cubicBezTo>
                    <a:pt x="410" y="612"/>
                    <a:pt x="326" y="677"/>
                    <a:pt x="271" y="751"/>
                  </a:cubicBezTo>
                  <a:cubicBezTo>
                    <a:pt x="233" y="807"/>
                    <a:pt x="280" y="872"/>
                    <a:pt x="373" y="900"/>
                  </a:cubicBezTo>
                  <a:cubicBezTo>
                    <a:pt x="395" y="908"/>
                    <a:pt x="417" y="911"/>
                    <a:pt x="440" y="911"/>
                  </a:cubicBezTo>
                  <a:cubicBezTo>
                    <a:pt x="503" y="911"/>
                    <a:pt x="567" y="883"/>
                    <a:pt x="615" y="835"/>
                  </a:cubicBezTo>
                  <a:lnTo>
                    <a:pt x="615" y="835"/>
                  </a:lnTo>
                  <a:cubicBezTo>
                    <a:pt x="577" y="891"/>
                    <a:pt x="624" y="956"/>
                    <a:pt x="717" y="984"/>
                  </a:cubicBezTo>
                  <a:cubicBezTo>
                    <a:pt x="739" y="991"/>
                    <a:pt x="761" y="995"/>
                    <a:pt x="784" y="995"/>
                  </a:cubicBezTo>
                  <a:cubicBezTo>
                    <a:pt x="847" y="995"/>
                    <a:pt x="911" y="967"/>
                    <a:pt x="959" y="919"/>
                  </a:cubicBezTo>
                  <a:cubicBezTo>
                    <a:pt x="996" y="844"/>
                    <a:pt x="996" y="761"/>
                    <a:pt x="959" y="696"/>
                  </a:cubicBezTo>
                  <a:lnTo>
                    <a:pt x="959" y="696"/>
                  </a:lnTo>
                  <a:cubicBezTo>
                    <a:pt x="1033" y="770"/>
                    <a:pt x="1126" y="817"/>
                    <a:pt x="1228" y="844"/>
                  </a:cubicBezTo>
                  <a:cubicBezTo>
                    <a:pt x="1250" y="852"/>
                    <a:pt x="1273" y="855"/>
                    <a:pt x="1295" y="855"/>
                  </a:cubicBezTo>
                  <a:cubicBezTo>
                    <a:pt x="1359" y="855"/>
                    <a:pt x="1422" y="827"/>
                    <a:pt x="1470" y="779"/>
                  </a:cubicBezTo>
                  <a:cubicBezTo>
                    <a:pt x="1507" y="725"/>
                    <a:pt x="1463" y="661"/>
                    <a:pt x="1366" y="633"/>
                  </a:cubicBezTo>
                  <a:lnTo>
                    <a:pt x="1366" y="633"/>
                  </a:lnTo>
                  <a:cubicBezTo>
                    <a:pt x="1388" y="638"/>
                    <a:pt x="1410" y="641"/>
                    <a:pt x="1431" y="641"/>
                  </a:cubicBezTo>
                  <a:cubicBezTo>
                    <a:pt x="1498" y="641"/>
                    <a:pt x="1559" y="614"/>
                    <a:pt x="1600" y="565"/>
                  </a:cubicBezTo>
                  <a:cubicBezTo>
                    <a:pt x="1638" y="500"/>
                    <a:pt x="1591" y="435"/>
                    <a:pt x="1498" y="407"/>
                  </a:cubicBezTo>
                  <a:cubicBezTo>
                    <a:pt x="1438" y="398"/>
                    <a:pt x="1377" y="393"/>
                    <a:pt x="1317" y="393"/>
                  </a:cubicBezTo>
                  <a:cubicBezTo>
                    <a:pt x="1256" y="393"/>
                    <a:pt x="1196" y="398"/>
                    <a:pt x="1135" y="407"/>
                  </a:cubicBezTo>
                  <a:cubicBezTo>
                    <a:pt x="1228" y="379"/>
                    <a:pt x="1312" y="324"/>
                    <a:pt x="1377" y="240"/>
                  </a:cubicBezTo>
                  <a:cubicBezTo>
                    <a:pt x="1414" y="184"/>
                    <a:pt x="1368" y="119"/>
                    <a:pt x="1275" y="91"/>
                  </a:cubicBezTo>
                  <a:cubicBezTo>
                    <a:pt x="1251" y="84"/>
                    <a:pt x="1226" y="80"/>
                    <a:pt x="1203" y="80"/>
                  </a:cubicBezTo>
                  <a:cubicBezTo>
                    <a:pt x="1136" y="80"/>
                    <a:pt x="1074" y="108"/>
                    <a:pt x="1033" y="156"/>
                  </a:cubicBezTo>
                  <a:cubicBezTo>
                    <a:pt x="1070" y="100"/>
                    <a:pt x="1024" y="35"/>
                    <a:pt x="922" y="7"/>
                  </a:cubicBezTo>
                  <a:cubicBezTo>
                    <a:pt x="901" y="3"/>
                    <a:pt x="880" y="1"/>
                    <a:pt x="860"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9" name="Google Shape;839;p30"/>
            <p:cNvSpPr/>
            <p:nvPr/>
          </p:nvSpPr>
          <p:spPr>
            <a:xfrm>
              <a:off x="1993662" y="3440036"/>
              <a:ext cx="278098" cy="130509"/>
            </a:xfrm>
            <a:custGeom>
              <a:avLst/>
              <a:gdLst/>
              <a:ahLst/>
              <a:cxnLst/>
              <a:rect l="l" t="t" r="r" b="b"/>
              <a:pathLst>
                <a:path w="2540" h="1192" extrusionOk="0">
                  <a:moveTo>
                    <a:pt x="1" y="1"/>
                  </a:moveTo>
                  <a:lnTo>
                    <a:pt x="1" y="373"/>
                  </a:lnTo>
                  <a:cubicBezTo>
                    <a:pt x="1" y="931"/>
                    <a:pt x="670" y="1191"/>
                    <a:pt x="1265" y="1191"/>
                  </a:cubicBezTo>
                  <a:cubicBezTo>
                    <a:pt x="1861" y="1191"/>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0" name="Google Shape;840;p30"/>
            <p:cNvSpPr/>
            <p:nvPr/>
          </p:nvSpPr>
          <p:spPr>
            <a:xfrm>
              <a:off x="1993662" y="3354525"/>
              <a:ext cx="278098" cy="175289"/>
            </a:xfrm>
            <a:custGeom>
              <a:avLst/>
              <a:gdLst/>
              <a:ahLst/>
              <a:cxnLst/>
              <a:rect l="l" t="t" r="r" b="b"/>
              <a:pathLst>
                <a:path w="2540" h="1601" extrusionOk="0">
                  <a:moveTo>
                    <a:pt x="1256" y="1"/>
                  </a:moveTo>
                  <a:cubicBezTo>
                    <a:pt x="698" y="1"/>
                    <a:pt x="1" y="233"/>
                    <a:pt x="1" y="791"/>
                  </a:cubicBezTo>
                  <a:cubicBezTo>
                    <a:pt x="1" y="1349"/>
                    <a:pt x="670" y="1600"/>
                    <a:pt x="1265" y="1600"/>
                  </a:cubicBezTo>
                  <a:cubicBezTo>
                    <a:pt x="1851" y="1600"/>
                    <a:pt x="2539" y="1349"/>
                    <a:pt x="2539" y="791"/>
                  </a:cubicBezTo>
                  <a:cubicBezTo>
                    <a:pt x="2539" y="224"/>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1" name="Google Shape;841;p30"/>
            <p:cNvSpPr/>
            <p:nvPr/>
          </p:nvSpPr>
          <p:spPr>
            <a:xfrm>
              <a:off x="2008991" y="3360657"/>
              <a:ext cx="246456" cy="156896"/>
            </a:xfrm>
            <a:custGeom>
              <a:avLst/>
              <a:gdLst/>
              <a:ahLst/>
              <a:cxnLst/>
              <a:rect l="l" t="t" r="r" b="b"/>
              <a:pathLst>
                <a:path w="2251" h="1433" extrusionOk="0">
                  <a:moveTo>
                    <a:pt x="1116" y="0"/>
                  </a:moveTo>
                  <a:cubicBezTo>
                    <a:pt x="623" y="0"/>
                    <a:pt x="0" y="214"/>
                    <a:pt x="0" y="707"/>
                  </a:cubicBezTo>
                  <a:cubicBezTo>
                    <a:pt x="0" y="1200"/>
                    <a:pt x="595" y="1433"/>
                    <a:pt x="1125" y="1433"/>
                  </a:cubicBezTo>
                  <a:cubicBezTo>
                    <a:pt x="1646" y="1433"/>
                    <a:pt x="2251" y="1209"/>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2" name="Google Shape;842;p30"/>
            <p:cNvSpPr/>
            <p:nvPr/>
          </p:nvSpPr>
          <p:spPr>
            <a:xfrm>
              <a:off x="2007896" y="3360657"/>
              <a:ext cx="247551" cy="85619"/>
            </a:xfrm>
            <a:custGeom>
              <a:avLst/>
              <a:gdLst/>
              <a:ahLst/>
              <a:cxnLst/>
              <a:rect l="l" t="t" r="r" b="b"/>
              <a:pathLst>
                <a:path w="2261" h="782" extrusionOk="0">
                  <a:moveTo>
                    <a:pt x="1126" y="0"/>
                  </a:moveTo>
                  <a:cubicBezTo>
                    <a:pt x="615" y="0"/>
                    <a:pt x="10" y="214"/>
                    <a:pt x="10" y="707"/>
                  </a:cubicBezTo>
                  <a:cubicBezTo>
                    <a:pt x="1" y="735"/>
                    <a:pt x="1" y="754"/>
                    <a:pt x="10" y="782"/>
                  </a:cubicBezTo>
                  <a:cubicBezTo>
                    <a:pt x="75" y="335"/>
                    <a:pt x="661" y="149"/>
                    <a:pt x="1126" y="149"/>
                  </a:cubicBezTo>
                  <a:cubicBezTo>
                    <a:pt x="1610" y="149"/>
                    <a:pt x="2205" y="345"/>
                    <a:pt x="2261" y="782"/>
                  </a:cubicBezTo>
                  <a:cubicBezTo>
                    <a:pt x="2261" y="763"/>
                    <a:pt x="2261" y="735"/>
                    <a:pt x="2261" y="717"/>
                  </a:cubicBezTo>
                  <a:cubicBezTo>
                    <a:pt x="2261" y="214"/>
                    <a:pt x="1628" y="0"/>
                    <a:pt x="112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3" name="Google Shape;843;p30"/>
            <p:cNvSpPr/>
            <p:nvPr/>
          </p:nvSpPr>
          <p:spPr>
            <a:xfrm>
              <a:off x="2046655" y="3396240"/>
              <a:ext cx="173209" cy="107407"/>
            </a:xfrm>
            <a:custGeom>
              <a:avLst/>
              <a:gdLst/>
              <a:ahLst/>
              <a:cxnLst/>
              <a:rect l="l" t="t" r="r" b="b"/>
              <a:pathLst>
                <a:path w="1582" h="981" extrusionOk="0">
                  <a:moveTo>
                    <a:pt x="1339" y="624"/>
                  </a:moveTo>
                  <a:cubicBezTo>
                    <a:pt x="1377" y="633"/>
                    <a:pt x="1405" y="633"/>
                    <a:pt x="1432" y="633"/>
                  </a:cubicBezTo>
                  <a:lnTo>
                    <a:pt x="1414" y="652"/>
                  </a:lnTo>
                  <a:cubicBezTo>
                    <a:pt x="1386" y="643"/>
                    <a:pt x="1367" y="633"/>
                    <a:pt x="1339" y="624"/>
                  </a:cubicBezTo>
                  <a:close/>
                  <a:moveTo>
                    <a:pt x="949" y="689"/>
                  </a:moveTo>
                  <a:lnTo>
                    <a:pt x="958" y="698"/>
                  </a:lnTo>
                  <a:lnTo>
                    <a:pt x="949" y="698"/>
                  </a:lnTo>
                  <a:cubicBezTo>
                    <a:pt x="949" y="698"/>
                    <a:pt x="949" y="689"/>
                    <a:pt x="949" y="689"/>
                  </a:cubicBezTo>
                  <a:close/>
                  <a:moveTo>
                    <a:pt x="835" y="1"/>
                  </a:moveTo>
                  <a:cubicBezTo>
                    <a:pt x="789" y="1"/>
                    <a:pt x="741" y="13"/>
                    <a:pt x="698" y="38"/>
                  </a:cubicBezTo>
                  <a:lnTo>
                    <a:pt x="633" y="47"/>
                  </a:lnTo>
                  <a:lnTo>
                    <a:pt x="633" y="150"/>
                  </a:lnTo>
                  <a:cubicBezTo>
                    <a:pt x="633" y="196"/>
                    <a:pt x="642" y="252"/>
                    <a:pt x="661" y="299"/>
                  </a:cubicBezTo>
                  <a:cubicBezTo>
                    <a:pt x="586" y="224"/>
                    <a:pt x="493" y="168"/>
                    <a:pt x="391" y="140"/>
                  </a:cubicBezTo>
                  <a:cubicBezTo>
                    <a:pt x="375" y="138"/>
                    <a:pt x="358" y="137"/>
                    <a:pt x="342" y="137"/>
                  </a:cubicBezTo>
                  <a:cubicBezTo>
                    <a:pt x="293" y="137"/>
                    <a:pt x="244" y="147"/>
                    <a:pt x="196" y="168"/>
                  </a:cubicBezTo>
                  <a:lnTo>
                    <a:pt x="140" y="122"/>
                  </a:lnTo>
                  <a:lnTo>
                    <a:pt x="140" y="252"/>
                  </a:lnTo>
                  <a:cubicBezTo>
                    <a:pt x="140" y="297"/>
                    <a:pt x="183" y="342"/>
                    <a:pt x="252" y="361"/>
                  </a:cubicBezTo>
                  <a:lnTo>
                    <a:pt x="252" y="361"/>
                  </a:lnTo>
                  <a:cubicBezTo>
                    <a:pt x="232" y="356"/>
                    <a:pt x="212" y="354"/>
                    <a:pt x="192" y="354"/>
                  </a:cubicBezTo>
                  <a:cubicBezTo>
                    <a:pt x="149" y="354"/>
                    <a:pt x="107" y="364"/>
                    <a:pt x="65" y="382"/>
                  </a:cubicBezTo>
                  <a:lnTo>
                    <a:pt x="0" y="345"/>
                  </a:lnTo>
                  <a:lnTo>
                    <a:pt x="0" y="466"/>
                  </a:lnTo>
                  <a:cubicBezTo>
                    <a:pt x="0" y="512"/>
                    <a:pt x="47" y="559"/>
                    <a:pt x="121" y="578"/>
                  </a:cubicBezTo>
                  <a:cubicBezTo>
                    <a:pt x="182" y="587"/>
                    <a:pt x="242" y="591"/>
                    <a:pt x="303" y="591"/>
                  </a:cubicBezTo>
                  <a:cubicBezTo>
                    <a:pt x="363" y="591"/>
                    <a:pt x="423" y="587"/>
                    <a:pt x="484" y="578"/>
                  </a:cubicBezTo>
                  <a:lnTo>
                    <a:pt x="484" y="578"/>
                  </a:lnTo>
                  <a:cubicBezTo>
                    <a:pt x="409" y="605"/>
                    <a:pt x="344" y="643"/>
                    <a:pt x="289" y="680"/>
                  </a:cubicBezTo>
                  <a:lnTo>
                    <a:pt x="223" y="652"/>
                  </a:lnTo>
                  <a:lnTo>
                    <a:pt x="223" y="773"/>
                  </a:lnTo>
                  <a:cubicBezTo>
                    <a:pt x="223" y="819"/>
                    <a:pt x="270" y="866"/>
                    <a:pt x="344" y="884"/>
                  </a:cubicBezTo>
                  <a:cubicBezTo>
                    <a:pt x="369" y="893"/>
                    <a:pt x="394" y="897"/>
                    <a:pt x="419" y="897"/>
                  </a:cubicBezTo>
                  <a:cubicBezTo>
                    <a:pt x="480" y="897"/>
                    <a:pt x="540" y="872"/>
                    <a:pt x="586" y="819"/>
                  </a:cubicBezTo>
                  <a:lnTo>
                    <a:pt x="586" y="819"/>
                  </a:lnTo>
                  <a:cubicBezTo>
                    <a:pt x="549" y="884"/>
                    <a:pt x="595" y="949"/>
                    <a:pt x="688" y="968"/>
                  </a:cubicBezTo>
                  <a:cubicBezTo>
                    <a:pt x="713" y="976"/>
                    <a:pt x="738" y="980"/>
                    <a:pt x="763" y="980"/>
                  </a:cubicBezTo>
                  <a:cubicBezTo>
                    <a:pt x="824" y="980"/>
                    <a:pt x="884" y="956"/>
                    <a:pt x="930" y="903"/>
                  </a:cubicBezTo>
                  <a:cubicBezTo>
                    <a:pt x="949" y="884"/>
                    <a:pt x="958" y="857"/>
                    <a:pt x="958" y="819"/>
                  </a:cubicBezTo>
                  <a:cubicBezTo>
                    <a:pt x="958" y="810"/>
                    <a:pt x="958" y="801"/>
                    <a:pt x="958" y="791"/>
                  </a:cubicBezTo>
                  <a:lnTo>
                    <a:pt x="958" y="708"/>
                  </a:lnTo>
                  <a:cubicBezTo>
                    <a:pt x="1023" y="773"/>
                    <a:pt x="1107" y="819"/>
                    <a:pt x="1200" y="838"/>
                  </a:cubicBezTo>
                  <a:cubicBezTo>
                    <a:pt x="1222" y="845"/>
                    <a:pt x="1244" y="849"/>
                    <a:pt x="1267" y="849"/>
                  </a:cubicBezTo>
                  <a:cubicBezTo>
                    <a:pt x="1330" y="849"/>
                    <a:pt x="1394" y="821"/>
                    <a:pt x="1442" y="773"/>
                  </a:cubicBezTo>
                  <a:cubicBezTo>
                    <a:pt x="1451" y="764"/>
                    <a:pt x="1451" y="745"/>
                    <a:pt x="1451" y="736"/>
                  </a:cubicBezTo>
                  <a:lnTo>
                    <a:pt x="1451" y="633"/>
                  </a:lnTo>
                  <a:cubicBezTo>
                    <a:pt x="1497" y="624"/>
                    <a:pt x="1544" y="596"/>
                    <a:pt x="1572" y="559"/>
                  </a:cubicBezTo>
                  <a:cubicBezTo>
                    <a:pt x="1572" y="550"/>
                    <a:pt x="1581" y="540"/>
                    <a:pt x="1581" y="522"/>
                  </a:cubicBezTo>
                  <a:lnTo>
                    <a:pt x="1581" y="401"/>
                  </a:lnTo>
                  <a:lnTo>
                    <a:pt x="1544" y="438"/>
                  </a:lnTo>
                  <a:cubicBezTo>
                    <a:pt x="1525" y="419"/>
                    <a:pt x="1497" y="419"/>
                    <a:pt x="1479" y="410"/>
                  </a:cubicBezTo>
                  <a:cubicBezTo>
                    <a:pt x="1418" y="396"/>
                    <a:pt x="1358" y="389"/>
                    <a:pt x="1298" y="389"/>
                  </a:cubicBezTo>
                  <a:cubicBezTo>
                    <a:pt x="1237" y="389"/>
                    <a:pt x="1177" y="396"/>
                    <a:pt x="1116" y="410"/>
                  </a:cubicBezTo>
                  <a:cubicBezTo>
                    <a:pt x="1209" y="382"/>
                    <a:pt x="1293" y="326"/>
                    <a:pt x="1358" y="243"/>
                  </a:cubicBezTo>
                  <a:cubicBezTo>
                    <a:pt x="1367" y="224"/>
                    <a:pt x="1377" y="215"/>
                    <a:pt x="1367" y="196"/>
                  </a:cubicBezTo>
                  <a:lnTo>
                    <a:pt x="1367" y="75"/>
                  </a:lnTo>
                  <a:lnTo>
                    <a:pt x="1330" y="122"/>
                  </a:lnTo>
                  <a:cubicBezTo>
                    <a:pt x="1302" y="103"/>
                    <a:pt x="1274" y="94"/>
                    <a:pt x="1256" y="85"/>
                  </a:cubicBezTo>
                  <a:cubicBezTo>
                    <a:pt x="1234" y="80"/>
                    <a:pt x="1212" y="78"/>
                    <a:pt x="1190" y="78"/>
                  </a:cubicBezTo>
                  <a:cubicBezTo>
                    <a:pt x="1121" y="78"/>
                    <a:pt x="1057" y="102"/>
                    <a:pt x="1014" y="159"/>
                  </a:cubicBezTo>
                  <a:cubicBezTo>
                    <a:pt x="1051" y="94"/>
                    <a:pt x="1005" y="29"/>
                    <a:pt x="902"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4" name="Google Shape;844;p30"/>
            <p:cNvSpPr/>
            <p:nvPr/>
          </p:nvSpPr>
          <p:spPr>
            <a:xfrm>
              <a:off x="2044574" y="3382773"/>
              <a:ext cx="179341" cy="108064"/>
            </a:xfrm>
            <a:custGeom>
              <a:avLst/>
              <a:gdLst/>
              <a:ahLst/>
              <a:cxnLst/>
              <a:rect l="l" t="t" r="r" b="b"/>
              <a:pathLst>
                <a:path w="1638" h="987" extrusionOk="0">
                  <a:moveTo>
                    <a:pt x="847" y="0"/>
                  </a:moveTo>
                  <a:cubicBezTo>
                    <a:pt x="787" y="0"/>
                    <a:pt x="728" y="25"/>
                    <a:pt x="689" y="77"/>
                  </a:cubicBezTo>
                  <a:cubicBezTo>
                    <a:pt x="642" y="143"/>
                    <a:pt x="642" y="226"/>
                    <a:pt x="689" y="301"/>
                  </a:cubicBezTo>
                  <a:cubicBezTo>
                    <a:pt x="614" y="226"/>
                    <a:pt x="521" y="170"/>
                    <a:pt x="419" y="152"/>
                  </a:cubicBezTo>
                  <a:cubicBezTo>
                    <a:pt x="392" y="144"/>
                    <a:pt x="365" y="140"/>
                    <a:pt x="339" y="140"/>
                  </a:cubicBezTo>
                  <a:cubicBezTo>
                    <a:pt x="275" y="140"/>
                    <a:pt x="217" y="164"/>
                    <a:pt x="177" y="217"/>
                  </a:cubicBezTo>
                  <a:cubicBezTo>
                    <a:pt x="141" y="271"/>
                    <a:pt x="184" y="335"/>
                    <a:pt x="273" y="364"/>
                  </a:cubicBezTo>
                  <a:lnTo>
                    <a:pt x="273" y="364"/>
                  </a:lnTo>
                  <a:cubicBezTo>
                    <a:pt x="253" y="358"/>
                    <a:pt x="233" y="355"/>
                    <a:pt x="213" y="355"/>
                  </a:cubicBezTo>
                  <a:cubicBezTo>
                    <a:pt x="149" y="355"/>
                    <a:pt x="86" y="383"/>
                    <a:pt x="38" y="431"/>
                  </a:cubicBezTo>
                  <a:cubicBezTo>
                    <a:pt x="1" y="487"/>
                    <a:pt x="47" y="552"/>
                    <a:pt x="150" y="580"/>
                  </a:cubicBezTo>
                  <a:cubicBezTo>
                    <a:pt x="210" y="589"/>
                    <a:pt x="270" y="594"/>
                    <a:pt x="331" y="594"/>
                  </a:cubicBezTo>
                  <a:cubicBezTo>
                    <a:pt x="391" y="594"/>
                    <a:pt x="452" y="589"/>
                    <a:pt x="512" y="580"/>
                  </a:cubicBezTo>
                  <a:lnTo>
                    <a:pt x="512" y="580"/>
                  </a:lnTo>
                  <a:cubicBezTo>
                    <a:pt x="410" y="608"/>
                    <a:pt x="326" y="663"/>
                    <a:pt x="270" y="747"/>
                  </a:cubicBezTo>
                  <a:cubicBezTo>
                    <a:pt x="233" y="803"/>
                    <a:pt x="280" y="868"/>
                    <a:pt x="373" y="896"/>
                  </a:cubicBezTo>
                  <a:cubicBezTo>
                    <a:pt x="395" y="903"/>
                    <a:pt x="417" y="907"/>
                    <a:pt x="440" y="907"/>
                  </a:cubicBezTo>
                  <a:cubicBezTo>
                    <a:pt x="503" y="907"/>
                    <a:pt x="566" y="879"/>
                    <a:pt x="614" y="831"/>
                  </a:cubicBezTo>
                  <a:lnTo>
                    <a:pt x="614" y="831"/>
                  </a:lnTo>
                  <a:cubicBezTo>
                    <a:pt x="577" y="887"/>
                    <a:pt x="624" y="952"/>
                    <a:pt x="717" y="980"/>
                  </a:cubicBezTo>
                  <a:cubicBezTo>
                    <a:pt x="737" y="984"/>
                    <a:pt x="757" y="986"/>
                    <a:pt x="777" y="986"/>
                  </a:cubicBezTo>
                  <a:cubicBezTo>
                    <a:pt x="843" y="986"/>
                    <a:pt x="909" y="962"/>
                    <a:pt x="959" y="905"/>
                  </a:cubicBezTo>
                  <a:cubicBezTo>
                    <a:pt x="996" y="840"/>
                    <a:pt x="996" y="756"/>
                    <a:pt x="959" y="682"/>
                  </a:cubicBezTo>
                  <a:lnTo>
                    <a:pt x="959" y="682"/>
                  </a:lnTo>
                  <a:cubicBezTo>
                    <a:pt x="1033" y="756"/>
                    <a:pt x="1126" y="812"/>
                    <a:pt x="1228" y="840"/>
                  </a:cubicBezTo>
                  <a:cubicBezTo>
                    <a:pt x="1250" y="847"/>
                    <a:pt x="1273" y="851"/>
                    <a:pt x="1295" y="851"/>
                  </a:cubicBezTo>
                  <a:cubicBezTo>
                    <a:pt x="1359" y="851"/>
                    <a:pt x="1422" y="823"/>
                    <a:pt x="1470" y="775"/>
                  </a:cubicBezTo>
                  <a:cubicBezTo>
                    <a:pt x="1503" y="716"/>
                    <a:pt x="1469" y="658"/>
                    <a:pt x="1387" y="633"/>
                  </a:cubicBezTo>
                  <a:lnTo>
                    <a:pt x="1387" y="633"/>
                  </a:lnTo>
                  <a:cubicBezTo>
                    <a:pt x="1402" y="636"/>
                    <a:pt x="1416" y="637"/>
                    <a:pt x="1431" y="637"/>
                  </a:cubicBezTo>
                  <a:cubicBezTo>
                    <a:pt x="1497" y="637"/>
                    <a:pt x="1559" y="609"/>
                    <a:pt x="1600" y="561"/>
                  </a:cubicBezTo>
                  <a:cubicBezTo>
                    <a:pt x="1637" y="496"/>
                    <a:pt x="1591" y="431"/>
                    <a:pt x="1498" y="412"/>
                  </a:cubicBezTo>
                  <a:cubicBezTo>
                    <a:pt x="1437" y="398"/>
                    <a:pt x="1377" y="391"/>
                    <a:pt x="1317" y="391"/>
                  </a:cubicBezTo>
                  <a:cubicBezTo>
                    <a:pt x="1256" y="391"/>
                    <a:pt x="1196" y="398"/>
                    <a:pt x="1135" y="412"/>
                  </a:cubicBezTo>
                  <a:cubicBezTo>
                    <a:pt x="1228" y="375"/>
                    <a:pt x="1312" y="319"/>
                    <a:pt x="1377" y="245"/>
                  </a:cubicBezTo>
                  <a:cubicBezTo>
                    <a:pt x="1414" y="180"/>
                    <a:pt x="1368" y="115"/>
                    <a:pt x="1275" y="96"/>
                  </a:cubicBezTo>
                  <a:cubicBezTo>
                    <a:pt x="1250" y="89"/>
                    <a:pt x="1226" y="85"/>
                    <a:pt x="1202" y="85"/>
                  </a:cubicBezTo>
                  <a:cubicBezTo>
                    <a:pt x="1136" y="85"/>
                    <a:pt x="1074" y="113"/>
                    <a:pt x="1033" y="161"/>
                  </a:cubicBezTo>
                  <a:cubicBezTo>
                    <a:pt x="1070" y="96"/>
                    <a:pt x="1024" y="31"/>
                    <a:pt x="921" y="12"/>
                  </a:cubicBezTo>
                  <a:cubicBezTo>
                    <a:pt x="897" y="4"/>
                    <a:pt x="872" y="0"/>
                    <a:pt x="847"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5" name="Google Shape;845;p30"/>
            <p:cNvSpPr/>
            <p:nvPr/>
          </p:nvSpPr>
          <p:spPr>
            <a:xfrm>
              <a:off x="2228843" y="3547991"/>
              <a:ext cx="278098" cy="129414"/>
            </a:xfrm>
            <a:custGeom>
              <a:avLst/>
              <a:gdLst/>
              <a:ahLst/>
              <a:cxnLst/>
              <a:rect l="l" t="t" r="r" b="b"/>
              <a:pathLst>
                <a:path w="2540" h="1182" extrusionOk="0">
                  <a:moveTo>
                    <a:pt x="1" y="1"/>
                  </a:moveTo>
                  <a:lnTo>
                    <a:pt x="1" y="373"/>
                  </a:lnTo>
                  <a:cubicBezTo>
                    <a:pt x="1" y="930"/>
                    <a:pt x="670" y="1182"/>
                    <a:pt x="1266" y="1182"/>
                  </a:cubicBezTo>
                  <a:cubicBezTo>
                    <a:pt x="1851" y="1182"/>
                    <a:pt x="2540" y="930"/>
                    <a:pt x="2540" y="373"/>
                  </a:cubicBezTo>
                  <a:lnTo>
                    <a:pt x="2540"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6" name="Google Shape;846;p30"/>
            <p:cNvSpPr/>
            <p:nvPr/>
          </p:nvSpPr>
          <p:spPr>
            <a:xfrm>
              <a:off x="2228843" y="3462481"/>
              <a:ext cx="278098" cy="175180"/>
            </a:xfrm>
            <a:custGeom>
              <a:avLst/>
              <a:gdLst/>
              <a:ahLst/>
              <a:cxnLst/>
              <a:rect l="l" t="t" r="r" b="b"/>
              <a:pathLst>
                <a:path w="2540" h="1600" extrusionOk="0">
                  <a:moveTo>
                    <a:pt x="1256" y="0"/>
                  </a:moveTo>
                  <a:cubicBezTo>
                    <a:pt x="698" y="0"/>
                    <a:pt x="1" y="233"/>
                    <a:pt x="1" y="791"/>
                  </a:cubicBezTo>
                  <a:cubicBezTo>
                    <a:pt x="1" y="1349"/>
                    <a:pt x="661" y="1600"/>
                    <a:pt x="1256" y="1600"/>
                  </a:cubicBezTo>
                  <a:cubicBezTo>
                    <a:pt x="1851" y="1600"/>
                    <a:pt x="2540" y="1349"/>
                    <a:pt x="2540" y="791"/>
                  </a:cubicBezTo>
                  <a:cubicBezTo>
                    <a:pt x="2540" y="224"/>
                    <a:pt x="1824" y="0"/>
                    <a:pt x="1256"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7" name="Google Shape;847;p30"/>
            <p:cNvSpPr/>
            <p:nvPr/>
          </p:nvSpPr>
          <p:spPr>
            <a:xfrm>
              <a:off x="2244171" y="3468612"/>
              <a:ext cx="246456" cy="156896"/>
            </a:xfrm>
            <a:custGeom>
              <a:avLst/>
              <a:gdLst/>
              <a:ahLst/>
              <a:cxnLst/>
              <a:rect l="l" t="t" r="r" b="b"/>
              <a:pathLst>
                <a:path w="2251" h="1433" extrusionOk="0">
                  <a:moveTo>
                    <a:pt x="1116" y="0"/>
                  </a:moveTo>
                  <a:cubicBezTo>
                    <a:pt x="623" y="0"/>
                    <a:pt x="0" y="214"/>
                    <a:pt x="0" y="707"/>
                  </a:cubicBezTo>
                  <a:cubicBezTo>
                    <a:pt x="0" y="1200"/>
                    <a:pt x="596" y="1432"/>
                    <a:pt x="1116" y="1432"/>
                  </a:cubicBezTo>
                  <a:cubicBezTo>
                    <a:pt x="1646" y="1432"/>
                    <a:pt x="2251" y="1209"/>
                    <a:pt x="2251" y="707"/>
                  </a:cubicBezTo>
                  <a:cubicBezTo>
                    <a:pt x="2251" y="214"/>
                    <a:pt x="1618"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8" name="Google Shape;848;p30"/>
            <p:cNvSpPr/>
            <p:nvPr/>
          </p:nvSpPr>
          <p:spPr>
            <a:xfrm>
              <a:off x="2243186" y="3468612"/>
              <a:ext cx="247442" cy="85619"/>
            </a:xfrm>
            <a:custGeom>
              <a:avLst/>
              <a:gdLst/>
              <a:ahLst/>
              <a:cxnLst/>
              <a:rect l="l" t="t" r="r" b="b"/>
              <a:pathLst>
                <a:path w="2260" h="782" extrusionOk="0">
                  <a:moveTo>
                    <a:pt x="1116" y="0"/>
                  </a:moveTo>
                  <a:cubicBezTo>
                    <a:pt x="614" y="0"/>
                    <a:pt x="0" y="214"/>
                    <a:pt x="0" y="707"/>
                  </a:cubicBezTo>
                  <a:lnTo>
                    <a:pt x="0" y="781"/>
                  </a:lnTo>
                  <a:cubicBezTo>
                    <a:pt x="74" y="335"/>
                    <a:pt x="660" y="149"/>
                    <a:pt x="1125" y="149"/>
                  </a:cubicBezTo>
                  <a:cubicBezTo>
                    <a:pt x="1609" y="149"/>
                    <a:pt x="2195" y="335"/>
                    <a:pt x="2250" y="781"/>
                  </a:cubicBezTo>
                  <a:cubicBezTo>
                    <a:pt x="2260" y="763"/>
                    <a:pt x="2260" y="735"/>
                    <a:pt x="2250" y="707"/>
                  </a:cubicBezTo>
                  <a:cubicBezTo>
                    <a:pt x="2250" y="214"/>
                    <a:pt x="1627"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9" name="Google Shape;849;p30"/>
            <p:cNvSpPr/>
            <p:nvPr/>
          </p:nvSpPr>
          <p:spPr>
            <a:xfrm>
              <a:off x="2281835" y="3503429"/>
              <a:ext cx="173209" cy="108174"/>
            </a:xfrm>
            <a:custGeom>
              <a:avLst/>
              <a:gdLst/>
              <a:ahLst/>
              <a:cxnLst/>
              <a:rect l="l" t="t" r="r" b="b"/>
              <a:pathLst>
                <a:path w="1582" h="988" extrusionOk="0">
                  <a:moveTo>
                    <a:pt x="1340" y="631"/>
                  </a:moveTo>
                  <a:cubicBezTo>
                    <a:pt x="1367" y="640"/>
                    <a:pt x="1405" y="640"/>
                    <a:pt x="1433" y="640"/>
                  </a:cubicBezTo>
                  <a:lnTo>
                    <a:pt x="1405" y="659"/>
                  </a:lnTo>
                  <a:cubicBezTo>
                    <a:pt x="1386" y="649"/>
                    <a:pt x="1367" y="640"/>
                    <a:pt x="1340" y="631"/>
                  </a:cubicBezTo>
                  <a:close/>
                  <a:moveTo>
                    <a:pt x="940" y="696"/>
                  </a:moveTo>
                  <a:lnTo>
                    <a:pt x="958" y="705"/>
                  </a:lnTo>
                  <a:lnTo>
                    <a:pt x="940" y="705"/>
                  </a:lnTo>
                  <a:cubicBezTo>
                    <a:pt x="940" y="705"/>
                    <a:pt x="940" y="696"/>
                    <a:pt x="940" y="696"/>
                  </a:cubicBezTo>
                  <a:close/>
                  <a:moveTo>
                    <a:pt x="847" y="0"/>
                  </a:moveTo>
                  <a:cubicBezTo>
                    <a:pt x="795" y="0"/>
                    <a:pt x="739" y="18"/>
                    <a:pt x="698" y="45"/>
                  </a:cubicBezTo>
                  <a:lnTo>
                    <a:pt x="633" y="54"/>
                  </a:lnTo>
                  <a:lnTo>
                    <a:pt x="633" y="156"/>
                  </a:lnTo>
                  <a:cubicBezTo>
                    <a:pt x="633" y="203"/>
                    <a:pt x="642" y="259"/>
                    <a:pt x="661" y="305"/>
                  </a:cubicBezTo>
                  <a:cubicBezTo>
                    <a:pt x="586" y="231"/>
                    <a:pt x="493" y="175"/>
                    <a:pt x="391" y="147"/>
                  </a:cubicBezTo>
                  <a:cubicBezTo>
                    <a:pt x="375" y="145"/>
                    <a:pt x="358" y="144"/>
                    <a:pt x="341" y="144"/>
                  </a:cubicBezTo>
                  <a:cubicBezTo>
                    <a:pt x="290" y="144"/>
                    <a:pt x="238" y="154"/>
                    <a:pt x="196" y="175"/>
                  </a:cubicBezTo>
                  <a:lnTo>
                    <a:pt x="140" y="129"/>
                  </a:lnTo>
                  <a:lnTo>
                    <a:pt x="140" y="259"/>
                  </a:lnTo>
                  <a:cubicBezTo>
                    <a:pt x="140" y="303"/>
                    <a:pt x="183" y="348"/>
                    <a:pt x="244" y="368"/>
                  </a:cubicBezTo>
                  <a:lnTo>
                    <a:pt x="244" y="368"/>
                  </a:lnTo>
                  <a:cubicBezTo>
                    <a:pt x="226" y="363"/>
                    <a:pt x="207" y="361"/>
                    <a:pt x="187" y="361"/>
                  </a:cubicBezTo>
                  <a:cubicBezTo>
                    <a:pt x="145" y="361"/>
                    <a:pt x="102" y="371"/>
                    <a:pt x="66" y="389"/>
                  </a:cubicBezTo>
                  <a:lnTo>
                    <a:pt x="0" y="352"/>
                  </a:lnTo>
                  <a:lnTo>
                    <a:pt x="0" y="473"/>
                  </a:lnTo>
                  <a:cubicBezTo>
                    <a:pt x="0" y="519"/>
                    <a:pt x="47" y="566"/>
                    <a:pt x="121" y="584"/>
                  </a:cubicBezTo>
                  <a:cubicBezTo>
                    <a:pt x="182" y="594"/>
                    <a:pt x="242" y="598"/>
                    <a:pt x="303" y="598"/>
                  </a:cubicBezTo>
                  <a:cubicBezTo>
                    <a:pt x="363" y="598"/>
                    <a:pt x="424" y="594"/>
                    <a:pt x="484" y="584"/>
                  </a:cubicBezTo>
                  <a:lnTo>
                    <a:pt x="484" y="584"/>
                  </a:lnTo>
                  <a:cubicBezTo>
                    <a:pt x="410" y="603"/>
                    <a:pt x="345" y="640"/>
                    <a:pt x="289" y="687"/>
                  </a:cubicBezTo>
                  <a:lnTo>
                    <a:pt x="224" y="659"/>
                  </a:lnTo>
                  <a:lnTo>
                    <a:pt x="224" y="780"/>
                  </a:lnTo>
                  <a:cubicBezTo>
                    <a:pt x="224" y="826"/>
                    <a:pt x="261" y="873"/>
                    <a:pt x="345" y="891"/>
                  </a:cubicBezTo>
                  <a:cubicBezTo>
                    <a:pt x="369" y="899"/>
                    <a:pt x="394" y="903"/>
                    <a:pt x="419" y="903"/>
                  </a:cubicBezTo>
                  <a:cubicBezTo>
                    <a:pt x="479" y="903"/>
                    <a:pt x="537" y="879"/>
                    <a:pt x="577" y="826"/>
                  </a:cubicBezTo>
                  <a:lnTo>
                    <a:pt x="577" y="826"/>
                  </a:lnTo>
                  <a:cubicBezTo>
                    <a:pt x="540" y="891"/>
                    <a:pt x="586" y="956"/>
                    <a:pt x="689" y="975"/>
                  </a:cubicBezTo>
                  <a:cubicBezTo>
                    <a:pt x="713" y="983"/>
                    <a:pt x="738" y="987"/>
                    <a:pt x="763" y="987"/>
                  </a:cubicBezTo>
                  <a:cubicBezTo>
                    <a:pt x="824" y="987"/>
                    <a:pt x="884" y="962"/>
                    <a:pt x="930" y="910"/>
                  </a:cubicBezTo>
                  <a:cubicBezTo>
                    <a:pt x="940" y="891"/>
                    <a:pt x="949" y="863"/>
                    <a:pt x="958" y="826"/>
                  </a:cubicBezTo>
                  <a:cubicBezTo>
                    <a:pt x="958" y="817"/>
                    <a:pt x="958" y="807"/>
                    <a:pt x="958" y="798"/>
                  </a:cubicBezTo>
                  <a:lnTo>
                    <a:pt x="958" y="714"/>
                  </a:lnTo>
                  <a:cubicBezTo>
                    <a:pt x="1023" y="780"/>
                    <a:pt x="1107" y="826"/>
                    <a:pt x="1200" y="845"/>
                  </a:cubicBezTo>
                  <a:cubicBezTo>
                    <a:pt x="1222" y="852"/>
                    <a:pt x="1244" y="855"/>
                    <a:pt x="1267" y="855"/>
                  </a:cubicBezTo>
                  <a:cubicBezTo>
                    <a:pt x="1330" y="855"/>
                    <a:pt x="1394" y="828"/>
                    <a:pt x="1442" y="780"/>
                  </a:cubicBezTo>
                  <a:cubicBezTo>
                    <a:pt x="1442" y="770"/>
                    <a:pt x="1451" y="752"/>
                    <a:pt x="1451" y="733"/>
                  </a:cubicBezTo>
                  <a:lnTo>
                    <a:pt x="1451" y="640"/>
                  </a:lnTo>
                  <a:cubicBezTo>
                    <a:pt x="1498" y="631"/>
                    <a:pt x="1535" y="603"/>
                    <a:pt x="1563" y="566"/>
                  </a:cubicBezTo>
                  <a:cubicBezTo>
                    <a:pt x="1572" y="556"/>
                    <a:pt x="1581" y="547"/>
                    <a:pt x="1581" y="528"/>
                  </a:cubicBezTo>
                  <a:lnTo>
                    <a:pt x="1581" y="398"/>
                  </a:lnTo>
                  <a:lnTo>
                    <a:pt x="1535" y="445"/>
                  </a:lnTo>
                  <a:cubicBezTo>
                    <a:pt x="1516" y="426"/>
                    <a:pt x="1498" y="426"/>
                    <a:pt x="1479" y="417"/>
                  </a:cubicBezTo>
                  <a:cubicBezTo>
                    <a:pt x="1419" y="403"/>
                    <a:pt x="1356" y="396"/>
                    <a:pt x="1293" y="396"/>
                  </a:cubicBezTo>
                  <a:cubicBezTo>
                    <a:pt x="1230" y="396"/>
                    <a:pt x="1168" y="403"/>
                    <a:pt x="1107" y="417"/>
                  </a:cubicBezTo>
                  <a:cubicBezTo>
                    <a:pt x="1209" y="389"/>
                    <a:pt x="1293" y="324"/>
                    <a:pt x="1358" y="249"/>
                  </a:cubicBezTo>
                  <a:cubicBezTo>
                    <a:pt x="1367" y="231"/>
                    <a:pt x="1367" y="222"/>
                    <a:pt x="1367" y="203"/>
                  </a:cubicBezTo>
                  <a:lnTo>
                    <a:pt x="1367" y="82"/>
                  </a:lnTo>
                  <a:lnTo>
                    <a:pt x="1321" y="129"/>
                  </a:lnTo>
                  <a:cubicBezTo>
                    <a:pt x="1302" y="110"/>
                    <a:pt x="1274" y="101"/>
                    <a:pt x="1247" y="91"/>
                  </a:cubicBezTo>
                  <a:cubicBezTo>
                    <a:pt x="1226" y="87"/>
                    <a:pt x="1205" y="85"/>
                    <a:pt x="1185" y="85"/>
                  </a:cubicBezTo>
                  <a:cubicBezTo>
                    <a:pt x="1120" y="85"/>
                    <a:pt x="1056" y="107"/>
                    <a:pt x="1014" y="156"/>
                  </a:cubicBezTo>
                  <a:cubicBezTo>
                    <a:pt x="1051" y="101"/>
                    <a:pt x="1005" y="36"/>
                    <a:pt x="902" y="8"/>
                  </a:cubicBezTo>
                  <a:cubicBezTo>
                    <a:pt x="885" y="3"/>
                    <a:pt x="866" y="0"/>
                    <a:pt x="847"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0" name="Google Shape;850;p30"/>
            <p:cNvSpPr/>
            <p:nvPr/>
          </p:nvSpPr>
          <p:spPr>
            <a:xfrm>
              <a:off x="2279755" y="3489853"/>
              <a:ext cx="179341" cy="109269"/>
            </a:xfrm>
            <a:custGeom>
              <a:avLst/>
              <a:gdLst/>
              <a:ahLst/>
              <a:cxnLst/>
              <a:rect l="l" t="t" r="r" b="b"/>
              <a:pathLst>
                <a:path w="1638" h="998" extrusionOk="0">
                  <a:moveTo>
                    <a:pt x="838" y="1"/>
                  </a:moveTo>
                  <a:cubicBezTo>
                    <a:pt x="696" y="1"/>
                    <a:pt x="586" y="168"/>
                    <a:pt x="680" y="308"/>
                  </a:cubicBezTo>
                  <a:cubicBezTo>
                    <a:pt x="605" y="234"/>
                    <a:pt x="512" y="178"/>
                    <a:pt x="410" y="160"/>
                  </a:cubicBezTo>
                  <a:cubicBezTo>
                    <a:pt x="386" y="151"/>
                    <a:pt x="360" y="147"/>
                    <a:pt x="335" y="147"/>
                  </a:cubicBezTo>
                  <a:cubicBezTo>
                    <a:pt x="274" y="147"/>
                    <a:pt x="214" y="172"/>
                    <a:pt x="168" y="225"/>
                  </a:cubicBezTo>
                  <a:cubicBezTo>
                    <a:pt x="132" y="279"/>
                    <a:pt x="175" y="342"/>
                    <a:pt x="272" y="371"/>
                  </a:cubicBezTo>
                  <a:lnTo>
                    <a:pt x="272" y="371"/>
                  </a:lnTo>
                  <a:cubicBezTo>
                    <a:pt x="248" y="365"/>
                    <a:pt x="223" y="361"/>
                    <a:pt x="199" y="361"/>
                  </a:cubicBezTo>
                  <a:cubicBezTo>
                    <a:pt x="136" y="361"/>
                    <a:pt x="78" y="386"/>
                    <a:pt x="38" y="439"/>
                  </a:cubicBezTo>
                  <a:cubicBezTo>
                    <a:pt x="1" y="494"/>
                    <a:pt x="47" y="559"/>
                    <a:pt x="140" y="587"/>
                  </a:cubicBezTo>
                  <a:cubicBezTo>
                    <a:pt x="201" y="597"/>
                    <a:pt x="261" y="601"/>
                    <a:pt x="322" y="601"/>
                  </a:cubicBezTo>
                  <a:cubicBezTo>
                    <a:pt x="382" y="601"/>
                    <a:pt x="443" y="597"/>
                    <a:pt x="503" y="587"/>
                  </a:cubicBezTo>
                  <a:lnTo>
                    <a:pt x="503" y="587"/>
                  </a:lnTo>
                  <a:cubicBezTo>
                    <a:pt x="410" y="615"/>
                    <a:pt x="326" y="671"/>
                    <a:pt x="261" y="745"/>
                  </a:cubicBezTo>
                  <a:cubicBezTo>
                    <a:pt x="224" y="811"/>
                    <a:pt x="271" y="876"/>
                    <a:pt x="373" y="894"/>
                  </a:cubicBezTo>
                  <a:cubicBezTo>
                    <a:pt x="397" y="902"/>
                    <a:pt x="422" y="907"/>
                    <a:pt x="447" y="907"/>
                  </a:cubicBezTo>
                  <a:cubicBezTo>
                    <a:pt x="508" y="907"/>
                    <a:pt x="566" y="882"/>
                    <a:pt x="605" y="829"/>
                  </a:cubicBezTo>
                  <a:lnTo>
                    <a:pt x="605" y="829"/>
                  </a:lnTo>
                  <a:cubicBezTo>
                    <a:pt x="568" y="894"/>
                    <a:pt x="615" y="959"/>
                    <a:pt x="717" y="978"/>
                  </a:cubicBezTo>
                  <a:cubicBezTo>
                    <a:pt x="745" y="991"/>
                    <a:pt x="773" y="997"/>
                    <a:pt x="800" y="997"/>
                  </a:cubicBezTo>
                  <a:cubicBezTo>
                    <a:pt x="943" y="997"/>
                    <a:pt x="1052" y="830"/>
                    <a:pt x="959" y="690"/>
                  </a:cubicBezTo>
                  <a:lnTo>
                    <a:pt x="959" y="690"/>
                  </a:lnTo>
                  <a:cubicBezTo>
                    <a:pt x="1033" y="764"/>
                    <a:pt x="1126" y="820"/>
                    <a:pt x="1228" y="848"/>
                  </a:cubicBezTo>
                  <a:cubicBezTo>
                    <a:pt x="1250" y="855"/>
                    <a:pt x="1273" y="859"/>
                    <a:pt x="1295" y="859"/>
                  </a:cubicBezTo>
                  <a:cubicBezTo>
                    <a:pt x="1359" y="859"/>
                    <a:pt x="1422" y="831"/>
                    <a:pt x="1470" y="783"/>
                  </a:cubicBezTo>
                  <a:cubicBezTo>
                    <a:pt x="1497" y="719"/>
                    <a:pt x="1453" y="655"/>
                    <a:pt x="1364" y="635"/>
                  </a:cubicBezTo>
                  <a:lnTo>
                    <a:pt x="1364" y="635"/>
                  </a:lnTo>
                  <a:cubicBezTo>
                    <a:pt x="1383" y="639"/>
                    <a:pt x="1402" y="641"/>
                    <a:pt x="1421" y="641"/>
                  </a:cubicBezTo>
                  <a:cubicBezTo>
                    <a:pt x="1486" y="641"/>
                    <a:pt x="1551" y="618"/>
                    <a:pt x="1600" y="569"/>
                  </a:cubicBezTo>
                  <a:cubicBezTo>
                    <a:pt x="1638" y="504"/>
                    <a:pt x="1591" y="439"/>
                    <a:pt x="1498" y="420"/>
                  </a:cubicBezTo>
                  <a:cubicBezTo>
                    <a:pt x="1438" y="406"/>
                    <a:pt x="1375" y="399"/>
                    <a:pt x="1312" y="399"/>
                  </a:cubicBezTo>
                  <a:cubicBezTo>
                    <a:pt x="1249" y="399"/>
                    <a:pt x="1187" y="406"/>
                    <a:pt x="1126" y="420"/>
                  </a:cubicBezTo>
                  <a:cubicBezTo>
                    <a:pt x="1228" y="383"/>
                    <a:pt x="1312" y="327"/>
                    <a:pt x="1377" y="253"/>
                  </a:cubicBezTo>
                  <a:cubicBezTo>
                    <a:pt x="1414" y="187"/>
                    <a:pt x="1368" y="122"/>
                    <a:pt x="1266" y="104"/>
                  </a:cubicBezTo>
                  <a:cubicBezTo>
                    <a:pt x="1241" y="96"/>
                    <a:pt x="1216" y="91"/>
                    <a:pt x="1191" y="91"/>
                  </a:cubicBezTo>
                  <a:cubicBezTo>
                    <a:pt x="1131" y="91"/>
                    <a:pt x="1073" y="116"/>
                    <a:pt x="1033" y="169"/>
                  </a:cubicBezTo>
                  <a:cubicBezTo>
                    <a:pt x="1070" y="104"/>
                    <a:pt x="1014" y="39"/>
                    <a:pt x="921" y="20"/>
                  </a:cubicBezTo>
                  <a:cubicBezTo>
                    <a:pt x="893" y="7"/>
                    <a:pt x="865" y="1"/>
                    <a:pt x="838"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1" name="Google Shape;851;p30"/>
            <p:cNvSpPr/>
            <p:nvPr/>
          </p:nvSpPr>
          <p:spPr>
            <a:xfrm>
              <a:off x="2405994" y="3663063"/>
              <a:ext cx="278098" cy="129414"/>
            </a:xfrm>
            <a:custGeom>
              <a:avLst/>
              <a:gdLst/>
              <a:ahLst/>
              <a:cxnLst/>
              <a:rect l="l" t="t" r="r" b="b"/>
              <a:pathLst>
                <a:path w="2540" h="1182" extrusionOk="0">
                  <a:moveTo>
                    <a:pt x="1" y="0"/>
                  </a:moveTo>
                  <a:lnTo>
                    <a:pt x="1" y="372"/>
                  </a:lnTo>
                  <a:cubicBezTo>
                    <a:pt x="1" y="930"/>
                    <a:pt x="671" y="1181"/>
                    <a:pt x="1256" y="1181"/>
                  </a:cubicBezTo>
                  <a:cubicBezTo>
                    <a:pt x="1852"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2" name="Google Shape;852;p30"/>
            <p:cNvSpPr/>
            <p:nvPr/>
          </p:nvSpPr>
          <p:spPr>
            <a:xfrm>
              <a:off x="2405994" y="3576458"/>
              <a:ext cx="278098" cy="176275"/>
            </a:xfrm>
            <a:custGeom>
              <a:avLst/>
              <a:gdLst/>
              <a:ahLst/>
              <a:cxnLst/>
              <a:rect l="l" t="t" r="r" b="b"/>
              <a:pathLst>
                <a:path w="2540" h="1610" extrusionOk="0">
                  <a:moveTo>
                    <a:pt x="1256" y="1"/>
                  </a:moveTo>
                  <a:cubicBezTo>
                    <a:pt x="698" y="1"/>
                    <a:pt x="1" y="233"/>
                    <a:pt x="1" y="791"/>
                  </a:cubicBezTo>
                  <a:cubicBezTo>
                    <a:pt x="1" y="1349"/>
                    <a:pt x="661" y="1610"/>
                    <a:pt x="1256" y="1610"/>
                  </a:cubicBezTo>
                  <a:cubicBezTo>
                    <a:pt x="1852" y="1610"/>
                    <a:pt x="2540" y="1359"/>
                    <a:pt x="2540" y="791"/>
                  </a:cubicBezTo>
                  <a:cubicBezTo>
                    <a:pt x="2540" y="233"/>
                    <a:pt x="1824"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3" name="Google Shape;853;p30"/>
            <p:cNvSpPr/>
            <p:nvPr/>
          </p:nvSpPr>
          <p:spPr>
            <a:xfrm>
              <a:off x="2421323" y="3583684"/>
              <a:ext cx="246456" cy="155801"/>
            </a:xfrm>
            <a:custGeom>
              <a:avLst/>
              <a:gdLst/>
              <a:ahLst/>
              <a:cxnLst/>
              <a:rect l="l" t="t" r="r" b="b"/>
              <a:pathLst>
                <a:path w="2251" h="1423" extrusionOk="0">
                  <a:moveTo>
                    <a:pt x="1116" y="0"/>
                  </a:moveTo>
                  <a:cubicBezTo>
                    <a:pt x="623" y="0"/>
                    <a:pt x="0" y="205"/>
                    <a:pt x="0" y="697"/>
                  </a:cubicBezTo>
                  <a:cubicBezTo>
                    <a:pt x="0" y="1190"/>
                    <a:pt x="596" y="1423"/>
                    <a:pt x="1116" y="1423"/>
                  </a:cubicBezTo>
                  <a:cubicBezTo>
                    <a:pt x="1646" y="1423"/>
                    <a:pt x="2251" y="1200"/>
                    <a:pt x="2251" y="697"/>
                  </a:cubicBezTo>
                  <a:cubicBezTo>
                    <a:pt x="2251" y="205"/>
                    <a:pt x="1619"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4" name="Google Shape;854;p30"/>
            <p:cNvSpPr/>
            <p:nvPr/>
          </p:nvSpPr>
          <p:spPr>
            <a:xfrm>
              <a:off x="2420337" y="3583684"/>
              <a:ext cx="247442" cy="85619"/>
            </a:xfrm>
            <a:custGeom>
              <a:avLst/>
              <a:gdLst/>
              <a:ahLst/>
              <a:cxnLst/>
              <a:rect l="l" t="t" r="r" b="b"/>
              <a:pathLst>
                <a:path w="2260" h="782" extrusionOk="0">
                  <a:moveTo>
                    <a:pt x="1116" y="0"/>
                  </a:moveTo>
                  <a:cubicBezTo>
                    <a:pt x="614" y="0"/>
                    <a:pt x="0" y="205"/>
                    <a:pt x="0" y="697"/>
                  </a:cubicBezTo>
                  <a:cubicBezTo>
                    <a:pt x="0" y="716"/>
                    <a:pt x="0" y="744"/>
                    <a:pt x="0" y="772"/>
                  </a:cubicBezTo>
                  <a:cubicBezTo>
                    <a:pt x="75" y="335"/>
                    <a:pt x="660" y="140"/>
                    <a:pt x="1125" y="140"/>
                  </a:cubicBezTo>
                  <a:cubicBezTo>
                    <a:pt x="1609" y="140"/>
                    <a:pt x="2195" y="335"/>
                    <a:pt x="2251" y="781"/>
                  </a:cubicBezTo>
                  <a:cubicBezTo>
                    <a:pt x="2260" y="753"/>
                    <a:pt x="2260" y="72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5" name="Google Shape;855;p30"/>
            <p:cNvSpPr/>
            <p:nvPr/>
          </p:nvSpPr>
          <p:spPr>
            <a:xfrm>
              <a:off x="2458987" y="3618282"/>
              <a:ext cx="173209" cy="108174"/>
            </a:xfrm>
            <a:custGeom>
              <a:avLst/>
              <a:gdLst/>
              <a:ahLst/>
              <a:cxnLst/>
              <a:rect l="l" t="t" r="r" b="b"/>
              <a:pathLst>
                <a:path w="1582" h="988" extrusionOk="0">
                  <a:moveTo>
                    <a:pt x="1340" y="623"/>
                  </a:moveTo>
                  <a:cubicBezTo>
                    <a:pt x="1368" y="633"/>
                    <a:pt x="1405" y="633"/>
                    <a:pt x="1433" y="633"/>
                  </a:cubicBezTo>
                  <a:lnTo>
                    <a:pt x="1405" y="651"/>
                  </a:lnTo>
                  <a:cubicBezTo>
                    <a:pt x="1386" y="642"/>
                    <a:pt x="1368" y="633"/>
                    <a:pt x="1340" y="623"/>
                  </a:cubicBezTo>
                  <a:close/>
                  <a:moveTo>
                    <a:pt x="940" y="688"/>
                  </a:moveTo>
                  <a:lnTo>
                    <a:pt x="958" y="698"/>
                  </a:lnTo>
                  <a:lnTo>
                    <a:pt x="940" y="707"/>
                  </a:lnTo>
                  <a:lnTo>
                    <a:pt x="940" y="688"/>
                  </a:lnTo>
                  <a:close/>
                  <a:moveTo>
                    <a:pt x="829" y="0"/>
                  </a:moveTo>
                  <a:cubicBezTo>
                    <a:pt x="781" y="0"/>
                    <a:pt x="735"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8" y="140"/>
                    <a:pt x="233" y="152"/>
                    <a:pt x="196" y="177"/>
                  </a:cubicBezTo>
                  <a:lnTo>
                    <a:pt x="140" y="130"/>
                  </a:lnTo>
                  <a:lnTo>
                    <a:pt x="140" y="251"/>
                  </a:lnTo>
                  <a:cubicBezTo>
                    <a:pt x="140" y="298"/>
                    <a:pt x="177" y="344"/>
                    <a:pt x="252" y="363"/>
                  </a:cubicBezTo>
                  <a:cubicBezTo>
                    <a:pt x="228" y="359"/>
                    <a:pt x="204" y="357"/>
                    <a:pt x="181" y="357"/>
                  </a:cubicBezTo>
                  <a:cubicBezTo>
                    <a:pt x="140" y="357"/>
                    <a:pt x="101" y="364"/>
                    <a:pt x="66" y="381"/>
                  </a:cubicBezTo>
                  <a:lnTo>
                    <a:pt x="1" y="344"/>
                  </a:lnTo>
                  <a:lnTo>
                    <a:pt x="1" y="465"/>
                  </a:lnTo>
                  <a:cubicBezTo>
                    <a:pt x="1" y="512"/>
                    <a:pt x="47" y="558"/>
                    <a:pt x="112" y="577"/>
                  </a:cubicBezTo>
                  <a:cubicBezTo>
                    <a:pt x="173" y="591"/>
                    <a:pt x="235" y="598"/>
                    <a:pt x="297" y="598"/>
                  </a:cubicBezTo>
                  <a:cubicBezTo>
                    <a:pt x="359" y="598"/>
                    <a:pt x="419" y="591"/>
                    <a:pt x="475" y="577"/>
                  </a:cubicBezTo>
                  <a:lnTo>
                    <a:pt x="475" y="577"/>
                  </a:lnTo>
                  <a:cubicBezTo>
                    <a:pt x="410" y="605"/>
                    <a:pt x="345" y="642"/>
                    <a:pt x="289" y="688"/>
                  </a:cubicBezTo>
                  <a:lnTo>
                    <a:pt x="224" y="660"/>
                  </a:lnTo>
                  <a:lnTo>
                    <a:pt x="224" y="772"/>
                  </a:lnTo>
                  <a:cubicBezTo>
                    <a:pt x="224" y="828"/>
                    <a:pt x="261" y="874"/>
                    <a:pt x="335" y="893"/>
                  </a:cubicBezTo>
                  <a:cubicBezTo>
                    <a:pt x="360" y="900"/>
                    <a:pt x="384" y="904"/>
                    <a:pt x="408" y="904"/>
                  </a:cubicBezTo>
                  <a:cubicBezTo>
                    <a:pt x="474" y="904"/>
                    <a:pt x="536" y="876"/>
                    <a:pt x="577" y="828"/>
                  </a:cubicBezTo>
                  <a:lnTo>
                    <a:pt x="577" y="828"/>
                  </a:lnTo>
                  <a:cubicBezTo>
                    <a:pt x="540" y="884"/>
                    <a:pt x="586" y="949"/>
                    <a:pt x="689" y="977"/>
                  </a:cubicBezTo>
                  <a:cubicBezTo>
                    <a:pt x="711" y="984"/>
                    <a:pt x="733" y="987"/>
                    <a:pt x="755" y="987"/>
                  </a:cubicBezTo>
                  <a:cubicBezTo>
                    <a:pt x="818" y="987"/>
                    <a:pt x="880" y="960"/>
                    <a:pt x="921" y="912"/>
                  </a:cubicBezTo>
                  <a:cubicBezTo>
                    <a:pt x="940" y="884"/>
                    <a:pt x="949" y="856"/>
                    <a:pt x="949" y="828"/>
                  </a:cubicBezTo>
                  <a:lnTo>
                    <a:pt x="949" y="707"/>
                  </a:lnTo>
                  <a:cubicBezTo>
                    <a:pt x="1023" y="772"/>
                    <a:pt x="1107" y="819"/>
                    <a:pt x="1191" y="837"/>
                  </a:cubicBezTo>
                  <a:cubicBezTo>
                    <a:pt x="1215" y="844"/>
                    <a:pt x="1239" y="848"/>
                    <a:pt x="1263" y="848"/>
                  </a:cubicBezTo>
                  <a:cubicBezTo>
                    <a:pt x="1330" y="848"/>
                    <a:pt x="1391" y="820"/>
                    <a:pt x="1433" y="772"/>
                  </a:cubicBezTo>
                  <a:cubicBezTo>
                    <a:pt x="1442" y="763"/>
                    <a:pt x="1451" y="744"/>
                    <a:pt x="1451" y="726"/>
                  </a:cubicBezTo>
                  <a:lnTo>
                    <a:pt x="1451" y="633"/>
                  </a:lnTo>
                  <a:cubicBezTo>
                    <a:pt x="1498" y="623"/>
                    <a:pt x="1544" y="605"/>
                    <a:pt x="1572" y="558"/>
                  </a:cubicBezTo>
                  <a:cubicBezTo>
                    <a:pt x="1581" y="549"/>
                    <a:pt x="1581" y="540"/>
                    <a:pt x="1581" y="530"/>
                  </a:cubicBezTo>
                  <a:lnTo>
                    <a:pt x="1581" y="400"/>
                  </a:lnTo>
                  <a:lnTo>
                    <a:pt x="1535" y="437"/>
                  </a:lnTo>
                  <a:cubicBezTo>
                    <a:pt x="1516" y="428"/>
                    <a:pt x="1498" y="419"/>
                    <a:pt x="1479" y="409"/>
                  </a:cubicBezTo>
                  <a:cubicBezTo>
                    <a:pt x="1419" y="400"/>
                    <a:pt x="1356" y="395"/>
                    <a:pt x="1293" y="395"/>
                  </a:cubicBezTo>
                  <a:cubicBezTo>
                    <a:pt x="1230" y="395"/>
                    <a:pt x="1168" y="400"/>
                    <a:pt x="1107" y="409"/>
                  </a:cubicBezTo>
                  <a:cubicBezTo>
                    <a:pt x="1209" y="381"/>
                    <a:pt x="1293" y="326"/>
                    <a:pt x="1358" y="242"/>
                  </a:cubicBezTo>
                  <a:cubicBezTo>
                    <a:pt x="1368" y="233"/>
                    <a:pt x="1368" y="214"/>
                    <a:pt x="1368" y="196"/>
                  </a:cubicBezTo>
                  <a:lnTo>
                    <a:pt x="1368" y="84"/>
                  </a:lnTo>
                  <a:lnTo>
                    <a:pt x="1321" y="121"/>
                  </a:lnTo>
                  <a:cubicBezTo>
                    <a:pt x="1302" y="112"/>
                    <a:pt x="1275" y="103"/>
                    <a:pt x="1247" y="93"/>
                  </a:cubicBezTo>
                  <a:cubicBezTo>
                    <a:pt x="1225" y="86"/>
                    <a:pt x="1202" y="82"/>
                    <a:pt x="1180" y="82"/>
                  </a:cubicBezTo>
                  <a:cubicBezTo>
                    <a:pt x="1116" y="82"/>
                    <a:pt x="1053" y="110"/>
                    <a:pt x="1005" y="158"/>
                  </a:cubicBezTo>
                  <a:cubicBezTo>
                    <a:pt x="1042" y="93"/>
                    <a:pt x="996" y="28"/>
                    <a:pt x="903" y="10"/>
                  </a:cubicBezTo>
                  <a:cubicBezTo>
                    <a:pt x="878" y="3"/>
                    <a:pt x="853" y="0"/>
                    <a:pt x="829"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6" name="Google Shape;856;p30"/>
            <p:cNvSpPr/>
            <p:nvPr/>
          </p:nvSpPr>
          <p:spPr>
            <a:xfrm>
              <a:off x="2456906" y="3604815"/>
              <a:ext cx="179341" cy="108393"/>
            </a:xfrm>
            <a:custGeom>
              <a:avLst/>
              <a:gdLst/>
              <a:ahLst/>
              <a:cxnLst/>
              <a:rect l="l" t="t" r="r" b="b"/>
              <a:pathLst>
                <a:path w="1638" h="990" extrusionOk="0">
                  <a:moveTo>
                    <a:pt x="855" y="1"/>
                  </a:moveTo>
                  <a:cubicBezTo>
                    <a:pt x="791" y="1"/>
                    <a:pt x="728" y="29"/>
                    <a:pt x="680" y="77"/>
                  </a:cubicBezTo>
                  <a:cubicBezTo>
                    <a:pt x="643" y="151"/>
                    <a:pt x="643" y="235"/>
                    <a:pt x="680" y="300"/>
                  </a:cubicBezTo>
                  <a:cubicBezTo>
                    <a:pt x="605" y="226"/>
                    <a:pt x="512" y="179"/>
                    <a:pt x="410" y="151"/>
                  </a:cubicBezTo>
                  <a:cubicBezTo>
                    <a:pt x="388" y="144"/>
                    <a:pt x="366" y="140"/>
                    <a:pt x="343" y="140"/>
                  </a:cubicBezTo>
                  <a:cubicBezTo>
                    <a:pt x="280" y="140"/>
                    <a:pt x="219" y="168"/>
                    <a:pt x="178" y="216"/>
                  </a:cubicBezTo>
                  <a:cubicBezTo>
                    <a:pt x="144" y="266"/>
                    <a:pt x="171" y="331"/>
                    <a:pt x="250" y="357"/>
                  </a:cubicBezTo>
                  <a:lnTo>
                    <a:pt x="250" y="357"/>
                  </a:lnTo>
                  <a:cubicBezTo>
                    <a:pt x="238" y="355"/>
                    <a:pt x="225" y="354"/>
                    <a:pt x="213" y="354"/>
                  </a:cubicBezTo>
                  <a:cubicBezTo>
                    <a:pt x="149" y="354"/>
                    <a:pt x="86" y="382"/>
                    <a:pt x="38" y="430"/>
                  </a:cubicBezTo>
                  <a:cubicBezTo>
                    <a:pt x="1" y="486"/>
                    <a:pt x="47" y="560"/>
                    <a:pt x="140" y="579"/>
                  </a:cubicBezTo>
                  <a:cubicBezTo>
                    <a:pt x="201" y="593"/>
                    <a:pt x="261" y="600"/>
                    <a:pt x="322" y="600"/>
                  </a:cubicBezTo>
                  <a:cubicBezTo>
                    <a:pt x="382" y="600"/>
                    <a:pt x="443" y="593"/>
                    <a:pt x="503" y="579"/>
                  </a:cubicBezTo>
                  <a:lnTo>
                    <a:pt x="503" y="579"/>
                  </a:lnTo>
                  <a:cubicBezTo>
                    <a:pt x="410" y="607"/>
                    <a:pt x="326" y="672"/>
                    <a:pt x="261" y="746"/>
                  </a:cubicBezTo>
                  <a:cubicBezTo>
                    <a:pt x="224" y="802"/>
                    <a:pt x="271" y="876"/>
                    <a:pt x="373" y="895"/>
                  </a:cubicBezTo>
                  <a:cubicBezTo>
                    <a:pt x="395" y="902"/>
                    <a:pt x="417" y="906"/>
                    <a:pt x="440" y="906"/>
                  </a:cubicBezTo>
                  <a:cubicBezTo>
                    <a:pt x="503" y="906"/>
                    <a:pt x="564" y="878"/>
                    <a:pt x="605" y="830"/>
                  </a:cubicBezTo>
                  <a:lnTo>
                    <a:pt x="605" y="830"/>
                  </a:lnTo>
                  <a:cubicBezTo>
                    <a:pt x="568" y="886"/>
                    <a:pt x="624" y="951"/>
                    <a:pt x="717" y="979"/>
                  </a:cubicBezTo>
                  <a:cubicBezTo>
                    <a:pt x="739" y="986"/>
                    <a:pt x="761" y="990"/>
                    <a:pt x="784" y="990"/>
                  </a:cubicBezTo>
                  <a:cubicBezTo>
                    <a:pt x="847" y="990"/>
                    <a:pt x="911" y="962"/>
                    <a:pt x="959" y="914"/>
                  </a:cubicBezTo>
                  <a:cubicBezTo>
                    <a:pt x="996" y="839"/>
                    <a:pt x="996" y="756"/>
                    <a:pt x="959" y="690"/>
                  </a:cubicBezTo>
                  <a:lnTo>
                    <a:pt x="959" y="690"/>
                  </a:lnTo>
                  <a:cubicBezTo>
                    <a:pt x="1033" y="765"/>
                    <a:pt x="1126" y="811"/>
                    <a:pt x="1228" y="839"/>
                  </a:cubicBezTo>
                  <a:cubicBezTo>
                    <a:pt x="1250" y="847"/>
                    <a:pt x="1273" y="850"/>
                    <a:pt x="1295" y="850"/>
                  </a:cubicBezTo>
                  <a:cubicBezTo>
                    <a:pt x="1358" y="850"/>
                    <a:pt x="1420" y="822"/>
                    <a:pt x="1461" y="774"/>
                  </a:cubicBezTo>
                  <a:cubicBezTo>
                    <a:pt x="1497" y="720"/>
                    <a:pt x="1454" y="657"/>
                    <a:pt x="1366" y="628"/>
                  </a:cubicBezTo>
                  <a:lnTo>
                    <a:pt x="1366" y="628"/>
                  </a:lnTo>
                  <a:cubicBezTo>
                    <a:pt x="1385" y="633"/>
                    <a:pt x="1405" y="636"/>
                    <a:pt x="1425" y="636"/>
                  </a:cubicBezTo>
                  <a:cubicBezTo>
                    <a:pt x="1489" y="636"/>
                    <a:pt x="1552" y="608"/>
                    <a:pt x="1600" y="560"/>
                  </a:cubicBezTo>
                  <a:cubicBezTo>
                    <a:pt x="1638" y="504"/>
                    <a:pt x="1591" y="439"/>
                    <a:pt x="1498" y="411"/>
                  </a:cubicBezTo>
                  <a:cubicBezTo>
                    <a:pt x="1438" y="398"/>
                    <a:pt x="1375" y="391"/>
                    <a:pt x="1312" y="391"/>
                  </a:cubicBezTo>
                  <a:cubicBezTo>
                    <a:pt x="1249" y="391"/>
                    <a:pt x="1187" y="398"/>
                    <a:pt x="1126" y="411"/>
                  </a:cubicBezTo>
                  <a:cubicBezTo>
                    <a:pt x="1228" y="384"/>
                    <a:pt x="1312" y="328"/>
                    <a:pt x="1377" y="244"/>
                  </a:cubicBezTo>
                  <a:cubicBezTo>
                    <a:pt x="1414" y="188"/>
                    <a:pt x="1368" y="123"/>
                    <a:pt x="1266" y="95"/>
                  </a:cubicBezTo>
                  <a:cubicBezTo>
                    <a:pt x="1244" y="88"/>
                    <a:pt x="1221" y="85"/>
                    <a:pt x="1199" y="85"/>
                  </a:cubicBezTo>
                  <a:cubicBezTo>
                    <a:pt x="1135" y="85"/>
                    <a:pt x="1072" y="112"/>
                    <a:pt x="1024" y="160"/>
                  </a:cubicBezTo>
                  <a:cubicBezTo>
                    <a:pt x="1061" y="105"/>
                    <a:pt x="1015" y="40"/>
                    <a:pt x="922" y="12"/>
                  </a:cubicBezTo>
                  <a:cubicBezTo>
                    <a:pt x="900" y="4"/>
                    <a:pt x="877" y="1"/>
                    <a:pt x="855"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7" name="Google Shape;857;p30"/>
            <p:cNvSpPr/>
            <p:nvPr/>
          </p:nvSpPr>
          <p:spPr>
            <a:xfrm>
              <a:off x="2102603" y="3150877"/>
              <a:ext cx="278098" cy="129414"/>
            </a:xfrm>
            <a:custGeom>
              <a:avLst/>
              <a:gdLst/>
              <a:ahLst/>
              <a:cxnLst/>
              <a:rect l="l" t="t" r="r" b="b"/>
              <a:pathLst>
                <a:path w="2540" h="1182" extrusionOk="0">
                  <a:moveTo>
                    <a:pt x="1" y="1"/>
                  </a:moveTo>
                  <a:lnTo>
                    <a:pt x="1" y="373"/>
                  </a:lnTo>
                  <a:cubicBezTo>
                    <a:pt x="1" y="931"/>
                    <a:pt x="670"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8" name="Google Shape;858;p30"/>
            <p:cNvSpPr/>
            <p:nvPr/>
          </p:nvSpPr>
          <p:spPr>
            <a:xfrm>
              <a:off x="2102603" y="3064382"/>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39" y="1358"/>
                    <a:pt x="2539" y="791"/>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9" name="Google Shape;859;p30"/>
            <p:cNvSpPr/>
            <p:nvPr/>
          </p:nvSpPr>
          <p:spPr>
            <a:xfrm>
              <a:off x="2117931" y="3071498"/>
              <a:ext cx="246456" cy="155910"/>
            </a:xfrm>
            <a:custGeom>
              <a:avLst/>
              <a:gdLst/>
              <a:ahLst/>
              <a:cxnLst/>
              <a:rect l="l" t="t" r="r" b="b"/>
              <a:pathLst>
                <a:path w="2251" h="1424" extrusionOk="0">
                  <a:moveTo>
                    <a:pt x="1116" y="1"/>
                  </a:moveTo>
                  <a:cubicBezTo>
                    <a:pt x="623" y="1"/>
                    <a:pt x="0" y="205"/>
                    <a:pt x="0" y="707"/>
                  </a:cubicBezTo>
                  <a:cubicBezTo>
                    <a:pt x="0" y="1200"/>
                    <a:pt x="586" y="1423"/>
                    <a:pt x="1116" y="1423"/>
                  </a:cubicBezTo>
                  <a:cubicBezTo>
                    <a:pt x="1646" y="1423"/>
                    <a:pt x="2251" y="1200"/>
                    <a:pt x="2251" y="707"/>
                  </a:cubicBezTo>
                  <a:cubicBezTo>
                    <a:pt x="2251" y="214"/>
                    <a:pt x="1618" y="1"/>
                    <a:pt x="1116"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0" name="Google Shape;860;p30"/>
            <p:cNvSpPr/>
            <p:nvPr/>
          </p:nvSpPr>
          <p:spPr>
            <a:xfrm>
              <a:off x="2117931" y="3071498"/>
              <a:ext cx="246456" cy="85619"/>
            </a:xfrm>
            <a:custGeom>
              <a:avLst/>
              <a:gdLst/>
              <a:ahLst/>
              <a:cxnLst/>
              <a:rect l="l" t="t" r="r" b="b"/>
              <a:pathLst>
                <a:path w="2251" h="782" extrusionOk="0">
                  <a:moveTo>
                    <a:pt x="1116" y="1"/>
                  </a:moveTo>
                  <a:cubicBezTo>
                    <a:pt x="605" y="1"/>
                    <a:pt x="0" y="205"/>
                    <a:pt x="0" y="707"/>
                  </a:cubicBezTo>
                  <a:cubicBezTo>
                    <a:pt x="0" y="726"/>
                    <a:pt x="0" y="754"/>
                    <a:pt x="0" y="782"/>
                  </a:cubicBezTo>
                  <a:cubicBezTo>
                    <a:pt x="56" y="335"/>
                    <a:pt x="651" y="149"/>
                    <a:pt x="1116" y="149"/>
                  </a:cubicBezTo>
                  <a:cubicBezTo>
                    <a:pt x="1600" y="149"/>
                    <a:pt x="2186" y="335"/>
                    <a:pt x="2241" y="782"/>
                  </a:cubicBezTo>
                  <a:cubicBezTo>
                    <a:pt x="2251" y="754"/>
                    <a:pt x="2251" y="735"/>
                    <a:pt x="2251" y="707"/>
                  </a:cubicBezTo>
                  <a:cubicBezTo>
                    <a:pt x="2251" y="214"/>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1" name="Google Shape;861;p30"/>
            <p:cNvSpPr/>
            <p:nvPr/>
          </p:nvSpPr>
          <p:spPr>
            <a:xfrm>
              <a:off x="2155595" y="3106097"/>
              <a:ext cx="173209" cy="108174"/>
            </a:xfrm>
            <a:custGeom>
              <a:avLst/>
              <a:gdLst/>
              <a:ahLst/>
              <a:cxnLst/>
              <a:rect l="l" t="t" r="r" b="b"/>
              <a:pathLst>
                <a:path w="1582" h="988" extrusionOk="0">
                  <a:moveTo>
                    <a:pt x="1339" y="633"/>
                  </a:moveTo>
                  <a:lnTo>
                    <a:pt x="1339" y="633"/>
                  </a:lnTo>
                  <a:cubicBezTo>
                    <a:pt x="1358" y="633"/>
                    <a:pt x="1381" y="637"/>
                    <a:pt x="1402" y="637"/>
                  </a:cubicBezTo>
                  <a:cubicBezTo>
                    <a:pt x="1413" y="637"/>
                    <a:pt x="1423" y="636"/>
                    <a:pt x="1432" y="633"/>
                  </a:cubicBezTo>
                  <a:lnTo>
                    <a:pt x="1432" y="633"/>
                  </a:lnTo>
                  <a:lnTo>
                    <a:pt x="1405" y="661"/>
                  </a:lnTo>
                  <a:cubicBezTo>
                    <a:pt x="1386" y="642"/>
                    <a:pt x="1367" y="633"/>
                    <a:pt x="1339" y="633"/>
                  </a:cubicBezTo>
                  <a:close/>
                  <a:moveTo>
                    <a:pt x="940" y="689"/>
                  </a:moveTo>
                  <a:lnTo>
                    <a:pt x="949" y="707"/>
                  </a:lnTo>
                  <a:lnTo>
                    <a:pt x="940" y="707"/>
                  </a:lnTo>
                  <a:lnTo>
                    <a:pt x="940" y="689"/>
                  </a:lnTo>
                  <a:close/>
                  <a:moveTo>
                    <a:pt x="832" y="1"/>
                  </a:moveTo>
                  <a:cubicBezTo>
                    <a:pt x="783" y="1"/>
                    <a:pt x="736" y="15"/>
                    <a:pt x="698" y="47"/>
                  </a:cubicBezTo>
                  <a:lnTo>
                    <a:pt x="633" y="56"/>
                  </a:lnTo>
                  <a:lnTo>
                    <a:pt x="633" y="149"/>
                  </a:lnTo>
                  <a:cubicBezTo>
                    <a:pt x="633" y="205"/>
                    <a:pt x="633" y="252"/>
                    <a:pt x="661" y="298"/>
                  </a:cubicBezTo>
                  <a:cubicBezTo>
                    <a:pt x="586" y="224"/>
                    <a:pt x="493" y="177"/>
                    <a:pt x="391" y="149"/>
                  </a:cubicBezTo>
                  <a:cubicBezTo>
                    <a:pt x="369" y="143"/>
                    <a:pt x="346" y="140"/>
                    <a:pt x="323" y="140"/>
                  </a:cubicBezTo>
                  <a:cubicBezTo>
                    <a:pt x="277" y="140"/>
                    <a:pt x="230" y="153"/>
                    <a:pt x="186" y="177"/>
                  </a:cubicBezTo>
                  <a:lnTo>
                    <a:pt x="140" y="131"/>
                  </a:lnTo>
                  <a:lnTo>
                    <a:pt x="140" y="252"/>
                  </a:lnTo>
                  <a:cubicBezTo>
                    <a:pt x="140" y="298"/>
                    <a:pt x="177" y="345"/>
                    <a:pt x="251" y="363"/>
                  </a:cubicBezTo>
                  <a:cubicBezTo>
                    <a:pt x="228" y="360"/>
                    <a:pt x="204" y="358"/>
                    <a:pt x="180" y="358"/>
                  </a:cubicBezTo>
                  <a:cubicBezTo>
                    <a:pt x="140" y="358"/>
                    <a:pt x="101" y="364"/>
                    <a:pt x="65" y="382"/>
                  </a:cubicBezTo>
                  <a:lnTo>
                    <a:pt x="0" y="345"/>
                  </a:lnTo>
                  <a:lnTo>
                    <a:pt x="0" y="475"/>
                  </a:lnTo>
                  <a:cubicBezTo>
                    <a:pt x="0" y="521"/>
                    <a:pt x="47" y="559"/>
                    <a:pt x="112" y="577"/>
                  </a:cubicBezTo>
                  <a:cubicBezTo>
                    <a:pt x="172" y="591"/>
                    <a:pt x="235" y="598"/>
                    <a:pt x="297" y="598"/>
                  </a:cubicBezTo>
                  <a:cubicBezTo>
                    <a:pt x="358" y="598"/>
                    <a:pt x="419" y="591"/>
                    <a:pt x="475" y="577"/>
                  </a:cubicBezTo>
                  <a:lnTo>
                    <a:pt x="475" y="577"/>
                  </a:lnTo>
                  <a:cubicBezTo>
                    <a:pt x="410" y="605"/>
                    <a:pt x="344" y="642"/>
                    <a:pt x="289" y="689"/>
                  </a:cubicBezTo>
                  <a:lnTo>
                    <a:pt x="224" y="661"/>
                  </a:lnTo>
                  <a:lnTo>
                    <a:pt x="224" y="773"/>
                  </a:lnTo>
                  <a:cubicBezTo>
                    <a:pt x="224" y="828"/>
                    <a:pt x="261" y="875"/>
                    <a:pt x="335" y="893"/>
                  </a:cubicBezTo>
                  <a:cubicBezTo>
                    <a:pt x="359" y="901"/>
                    <a:pt x="384" y="904"/>
                    <a:pt x="407" y="904"/>
                  </a:cubicBezTo>
                  <a:cubicBezTo>
                    <a:pt x="474" y="904"/>
                    <a:pt x="536" y="876"/>
                    <a:pt x="577" y="828"/>
                  </a:cubicBezTo>
                  <a:lnTo>
                    <a:pt x="577" y="828"/>
                  </a:lnTo>
                  <a:cubicBezTo>
                    <a:pt x="540" y="884"/>
                    <a:pt x="586" y="949"/>
                    <a:pt x="688" y="977"/>
                  </a:cubicBezTo>
                  <a:cubicBezTo>
                    <a:pt x="710" y="984"/>
                    <a:pt x="733" y="988"/>
                    <a:pt x="755" y="988"/>
                  </a:cubicBezTo>
                  <a:cubicBezTo>
                    <a:pt x="818" y="988"/>
                    <a:pt x="880" y="960"/>
                    <a:pt x="921" y="912"/>
                  </a:cubicBezTo>
                  <a:cubicBezTo>
                    <a:pt x="940" y="884"/>
                    <a:pt x="949" y="856"/>
                    <a:pt x="958" y="828"/>
                  </a:cubicBezTo>
                  <a:cubicBezTo>
                    <a:pt x="958" y="819"/>
                    <a:pt x="958" y="810"/>
                    <a:pt x="958" y="791"/>
                  </a:cubicBezTo>
                  <a:lnTo>
                    <a:pt x="958" y="726"/>
                  </a:lnTo>
                  <a:cubicBezTo>
                    <a:pt x="1023" y="782"/>
                    <a:pt x="1107" y="828"/>
                    <a:pt x="1200" y="847"/>
                  </a:cubicBezTo>
                  <a:cubicBezTo>
                    <a:pt x="1222" y="854"/>
                    <a:pt x="1244" y="858"/>
                    <a:pt x="1267" y="858"/>
                  </a:cubicBezTo>
                  <a:cubicBezTo>
                    <a:pt x="1330" y="858"/>
                    <a:pt x="1391" y="830"/>
                    <a:pt x="1432" y="782"/>
                  </a:cubicBezTo>
                  <a:cubicBezTo>
                    <a:pt x="1442" y="773"/>
                    <a:pt x="1451" y="754"/>
                    <a:pt x="1451" y="745"/>
                  </a:cubicBezTo>
                  <a:lnTo>
                    <a:pt x="1451" y="642"/>
                  </a:lnTo>
                  <a:cubicBezTo>
                    <a:pt x="1498" y="633"/>
                    <a:pt x="1535" y="605"/>
                    <a:pt x="1563" y="568"/>
                  </a:cubicBezTo>
                  <a:cubicBezTo>
                    <a:pt x="1572" y="559"/>
                    <a:pt x="1581" y="549"/>
                    <a:pt x="1581" y="540"/>
                  </a:cubicBezTo>
                  <a:lnTo>
                    <a:pt x="1581" y="410"/>
                  </a:lnTo>
                  <a:lnTo>
                    <a:pt x="1535" y="438"/>
                  </a:lnTo>
                  <a:cubicBezTo>
                    <a:pt x="1516" y="428"/>
                    <a:pt x="1498" y="419"/>
                    <a:pt x="1479" y="419"/>
                  </a:cubicBezTo>
                  <a:cubicBezTo>
                    <a:pt x="1418" y="405"/>
                    <a:pt x="1356" y="398"/>
                    <a:pt x="1293" y="398"/>
                  </a:cubicBezTo>
                  <a:cubicBezTo>
                    <a:pt x="1230" y="398"/>
                    <a:pt x="1167" y="405"/>
                    <a:pt x="1107" y="419"/>
                  </a:cubicBezTo>
                  <a:cubicBezTo>
                    <a:pt x="1209" y="382"/>
                    <a:pt x="1293" y="326"/>
                    <a:pt x="1358" y="252"/>
                  </a:cubicBezTo>
                  <a:cubicBezTo>
                    <a:pt x="1367" y="233"/>
                    <a:pt x="1367" y="215"/>
                    <a:pt x="1367" y="196"/>
                  </a:cubicBezTo>
                  <a:lnTo>
                    <a:pt x="1367" y="84"/>
                  </a:lnTo>
                  <a:lnTo>
                    <a:pt x="1321" y="122"/>
                  </a:lnTo>
                  <a:cubicBezTo>
                    <a:pt x="1302" y="112"/>
                    <a:pt x="1274" y="103"/>
                    <a:pt x="1246" y="94"/>
                  </a:cubicBezTo>
                  <a:cubicBezTo>
                    <a:pt x="1225" y="86"/>
                    <a:pt x="1202" y="83"/>
                    <a:pt x="1180" y="83"/>
                  </a:cubicBezTo>
                  <a:cubicBezTo>
                    <a:pt x="1116" y="83"/>
                    <a:pt x="1053" y="111"/>
                    <a:pt x="1005" y="159"/>
                  </a:cubicBezTo>
                  <a:cubicBezTo>
                    <a:pt x="1042" y="103"/>
                    <a:pt x="995" y="29"/>
                    <a:pt x="902" y="10"/>
                  </a:cubicBezTo>
                  <a:cubicBezTo>
                    <a:pt x="879" y="4"/>
                    <a:pt x="855" y="1"/>
                    <a:pt x="832"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2" name="Google Shape;862;p30"/>
            <p:cNvSpPr/>
            <p:nvPr/>
          </p:nvSpPr>
          <p:spPr>
            <a:xfrm>
              <a:off x="2153515" y="3092739"/>
              <a:ext cx="179341" cy="109269"/>
            </a:xfrm>
            <a:custGeom>
              <a:avLst/>
              <a:gdLst/>
              <a:ahLst/>
              <a:cxnLst/>
              <a:rect l="l" t="t" r="r" b="b"/>
              <a:pathLst>
                <a:path w="1638" h="998" extrusionOk="0">
                  <a:moveTo>
                    <a:pt x="854" y="0"/>
                  </a:moveTo>
                  <a:cubicBezTo>
                    <a:pt x="791" y="0"/>
                    <a:pt x="728" y="28"/>
                    <a:pt x="680" y="76"/>
                  </a:cubicBezTo>
                  <a:cubicBezTo>
                    <a:pt x="642" y="151"/>
                    <a:pt x="642" y="234"/>
                    <a:pt x="680" y="309"/>
                  </a:cubicBezTo>
                  <a:cubicBezTo>
                    <a:pt x="605" y="234"/>
                    <a:pt x="512" y="178"/>
                    <a:pt x="410" y="151"/>
                  </a:cubicBezTo>
                  <a:cubicBezTo>
                    <a:pt x="388" y="143"/>
                    <a:pt x="366" y="140"/>
                    <a:pt x="343" y="140"/>
                  </a:cubicBezTo>
                  <a:cubicBezTo>
                    <a:pt x="280" y="140"/>
                    <a:pt x="219" y="168"/>
                    <a:pt x="177" y="216"/>
                  </a:cubicBezTo>
                  <a:cubicBezTo>
                    <a:pt x="144" y="274"/>
                    <a:pt x="178" y="333"/>
                    <a:pt x="253" y="358"/>
                  </a:cubicBezTo>
                  <a:lnTo>
                    <a:pt x="253" y="358"/>
                  </a:lnTo>
                  <a:cubicBezTo>
                    <a:pt x="240" y="355"/>
                    <a:pt x="226" y="354"/>
                    <a:pt x="213" y="354"/>
                  </a:cubicBezTo>
                  <a:cubicBezTo>
                    <a:pt x="149" y="354"/>
                    <a:pt x="86" y="381"/>
                    <a:pt x="38" y="430"/>
                  </a:cubicBezTo>
                  <a:cubicBezTo>
                    <a:pt x="1" y="495"/>
                    <a:pt x="47" y="560"/>
                    <a:pt x="140" y="578"/>
                  </a:cubicBezTo>
                  <a:cubicBezTo>
                    <a:pt x="201" y="592"/>
                    <a:pt x="261" y="599"/>
                    <a:pt x="322" y="599"/>
                  </a:cubicBezTo>
                  <a:cubicBezTo>
                    <a:pt x="382" y="599"/>
                    <a:pt x="442" y="592"/>
                    <a:pt x="503" y="578"/>
                  </a:cubicBezTo>
                  <a:lnTo>
                    <a:pt x="503" y="578"/>
                  </a:lnTo>
                  <a:cubicBezTo>
                    <a:pt x="410" y="616"/>
                    <a:pt x="326" y="671"/>
                    <a:pt x="261" y="746"/>
                  </a:cubicBezTo>
                  <a:cubicBezTo>
                    <a:pt x="224" y="811"/>
                    <a:pt x="270" y="876"/>
                    <a:pt x="373" y="895"/>
                  </a:cubicBezTo>
                  <a:cubicBezTo>
                    <a:pt x="395" y="902"/>
                    <a:pt x="417" y="905"/>
                    <a:pt x="440" y="905"/>
                  </a:cubicBezTo>
                  <a:cubicBezTo>
                    <a:pt x="503" y="905"/>
                    <a:pt x="566" y="878"/>
                    <a:pt x="614" y="829"/>
                  </a:cubicBezTo>
                  <a:lnTo>
                    <a:pt x="614" y="829"/>
                  </a:lnTo>
                  <a:cubicBezTo>
                    <a:pt x="577" y="885"/>
                    <a:pt x="624" y="960"/>
                    <a:pt x="717" y="978"/>
                  </a:cubicBezTo>
                  <a:cubicBezTo>
                    <a:pt x="745" y="992"/>
                    <a:pt x="773" y="998"/>
                    <a:pt x="800" y="998"/>
                  </a:cubicBezTo>
                  <a:cubicBezTo>
                    <a:pt x="943" y="998"/>
                    <a:pt x="1052" y="831"/>
                    <a:pt x="959" y="690"/>
                  </a:cubicBezTo>
                  <a:lnTo>
                    <a:pt x="959" y="690"/>
                  </a:lnTo>
                  <a:cubicBezTo>
                    <a:pt x="1033" y="764"/>
                    <a:pt x="1126" y="820"/>
                    <a:pt x="1228" y="839"/>
                  </a:cubicBezTo>
                  <a:cubicBezTo>
                    <a:pt x="1250" y="846"/>
                    <a:pt x="1273" y="849"/>
                    <a:pt x="1295" y="849"/>
                  </a:cubicBezTo>
                  <a:cubicBezTo>
                    <a:pt x="1359" y="849"/>
                    <a:pt x="1422" y="822"/>
                    <a:pt x="1470" y="774"/>
                  </a:cubicBezTo>
                  <a:cubicBezTo>
                    <a:pt x="1506" y="719"/>
                    <a:pt x="1463" y="656"/>
                    <a:pt x="1366" y="627"/>
                  </a:cubicBezTo>
                  <a:lnTo>
                    <a:pt x="1366" y="627"/>
                  </a:lnTo>
                  <a:cubicBezTo>
                    <a:pt x="1387" y="633"/>
                    <a:pt x="1409" y="636"/>
                    <a:pt x="1431" y="636"/>
                  </a:cubicBezTo>
                  <a:cubicBezTo>
                    <a:pt x="1497" y="636"/>
                    <a:pt x="1559" y="608"/>
                    <a:pt x="1600" y="560"/>
                  </a:cubicBezTo>
                  <a:cubicBezTo>
                    <a:pt x="1637" y="504"/>
                    <a:pt x="1591" y="439"/>
                    <a:pt x="1498" y="411"/>
                  </a:cubicBezTo>
                  <a:cubicBezTo>
                    <a:pt x="1437" y="402"/>
                    <a:pt x="1375" y="397"/>
                    <a:pt x="1312" y="397"/>
                  </a:cubicBezTo>
                  <a:cubicBezTo>
                    <a:pt x="1249" y="397"/>
                    <a:pt x="1186" y="402"/>
                    <a:pt x="1126" y="411"/>
                  </a:cubicBezTo>
                  <a:cubicBezTo>
                    <a:pt x="1228" y="383"/>
                    <a:pt x="1312" y="327"/>
                    <a:pt x="1377" y="244"/>
                  </a:cubicBezTo>
                  <a:cubicBezTo>
                    <a:pt x="1414" y="188"/>
                    <a:pt x="1368" y="123"/>
                    <a:pt x="1265" y="95"/>
                  </a:cubicBezTo>
                  <a:cubicBezTo>
                    <a:pt x="1244" y="87"/>
                    <a:pt x="1221" y="84"/>
                    <a:pt x="1199" y="84"/>
                  </a:cubicBezTo>
                  <a:cubicBezTo>
                    <a:pt x="1135" y="84"/>
                    <a:pt x="1072" y="112"/>
                    <a:pt x="1024" y="160"/>
                  </a:cubicBezTo>
                  <a:cubicBezTo>
                    <a:pt x="1061" y="104"/>
                    <a:pt x="101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3" name="Google Shape;863;p30"/>
            <p:cNvSpPr/>
            <p:nvPr/>
          </p:nvSpPr>
          <p:spPr>
            <a:xfrm>
              <a:off x="2316433" y="3367773"/>
              <a:ext cx="278098" cy="129414"/>
            </a:xfrm>
            <a:custGeom>
              <a:avLst/>
              <a:gdLst/>
              <a:ahLst/>
              <a:cxnLst/>
              <a:rect l="l" t="t" r="r" b="b"/>
              <a:pathLst>
                <a:path w="2540" h="1182" extrusionOk="0">
                  <a:moveTo>
                    <a:pt x="1" y="1"/>
                  </a:moveTo>
                  <a:lnTo>
                    <a:pt x="1" y="373"/>
                  </a:lnTo>
                  <a:cubicBezTo>
                    <a:pt x="1" y="931"/>
                    <a:pt x="670" y="1182"/>
                    <a:pt x="1265" y="1182"/>
                  </a:cubicBezTo>
                  <a:cubicBezTo>
                    <a:pt x="1860"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4" name="Google Shape;864;p30"/>
            <p:cNvSpPr/>
            <p:nvPr/>
          </p:nvSpPr>
          <p:spPr>
            <a:xfrm>
              <a:off x="2316433" y="3281278"/>
              <a:ext cx="278098" cy="176165"/>
            </a:xfrm>
            <a:custGeom>
              <a:avLst/>
              <a:gdLst/>
              <a:ahLst/>
              <a:cxnLst/>
              <a:rect l="l" t="t" r="r" b="b"/>
              <a:pathLst>
                <a:path w="2540" h="1609" extrusionOk="0">
                  <a:moveTo>
                    <a:pt x="1256" y="0"/>
                  </a:moveTo>
                  <a:cubicBezTo>
                    <a:pt x="698" y="0"/>
                    <a:pt x="1" y="233"/>
                    <a:pt x="1" y="800"/>
                  </a:cubicBezTo>
                  <a:cubicBezTo>
                    <a:pt x="1" y="1358"/>
                    <a:pt x="670" y="1609"/>
                    <a:pt x="1256" y="1609"/>
                  </a:cubicBezTo>
                  <a:cubicBezTo>
                    <a:pt x="1851" y="1609"/>
                    <a:pt x="2539" y="1358"/>
                    <a:pt x="2539" y="800"/>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5" name="Google Shape;865;p30"/>
            <p:cNvSpPr/>
            <p:nvPr/>
          </p:nvSpPr>
          <p:spPr>
            <a:xfrm>
              <a:off x="2331761" y="3288394"/>
              <a:ext cx="246456" cy="155910"/>
            </a:xfrm>
            <a:custGeom>
              <a:avLst/>
              <a:gdLst/>
              <a:ahLst/>
              <a:cxnLst/>
              <a:rect l="l" t="t" r="r" b="b"/>
              <a:pathLst>
                <a:path w="2251" h="1424" extrusionOk="0">
                  <a:moveTo>
                    <a:pt x="1116" y="0"/>
                  </a:moveTo>
                  <a:cubicBezTo>
                    <a:pt x="623" y="0"/>
                    <a:pt x="0" y="214"/>
                    <a:pt x="0" y="698"/>
                  </a:cubicBezTo>
                  <a:cubicBezTo>
                    <a:pt x="0" y="1191"/>
                    <a:pt x="595" y="1423"/>
                    <a:pt x="1125" y="1423"/>
                  </a:cubicBezTo>
                  <a:cubicBezTo>
                    <a:pt x="1646" y="1423"/>
                    <a:pt x="2251" y="1200"/>
                    <a:pt x="2251" y="707"/>
                  </a:cubicBezTo>
                  <a:cubicBezTo>
                    <a:pt x="2251" y="214"/>
                    <a:pt x="1627"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6" name="Google Shape;866;p30"/>
            <p:cNvSpPr/>
            <p:nvPr/>
          </p:nvSpPr>
          <p:spPr>
            <a:xfrm>
              <a:off x="2330667" y="3288394"/>
              <a:ext cx="247551" cy="85619"/>
            </a:xfrm>
            <a:custGeom>
              <a:avLst/>
              <a:gdLst/>
              <a:ahLst/>
              <a:cxnLst/>
              <a:rect l="l" t="t" r="r" b="b"/>
              <a:pathLst>
                <a:path w="2261" h="782" extrusionOk="0">
                  <a:moveTo>
                    <a:pt x="1126" y="0"/>
                  </a:moveTo>
                  <a:cubicBezTo>
                    <a:pt x="615" y="0"/>
                    <a:pt x="10" y="214"/>
                    <a:pt x="10" y="698"/>
                  </a:cubicBezTo>
                  <a:cubicBezTo>
                    <a:pt x="1" y="726"/>
                    <a:pt x="1" y="753"/>
                    <a:pt x="10" y="772"/>
                  </a:cubicBezTo>
                  <a:cubicBezTo>
                    <a:pt x="75" y="335"/>
                    <a:pt x="661" y="149"/>
                    <a:pt x="1126" y="149"/>
                  </a:cubicBezTo>
                  <a:cubicBezTo>
                    <a:pt x="1610" y="149"/>
                    <a:pt x="2205" y="335"/>
                    <a:pt x="2261" y="781"/>
                  </a:cubicBezTo>
                  <a:cubicBezTo>
                    <a:pt x="2261" y="763"/>
                    <a:pt x="2261" y="735"/>
                    <a:pt x="2261" y="707"/>
                  </a:cubicBezTo>
                  <a:cubicBezTo>
                    <a:pt x="2261" y="214"/>
                    <a:pt x="1628" y="0"/>
                    <a:pt x="112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7" name="Google Shape;867;p30"/>
            <p:cNvSpPr/>
            <p:nvPr/>
          </p:nvSpPr>
          <p:spPr>
            <a:xfrm>
              <a:off x="2369425" y="3323212"/>
              <a:ext cx="173209" cy="107955"/>
            </a:xfrm>
            <a:custGeom>
              <a:avLst/>
              <a:gdLst/>
              <a:ahLst/>
              <a:cxnLst/>
              <a:rect l="l" t="t" r="r" b="b"/>
              <a:pathLst>
                <a:path w="1582" h="986" extrusionOk="0">
                  <a:moveTo>
                    <a:pt x="1339" y="631"/>
                  </a:moveTo>
                  <a:lnTo>
                    <a:pt x="1339" y="631"/>
                  </a:lnTo>
                  <a:cubicBezTo>
                    <a:pt x="1376" y="640"/>
                    <a:pt x="1404" y="640"/>
                    <a:pt x="1432" y="640"/>
                  </a:cubicBezTo>
                  <a:lnTo>
                    <a:pt x="1414" y="659"/>
                  </a:lnTo>
                  <a:cubicBezTo>
                    <a:pt x="1386" y="649"/>
                    <a:pt x="1367" y="640"/>
                    <a:pt x="1339" y="631"/>
                  </a:cubicBezTo>
                  <a:close/>
                  <a:moveTo>
                    <a:pt x="939" y="696"/>
                  </a:moveTo>
                  <a:lnTo>
                    <a:pt x="949" y="705"/>
                  </a:lnTo>
                  <a:cubicBezTo>
                    <a:pt x="939" y="705"/>
                    <a:pt x="939" y="696"/>
                    <a:pt x="939" y="696"/>
                  </a:cubicBezTo>
                  <a:close/>
                  <a:moveTo>
                    <a:pt x="848" y="0"/>
                  </a:moveTo>
                  <a:cubicBezTo>
                    <a:pt x="798" y="0"/>
                    <a:pt x="745" y="18"/>
                    <a:pt x="698" y="45"/>
                  </a:cubicBezTo>
                  <a:lnTo>
                    <a:pt x="633" y="54"/>
                  </a:lnTo>
                  <a:lnTo>
                    <a:pt x="633" y="157"/>
                  </a:lnTo>
                  <a:cubicBezTo>
                    <a:pt x="633" y="203"/>
                    <a:pt x="642" y="259"/>
                    <a:pt x="660" y="305"/>
                  </a:cubicBezTo>
                  <a:cubicBezTo>
                    <a:pt x="586" y="231"/>
                    <a:pt x="493" y="175"/>
                    <a:pt x="391" y="147"/>
                  </a:cubicBezTo>
                  <a:cubicBezTo>
                    <a:pt x="374" y="145"/>
                    <a:pt x="358" y="144"/>
                    <a:pt x="342" y="144"/>
                  </a:cubicBezTo>
                  <a:cubicBezTo>
                    <a:pt x="293" y="144"/>
                    <a:pt x="244" y="154"/>
                    <a:pt x="195" y="175"/>
                  </a:cubicBezTo>
                  <a:lnTo>
                    <a:pt x="140" y="129"/>
                  </a:lnTo>
                  <a:lnTo>
                    <a:pt x="140" y="259"/>
                  </a:lnTo>
                  <a:cubicBezTo>
                    <a:pt x="140" y="304"/>
                    <a:pt x="184" y="350"/>
                    <a:pt x="256" y="360"/>
                  </a:cubicBezTo>
                  <a:lnTo>
                    <a:pt x="256" y="360"/>
                  </a:lnTo>
                  <a:cubicBezTo>
                    <a:pt x="241" y="359"/>
                    <a:pt x="227" y="358"/>
                    <a:pt x="212" y="358"/>
                  </a:cubicBezTo>
                  <a:cubicBezTo>
                    <a:pt x="163" y="358"/>
                    <a:pt x="114" y="368"/>
                    <a:pt x="65" y="389"/>
                  </a:cubicBezTo>
                  <a:lnTo>
                    <a:pt x="0" y="352"/>
                  </a:lnTo>
                  <a:lnTo>
                    <a:pt x="0" y="473"/>
                  </a:lnTo>
                  <a:cubicBezTo>
                    <a:pt x="0" y="519"/>
                    <a:pt x="47" y="566"/>
                    <a:pt x="121" y="575"/>
                  </a:cubicBezTo>
                  <a:cubicBezTo>
                    <a:pt x="182" y="589"/>
                    <a:pt x="242" y="596"/>
                    <a:pt x="302" y="596"/>
                  </a:cubicBezTo>
                  <a:cubicBezTo>
                    <a:pt x="363" y="596"/>
                    <a:pt x="423" y="589"/>
                    <a:pt x="484" y="575"/>
                  </a:cubicBezTo>
                  <a:lnTo>
                    <a:pt x="484" y="575"/>
                  </a:lnTo>
                  <a:cubicBezTo>
                    <a:pt x="409" y="603"/>
                    <a:pt x="344" y="640"/>
                    <a:pt x="288" y="687"/>
                  </a:cubicBezTo>
                  <a:lnTo>
                    <a:pt x="223" y="659"/>
                  </a:lnTo>
                  <a:lnTo>
                    <a:pt x="223" y="780"/>
                  </a:lnTo>
                  <a:cubicBezTo>
                    <a:pt x="223" y="826"/>
                    <a:pt x="270" y="873"/>
                    <a:pt x="344" y="891"/>
                  </a:cubicBezTo>
                  <a:cubicBezTo>
                    <a:pt x="366" y="898"/>
                    <a:pt x="389" y="902"/>
                    <a:pt x="411" y="902"/>
                  </a:cubicBezTo>
                  <a:cubicBezTo>
                    <a:pt x="475" y="902"/>
                    <a:pt x="538" y="874"/>
                    <a:pt x="586" y="826"/>
                  </a:cubicBezTo>
                  <a:lnTo>
                    <a:pt x="586" y="826"/>
                  </a:lnTo>
                  <a:cubicBezTo>
                    <a:pt x="549" y="882"/>
                    <a:pt x="595" y="956"/>
                    <a:pt x="688" y="975"/>
                  </a:cubicBezTo>
                  <a:cubicBezTo>
                    <a:pt x="710" y="982"/>
                    <a:pt x="733" y="986"/>
                    <a:pt x="755" y="986"/>
                  </a:cubicBezTo>
                  <a:cubicBezTo>
                    <a:pt x="819" y="986"/>
                    <a:pt x="882" y="958"/>
                    <a:pt x="930" y="910"/>
                  </a:cubicBezTo>
                  <a:cubicBezTo>
                    <a:pt x="949" y="882"/>
                    <a:pt x="958" y="854"/>
                    <a:pt x="958" y="826"/>
                  </a:cubicBezTo>
                  <a:cubicBezTo>
                    <a:pt x="958" y="817"/>
                    <a:pt x="958" y="807"/>
                    <a:pt x="958" y="789"/>
                  </a:cubicBezTo>
                  <a:lnTo>
                    <a:pt x="958" y="714"/>
                  </a:lnTo>
                  <a:cubicBezTo>
                    <a:pt x="1023" y="770"/>
                    <a:pt x="1107" y="817"/>
                    <a:pt x="1200" y="845"/>
                  </a:cubicBezTo>
                  <a:cubicBezTo>
                    <a:pt x="1220" y="849"/>
                    <a:pt x="1241" y="851"/>
                    <a:pt x="1262" y="851"/>
                  </a:cubicBezTo>
                  <a:cubicBezTo>
                    <a:pt x="1327" y="851"/>
                    <a:pt x="1392" y="829"/>
                    <a:pt x="1442" y="780"/>
                  </a:cubicBezTo>
                  <a:cubicBezTo>
                    <a:pt x="1451" y="761"/>
                    <a:pt x="1451" y="752"/>
                    <a:pt x="1451" y="733"/>
                  </a:cubicBezTo>
                  <a:lnTo>
                    <a:pt x="1451" y="631"/>
                  </a:lnTo>
                  <a:cubicBezTo>
                    <a:pt x="1497" y="631"/>
                    <a:pt x="1544" y="603"/>
                    <a:pt x="1572" y="566"/>
                  </a:cubicBezTo>
                  <a:cubicBezTo>
                    <a:pt x="1572" y="556"/>
                    <a:pt x="1581" y="538"/>
                    <a:pt x="1581" y="528"/>
                  </a:cubicBezTo>
                  <a:lnTo>
                    <a:pt x="1581" y="398"/>
                  </a:lnTo>
                  <a:lnTo>
                    <a:pt x="1544" y="445"/>
                  </a:lnTo>
                  <a:cubicBezTo>
                    <a:pt x="1525" y="426"/>
                    <a:pt x="1497" y="417"/>
                    <a:pt x="1479" y="417"/>
                  </a:cubicBezTo>
                  <a:cubicBezTo>
                    <a:pt x="1418" y="403"/>
                    <a:pt x="1358" y="396"/>
                    <a:pt x="1297" y="396"/>
                  </a:cubicBezTo>
                  <a:cubicBezTo>
                    <a:pt x="1237" y="396"/>
                    <a:pt x="1177" y="403"/>
                    <a:pt x="1116" y="417"/>
                  </a:cubicBezTo>
                  <a:cubicBezTo>
                    <a:pt x="1209" y="389"/>
                    <a:pt x="1293" y="324"/>
                    <a:pt x="1358" y="250"/>
                  </a:cubicBezTo>
                  <a:cubicBezTo>
                    <a:pt x="1367" y="231"/>
                    <a:pt x="1376" y="212"/>
                    <a:pt x="1367" y="203"/>
                  </a:cubicBezTo>
                  <a:lnTo>
                    <a:pt x="1367" y="82"/>
                  </a:lnTo>
                  <a:lnTo>
                    <a:pt x="1330" y="129"/>
                  </a:lnTo>
                  <a:cubicBezTo>
                    <a:pt x="1302" y="110"/>
                    <a:pt x="1274" y="101"/>
                    <a:pt x="1256" y="91"/>
                  </a:cubicBezTo>
                  <a:cubicBezTo>
                    <a:pt x="1233" y="87"/>
                    <a:pt x="1210" y="85"/>
                    <a:pt x="1188" y="85"/>
                  </a:cubicBezTo>
                  <a:cubicBezTo>
                    <a:pt x="1120" y="85"/>
                    <a:pt x="1056" y="107"/>
                    <a:pt x="1014" y="157"/>
                  </a:cubicBezTo>
                  <a:cubicBezTo>
                    <a:pt x="1051" y="101"/>
                    <a:pt x="1005" y="36"/>
                    <a:pt x="902" y="8"/>
                  </a:cubicBezTo>
                  <a:cubicBezTo>
                    <a:pt x="885" y="3"/>
                    <a:pt x="867" y="0"/>
                    <a:pt x="848"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8" name="Google Shape;868;p30"/>
            <p:cNvSpPr/>
            <p:nvPr/>
          </p:nvSpPr>
          <p:spPr>
            <a:xfrm>
              <a:off x="2367345" y="3309088"/>
              <a:ext cx="180326" cy="109816"/>
            </a:xfrm>
            <a:custGeom>
              <a:avLst/>
              <a:gdLst/>
              <a:ahLst/>
              <a:cxnLst/>
              <a:rect l="l" t="t" r="r" b="b"/>
              <a:pathLst>
                <a:path w="1647" h="1003" extrusionOk="0">
                  <a:moveTo>
                    <a:pt x="845" y="0"/>
                  </a:moveTo>
                  <a:cubicBezTo>
                    <a:pt x="699" y="0"/>
                    <a:pt x="584" y="170"/>
                    <a:pt x="679" y="313"/>
                  </a:cubicBezTo>
                  <a:cubicBezTo>
                    <a:pt x="605" y="239"/>
                    <a:pt x="512" y="183"/>
                    <a:pt x="410" y="155"/>
                  </a:cubicBezTo>
                  <a:cubicBezTo>
                    <a:pt x="389" y="151"/>
                    <a:pt x="369" y="148"/>
                    <a:pt x="348" y="148"/>
                  </a:cubicBezTo>
                  <a:cubicBezTo>
                    <a:pt x="283" y="148"/>
                    <a:pt x="220" y="171"/>
                    <a:pt x="177" y="220"/>
                  </a:cubicBezTo>
                  <a:cubicBezTo>
                    <a:pt x="141" y="284"/>
                    <a:pt x="184" y="347"/>
                    <a:pt x="272" y="376"/>
                  </a:cubicBezTo>
                  <a:lnTo>
                    <a:pt x="272" y="376"/>
                  </a:lnTo>
                  <a:cubicBezTo>
                    <a:pt x="250" y="370"/>
                    <a:pt x="227" y="366"/>
                    <a:pt x="205" y="366"/>
                  </a:cubicBezTo>
                  <a:cubicBezTo>
                    <a:pt x="144" y="366"/>
                    <a:pt x="84" y="391"/>
                    <a:pt x="38" y="444"/>
                  </a:cubicBezTo>
                  <a:cubicBezTo>
                    <a:pt x="1" y="499"/>
                    <a:pt x="47" y="564"/>
                    <a:pt x="149" y="592"/>
                  </a:cubicBezTo>
                  <a:cubicBezTo>
                    <a:pt x="205" y="602"/>
                    <a:pt x="266" y="606"/>
                    <a:pt x="327" y="606"/>
                  </a:cubicBezTo>
                  <a:cubicBezTo>
                    <a:pt x="389" y="606"/>
                    <a:pt x="452" y="602"/>
                    <a:pt x="512" y="592"/>
                  </a:cubicBezTo>
                  <a:lnTo>
                    <a:pt x="512" y="592"/>
                  </a:lnTo>
                  <a:cubicBezTo>
                    <a:pt x="410" y="620"/>
                    <a:pt x="326" y="676"/>
                    <a:pt x="261" y="750"/>
                  </a:cubicBezTo>
                  <a:cubicBezTo>
                    <a:pt x="224" y="816"/>
                    <a:pt x="280" y="881"/>
                    <a:pt x="373" y="899"/>
                  </a:cubicBezTo>
                  <a:cubicBezTo>
                    <a:pt x="397" y="907"/>
                    <a:pt x="422" y="912"/>
                    <a:pt x="447" y="912"/>
                  </a:cubicBezTo>
                  <a:cubicBezTo>
                    <a:pt x="508" y="912"/>
                    <a:pt x="568" y="887"/>
                    <a:pt x="614" y="834"/>
                  </a:cubicBezTo>
                  <a:lnTo>
                    <a:pt x="614" y="834"/>
                  </a:lnTo>
                  <a:cubicBezTo>
                    <a:pt x="577" y="899"/>
                    <a:pt x="624" y="964"/>
                    <a:pt x="717" y="983"/>
                  </a:cubicBezTo>
                  <a:cubicBezTo>
                    <a:pt x="745" y="996"/>
                    <a:pt x="773" y="1002"/>
                    <a:pt x="800" y="1002"/>
                  </a:cubicBezTo>
                  <a:cubicBezTo>
                    <a:pt x="942" y="1002"/>
                    <a:pt x="1052" y="835"/>
                    <a:pt x="958" y="695"/>
                  </a:cubicBezTo>
                  <a:lnTo>
                    <a:pt x="958" y="695"/>
                  </a:lnTo>
                  <a:cubicBezTo>
                    <a:pt x="1033" y="769"/>
                    <a:pt x="1126" y="825"/>
                    <a:pt x="1228" y="853"/>
                  </a:cubicBezTo>
                  <a:cubicBezTo>
                    <a:pt x="1248" y="857"/>
                    <a:pt x="1268" y="859"/>
                    <a:pt x="1288" y="859"/>
                  </a:cubicBezTo>
                  <a:cubicBezTo>
                    <a:pt x="1354" y="859"/>
                    <a:pt x="1420" y="835"/>
                    <a:pt x="1470" y="778"/>
                  </a:cubicBezTo>
                  <a:cubicBezTo>
                    <a:pt x="1506" y="724"/>
                    <a:pt x="1463" y="661"/>
                    <a:pt x="1366" y="632"/>
                  </a:cubicBezTo>
                  <a:lnTo>
                    <a:pt x="1366" y="632"/>
                  </a:lnTo>
                  <a:cubicBezTo>
                    <a:pt x="1391" y="638"/>
                    <a:pt x="1415" y="642"/>
                    <a:pt x="1439" y="642"/>
                  </a:cubicBezTo>
                  <a:cubicBezTo>
                    <a:pt x="1502" y="642"/>
                    <a:pt x="1561" y="617"/>
                    <a:pt x="1600" y="564"/>
                  </a:cubicBezTo>
                  <a:cubicBezTo>
                    <a:pt x="1647" y="509"/>
                    <a:pt x="1591" y="444"/>
                    <a:pt x="1498" y="416"/>
                  </a:cubicBezTo>
                  <a:cubicBezTo>
                    <a:pt x="1437" y="406"/>
                    <a:pt x="1377" y="402"/>
                    <a:pt x="1316" y="402"/>
                  </a:cubicBezTo>
                  <a:cubicBezTo>
                    <a:pt x="1256" y="402"/>
                    <a:pt x="1196" y="406"/>
                    <a:pt x="1135" y="416"/>
                  </a:cubicBezTo>
                  <a:cubicBezTo>
                    <a:pt x="1228" y="388"/>
                    <a:pt x="1312" y="332"/>
                    <a:pt x="1377" y="248"/>
                  </a:cubicBezTo>
                  <a:cubicBezTo>
                    <a:pt x="1414" y="193"/>
                    <a:pt x="1368" y="127"/>
                    <a:pt x="1275" y="100"/>
                  </a:cubicBezTo>
                  <a:cubicBezTo>
                    <a:pt x="1252" y="95"/>
                    <a:pt x="1229" y="93"/>
                    <a:pt x="1207" y="93"/>
                  </a:cubicBezTo>
                  <a:cubicBezTo>
                    <a:pt x="1139" y="93"/>
                    <a:pt x="1075" y="115"/>
                    <a:pt x="1033" y="165"/>
                  </a:cubicBezTo>
                  <a:cubicBezTo>
                    <a:pt x="1070" y="109"/>
                    <a:pt x="1024" y="44"/>
                    <a:pt x="921" y="16"/>
                  </a:cubicBezTo>
                  <a:cubicBezTo>
                    <a:pt x="896" y="5"/>
                    <a:pt x="870" y="0"/>
                    <a:pt x="845"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9" name="Google Shape;869;p30"/>
            <p:cNvSpPr/>
            <p:nvPr/>
          </p:nvSpPr>
          <p:spPr>
            <a:xfrm>
              <a:off x="2497636" y="3403467"/>
              <a:ext cx="278098" cy="130400"/>
            </a:xfrm>
            <a:custGeom>
              <a:avLst/>
              <a:gdLst/>
              <a:ahLst/>
              <a:cxnLst/>
              <a:rect l="l" t="t" r="r" b="b"/>
              <a:pathLst>
                <a:path w="2540" h="1191" extrusionOk="0">
                  <a:moveTo>
                    <a:pt x="2540" y="0"/>
                  </a:moveTo>
                  <a:lnTo>
                    <a:pt x="1" y="9"/>
                  </a:lnTo>
                  <a:lnTo>
                    <a:pt x="1" y="381"/>
                  </a:lnTo>
                  <a:cubicBezTo>
                    <a:pt x="1" y="939"/>
                    <a:pt x="670" y="1190"/>
                    <a:pt x="1256" y="1190"/>
                  </a:cubicBezTo>
                  <a:cubicBezTo>
                    <a:pt x="1851" y="1190"/>
                    <a:pt x="2540" y="939"/>
                    <a:pt x="2540" y="381"/>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0" name="Google Shape;870;p30"/>
            <p:cNvSpPr/>
            <p:nvPr/>
          </p:nvSpPr>
          <p:spPr>
            <a:xfrm>
              <a:off x="2497636" y="3317847"/>
              <a:ext cx="278098" cy="176275"/>
            </a:xfrm>
            <a:custGeom>
              <a:avLst/>
              <a:gdLst/>
              <a:ahLst/>
              <a:cxnLst/>
              <a:rect l="l" t="t" r="r" b="b"/>
              <a:pathLst>
                <a:path w="2540" h="1610" extrusionOk="0">
                  <a:moveTo>
                    <a:pt x="1256" y="1"/>
                  </a:moveTo>
                  <a:cubicBezTo>
                    <a:pt x="698" y="1"/>
                    <a:pt x="1" y="233"/>
                    <a:pt x="1" y="791"/>
                  </a:cubicBezTo>
                  <a:cubicBezTo>
                    <a:pt x="1" y="1359"/>
                    <a:pt x="661" y="1610"/>
                    <a:pt x="1256" y="1610"/>
                  </a:cubicBezTo>
                  <a:cubicBezTo>
                    <a:pt x="1851" y="1610"/>
                    <a:pt x="2540" y="1359"/>
                    <a:pt x="2540" y="791"/>
                  </a:cubicBezTo>
                  <a:cubicBezTo>
                    <a:pt x="2540" y="233"/>
                    <a:pt x="1824"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1" name="Google Shape;871;p30"/>
            <p:cNvSpPr/>
            <p:nvPr/>
          </p:nvSpPr>
          <p:spPr>
            <a:xfrm>
              <a:off x="2512964" y="3325073"/>
              <a:ext cx="246456" cy="155801"/>
            </a:xfrm>
            <a:custGeom>
              <a:avLst/>
              <a:gdLst/>
              <a:ahLst/>
              <a:cxnLst/>
              <a:rect l="l" t="t" r="r" b="b"/>
              <a:pathLst>
                <a:path w="2251" h="1423" extrusionOk="0">
                  <a:moveTo>
                    <a:pt x="1116" y="0"/>
                  </a:moveTo>
                  <a:cubicBezTo>
                    <a:pt x="623" y="0"/>
                    <a:pt x="0" y="205"/>
                    <a:pt x="0" y="697"/>
                  </a:cubicBezTo>
                  <a:cubicBezTo>
                    <a:pt x="0" y="1190"/>
                    <a:pt x="596" y="1423"/>
                    <a:pt x="1116" y="1423"/>
                  </a:cubicBezTo>
                  <a:cubicBezTo>
                    <a:pt x="1646" y="1423"/>
                    <a:pt x="2251" y="1200"/>
                    <a:pt x="2251" y="697"/>
                  </a:cubicBezTo>
                  <a:cubicBezTo>
                    <a:pt x="2251" y="205"/>
                    <a:pt x="1618"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2" name="Google Shape;872;p30"/>
            <p:cNvSpPr/>
            <p:nvPr/>
          </p:nvSpPr>
          <p:spPr>
            <a:xfrm>
              <a:off x="2511979" y="3325073"/>
              <a:ext cx="247442" cy="85619"/>
            </a:xfrm>
            <a:custGeom>
              <a:avLst/>
              <a:gdLst/>
              <a:ahLst/>
              <a:cxnLst/>
              <a:rect l="l" t="t" r="r" b="b"/>
              <a:pathLst>
                <a:path w="2260" h="782" extrusionOk="0">
                  <a:moveTo>
                    <a:pt x="1116" y="0"/>
                  </a:moveTo>
                  <a:cubicBezTo>
                    <a:pt x="614" y="0"/>
                    <a:pt x="0" y="205"/>
                    <a:pt x="0" y="697"/>
                  </a:cubicBezTo>
                  <a:lnTo>
                    <a:pt x="0" y="772"/>
                  </a:lnTo>
                  <a:cubicBezTo>
                    <a:pt x="74" y="325"/>
                    <a:pt x="660" y="140"/>
                    <a:pt x="1125" y="140"/>
                  </a:cubicBezTo>
                  <a:cubicBezTo>
                    <a:pt x="1609" y="140"/>
                    <a:pt x="2195" y="335"/>
                    <a:pt x="2251" y="781"/>
                  </a:cubicBezTo>
                  <a:cubicBezTo>
                    <a:pt x="2260" y="753"/>
                    <a:pt x="2260" y="725"/>
                    <a:pt x="2251" y="707"/>
                  </a:cubicBezTo>
                  <a:cubicBezTo>
                    <a:pt x="2251" y="214"/>
                    <a:pt x="1627"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3" name="Google Shape;873;p30"/>
            <p:cNvSpPr/>
            <p:nvPr/>
          </p:nvSpPr>
          <p:spPr>
            <a:xfrm>
              <a:off x="2550628" y="3359671"/>
              <a:ext cx="173209" cy="108174"/>
            </a:xfrm>
            <a:custGeom>
              <a:avLst/>
              <a:gdLst/>
              <a:ahLst/>
              <a:cxnLst/>
              <a:rect l="l" t="t" r="r" b="b"/>
              <a:pathLst>
                <a:path w="1582" h="988" extrusionOk="0">
                  <a:moveTo>
                    <a:pt x="1340" y="623"/>
                  </a:moveTo>
                  <a:lnTo>
                    <a:pt x="1340" y="623"/>
                  </a:lnTo>
                  <a:cubicBezTo>
                    <a:pt x="1367" y="633"/>
                    <a:pt x="1405" y="633"/>
                    <a:pt x="1433" y="633"/>
                  </a:cubicBezTo>
                  <a:lnTo>
                    <a:pt x="1405" y="660"/>
                  </a:lnTo>
                  <a:cubicBezTo>
                    <a:pt x="1386" y="642"/>
                    <a:pt x="1367" y="633"/>
                    <a:pt x="1340" y="623"/>
                  </a:cubicBezTo>
                  <a:close/>
                  <a:moveTo>
                    <a:pt x="940" y="688"/>
                  </a:moveTo>
                  <a:lnTo>
                    <a:pt x="949" y="698"/>
                  </a:lnTo>
                  <a:lnTo>
                    <a:pt x="940" y="707"/>
                  </a:lnTo>
                  <a:cubicBezTo>
                    <a:pt x="940" y="698"/>
                    <a:pt x="940" y="698"/>
                    <a:pt x="940" y="688"/>
                  </a:cubicBezTo>
                  <a:close/>
                  <a:moveTo>
                    <a:pt x="833" y="0"/>
                  </a:moveTo>
                  <a:cubicBezTo>
                    <a:pt x="785" y="0"/>
                    <a:pt x="735"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8" y="140"/>
                    <a:pt x="233" y="152"/>
                    <a:pt x="196" y="177"/>
                  </a:cubicBezTo>
                  <a:lnTo>
                    <a:pt x="140" y="130"/>
                  </a:lnTo>
                  <a:lnTo>
                    <a:pt x="140" y="251"/>
                  </a:lnTo>
                  <a:cubicBezTo>
                    <a:pt x="140" y="298"/>
                    <a:pt x="186" y="344"/>
                    <a:pt x="252" y="363"/>
                  </a:cubicBezTo>
                  <a:cubicBezTo>
                    <a:pt x="231" y="359"/>
                    <a:pt x="208" y="357"/>
                    <a:pt x="185" y="357"/>
                  </a:cubicBezTo>
                  <a:cubicBezTo>
                    <a:pt x="144" y="357"/>
                    <a:pt x="101" y="364"/>
                    <a:pt x="66" y="381"/>
                  </a:cubicBezTo>
                  <a:lnTo>
                    <a:pt x="0" y="344"/>
                  </a:lnTo>
                  <a:lnTo>
                    <a:pt x="0" y="474"/>
                  </a:lnTo>
                  <a:cubicBezTo>
                    <a:pt x="0" y="521"/>
                    <a:pt x="47" y="558"/>
                    <a:pt x="121" y="577"/>
                  </a:cubicBezTo>
                  <a:cubicBezTo>
                    <a:pt x="177" y="591"/>
                    <a:pt x="238" y="598"/>
                    <a:pt x="299" y="598"/>
                  </a:cubicBezTo>
                  <a:cubicBezTo>
                    <a:pt x="361" y="598"/>
                    <a:pt x="424" y="591"/>
                    <a:pt x="484" y="577"/>
                  </a:cubicBezTo>
                  <a:lnTo>
                    <a:pt x="484" y="577"/>
                  </a:lnTo>
                  <a:cubicBezTo>
                    <a:pt x="410" y="605"/>
                    <a:pt x="345" y="642"/>
                    <a:pt x="289" y="688"/>
                  </a:cubicBezTo>
                  <a:lnTo>
                    <a:pt x="224" y="660"/>
                  </a:lnTo>
                  <a:lnTo>
                    <a:pt x="224" y="781"/>
                  </a:lnTo>
                  <a:cubicBezTo>
                    <a:pt x="224" y="828"/>
                    <a:pt x="261" y="874"/>
                    <a:pt x="345" y="893"/>
                  </a:cubicBezTo>
                  <a:cubicBezTo>
                    <a:pt x="366" y="900"/>
                    <a:pt x="389" y="904"/>
                    <a:pt x="411" y="904"/>
                  </a:cubicBezTo>
                  <a:cubicBezTo>
                    <a:pt x="474" y="904"/>
                    <a:pt x="536" y="876"/>
                    <a:pt x="577" y="828"/>
                  </a:cubicBezTo>
                  <a:lnTo>
                    <a:pt x="577" y="828"/>
                  </a:lnTo>
                  <a:cubicBezTo>
                    <a:pt x="540" y="884"/>
                    <a:pt x="586" y="958"/>
                    <a:pt x="689" y="977"/>
                  </a:cubicBezTo>
                  <a:cubicBezTo>
                    <a:pt x="710" y="984"/>
                    <a:pt x="733" y="987"/>
                    <a:pt x="755" y="987"/>
                  </a:cubicBezTo>
                  <a:cubicBezTo>
                    <a:pt x="819" y="987"/>
                    <a:pt x="882" y="960"/>
                    <a:pt x="930" y="912"/>
                  </a:cubicBezTo>
                  <a:cubicBezTo>
                    <a:pt x="940" y="884"/>
                    <a:pt x="949" y="856"/>
                    <a:pt x="958" y="828"/>
                  </a:cubicBezTo>
                  <a:lnTo>
                    <a:pt x="958" y="819"/>
                  </a:lnTo>
                  <a:cubicBezTo>
                    <a:pt x="958" y="809"/>
                    <a:pt x="958" y="800"/>
                    <a:pt x="958" y="791"/>
                  </a:cubicBezTo>
                  <a:lnTo>
                    <a:pt x="958" y="707"/>
                  </a:lnTo>
                  <a:cubicBezTo>
                    <a:pt x="1023" y="772"/>
                    <a:pt x="1107" y="819"/>
                    <a:pt x="1200" y="837"/>
                  </a:cubicBezTo>
                  <a:cubicBezTo>
                    <a:pt x="1222" y="844"/>
                    <a:pt x="1244" y="848"/>
                    <a:pt x="1267" y="848"/>
                  </a:cubicBezTo>
                  <a:cubicBezTo>
                    <a:pt x="1330" y="848"/>
                    <a:pt x="1394" y="820"/>
                    <a:pt x="1442" y="772"/>
                  </a:cubicBezTo>
                  <a:cubicBezTo>
                    <a:pt x="1442" y="763"/>
                    <a:pt x="1451" y="744"/>
                    <a:pt x="1451" y="735"/>
                  </a:cubicBezTo>
                  <a:lnTo>
                    <a:pt x="1451" y="633"/>
                  </a:lnTo>
                  <a:cubicBezTo>
                    <a:pt x="1498" y="623"/>
                    <a:pt x="1535" y="595"/>
                    <a:pt x="1563" y="558"/>
                  </a:cubicBezTo>
                  <a:cubicBezTo>
                    <a:pt x="1572" y="549"/>
                    <a:pt x="1581" y="540"/>
                    <a:pt x="1581" y="530"/>
                  </a:cubicBezTo>
                  <a:lnTo>
                    <a:pt x="1581" y="400"/>
                  </a:lnTo>
                  <a:lnTo>
                    <a:pt x="1535" y="437"/>
                  </a:lnTo>
                  <a:cubicBezTo>
                    <a:pt x="1516" y="428"/>
                    <a:pt x="1498" y="419"/>
                    <a:pt x="1479" y="419"/>
                  </a:cubicBezTo>
                  <a:cubicBezTo>
                    <a:pt x="1419" y="405"/>
                    <a:pt x="1356" y="398"/>
                    <a:pt x="1293" y="398"/>
                  </a:cubicBezTo>
                  <a:cubicBezTo>
                    <a:pt x="1230" y="398"/>
                    <a:pt x="1168" y="405"/>
                    <a:pt x="1107" y="419"/>
                  </a:cubicBezTo>
                  <a:cubicBezTo>
                    <a:pt x="1209" y="381"/>
                    <a:pt x="1293" y="326"/>
                    <a:pt x="1358" y="242"/>
                  </a:cubicBezTo>
                  <a:cubicBezTo>
                    <a:pt x="1367" y="233"/>
                    <a:pt x="1367" y="214"/>
                    <a:pt x="1367" y="195"/>
                  </a:cubicBezTo>
                  <a:lnTo>
                    <a:pt x="1367" y="84"/>
                  </a:lnTo>
                  <a:lnTo>
                    <a:pt x="1321" y="121"/>
                  </a:lnTo>
                  <a:cubicBezTo>
                    <a:pt x="1302" y="112"/>
                    <a:pt x="1274" y="102"/>
                    <a:pt x="1247" y="93"/>
                  </a:cubicBezTo>
                  <a:cubicBezTo>
                    <a:pt x="1225" y="86"/>
                    <a:pt x="1202" y="82"/>
                    <a:pt x="1180" y="82"/>
                  </a:cubicBezTo>
                  <a:cubicBezTo>
                    <a:pt x="1117" y="82"/>
                    <a:pt x="1055" y="110"/>
                    <a:pt x="1014" y="158"/>
                  </a:cubicBezTo>
                  <a:cubicBezTo>
                    <a:pt x="1051" y="93"/>
                    <a:pt x="1005" y="28"/>
                    <a:pt x="902" y="9"/>
                  </a:cubicBezTo>
                  <a:cubicBezTo>
                    <a:pt x="881" y="3"/>
                    <a:pt x="857" y="0"/>
                    <a:pt x="833"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4" name="Google Shape;874;p30"/>
            <p:cNvSpPr/>
            <p:nvPr/>
          </p:nvSpPr>
          <p:spPr>
            <a:xfrm>
              <a:off x="2548548" y="3346204"/>
              <a:ext cx="179341" cy="109378"/>
            </a:xfrm>
            <a:custGeom>
              <a:avLst/>
              <a:gdLst/>
              <a:ahLst/>
              <a:cxnLst/>
              <a:rect l="l" t="t" r="r" b="b"/>
              <a:pathLst>
                <a:path w="1638" h="999" extrusionOk="0">
                  <a:moveTo>
                    <a:pt x="859" y="1"/>
                  </a:moveTo>
                  <a:cubicBezTo>
                    <a:pt x="792" y="1"/>
                    <a:pt x="730" y="29"/>
                    <a:pt x="689" y="77"/>
                  </a:cubicBezTo>
                  <a:cubicBezTo>
                    <a:pt x="643" y="151"/>
                    <a:pt x="643" y="235"/>
                    <a:pt x="689" y="309"/>
                  </a:cubicBezTo>
                  <a:cubicBezTo>
                    <a:pt x="615" y="235"/>
                    <a:pt x="522" y="179"/>
                    <a:pt x="419" y="160"/>
                  </a:cubicBezTo>
                  <a:cubicBezTo>
                    <a:pt x="392" y="152"/>
                    <a:pt x="365" y="148"/>
                    <a:pt x="339" y="148"/>
                  </a:cubicBezTo>
                  <a:cubicBezTo>
                    <a:pt x="275" y="148"/>
                    <a:pt x="217" y="173"/>
                    <a:pt x="178" y="225"/>
                  </a:cubicBezTo>
                  <a:cubicBezTo>
                    <a:pt x="141" y="280"/>
                    <a:pt x="184" y="343"/>
                    <a:pt x="272" y="372"/>
                  </a:cubicBezTo>
                  <a:lnTo>
                    <a:pt x="272" y="372"/>
                  </a:lnTo>
                  <a:cubicBezTo>
                    <a:pt x="250" y="365"/>
                    <a:pt x="228" y="362"/>
                    <a:pt x="205" y="362"/>
                  </a:cubicBezTo>
                  <a:cubicBezTo>
                    <a:pt x="144" y="362"/>
                    <a:pt x="84" y="387"/>
                    <a:pt x="38" y="439"/>
                  </a:cubicBezTo>
                  <a:cubicBezTo>
                    <a:pt x="1" y="495"/>
                    <a:pt x="57" y="560"/>
                    <a:pt x="150" y="588"/>
                  </a:cubicBezTo>
                  <a:cubicBezTo>
                    <a:pt x="210" y="597"/>
                    <a:pt x="271" y="602"/>
                    <a:pt x="331" y="602"/>
                  </a:cubicBezTo>
                  <a:cubicBezTo>
                    <a:pt x="391" y="602"/>
                    <a:pt x="452" y="597"/>
                    <a:pt x="512" y="588"/>
                  </a:cubicBezTo>
                  <a:lnTo>
                    <a:pt x="512" y="588"/>
                  </a:lnTo>
                  <a:cubicBezTo>
                    <a:pt x="410" y="616"/>
                    <a:pt x="326" y="672"/>
                    <a:pt x="271" y="746"/>
                  </a:cubicBezTo>
                  <a:cubicBezTo>
                    <a:pt x="233" y="811"/>
                    <a:pt x="280" y="876"/>
                    <a:pt x="373" y="895"/>
                  </a:cubicBezTo>
                  <a:cubicBezTo>
                    <a:pt x="397" y="903"/>
                    <a:pt x="422" y="907"/>
                    <a:pt x="447" y="907"/>
                  </a:cubicBezTo>
                  <a:cubicBezTo>
                    <a:pt x="508" y="907"/>
                    <a:pt x="568" y="883"/>
                    <a:pt x="615" y="830"/>
                  </a:cubicBezTo>
                  <a:lnTo>
                    <a:pt x="615" y="830"/>
                  </a:lnTo>
                  <a:cubicBezTo>
                    <a:pt x="577" y="895"/>
                    <a:pt x="624" y="960"/>
                    <a:pt x="717" y="979"/>
                  </a:cubicBezTo>
                  <a:cubicBezTo>
                    <a:pt x="747" y="992"/>
                    <a:pt x="776" y="998"/>
                    <a:pt x="803" y="998"/>
                  </a:cubicBezTo>
                  <a:cubicBezTo>
                    <a:pt x="949" y="998"/>
                    <a:pt x="1052" y="831"/>
                    <a:pt x="959" y="690"/>
                  </a:cubicBezTo>
                  <a:lnTo>
                    <a:pt x="959" y="690"/>
                  </a:lnTo>
                  <a:cubicBezTo>
                    <a:pt x="1033" y="765"/>
                    <a:pt x="1126" y="821"/>
                    <a:pt x="1228" y="839"/>
                  </a:cubicBezTo>
                  <a:cubicBezTo>
                    <a:pt x="1253" y="847"/>
                    <a:pt x="1278" y="852"/>
                    <a:pt x="1303" y="852"/>
                  </a:cubicBezTo>
                  <a:cubicBezTo>
                    <a:pt x="1364" y="852"/>
                    <a:pt x="1424" y="827"/>
                    <a:pt x="1470" y="774"/>
                  </a:cubicBezTo>
                  <a:cubicBezTo>
                    <a:pt x="1507" y="719"/>
                    <a:pt x="1463" y="656"/>
                    <a:pt x="1373" y="636"/>
                  </a:cubicBezTo>
                  <a:lnTo>
                    <a:pt x="1373" y="636"/>
                  </a:lnTo>
                  <a:cubicBezTo>
                    <a:pt x="1391" y="639"/>
                    <a:pt x="1410" y="641"/>
                    <a:pt x="1428" y="641"/>
                  </a:cubicBezTo>
                  <a:cubicBezTo>
                    <a:pt x="1493" y="641"/>
                    <a:pt x="1558" y="617"/>
                    <a:pt x="1600" y="560"/>
                  </a:cubicBezTo>
                  <a:cubicBezTo>
                    <a:pt x="1638" y="504"/>
                    <a:pt x="1591" y="439"/>
                    <a:pt x="1498" y="411"/>
                  </a:cubicBezTo>
                  <a:cubicBezTo>
                    <a:pt x="1438" y="398"/>
                    <a:pt x="1377" y="391"/>
                    <a:pt x="1317" y="391"/>
                  </a:cubicBezTo>
                  <a:cubicBezTo>
                    <a:pt x="1256" y="391"/>
                    <a:pt x="1196" y="398"/>
                    <a:pt x="1135" y="411"/>
                  </a:cubicBezTo>
                  <a:cubicBezTo>
                    <a:pt x="1228" y="384"/>
                    <a:pt x="1312" y="318"/>
                    <a:pt x="1377" y="244"/>
                  </a:cubicBezTo>
                  <a:cubicBezTo>
                    <a:pt x="1414" y="188"/>
                    <a:pt x="1368" y="114"/>
                    <a:pt x="1275" y="95"/>
                  </a:cubicBezTo>
                  <a:cubicBezTo>
                    <a:pt x="1253" y="88"/>
                    <a:pt x="1230" y="85"/>
                    <a:pt x="1207" y="85"/>
                  </a:cubicBezTo>
                  <a:cubicBezTo>
                    <a:pt x="1141" y="85"/>
                    <a:pt x="1074" y="112"/>
                    <a:pt x="1033" y="160"/>
                  </a:cubicBezTo>
                  <a:cubicBezTo>
                    <a:pt x="1070" y="105"/>
                    <a:pt x="1024" y="30"/>
                    <a:pt x="931" y="12"/>
                  </a:cubicBezTo>
                  <a:cubicBezTo>
                    <a:pt x="906" y="4"/>
                    <a:pt x="882" y="1"/>
                    <a:pt x="859"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5" name="Google Shape;875;p30"/>
            <p:cNvSpPr/>
            <p:nvPr/>
          </p:nvSpPr>
          <p:spPr>
            <a:xfrm>
              <a:off x="2742013" y="3475729"/>
              <a:ext cx="278098" cy="129414"/>
            </a:xfrm>
            <a:custGeom>
              <a:avLst/>
              <a:gdLst/>
              <a:ahLst/>
              <a:cxnLst/>
              <a:rect l="l" t="t" r="r" b="b"/>
              <a:pathLst>
                <a:path w="2540" h="1182" extrusionOk="0">
                  <a:moveTo>
                    <a:pt x="1" y="0"/>
                  </a:moveTo>
                  <a:lnTo>
                    <a:pt x="1" y="372"/>
                  </a:lnTo>
                  <a:cubicBezTo>
                    <a:pt x="1" y="930"/>
                    <a:pt x="661" y="1181"/>
                    <a:pt x="1256" y="1181"/>
                  </a:cubicBezTo>
                  <a:cubicBezTo>
                    <a:pt x="1851" y="1181"/>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6" name="Google Shape;876;p30"/>
            <p:cNvSpPr/>
            <p:nvPr/>
          </p:nvSpPr>
          <p:spPr>
            <a:xfrm>
              <a:off x="2741028" y="3389124"/>
              <a:ext cx="278098" cy="176275"/>
            </a:xfrm>
            <a:custGeom>
              <a:avLst/>
              <a:gdLst/>
              <a:ahLst/>
              <a:cxnLst/>
              <a:rect l="l" t="t" r="r" b="b"/>
              <a:pathLst>
                <a:path w="2540" h="1610" extrusionOk="0">
                  <a:moveTo>
                    <a:pt x="1256" y="1"/>
                  </a:moveTo>
                  <a:cubicBezTo>
                    <a:pt x="707" y="1"/>
                    <a:pt x="0" y="233"/>
                    <a:pt x="0" y="801"/>
                  </a:cubicBezTo>
                  <a:cubicBezTo>
                    <a:pt x="0" y="1359"/>
                    <a:pt x="670" y="1610"/>
                    <a:pt x="1265" y="1610"/>
                  </a:cubicBezTo>
                  <a:cubicBezTo>
                    <a:pt x="1860" y="1610"/>
                    <a:pt x="2539" y="1359"/>
                    <a:pt x="2539" y="80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7" name="Google Shape;877;p30"/>
            <p:cNvSpPr/>
            <p:nvPr/>
          </p:nvSpPr>
          <p:spPr>
            <a:xfrm>
              <a:off x="2757342" y="3396240"/>
              <a:ext cx="246456" cy="157005"/>
            </a:xfrm>
            <a:custGeom>
              <a:avLst/>
              <a:gdLst/>
              <a:ahLst/>
              <a:cxnLst/>
              <a:rect l="l" t="t" r="r" b="b"/>
              <a:pathLst>
                <a:path w="2251" h="1434" extrusionOk="0">
                  <a:moveTo>
                    <a:pt x="1116" y="1"/>
                  </a:moveTo>
                  <a:cubicBezTo>
                    <a:pt x="623" y="1"/>
                    <a:pt x="0" y="206"/>
                    <a:pt x="0" y="708"/>
                  </a:cubicBezTo>
                  <a:cubicBezTo>
                    <a:pt x="0" y="1201"/>
                    <a:pt x="586" y="1433"/>
                    <a:pt x="1116" y="1433"/>
                  </a:cubicBezTo>
                  <a:cubicBezTo>
                    <a:pt x="1646" y="1433"/>
                    <a:pt x="2251" y="1210"/>
                    <a:pt x="2251" y="708"/>
                  </a:cubicBezTo>
                  <a:cubicBezTo>
                    <a:pt x="2251" y="215"/>
                    <a:pt x="1618" y="1"/>
                    <a:pt x="111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8" name="Google Shape;878;p30"/>
            <p:cNvSpPr/>
            <p:nvPr/>
          </p:nvSpPr>
          <p:spPr>
            <a:xfrm>
              <a:off x="2756247" y="3396240"/>
              <a:ext cx="246566" cy="85729"/>
            </a:xfrm>
            <a:custGeom>
              <a:avLst/>
              <a:gdLst/>
              <a:ahLst/>
              <a:cxnLst/>
              <a:rect l="l" t="t" r="r" b="b"/>
              <a:pathLst>
                <a:path w="2252" h="783" extrusionOk="0">
                  <a:moveTo>
                    <a:pt x="1117" y="1"/>
                  </a:moveTo>
                  <a:cubicBezTo>
                    <a:pt x="615" y="1"/>
                    <a:pt x="1" y="206"/>
                    <a:pt x="1" y="708"/>
                  </a:cubicBezTo>
                  <a:lnTo>
                    <a:pt x="1" y="782"/>
                  </a:lnTo>
                  <a:cubicBezTo>
                    <a:pt x="66" y="336"/>
                    <a:pt x="652" y="150"/>
                    <a:pt x="1126" y="150"/>
                  </a:cubicBezTo>
                  <a:cubicBezTo>
                    <a:pt x="1600" y="150"/>
                    <a:pt x="2196" y="336"/>
                    <a:pt x="2251" y="782"/>
                  </a:cubicBezTo>
                  <a:cubicBezTo>
                    <a:pt x="2251" y="764"/>
                    <a:pt x="2251" y="736"/>
                    <a:pt x="2251" y="708"/>
                  </a:cubicBez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9" name="Google Shape;879;p30"/>
            <p:cNvSpPr/>
            <p:nvPr/>
          </p:nvSpPr>
          <p:spPr>
            <a:xfrm>
              <a:off x="2795005" y="3431167"/>
              <a:ext cx="172114" cy="108064"/>
            </a:xfrm>
            <a:custGeom>
              <a:avLst/>
              <a:gdLst/>
              <a:ahLst/>
              <a:cxnLst/>
              <a:rect l="l" t="t" r="r" b="b"/>
              <a:pathLst>
                <a:path w="1572" h="987" extrusionOk="0">
                  <a:moveTo>
                    <a:pt x="1361" y="636"/>
                  </a:moveTo>
                  <a:cubicBezTo>
                    <a:pt x="1382" y="640"/>
                    <a:pt x="1405" y="640"/>
                    <a:pt x="1432" y="640"/>
                  </a:cubicBezTo>
                  <a:lnTo>
                    <a:pt x="1404" y="658"/>
                  </a:lnTo>
                  <a:cubicBezTo>
                    <a:pt x="1392" y="652"/>
                    <a:pt x="1376" y="642"/>
                    <a:pt x="1361" y="636"/>
                  </a:cubicBezTo>
                  <a:close/>
                  <a:moveTo>
                    <a:pt x="940" y="696"/>
                  </a:moveTo>
                  <a:lnTo>
                    <a:pt x="949" y="705"/>
                  </a:lnTo>
                  <a:lnTo>
                    <a:pt x="940" y="705"/>
                  </a:lnTo>
                  <a:cubicBezTo>
                    <a:pt x="940" y="705"/>
                    <a:pt x="940" y="696"/>
                    <a:pt x="940" y="696"/>
                  </a:cubicBezTo>
                  <a:close/>
                  <a:moveTo>
                    <a:pt x="843" y="0"/>
                  </a:moveTo>
                  <a:cubicBezTo>
                    <a:pt x="789" y="0"/>
                    <a:pt x="736" y="17"/>
                    <a:pt x="688" y="45"/>
                  </a:cubicBezTo>
                  <a:lnTo>
                    <a:pt x="633" y="54"/>
                  </a:lnTo>
                  <a:lnTo>
                    <a:pt x="633" y="156"/>
                  </a:lnTo>
                  <a:cubicBezTo>
                    <a:pt x="623" y="203"/>
                    <a:pt x="633" y="259"/>
                    <a:pt x="661" y="305"/>
                  </a:cubicBezTo>
                  <a:cubicBezTo>
                    <a:pt x="586" y="231"/>
                    <a:pt x="493" y="175"/>
                    <a:pt x="391" y="147"/>
                  </a:cubicBezTo>
                  <a:cubicBezTo>
                    <a:pt x="375" y="145"/>
                    <a:pt x="358" y="143"/>
                    <a:pt x="341" y="143"/>
                  </a:cubicBezTo>
                  <a:cubicBezTo>
                    <a:pt x="289" y="143"/>
                    <a:pt x="235" y="154"/>
                    <a:pt x="186" y="175"/>
                  </a:cubicBezTo>
                  <a:lnTo>
                    <a:pt x="140" y="128"/>
                  </a:lnTo>
                  <a:lnTo>
                    <a:pt x="140" y="259"/>
                  </a:lnTo>
                  <a:cubicBezTo>
                    <a:pt x="140" y="304"/>
                    <a:pt x="175" y="350"/>
                    <a:pt x="247" y="360"/>
                  </a:cubicBezTo>
                  <a:lnTo>
                    <a:pt x="247" y="360"/>
                  </a:lnTo>
                  <a:cubicBezTo>
                    <a:pt x="232" y="358"/>
                    <a:pt x="217" y="357"/>
                    <a:pt x="203" y="357"/>
                  </a:cubicBezTo>
                  <a:cubicBezTo>
                    <a:pt x="154" y="357"/>
                    <a:pt x="107" y="368"/>
                    <a:pt x="65" y="389"/>
                  </a:cubicBezTo>
                  <a:lnTo>
                    <a:pt x="0" y="352"/>
                  </a:lnTo>
                  <a:lnTo>
                    <a:pt x="0" y="472"/>
                  </a:lnTo>
                  <a:cubicBezTo>
                    <a:pt x="0" y="519"/>
                    <a:pt x="37" y="565"/>
                    <a:pt x="112" y="584"/>
                  </a:cubicBezTo>
                  <a:cubicBezTo>
                    <a:pt x="172" y="593"/>
                    <a:pt x="233" y="598"/>
                    <a:pt x="293" y="598"/>
                  </a:cubicBezTo>
                  <a:cubicBezTo>
                    <a:pt x="354" y="598"/>
                    <a:pt x="414" y="593"/>
                    <a:pt x="475" y="584"/>
                  </a:cubicBezTo>
                  <a:lnTo>
                    <a:pt x="475" y="584"/>
                  </a:lnTo>
                  <a:cubicBezTo>
                    <a:pt x="409" y="603"/>
                    <a:pt x="344" y="640"/>
                    <a:pt x="279" y="686"/>
                  </a:cubicBezTo>
                  <a:lnTo>
                    <a:pt x="223" y="658"/>
                  </a:lnTo>
                  <a:lnTo>
                    <a:pt x="223" y="779"/>
                  </a:lnTo>
                  <a:cubicBezTo>
                    <a:pt x="223" y="826"/>
                    <a:pt x="261" y="872"/>
                    <a:pt x="335" y="891"/>
                  </a:cubicBezTo>
                  <a:cubicBezTo>
                    <a:pt x="362" y="899"/>
                    <a:pt x="389" y="903"/>
                    <a:pt x="415" y="903"/>
                  </a:cubicBezTo>
                  <a:cubicBezTo>
                    <a:pt x="479" y="903"/>
                    <a:pt x="537" y="878"/>
                    <a:pt x="577" y="826"/>
                  </a:cubicBezTo>
                  <a:lnTo>
                    <a:pt x="577" y="826"/>
                  </a:lnTo>
                  <a:cubicBezTo>
                    <a:pt x="540" y="891"/>
                    <a:pt x="586" y="956"/>
                    <a:pt x="679" y="975"/>
                  </a:cubicBezTo>
                  <a:cubicBezTo>
                    <a:pt x="706" y="983"/>
                    <a:pt x="733" y="987"/>
                    <a:pt x="760" y="987"/>
                  </a:cubicBezTo>
                  <a:cubicBezTo>
                    <a:pt x="823" y="987"/>
                    <a:pt x="881" y="962"/>
                    <a:pt x="921" y="909"/>
                  </a:cubicBezTo>
                  <a:cubicBezTo>
                    <a:pt x="940" y="891"/>
                    <a:pt x="949" y="863"/>
                    <a:pt x="949" y="826"/>
                  </a:cubicBezTo>
                  <a:cubicBezTo>
                    <a:pt x="949" y="816"/>
                    <a:pt x="949" y="807"/>
                    <a:pt x="949" y="798"/>
                  </a:cubicBezTo>
                  <a:lnTo>
                    <a:pt x="949" y="714"/>
                  </a:lnTo>
                  <a:cubicBezTo>
                    <a:pt x="1023" y="779"/>
                    <a:pt x="1107" y="826"/>
                    <a:pt x="1191" y="844"/>
                  </a:cubicBezTo>
                  <a:cubicBezTo>
                    <a:pt x="1215" y="852"/>
                    <a:pt x="1239" y="855"/>
                    <a:pt x="1263" y="855"/>
                  </a:cubicBezTo>
                  <a:cubicBezTo>
                    <a:pt x="1330" y="855"/>
                    <a:pt x="1391" y="827"/>
                    <a:pt x="1432" y="779"/>
                  </a:cubicBezTo>
                  <a:cubicBezTo>
                    <a:pt x="1442" y="770"/>
                    <a:pt x="1451" y="751"/>
                    <a:pt x="1442" y="742"/>
                  </a:cubicBezTo>
                  <a:lnTo>
                    <a:pt x="1442" y="640"/>
                  </a:lnTo>
                  <a:cubicBezTo>
                    <a:pt x="1488" y="630"/>
                    <a:pt x="1535" y="603"/>
                    <a:pt x="1563" y="565"/>
                  </a:cubicBezTo>
                  <a:cubicBezTo>
                    <a:pt x="1572" y="556"/>
                    <a:pt x="1572" y="547"/>
                    <a:pt x="1572" y="538"/>
                  </a:cubicBezTo>
                  <a:lnTo>
                    <a:pt x="1572" y="407"/>
                  </a:lnTo>
                  <a:lnTo>
                    <a:pt x="1535" y="445"/>
                  </a:lnTo>
                  <a:cubicBezTo>
                    <a:pt x="1516" y="426"/>
                    <a:pt x="1497" y="417"/>
                    <a:pt x="1470" y="417"/>
                  </a:cubicBezTo>
                  <a:cubicBezTo>
                    <a:pt x="1409" y="403"/>
                    <a:pt x="1349" y="396"/>
                    <a:pt x="1288" y="396"/>
                  </a:cubicBezTo>
                  <a:cubicBezTo>
                    <a:pt x="1228" y="396"/>
                    <a:pt x="1167" y="403"/>
                    <a:pt x="1107" y="417"/>
                  </a:cubicBezTo>
                  <a:cubicBezTo>
                    <a:pt x="1200" y="389"/>
                    <a:pt x="1293" y="324"/>
                    <a:pt x="1349" y="249"/>
                  </a:cubicBezTo>
                  <a:cubicBezTo>
                    <a:pt x="1358" y="231"/>
                    <a:pt x="1367" y="212"/>
                    <a:pt x="1367" y="203"/>
                  </a:cubicBezTo>
                  <a:lnTo>
                    <a:pt x="1367" y="82"/>
                  </a:lnTo>
                  <a:lnTo>
                    <a:pt x="1321" y="128"/>
                  </a:lnTo>
                  <a:cubicBezTo>
                    <a:pt x="1302" y="110"/>
                    <a:pt x="1274" y="100"/>
                    <a:pt x="1246" y="91"/>
                  </a:cubicBezTo>
                  <a:cubicBezTo>
                    <a:pt x="1225" y="84"/>
                    <a:pt x="1202" y="80"/>
                    <a:pt x="1180" y="80"/>
                  </a:cubicBezTo>
                  <a:cubicBezTo>
                    <a:pt x="1116" y="80"/>
                    <a:pt x="1053" y="108"/>
                    <a:pt x="1005" y="156"/>
                  </a:cubicBezTo>
                  <a:cubicBezTo>
                    <a:pt x="1042" y="100"/>
                    <a:pt x="995" y="35"/>
                    <a:pt x="902" y="7"/>
                  </a:cubicBezTo>
                  <a:cubicBezTo>
                    <a:pt x="882" y="2"/>
                    <a:pt x="862" y="0"/>
                    <a:pt x="843"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0" name="Google Shape;880;p30"/>
            <p:cNvSpPr/>
            <p:nvPr/>
          </p:nvSpPr>
          <p:spPr>
            <a:xfrm>
              <a:off x="2792925" y="3417481"/>
              <a:ext cx="179341" cy="109925"/>
            </a:xfrm>
            <a:custGeom>
              <a:avLst/>
              <a:gdLst/>
              <a:ahLst/>
              <a:cxnLst/>
              <a:rect l="l" t="t" r="r" b="b"/>
              <a:pathLst>
                <a:path w="1638" h="1004" extrusionOk="0">
                  <a:moveTo>
                    <a:pt x="854" y="1"/>
                  </a:moveTo>
                  <a:cubicBezTo>
                    <a:pt x="791" y="1"/>
                    <a:pt x="728" y="29"/>
                    <a:pt x="680" y="77"/>
                  </a:cubicBezTo>
                  <a:cubicBezTo>
                    <a:pt x="642" y="151"/>
                    <a:pt x="642" y="244"/>
                    <a:pt x="680" y="309"/>
                  </a:cubicBezTo>
                  <a:cubicBezTo>
                    <a:pt x="605" y="235"/>
                    <a:pt x="512" y="188"/>
                    <a:pt x="410" y="160"/>
                  </a:cubicBezTo>
                  <a:cubicBezTo>
                    <a:pt x="388" y="153"/>
                    <a:pt x="365" y="150"/>
                    <a:pt x="343" y="150"/>
                  </a:cubicBezTo>
                  <a:cubicBezTo>
                    <a:pt x="279" y="150"/>
                    <a:pt x="216" y="177"/>
                    <a:pt x="168" y="225"/>
                  </a:cubicBezTo>
                  <a:cubicBezTo>
                    <a:pt x="132" y="280"/>
                    <a:pt x="175" y="343"/>
                    <a:pt x="273" y="372"/>
                  </a:cubicBezTo>
                  <a:lnTo>
                    <a:pt x="273" y="372"/>
                  </a:lnTo>
                  <a:cubicBezTo>
                    <a:pt x="251" y="366"/>
                    <a:pt x="229" y="363"/>
                    <a:pt x="207" y="363"/>
                  </a:cubicBezTo>
                  <a:cubicBezTo>
                    <a:pt x="141" y="363"/>
                    <a:pt x="79" y="391"/>
                    <a:pt x="38" y="439"/>
                  </a:cubicBezTo>
                  <a:cubicBezTo>
                    <a:pt x="1" y="495"/>
                    <a:pt x="47" y="570"/>
                    <a:pt x="140" y="588"/>
                  </a:cubicBezTo>
                  <a:cubicBezTo>
                    <a:pt x="201" y="602"/>
                    <a:pt x="261" y="609"/>
                    <a:pt x="322" y="609"/>
                  </a:cubicBezTo>
                  <a:cubicBezTo>
                    <a:pt x="382" y="609"/>
                    <a:pt x="442" y="602"/>
                    <a:pt x="503" y="588"/>
                  </a:cubicBezTo>
                  <a:lnTo>
                    <a:pt x="503" y="588"/>
                  </a:lnTo>
                  <a:cubicBezTo>
                    <a:pt x="410" y="616"/>
                    <a:pt x="326" y="672"/>
                    <a:pt x="261" y="755"/>
                  </a:cubicBezTo>
                  <a:cubicBezTo>
                    <a:pt x="224" y="811"/>
                    <a:pt x="270" y="876"/>
                    <a:pt x="363" y="904"/>
                  </a:cubicBezTo>
                  <a:cubicBezTo>
                    <a:pt x="388" y="912"/>
                    <a:pt x="412" y="915"/>
                    <a:pt x="436" y="915"/>
                  </a:cubicBezTo>
                  <a:cubicBezTo>
                    <a:pt x="502" y="915"/>
                    <a:pt x="564" y="887"/>
                    <a:pt x="605" y="839"/>
                  </a:cubicBezTo>
                  <a:lnTo>
                    <a:pt x="605" y="839"/>
                  </a:lnTo>
                  <a:cubicBezTo>
                    <a:pt x="568" y="895"/>
                    <a:pt x="614" y="960"/>
                    <a:pt x="707" y="988"/>
                  </a:cubicBezTo>
                  <a:cubicBezTo>
                    <a:pt x="735" y="999"/>
                    <a:pt x="761" y="1004"/>
                    <a:pt x="787" y="1004"/>
                  </a:cubicBezTo>
                  <a:cubicBezTo>
                    <a:pt x="936" y="1004"/>
                    <a:pt x="1046" y="835"/>
                    <a:pt x="959" y="700"/>
                  </a:cubicBezTo>
                  <a:lnTo>
                    <a:pt x="959" y="700"/>
                  </a:lnTo>
                  <a:cubicBezTo>
                    <a:pt x="1024" y="774"/>
                    <a:pt x="1117" y="821"/>
                    <a:pt x="1219" y="848"/>
                  </a:cubicBezTo>
                  <a:cubicBezTo>
                    <a:pt x="1243" y="856"/>
                    <a:pt x="1267" y="859"/>
                    <a:pt x="1291" y="859"/>
                  </a:cubicBezTo>
                  <a:cubicBezTo>
                    <a:pt x="1358" y="859"/>
                    <a:pt x="1419" y="831"/>
                    <a:pt x="1461" y="783"/>
                  </a:cubicBezTo>
                  <a:cubicBezTo>
                    <a:pt x="1494" y="725"/>
                    <a:pt x="1460" y="666"/>
                    <a:pt x="1385" y="642"/>
                  </a:cubicBezTo>
                  <a:lnTo>
                    <a:pt x="1385" y="642"/>
                  </a:lnTo>
                  <a:cubicBezTo>
                    <a:pt x="1398" y="644"/>
                    <a:pt x="1412" y="645"/>
                    <a:pt x="1425" y="645"/>
                  </a:cubicBezTo>
                  <a:cubicBezTo>
                    <a:pt x="1489" y="645"/>
                    <a:pt x="1552" y="618"/>
                    <a:pt x="1600" y="570"/>
                  </a:cubicBezTo>
                  <a:cubicBezTo>
                    <a:pt x="1637" y="504"/>
                    <a:pt x="1591" y="439"/>
                    <a:pt x="1489" y="411"/>
                  </a:cubicBezTo>
                  <a:cubicBezTo>
                    <a:pt x="1428" y="402"/>
                    <a:pt x="1368" y="397"/>
                    <a:pt x="1307" y="397"/>
                  </a:cubicBezTo>
                  <a:cubicBezTo>
                    <a:pt x="1247" y="397"/>
                    <a:pt x="1186" y="402"/>
                    <a:pt x="1126" y="411"/>
                  </a:cubicBezTo>
                  <a:cubicBezTo>
                    <a:pt x="1219" y="384"/>
                    <a:pt x="1312" y="328"/>
                    <a:pt x="1368" y="244"/>
                  </a:cubicBezTo>
                  <a:cubicBezTo>
                    <a:pt x="1405" y="188"/>
                    <a:pt x="1358" y="123"/>
                    <a:pt x="1265" y="95"/>
                  </a:cubicBezTo>
                  <a:cubicBezTo>
                    <a:pt x="1244" y="88"/>
                    <a:pt x="1221" y="84"/>
                    <a:pt x="1199" y="84"/>
                  </a:cubicBezTo>
                  <a:cubicBezTo>
                    <a:pt x="1135" y="84"/>
                    <a:pt x="1072" y="112"/>
                    <a:pt x="1024" y="160"/>
                  </a:cubicBezTo>
                  <a:cubicBezTo>
                    <a:pt x="1061" y="105"/>
                    <a:pt x="1014" y="39"/>
                    <a:pt x="921" y="12"/>
                  </a:cubicBezTo>
                  <a:cubicBezTo>
                    <a:pt x="899" y="4"/>
                    <a:pt x="877" y="1"/>
                    <a:pt x="85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1" name="Google Shape;881;p30"/>
            <p:cNvSpPr/>
            <p:nvPr/>
          </p:nvSpPr>
          <p:spPr>
            <a:xfrm>
              <a:off x="2846903" y="3602954"/>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2" name="Google Shape;882;p30"/>
            <p:cNvSpPr/>
            <p:nvPr/>
          </p:nvSpPr>
          <p:spPr>
            <a:xfrm>
              <a:off x="2846903" y="3516458"/>
              <a:ext cx="278098" cy="175180"/>
            </a:xfrm>
            <a:custGeom>
              <a:avLst/>
              <a:gdLst/>
              <a:ahLst/>
              <a:cxnLst/>
              <a:rect l="l" t="t" r="r" b="b"/>
              <a:pathLst>
                <a:path w="2540" h="1600" extrusionOk="0">
                  <a:moveTo>
                    <a:pt x="1256" y="0"/>
                  </a:moveTo>
                  <a:cubicBezTo>
                    <a:pt x="698" y="0"/>
                    <a:pt x="1" y="233"/>
                    <a:pt x="1" y="791"/>
                  </a:cubicBezTo>
                  <a:cubicBezTo>
                    <a:pt x="1" y="1349"/>
                    <a:pt x="661" y="1600"/>
                    <a:pt x="1256" y="1600"/>
                  </a:cubicBezTo>
                  <a:cubicBezTo>
                    <a:pt x="1851" y="1600"/>
                    <a:pt x="2539" y="1349"/>
                    <a:pt x="2539" y="791"/>
                  </a:cubicBezTo>
                  <a:cubicBezTo>
                    <a:pt x="2539" y="22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3" name="Google Shape;883;p30"/>
            <p:cNvSpPr/>
            <p:nvPr/>
          </p:nvSpPr>
          <p:spPr>
            <a:xfrm>
              <a:off x="2862231" y="3523575"/>
              <a:ext cx="246456" cy="155910"/>
            </a:xfrm>
            <a:custGeom>
              <a:avLst/>
              <a:gdLst/>
              <a:ahLst/>
              <a:cxnLst/>
              <a:rect l="l" t="t" r="r" b="b"/>
              <a:pathLst>
                <a:path w="2251" h="1424" extrusionOk="0">
                  <a:moveTo>
                    <a:pt x="1116" y="0"/>
                  </a:moveTo>
                  <a:cubicBezTo>
                    <a:pt x="623" y="0"/>
                    <a:pt x="0" y="205"/>
                    <a:pt x="0" y="698"/>
                  </a:cubicBezTo>
                  <a:cubicBezTo>
                    <a:pt x="0" y="1200"/>
                    <a:pt x="595" y="1423"/>
                    <a:pt x="1116" y="1423"/>
                  </a:cubicBezTo>
                  <a:cubicBezTo>
                    <a:pt x="1646" y="1423"/>
                    <a:pt x="2250" y="1200"/>
                    <a:pt x="2250" y="707"/>
                  </a:cubicBezTo>
                  <a:cubicBezTo>
                    <a:pt x="2250" y="205"/>
                    <a:pt x="1627" y="0"/>
                    <a:pt x="11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4" name="Google Shape;884;p30"/>
            <p:cNvSpPr/>
            <p:nvPr/>
          </p:nvSpPr>
          <p:spPr>
            <a:xfrm>
              <a:off x="2862231" y="3523575"/>
              <a:ext cx="246456" cy="85619"/>
            </a:xfrm>
            <a:custGeom>
              <a:avLst/>
              <a:gdLst/>
              <a:ahLst/>
              <a:cxnLst/>
              <a:rect l="l" t="t" r="r" b="b"/>
              <a:pathLst>
                <a:path w="2251" h="782" extrusionOk="0">
                  <a:moveTo>
                    <a:pt x="1116" y="0"/>
                  </a:moveTo>
                  <a:cubicBezTo>
                    <a:pt x="604" y="0"/>
                    <a:pt x="0" y="205"/>
                    <a:pt x="0" y="698"/>
                  </a:cubicBezTo>
                  <a:lnTo>
                    <a:pt x="0" y="772"/>
                  </a:lnTo>
                  <a:cubicBezTo>
                    <a:pt x="65" y="335"/>
                    <a:pt x="651" y="140"/>
                    <a:pt x="1116" y="140"/>
                  </a:cubicBezTo>
                  <a:cubicBezTo>
                    <a:pt x="1600" y="140"/>
                    <a:pt x="2185" y="335"/>
                    <a:pt x="2250" y="782"/>
                  </a:cubicBezTo>
                  <a:cubicBezTo>
                    <a:pt x="2250" y="754"/>
                    <a:pt x="2250" y="726"/>
                    <a:pt x="2250" y="707"/>
                  </a:cubicBezTo>
                  <a:cubicBezTo>
                    <a:pt x="2250" y="214"/>
                    <a:pt x="161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5" name="Google Shape;885;p30"/>
            <p:cNvSpPr/>
            <p:nvPr/>
          </p:nvSpPr>
          <p:spPr>
            <a:xfrm>
              <a:off x="2900880" y="3558173"/>
              <a:ext cx="172114" cy="108174"/>
            </a:xfrm>
            <a:custGeom>
              <a:avLst/>
              <a:gdLst/>
              <a:ahLst/>
              <a:cxnLst/>
              <a:rect l="l" t="t" r="r" b="b"/>
              <a:pathLst>
                <a:path w="1572" h="988" extrusionOk="0">
                  <a:moveTo>
                    <a:pt x="1339" y="624"/>
                  </a:moveTo>
                  <a:lnTo>
                    <a:pt x="1339" y="624"/>
                  </a:lnTo>
                  <a:cubicBezTo>
                    <a:pt x="1367" y="633"/>
                    <a:pt x="1395" y="633"/>
                    <a:pt x="1432" y="633"/>
                  </a:cubicBezTo>
                  <a:lnTo>
                    <a:pt x="1405" y="661"/>
                  </a:lnTo>
                  <a:cubicBezTo>
                    <a:pt x="1386" y="642"/>
                    <a:pt x="1358" y="633"/>
                    <a:pt x="1339" y="624"/>
                  </a:cubicBezTo>
                  <a:close/>
                  <a:moveTo>
                    <a:pt x="940" y="689"/>
                  </a:moveTo>
                  <a:lnTo>
                    <a:pt x="949" y="698"/>
                  </a:lnTo>
                  <a:lnTo>
                    <a:pt x="940" y="707"/>
                  </a:lnTo>
                  <a:cubicBezTo>
                    <a:pt x="940" y="698"/>
                    <a:pt x="940" y="698"/>
                    <a:pt x="940" y="689"/>
                  </a:cubicBezTo>
                  <a:close/>
                  <a:moveTo>
                    <a:pt x="828" y="1"/>
                  </a:moveTo>
                  <a:cubicBezTo>
                    <a:pt x="779" y="1"/>
                    <a:pt x="732" y="13"/>
                    <a:pt x="689" y="38"/>
                  </a:cubicBezTo>
                  <a:lnTo>
                    <a:pt x="633" y="56"/>
                  </a:lnTo>
                  <a:lnTo>
                    <a:pt x="633" y="149"/>
                  </a:lnTo>
                  <a:cubicBezTo>
                    <a:pt x="623" y="205"/>
                    <a:pt x="633" y="252"/>
                    <a:pt x="661" y="298"/>
                  </a:cubicBezTo>
                  <a:cubicBezTo>
                    <a:pt x="586" y="224"/>
                    <a:pt x="493" y="177"/>
                    <a:pt x="391" y="149"/>
                  </a:cubicBezTo>
                  <a:cubicBezTo>
                    <a:pt x="369" y="143"/>
                    <a:pt x="347" y="140"/>
                    <a:pt x="323" y="140"/>
                  </a:cubicBezTo>
                  <a:cubicBezTo>
                    <a:pt x="277" y="140"/>
                    <a:pt x="230" y="152"/>
                    <a:pt x="186" y="177"/>
                  </a:cubicBezTo>
                  <a:lnTo>
                    <a:pt x="131" y="131"/>
                  </a:lnTo>
                  <a:lnTo>
                    <a:pt x="131" y="252"/>
                  </a:lnTo>
                  <a:cubicBezTo>
                    <a:pt x="131" y="298"/>
                    <a:pt x="177" y="345"/>
                    <a:pt x="251" y="363"/>
                  </a:cubicBezTo>
                  <a:cubicBezTo>
                    <a:pt x="228" y="360"/>
                    <a:pt x="204" y="358"/>
                    <a:pt x="180" y="358"/>
                  </a:cubicBezTo>
                  <a:cubicBezTo>
                    <a:pt x="140" y="358"/>
                    <a:pt x="101" y="364"/>
                    <a:pt x="65" y="382"/>
                  </a:cubicBezTo>
                  <a:lnTo>
                    <a:pt x="0" y="345"/>
                  </a:lnTo>
                  <a:lnTo>
                    <a:pt x="0" y="466"/>
                  </a:lnTo>
                  <a:cubicBezTo>
                    <a:pt x="0" y="512"/>
                    <a:pt x="38" y="559"/>
                    <a:pt x="112" y="577"/>
                  </a:cubicBezTo>
                  <a:cubicBezTo>
                    <a:pt x="172" y="591"/>
                    <a:pt x="233" y="598"/>
                    <a:pt x="293" y="598"/>
                  </a:cubicBezTo>
                  <a:cubicBezTo>
                    <a:pt x="354" y="598"/>
                    <a:pt x="414" y="591"/>
                    <a:pt x="475" y="577"/>
                  </a:cubicBezTo>
                  <a:lnTo>
                    <a:pt x="475" y="577"/>
                  </a:lnTo>
                  <a:cubicBezTo>
                    <a:pt x="410" y="605"/>
                    <a:pt x="344" y="642"/>
                    <a:pt x="279" y="689"/>
                  </a:cubicBezTo>
                  <a:lnTo>
                    <a:pt x="224" y="661"/>
                  </a:lnTo>
                  <a:lnTo>
                    <a:pt x="224" y="772"/>
                  </a:lnTo>
                  <a:cubicBezTo>
                    <a:pt x="224" y="828"/>
                    <a:pt x="261" y="875"/>
                    <a:pt x="335" y="893"/>
                  </a:cubicBezTo>
                  <a:cubicBezTo>
                    <a:pt x="359" y="901"/>
                    <a:pt x="384" y="904"/>
                    <a:pt x="407" y="904"/>
                  </a:cubicBezTo>
                  <a:cubicBezTo>
                    <a:pt x="474" y="904"/>
                    <a:pt x="536" y="876"/>
                    <a:pt x="577" y="828"/>
                  </a:cubicBezTo>
                  <a:lnTo>
                    <a:pt x="577" y="828"/>
                  </a:lnTo>
                  <a:cubicBezTo>
                    <a:pt x="540" y="884"/>
                    <a:pt x="586" y="949"/>
                    <a:pt x="679" y="977"/>
                  </a:cubicBezTo>
                  <a:cubicBezTo>
                    <a:pt x="704" y="984"/>
                    <a:pt x="728" y="988"/>
                    <a:pt x="752" y="988"/>
                  </a:cubicBezTo>
                  <a:cubicBezTo>
                    <a:pt x="818" y="988"/>
                    <a:pt x="880" y="960"/>
                    <a:pt x="921" y="912"/>
                  </a:cubicBezTo>
                  <a:cubicBezTo>
                    <a:pt x="940" y="884"/>
                    <a:pt x="949" y="856"/>
                    <a:pt x="949" y="828"/>
                  </a:cubicBezTo>
                  <a:cubicBezTo>
                    <a:pt x="949" y="819"/>
                    <a:pt x="949" y="800"/>
                    <a:pt x="949" y="791"/>
                  </a:cubicBezTo>
                  <a:lnTo>
                    <a:pt x="949" y="717"/>
                  </a:lnTo>
                  <a:cubicBezTo>
                    <a:pt x="1023" y="782"/>
                    <a:pt x="1107" y="819"/>
                    <a:pt x="1191" y="847"/>
                  </a:cubicBezTo>
                  <a:cubicBezTo>
                    <a:pt x="1213" y="851"/>
                    <a:pt x="1235" y="854"/>
                    <a:pt x="1256" y="854"/>
                  </a:cubicBezTo>
                  <a:cubicBezTo>
                    <a:pt x="1326" y="854"/>
                    <a:pt x="1390" y="829"/>
                    <a:pt x="1432" y="772"/>
                  </a:cubicBezTo>
                  <a:cubicBezTo>
                    <a:pt x="1442" y="763"/>
                    <a:pt x="1442" y="754"/>
                    <a:pt x="1442" y="735"/>
                  </a:cubicBezTo>
                  <a:lnTo>
                    <a:pt x="1442" y="633"/>
                  </a:lnTo>
                  <a:cubicBezTo>
                    <a:pt x="1488" y="633"/>
                    <a:pt x="1535" y="605"/>
                    <a:pt x="1563" y="568"/>
                  </a:cubicBezTo>
                  <a:cubicBezTo>
                    <a:pt x="1572" y="559"/>
                    <a:pt x="1572" y="540"/>
                    <a:pt x="1572" y="531"/>
                  </a:cubicBezTo>
                  <a:lnTo>
                    <a:pt x="1572" y="400"/>
                  </a:lnTo>
                  <a:lnTo>
                    <a:pt x="1535" y="438"/>
                  </a:lnTo>
                  <a:cubicBezTo>
                    <a:pt x="1516" y="428"/>
                    <a:pt x="1498" y="419"/>
                    <a:pt x="1470" y="410"/>
                  </a:cubicBezTo>
                  <a:cubicBezTo>
                    <a:pt x="1409" y="400"/>
                    <a:pt x="1349" y="396"/>
                    <a:pt x="1288" y="396"/>
                  </a:cubicBezTo>
                  <a:cubicBezTo>
                    <a:pt x="1228" y="396"/>
                    <a:pt x="1167" y="400"/>
                    <a:pt x="1107" y="410"/>
                  </a:cubicBezTo>
                  <a:cubicBezTo>
                    <a:pt x="1200" y="382"/>
                    <a:pt x="1293" y="326"/>
                    <a:pt x="1349" y="242"/>
                  </a:cubicBezTo>
                  <a:cubicBezTo>
                    <a:pt x="1358" y="233"/>
                    <a:pt x="1367" y="214"/>
                    <a:pt x="1367" y="196"/>
                  </a:cubicBezTo>
                  <a:lnTo>
                    <a:pt x="1367" y="84"/>
                  </a:lnTo>
                  <a:lnTo>
                    <a:pt x="1321" y="121"/>
                  </a:lnTo>
                  <a:cubicBezTo>
                    <a:pt x="1302" y="112"/>
                    <a:pt x="1274" y="103"/>
                    <a:pt x="1247" y="94"/>
                  </a:cubicBezTo>
                  <a:cubicBezTo>
                    <a:pt x="1225" y="86"/>
                    <a:pt x="1202" y="83"/>
                    <a:pt x="1180" y="83"/>
                  </a:cubicBezTo>
                  <a:cubicBezTo>
                    <a:pt x="1116" y="83"/>
                    <a:pt x="1053" y="111"/>
                    <a:pt x="1005" y="159"/>
                  </a:cubicBezTo>
                  <a:cubicBezTo>
                    <a:pt x="1042" y="94"/>
                    <a:pt x="995" y="28"/>
                    <a:pt x="902" y="10"/>
                  </a:cubicBezTo>
                  <a:cubicBezTo>
                    <a:pt x="878" y="4"/>
                    <a:pt x="853" y="1"/>
                    <a:pt x="828"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6" name="Google Shape;886;p30"/>
            <p:cNvSpPr/>
            <p:nvPr/>
          </p:nvSpPr>
          <p:spPr>
            <a:xfrm>
              <a:off x="2897815" y="3544816"/>
              <a:ext cx="179341" cy="109159"/>
            </a:xfrm>
            <a:custGeom>
              <a:avLst/>
              <a:gdLst/>
              <a:ahLst/>
              <a:cxnLst/>
              <a:rect l="l" t="t" r="r" b="b"/>
              <a:pathLst>
                <a:path w="1638" h="997" extrusionOk="0">
                  <a:moveTo>
                    <a:pt x="854" y="0"/>
                  </a:moveTo>
                  <a:cubicBezTo>
                    <a:pt x="791" y="0"/>
                    <a:pt x="727" y="28"/>
                    <a:pt x="679" y="76"/>
                  </a:cubicBezTo>
                  <a:cubicBezTo>
                    <a:pt x="642" y="150"/>
                    <a:pt x="642" y="234"/>
                    <a:pt x="679" y="299"/>
                  </a:cubicBezTo>
                  <a:cubicBezTo>
                    <a:pt x="614" y="225"/>
                    <a:pt x="521" y="178"/>
                    <a:pt x="419" y="150"/>
                  </a:cubicBezTo>
                  <a:cubicBezTo>
                    <a:pt x="395" y="143"/>
                    <a:pt x="370" y="140"/>
                    <a:pt x="347" y="140"/>
                  </a:cubicBezTo>
                  <a:cubicBezTo>
                    <a:pt x="280" y="140"/>
                    <a:pt x="218" y="167"/>
                    <a:pt x="177" y="216"/>
                  </a:cubicBezTo>
                  <a:cubicBezTo>
                    <a:pt x="143" y="266"/>
                    <a:pt x="179" y="332"/>
                    <a:pt x="255" y="358"/>
                  </a:cubicBezTo>
                  <a:lnTo>
                    <a:pt x="255" y="358"/>
                  </a:lnTo>
                  <a:cubicBezTo>
                    <a:pt x="241" y="355"/>
                    <a:pt x="227" y="354"/>
                    <a:pt x="213" y="354"/>
                  </a:cubicBezTo>
                  <a:cubicBezTo>
                    <a:pt x="149" y="354"/>
                    <a:pt x="86" y="381"/>
                    <a:pt x="38" y="429"/>
                  </a:cubicBezTo>
                  <a:cubicBezTo>
                    <a:pt x="1" y="485"/>
                    <a:pt x="47" y="560"/>
                    <a:pt x="149" y="578"/>
                  </a:cubicBezTo>
                  <a:cubicBezTo>
                    <a:pt x="205" y="592"/>
                    <a:pt x="266" y="599"/>
                    <a:pt x="327" y="599"/>
                  </a:cubicBezTo>
                  <a:cubicBezTo>
                    <a:pt x="389" y="599"/>
                    <a:pt x="452" y="592"/>
                    <a:pt x="512" y="578"/>
                  </a:cubicBezTo>
                  <a:lnTo>
                    <a:pt x="512" y="578"/>
                  </a:lnTo>
                  <a:cubicBezTo>
                    <a:pt x="410" y="606"/>
                    <a:pt x="326" y="671"/>
                    <a:pt x="261" y="746"/>
                  </a:cubicBezTo>
                  <a:cubicBezTo>
                    <a:pt x="224" y="801"/>
                    <a:pt x="279" y="876"/>
                    <a:pt x="372" y="894"/>
                  </a:cubicBezTo>
                  <a:cubicBezTo>
                    <a:pt x="394" y="902"/>
                    <a:pt x="417" y="905"/>
                    <a:pt x="439" y="905"/>
                  </a:cubicBezTo>
                  <a:cubicBezTo>
                    <a:pt x="503" y="905"/>
                    <a:pt x="566" y="877"/>
                    <a:pt x="614" y="829"/>
                  </a:cubicBezTo>
                  <a:lnTo>
                    <a:pt x="614" y="829"/>
                  </a:lnTo>
                  <a:cubicBezTo>
                    <a:pt x="577" y="885"/>
                    <a:pt x="624" y="950"/>
                    <a:pt x="717" y="978"/>
                  </a:cubicBezTo>
                  <a:cubicBezTo>
                    <a:pt x="744" y="991"/>
                    <a:pt x="771" y="997"/>
                    <a:pt x="798" y="997"/>
                  </a:cubicBezTo>
                  <a:cubicBezTo>
                    <a:pt x="941" y="997"/>
                    <a:pt x="1053" y="823"/>
                    <a:pt x="958" y="690"/>
                  </a:cubicBezTo>
                  <a:lnTo>
                    <a:pt x="958" y="690"/>
                  </a:lnTo>
                  <a:cubicBezTo>
                    <a:pt x="1033" y="764"/>
                    <a:pt x="1126" y="811"/>
                    <a:pt x="1228" y="839"/>
                  </a:cubicBezTo>
                  <a:cubicBezTo>
                    <a:pt x="1250" y="846"/>
                    <a:pt x="1272" y="849"/>
                    <a:pt x="1295" y="849"/>
                  </a:cubicBezTo>
                  <a:cubicBezTo>
                    <a:pt x="1358" y="849"/>
                    <a:pt x="1422" y="822"/>
                    <a:pt x="1470" y="774"/>
                  </a:cubicBezTo>
                  <a:cubicBezTo>
                    <a:pt x="1504" y="723"/>
                    <a:pt x="1468" y="657"/>
                    <a:pt x="1385" y="631"/>
                  </a:cubicBezTo>
                  <a:lnTo>
                    <a:pt x="1385" y="631"/>
                  </a:lnTo>
                  <a:cubicBezTo>
                    <a:pt x="1400" y="634"/>
                    <a:pt x="1416" y="635"/>
                    <a:pt x="1430" y="635"/>
                  </a:cubicBezTo>
                  <a:cubicBezTo>
                    <a:pt x="1497" y="635"/>
                    <a:pt x="1559" y="608"/>
                    <a:pt x="1600" y="560"/>
                  </a:cubicBezTo>
                  <a:cubicBezTo>
                    <a:pt x="1637" y="504"/>
                    <a:pt x="1591" y="439"/>
                    <a:pt x="1498" y="411"/>
                  </a:cubicBezTo>
                  <a:cubicBezTo>
                    <a:pt x="1437" y="397"/>
                    <a:pt x="1374" y="390"/>
                    <a:pt x="1313" y="390"/>
                  </a:cubicBezTo>
                  <a:cubicBezTo>
                    <a:pt x="1251" y="390"/>
                    <a:pt x="1191" y="397"/>
                    <a:pt x="1135" y="411"/>
                  </a:cubicBezTo>
                  <a:cubicBezTo>
                    <a:pt x="1228" y="383"/>
                    <a:pt x="1312" y="327"/>
                    <a:pt x="1377" y="243"/>
                  </a:cubicBezTo>
                  <a:cubicBezTo>
                    <a:pt x="1414" y="188"/>
                    <a:pt x="1367" y="123"/>
                    <a:pt x="1265" y="95"/>
                  </a:cubicBezTo>
                  <a:cubicBezTo>
                    <a:pt x="1243" y="87"/>
                    <a:pt x="1221" y="84"/>
                    <a:pt x="1198" y="84"/>
                  </a:cubicBezTo>
                  <a:cubicBezTo>
                    <a:pt x="1135" y="84"/>
                    <a:pt x="1074" y="112"/>
                    <a:pt x="1033" y="160"/>
                  </a:cubicBezTo>
                  <a:cubicBezTo>
                    <a:pt x="1070" y="104"/>
                    <a:pt x="1023" y="39"/>
                    <a:pt x="921" y="11"/>
                  </a:cubicBezTo>
                  <a:cubicBezTo>
                    <a:pt x="899" y="4"/>
                    <a:pt x="877" y="0"/>
                    <a:pt x="8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7" name="Google Shape;887;p30"/>
            <p:cNvSpPr/>
            <p:nvPr/>
          </p:nvSpPr>
          <p:spPr>
            <a:xfrm>
              <a:off x="2650372" y="3701712"/>
              <a:ext cx="277113" cy="129414"/>
            </a:xfrm>
            <a:custGeom>
              <a:avLst/>
              <a:gdLst/>
              <a:ahLst/>
              <a:cxnLst/>
              <a:rect l="l" t="t" r="r" b="b"/>
              <a:pathLst>
                <a:path w="2531" h="1182" extrusionOk="0">
                  <a:moveTo>
                    <a:pt x="1" y="1"/>
                  </a:moveTo>
                  <a:lnTo>
                    <a:pt x="1" y="373"/>
                  </a:lnTo>
                  <a:cubicBezTo>
                    <a:pt x="1" y="931"/>
                    <a:pt x="661" y="1182"/>
                    <a:pt x="1256" y="1182"/>
                  </a:cubicBezTo>
                  <a:cubicBezTo>
                    <a:pt x="1851" y="1182"/>
                    <a:pt x="2530" y="931"/>
                    <a:pt x="2530" y="373"/>
                  </a:cubicBezTo>
                  <a:lnTo>
                    <a:pt x="253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8" name="Google Shape;888;p30"/>
            <p:cNvSpPr/>
            <p:nvPr/>
          </p:nvSpPr>
          <p:spPr>
            <a:xfrm>
              <a:off x="2649386" y="3615217"/>
              <a:ext cx="278098" cy="176275"/>
            </a:xfrm>
            <a:custGeom>
              <a:avLst/>
              <a:gdLst/>
              <a:ahLst/>
              <a:cxnLst/>
              <a:rect l="l" t="t" r="r" b="b"/>
              <a:pathLst>
                <a:path w="2540" h="1610" extrusionOk="0">
                  <a:moveTo>
                    <a:pt x="1256" y="0"/>
                  </a:moveTo>
                  <a:cubicBezTo>
                    <a:pt x="707" y="0"/>
                    <a:pt x="0" y="233"/>
                    <a:pt x="0" y="791"/>
                  </a:cubicBezTo>
                  <a:cubicBezTo>
                    <a:pt x="0" y="1358"/>
                    <a:pt x="670" y="1609"/>
                    <a:pt x="1265" y="1609"/>
                  </a:cubicBezTo>
                  <a:cubicBezTo>
                    <a:pt x="1860" y="1609"/>
                    <a:pt x="2539" y="1358"/>
                    <a:pt x="2539" y="791"/>
                  </a:cubicBezTo>
                  <a:cubicBezTo>
                    <a:pt x="2539" y="233"/>
                    <a:pt x="1832"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9" name="Google Shape;889;p30"/>
            <p:cNvSpPr/>
            <p:nvPr/>
          </p:nvSpPr>
          <p:spPr>
            <a:xfrm>
              <a:off x="2665700" y="3622334"/>
              <a:ext cx="246456" cy="155910"/>
            </a:xfrm>
            <a:custGeom>
              <a:avLst/>
              <a:gdLst/>
              <a:ahLst/>
              <a:cxnLst/>
              <a:rect l="l" t="t" r="r" b="b"/>
              <a:pathLst>
                <a:path w="2251" h="1424" extrusionOk="0">
                  <a:moveTo>
                    <a:pt x="1107" y="0"/>
                  </a:moveTo>
                  <a:cubicBezTo>
                    <a:pt x="623" y="0"/>
                    <a:pt x="0" y="205"/>
                    <a:pt x="0" y="707"/>
                  </a:cubicBezTo>
                  <a:cubicBezTo>
                    <a:pt x="0" y="1200"/>
                    <a:pt x="586" y="1423"/>
                    <a:pt x="1116" y="1423"/>
                  </a:cubicBezTo>
                  <a:cubicBezTo>
                    <a:pt x="1646" y="1423"/>
                    <a:pt x="2251" y="1200"/>
                    <a:pt x="2251" y="707"/>
                  </a:cubicBezTo>
                  <a:cubicBezTo>
                    <a:pt x="2251" y="214"/>
                    <a:pt x="1618" y="0"/>
                    <a:pt x="110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p30"/>
            <p:cNvSpPr/>
            <p:nvPr/>
          </p:nvSpPr>
          <p:spPr>
            <a:xfrm>
              <a:off x="2664605" y="3622334"/>
              <a:ext cx="246566" cy="85619"/>
            </a:xfrm>
            <a:custGeom>
              <a:avLst/>
              <a:gdLst/>
              <a:ahLst/>
              <a:cxnLst/>
              <a:rect l="l" t="t" r="r" b="b"/>
              <a:pathLst>
                <a:path w="2252" h="782" extrusionOk="0">
                  <a:moveTo>
                    <a:pt x="1117" y="0"/>
                  </a:moveTo>
                  <a:cubicBezTo>
                    <a:pt x="605" y="0"/>
                    <a:pt x="1" y="205"/>
                    <a:pt x="1" y="707"/>
                  </a:cubicBezTo>
                  <a:cubicBezTo>
                    <a:pt x="1" y="726"/>
                    <a:pt x="1" y="754"/>
                    <a:pt x="1" y="782"/>
                  </a:cubicBezTo>
                  <a:cubicBezTo>
                    <a:pt x="66" y="335"/>
                    <a:pt x="652" y="140"/>
                    <a:pt x="1117" y="140"/>
                  </a:cubicBezTo>
                  <a:cubicBezTo>
                    <a:pt x="1600" y="140"/>
                    <a:pt x="2196" y="335"/>
                    <a:pt x="2251" y="782"/>
                  </a:cubicBezTo>
                  <a:cubicBezTo>
                    <a:pt x="2251" y="754"/>
                    <a:pt x="2251" y="735"/>
                    <a:pt x="2251" y="707"/>
                  </a:cubicBezTo>
                  <a:cubicBezTo>
                    <a:pt x="2251" y="214"/>
                    <a:pt x="1619" y="0"/>
                    <a:pt x="1117"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1" name="Google Shape;891;p30"/>
            <p:cNvSpPr/>
            <p:nvPr/>
          </p:nvSpPr>
          <p:spPr>
            <a:xfrm>
              <a:off x="2703364" y="3656932"/>
              <a:ext cx="172114" cy="108174"/>
            </a:xfrm>
            <a:custGeom>
              <a:avLst/>
              <a:gdLst/>
              <a:ahLst/>
              <a:cxnLst/>
              <a:rect l="l" t="t" r="r" b="b"/>
              <a:pathLst>
                <a:path w="1572" h="988" extrusionOk="0">
                  <a:moveTo>
                    <a:pt x="1339" y="633"/>
                  </a:moveTo>
                  <a:cubicBezTo>
                    <a:pt x="1358" y="633"/>
                    <a:pt x="1377" y="637"/>
                    <a:pt x="1398" y="637"/>
                  </a:cubicBezTo>
                  <a:cubicBezTo>
                    <a:pt x="1409" y="637"/>
                    <a:pt x="1420" y="636"/>
                    <a:pt x="1432" y="633"/>
                  </a:cubicBezTo>
                  <a:lnTo>
                    <a:pt x="1432" y="633"/>
                  </a:lnTo>
                  <a:lnTo>
                    <a:pt x="1405" y="661"/>
                  </a:lnTo>
                  <a:cubicBezTo>
                    <a:pt x="1386" y="642"/>
                    <a:pt x="1358" y="633"/>
                    <a:pt x="1339" y="633"/>
                  </a:cubicBezTo>
                  <a:close/>
                  <a:moveTo>
                    <a:pt x="940" y="689"/>
                  </a:moveTo>
                  <a:lnTo>
                    <a:pt x="949" y="707"/>
                  </a:lnTo>
                  <a:lnTo>
                    <a:pt x="940" y="707"/>
                  </a:lnTo>
                  <a:lnTo>
                    <a:pt x="940" y="689"/>
                  </a:lnTo>
                  <a:close/>
                  <a:moveTo>
                    <a:pt x="832" y="1"/>
                  </a:moveTo>
                  <a:cubicBezTo>
                    <a:pt x="782" y="1"/>
                    <a:pt x="733" y="15"/>
                    <a:pt x="688" y="47"/>
                  </a:cubicBezTo>
                  <a:lnTo>
                    <a:pt x="633" y="56"/>
                  </a:lnTo>
                  <a:lnTo>
                    <a:pt x="633" y="149"/>
                  </a:lnTo>
                  <a:cubicBezTo>
                    <a:pt x="623" y="205"/>
                    <a:pt x="633" y="252"/>
                    <a:pt x="651" y="298"/>
                  </a:cubicBezTo>
                  <a:cubicBezTo>
                    <a:pt x="586" y="224"/>
                    <a:pt x="484" y="177"/>
                    <a:pt x="382" y="149"/>
                  </a:cubicBezTo>
                  <a:cubicBezTo>
                    <a:pt x="360" y="143"/>
                    <a:pt x="338" y="140"/>
                    <a:pt x="317" y="140"/>
                  </a:cubicBezTo>
                  <a:cubicBezTo>
                    <a:pt x="273" y="140"/>
                    <a:pt x="230" y="152"/>
                    <a:pt x="186" y="177"/>
                  </a:cubicBezTo>
                  <a:lnTo>
                    <a:pt x="131" y="131"/>
                  </a:lnTo>
                  <a:lnTo>
                    <a:pt x="131" y="252"/>
                  </a:lnTo>
                  <a:cubicBezTo>
                    <a:pt x="131" y="307"/>
                    <a:pt x="177" y="345"/>
                    <a:pt x="251" y="363"/>
                  </a:cubicBezTo>
                  <a:cubicBezTo>
                    <a:pt x="228" y="360"/>
                    <a:pt x="204" y="358"/>
                    <a:pt x="180" y="358"/>
                  </a:cubicBezTo>
                  <a:cubicBezTo>
                    <a:pt x="139" y="358"/>
                    <a:pt x="97" y="364"/>
                    <a:pt x="56" y="382"/>
                  </a:cubicBezTo>
                  <a:lnTo>
                    <a:pt x="0" y="345"/>
                  </a:lnTo>
                  <a:lnTo>
                    <a:pt x="0" y="475"/>
                  </a:lnTo>
                  <a:cubicBezTo>
                    <a:pt x="0" y="521"/>
                    <a:pt x="38" y="559"/>
                    <a:pt x="112" y="577"/>
                  </a:cubicBezTo>
                  <a:cubicBezTo>
                    <a:pt x="172" y="591"/>
                    <a:pt x="233" y="598"/>
                    <a:pt x="293" y="598"/>
                  </a:cubicBezTo>
                  <a:cubicBezTo>
                    <a:pt x="354" y="598"/>
                    <a:pt x="414" y="591"/>
                    <a:pt x="475" y="577"/>
                  </a:cubicBezTo>
                  <a:lnTo>
                    <a:pt x="475" y="577"/>
                  </a:lnTo>
                  <a:cubicBezTo>
                    <a:pt x="400" y="605"/>
                    <a:pt x="344" y="642"/>
                    <a:pt x="279" y="689"/>
                  </a:cubicBezTo>
                  <a:lnTo>
                    <a:pt x="224" y="661"/>
                  </a:lnTo>
                  <a:lnTo>
                    <a:pt x="224" y="782"/>
                  </a:lnTo>
                  <a:cubicBezTo>
                    <a:pt x="224" y="828"/>
                    <a:pt x="261" y="875"/>
                    <a:pt x="335" y="893"/>
                  </a:cubicBezTo>
                  <a:cubicBezTo>
                    <a:pt x="357" y="901"/>
                    <a:pt x="380" y="904"/>
                    <a:pt x="402" y="904"/>
                  </a:cubicBezTo>
                  <a:cubicBezTo>
                    <a:pt x="466" y="904"/>
                    <a:pt x="529" y="876"/>
                    <a:pt x="577" y="828"/>
                  </a:cubicBezTo>
                  <a:lnTo>
                    <a:pt x="577" y="828"/>
                  </a:lnTo>
                  <a:cubicBezTo>
                    <a:pt x="540" y="893"/>
                    <a:pt x="586" y="958"/>
                    <a:pt x="679" y="977"/>
                  </a:cubicBezTo>
                  <a:cubicBezTo>
                    <a:pt x="703" y="984"/>
                    <a:pt x="728" y="988"/>
                    <a:pt x="751" y="988"/>
                  </a:cubicBezTo>
                  <a:cubicBezTo>
                    <a:pt x="818" y="988"/>
                    <a:pt x="880" y="960"/>
                    <a:pt x="921" y="912"/>
                  </a:cubicBezTo>
                  <a:cubicBezTo>
                    <a:pt x="940" y="884"/>
                    <a:pt x="949" y="856"/>
                    <a:pt x="949" y="828"/>
                  </a:cubicBezTo>
                  <a:lnTo>
                    <a:pt x="949" y="717"/>
                  </a:lnTo>
                  <a:cubicBezTo>
                    <a:pt x="1023" y="772"/>
                    <a:pt x="1098" y="819"/>
                    <a:pt x="1191" y="838"/>
                  </a:cubicBezTo>
                  <a:cubicBezTo>
                    <a:pt x="1213" y="845"/>
                    <a:pt x="1235" y="848"/>
                    <a:pt x="1258" y="848"/>
                  </a:cubicBezTo>
                  <a:cubicBezTo>
                    <a:pt x="1321" y="848"/>
                    <a:pt x="1384" y="821"/>
                    <a:pt x="1432" y="772"/>
                  </a:cubicBezTo>
                  <a:cubicBezTo>
                    <a:pt x="1442" y="763"/>
                    <a:pt x="1442" y="745"/>
                    <a:pt x="1442" y="735"/>
                  </a:cubicBezTo>
                  <a:lnTo>
                    <a:pt x="1442" y="633"/>
                  </a:lnTo>
                  <a:cubicBezTo>
                    <a:pt x="1488" y="624"/>
                    <a:pt x="1535" y="596"/>
                    <a:pt x="1563" y="559"/>
                  </a:cubicBezTo>
                  <a:cubicBezTo>
                    <a:pt x="1572" y="549"/>
                    <a:pt x="1572" y="540"/>
                    <a:pt x="1572" y="531"/>
                  </a:cubicBezTo>
                  <a:lnTo>
                    <a:pt x="1572" y="400"/>
                  </a:lnTo>
                  <a:lnTo>
                    <a:pt x="1535" y="438"/>
                  </a:lnTo>
                  <a:cubicBezTo>
                    <a:pt x="1516" y="428"/>
                    <a:pt x="1498" y="419"/>
                    <a:pt x="1470" y="419"/>
                  </a:cubicBezTo>
                  <a:cubicBezTo>
                    <a:pt x="1409" y="405"/>
                    <a:pt x="1349" y="398"/>
                    <a:pt x="1288" y="398"/>
                  </a:cubicBezTo>
                  <a:cubicBezTo>
                    <a:pt x="1228" y="398"/>
                    <a:pt x="1167" y="405"/>
                    <a:pt x="1107" y="419"/>
                  </a:cubicBezTo>
                  <a:cubicBezTo>
                    <a:pt x="1200" y="382"/>
                    <a:pt x="1293" y="326"/>
                    <a:pt x="1349" y="252"/>
                  </a:cubicBezTo>
                  <a:cubicBezTo>
                    <a:pt x="1358" y="233"/>
                    <a:pt x="1367" y="214"/>
                    <a:pt x="1367" y="196"/>
                  </a:cubicBezTo>
                  <a:lnTo>
                    <a:pt x="1367" y="84"/>
                  </a:lnTo>
                  <a:lnTo>
                    <a:pt x="1321" y="121"/>
                  </a:lnTo>
                  <a:cubicBezTo>
                    <a:pt x="1302" y="112"/>
                    <a:pt x="1274" y="103"/>
                    <a:pt x="1246" y="94"/>
                  </a:cubicBezTo>
                  <a:cubicBezTo>
                    <a:pt x="1225" y="86"/>
                    <a:pt x="1202" y="83"/>
                    <a:pt x="1180" y="83"/>
                  </a:cubicBezTo>
                  <a:cubicBezTo>
                    <a:pt x="1116" y="83"/>
                    <a:pt x="1053" y="111"/>
                    <a:pt x="1005" y="159"/>
                  </a:cubicBezTo>
                  <a:cubicBezTo>
                    <a:pt x="1042" y="103"/>
                    <a:pt x="995" y="28"/>
                    <a:pt x="902" y="10"/>
                  </a:cubicBezTo>
                  <a:cubicBezTo>
                    <a:pt x="879" y="4"/>
                    <a:pt x="855" y="1"/>
                    <a:pt x="832"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2" name="Google Shape;892;p30"/>
            <p:cNvSpPr/>
            <p:nvPr/>
          </p:nvSpPr>
          <p:spPr>
            <a:xfrm>
              <a:off x="2701284" y="3643574"/>
              <a:ext cx="179341" cy="108502"/>
            </a:xfrm>
            <a:custGeom>
              <a:avLst/>
              <a:gdLst/>
              <a:ahLst/>
              <a:cxnLst/>
              <a:rect l="l" t="t" r="r" b="b"/>
              <a:pathLst>
                <a:path w="1638" h="991" extrusionOk="0">
                  <a:moveTo>
                    <a:pt x="854" y="0"/>
                  </a:moveTo>
                  <a:cubicBezTo>
                    <a:pt x="791" y="0"/>
                    <a:pt x="728" y="28"/>
                    <a:pt x="680" y="76"/>
                  </a:cubicBezTo>
                  <a:cubicBezTo>
                    <a:pt x="642" y="150"/>
                    <a:pt x="642" y="234"/>
                    <a:pt x="680" y="309"/>
                  </a:cubicBezTo>
                  <a:cubicBezTo>
                    <a:pt x="605" y="234"/>
                    <a:pt x="512" y="178"/>
                    <a:pt x="410" y="160"/>
                  </a:cubicBezTo>
                  <a:cubicBezTo>
                    <a:pt x="388" y="152"/>
                    <a:pt x="366" y="149"/>
                    <a:pt x="343" y="149"/>
                  </a:cubicBezTo>
                  <a:cubicBezTo>
                    <a:pt x="280" y="149"/>
                    <a:pt x="216" y="177"/>
                    <a:pt x="168" y="225"/>
                  </a:cubicBezTo>
                  <a:cubicBezTo>
                    <a:pt x="132" y="279"/>
                    <a:pt x="175" y="343"/>
                    <a:pt x="273" y="372"/>
                  </a:cubicBezTo>
                  <a:lnTo>
                    <a:pt x="273" y="372"/>
                  </a:lnTo>
                  <a:cubicBezTo>
                    <a:pt x="251" y="366"/>
                    <a:pt x="229" y="363"/>
                    <a:pt x="207" y="363"/>
                  </a:cubicBezTo>
                  <a:cubicBezTo>
                    <a:pt x="141" y="363"/>
                    <a:pt x="79" y="391"/>
                    <a:pt x="38" y="439"/>
                  </a:cubicBezTo>
                  <a:cubicBezTo>
                    <a:pt x="1" y="495"/>
                    <a:pt x="47" y="560"/>
                    <a:pt x="140" y="588"/>
                  </a:cubicBezTo>
                  <a:cubicBezTo>
                    <a:pt x="201" y="597"/>
                    <a:pt x="261" y="602"/>
                    <a:pt x="322" y="602"/>
                  </a:cubicBezTo>
                  <a:cubicBezTo>
                    <a:pt x="382" y="602"/>
                    <a:pt x="442" y="597"/>
                    <a:pt x="503" y="588"/>
                  </a:cubicBezTo>
                  <a:lnTo>
                    <a:pt x="503" y="588"/>
                  </a:lnTo>
                  <a:cubicBezTo>
                    <a:pt x="410" y="615"/>
                    <a:pt x="326" y="671"/>
                    <a:pt x="261" y="746"/>
                  </a:cubicBezTo>
                  <a:cubicBezTo>
                    <a:pt x="224" y="811"/>
                    <a:pt x="270" y="876"/>
                    <a:pt x="363" y="904"/>
                  </a:cubicBezTo>
                  <a:cubicBezTo>
                    <a:pt x="385" y="908"/>
                    <a:pt x="407" y="910"/>
                    <a:pt x="429" y="910"/>
                  </a:cubicBezTo>
                  <a:cubicBezTo>
                    <a:pt x="498" y="910"/>
                    <a:pt x="563" y="886"/>
                    <a:pt x="605" y="829"/>
                  </a:cubicBezTo>
                  <a:lnTo>
                    <a:pt x="605" y="829"/>
                  </a:lnTo>
                  <a:cubicBezTo>
                    <a:pt x="568" y="894"/>
                    <a:pt x="614" y="960"/>
                    <a:pt x="717" y="978"/>
                  </a:cubicBezTo>
                  <a:cubicBezTo>
                    <a:pt x="741" y="986"/>
                    <a:pt x="766" y="990"/>
                    <a:pt x="791" y="990"/>
                  </a:cubicBezTo>
                  <a:cubicBezTo>
                    <a:pt x="852" y="990"/>
                    <a:pt x="910" y="966"/>
                    <a:pt x="949" y="913"/>
                  </a:cubicBezTo>
                  <a:cubicBezTo>
                    <a:pt x="986" y="848"/>
                    <a:pt x="986" y="764"/>
                    <a:pt x="949" y="690"/>
                  </a:cubicBezTo>
                  <a:lnTo>
                    <a:pt x="949" y="690"/>
                  </a:lnTo>
                  <a:cubicBezTo>
                    <a:pt x="1024" y="764"/>
                    <a:pt x="1117" y="820"/>
                    <a:pt x="1219" y="848"/>
                  </a:cubicBezTo>
                  <a:cubicBezTo>
                    <a:pt x="1239" y="852"/>
                    <a:pt x="1260" y="855"/>
                    <a:pt x="1281" y="855"/>
                  </a:cubicBezTo>
                  <a:cubicBezTo>
                    <a:pt x="1346" y="855"/>
                    <a:pt x="1411" y="832"/>
                    <a:pt x="1461" y="783"/>
                  </a:cubicBezTo>
                  <a:cubicBezTo>
                    <a:pt x="1497" y="719"/>
                    <a:pt x="1453" y="655"/>
                    <a:pt x="1364" y="635"/>
                  </a:cubicBezTo>
                  <a:lnTo>
                    <a:pt x="1364" y="635"/>
                  </a:lnTo>
                  <a:cubicBezTo>
                    <a:pt x="1382" y="639"/>
                    <a:pt x="1400" y="641"/>
                    <a:pt x="1419" y="641"/>
                  </a:cubicBezTo>
                  <a:cubicBezTo>
                    <a:pt x="1484" y="641"/>
                    <a:pt x="1550" y="616"/>
                    <a:pt x="1600" y="560"/>
                  </a:cubicBezTo>
                  <a:cubicBezTo>
                    <a:pt x="1637" y="504"/>
                    <a:pt x="1582" y="439"/>
                    <a:pt x="1489" y="411"/>
                  </a:cubicBezTo>
                  <a:cubicBezTo>
                    <a:pt x="1428" y="402"/>
                    <a:pt x="1368" y="397"/>
                    <a:pt x="1307" y="397"/>
                  </a:cubicBezTo>
                  <a:cubicBezTo>
                    <a:pt x="1247" y="397"/>
                    <a:pt x="1186" y="402"/>
                    <a:pt x="1126" y="411"/>
                  </a:cubicBezTo>
                  <a:cubicBezTo>
                    <a:pt x="1219" y="383"/>
                    <a:pt x="1303" y="327"/>
                    <a:pt x="1368" y="243"/>
                  </a:cubicBezTo>
                  <a:cubicBezTo>
                    <a:pt x="1405" y="188"/>
                    <a:pt x="1358" y="123"/>
                    <a:pt x="1265" y="95"/>
                  </a:cubicBezTo>
                  <a:cubicBezTo>
                    <a:pt x="1244" y="87"/>
                    <a:pt x="1221" y="84"/>
                    <a:pt x="1199" y="84"/>
                  </a:cubicBezTo>
                  <a:cubicBezTo>
                    <a:pt x="1135" y="84"/>
                    <a:pt x="1072" y="112"/>
                    <a:pt x="1024" y="160"/>
                  </a:cubicBezTo>
                  <a:cubicBezTo>
                    <a:pt x="1061" y="104"/>
                    <a:pt x="101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3" name="Google Shape;893;p30"/>
            <p:cNvSpPr/>
            <p:nvPr/>
          </p:nvSpPr>
          <p:spPr>
            <a:xfrm>
              <a:off x="2375447" y="3868682"/>
              <a:ext cx="278098" cy="129414"/>
            </a:xfrm>
            <a:custGeom>
              <a:avLst/>
              <a:gdLst/>
              <a:ahLst/>
              <a:cxnLst/>
              <a:rect l="l" t="t" r="r" b="b"/>
              <a:pathLst>
                <a:path w="2540" h="1182" extrusionOk="0">
                  <a:moveTo>
                    <a:pt x="1" y="1"/>
                  </a:moveTo>
                  <a:lnTo>
                    <a:pt x="1" y="373"/>
                  </a:lnTo>
                  <a:cubicBezTo>
                    <a:pt x="1" y="931"/>
                    <a:pt x="671" y="1182"/>
                    <a:pt x="1266" y="1182"/>
                  </a:cubicBezTo>
                  <a:cubicBezTo>
                    <a:pt x="1861" y="1182"/>
                    <a:pt x="2540" y="931"/>
                    <a:pt x="2540" y="373"/>
                  </a:cubicBezTo>
                  <a:lnTo>
                    <a:pt x="254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4" name="Google Shape;894;p30"/>
            <p:cNvSpPr/>
            <p:nvPr/>
          </p:nvSpPr>
          <p:spPr>
            <a:xfrm>
              <a:off x="2375447" y="3783172"/>
              <a:ext cx="278098" cy="176275"/>
            </a:xfrm>
            <a:custGeom>
              <a:avLst/>
              <a:gdLst/>
              <a:ahLst/>
              <a:cxnLst/>
              <a:rect l="l" t="t" r="r" b="b"/>
              <a:pathLst>
                <a:path w="2540" h="1610" extrusionOk="0">
                  <a:moveTo>
                    <a:pt x="1256" y="1"/>
                  </a:moveTo>
                  <a:cubicBezTo>
                    <a:pt x="698" y="1"/>
                    <a:pt x="1" y="233"/>
                    <a:pt x="1" y="791"/>
                  </a:cubicBezTo>
                  <a:cubicBezTo>
                    <a:pt x="1" y="1358"/>
                    <a:pt x="671" y="1609"/>
                    <a:pt x="1266" y="1609"/>
                  </a:cubicBezTo>
                  <a:cubicBezTo>
                    <a:pt x="1852" y="1609"/>
                    <a:pt x="2540" y="1358"/>
                    <a:pt x="2540" y="791"/>
                  </a:cubicBezTo>
                  <a:cubicBezTo>
                    <a:pt x="2540"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5" name="Google Shape;895;p30"/>
            <p:cNvSpPr/>
            <p:nvPr/>
          </p:nvSpPr>
          <p:spPr>
            <a:xfrm>
              <a:off x="2390776" y="3789303"/>
              <a:ext cx="246456" cy="155910"/>
            </a:xfrm>
            <a:custGeom>
              <a:avLst/>
              <a:gdLst/>
              <a:ahLst/>
              <a:cxnLst/>
              <a:rect l="l" t="t" r="r" b="b"/>
              <a:pathLst>
                <a:path w="2251" h="1424" extrusionOk="0">
                  <a:moveTo>
                    <a:pt x="1116" y="0"/>
                  </a:moveTo>
                  <a:cubicBezTo>
                    <a:pt x="624" y="0"/>
                    <a:pt x="0" y="214"/>
                    <a:pt x="0" y="698"/>
                  </a:cubicBezTo>
                  <a:cubicBezTo>
                    <a:pt x="0" y="1191"/>
                    <a:pt x="596" y="1423"/>
                    <a:pt x="1126" y="1423"/>
                  </a:cubicBezTo>
                  <a:cubicBezTo>
                    <a:pt x="1646" y="1423"/>
                    <a:pt x="2251" y="1200"/>
                    <a:pt x="2251" y="707"/>
                  </a:cubicBezTo>
                  <a:cubicBezTo>
                    <a:pt x="2251" y="205"/>
                    <a:pt x="1628" y="0"/>
                    <a:pt x="11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6" name="Google Shape;896;p30"/>
            <p:cNvSpPr/>
            <p:nvPr/>
          </p:nvSpPr>
          <p:spPr>
            <a:xfrm>
              <a:off x="2389790" y="3789303"/>
              <a:ext cx="247442" cy="85619"/>
            </a:xfrm>
            <a:custGeom>
              <a:avLst/>
              <a:gdLst/>
              <a:ahLst/>
              <a:cxnLst/>
              <a:rect l="l" t="t" r="r" b="b"/>
              <a:pathLst>
                <a:path w="2260" h="782" extrusionOk="0">
                  <a:moveTo>
                    <a:pt x="1125" y="0"/>
                  </a:moveTo>
                  <a:cubicBezTo>
                    <a:pt x="614" y="0"/>
                    <a:pt x="9" y="214"/>
                    <a:pt x="9" y="698"/>
                  </a:cubicBezTo>
                  <a:cubicBezTo>
                    <a:pt x="0" y="726"/>
                    <a:pt x="0" y="754"/>
                    <a:pt x="9" y="772"/>
                  </a:cubicBezTo>
                  <a:cubicBezTo>
                    <a:pt x="75" y="335"/>
                    <a:pt x="660" y="149"/>
                    <a:pt x="1125" y="149"/>
                  </a:cubicBezTo>
                  <a:cubicBezTo>
                    <a:pt x="1609" y="149"/>
                    <a:pt x="2204" y="335"/>
                    <a:pt x="2260" y="782"/>
                  </a:cubicBezTo>
                  <a:cubicBezTo>
                    <a:pt x="2260" y="763"/>
                    <a:pt x="2260" y="735"/>
                    <a:pt x="2260" y="707"/>
                  </a:cubicBezTo>
                  <a:cubicBezTo>
                    <a:pt x="2260" y="214"/>
                    <a:pt x="1628" y="0"/>
                    <a:pt x="1125"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7" name="Google Shape;897;p30"/>
            <p:cNvSpPr/>
            <p:nvPr/>
          </p:nvSpPr>
          <p:spPr>
            <a:xfrm>
              <a:off x="2428439" y="3823901"/>
              <a:ext cx="173209" cy="108174"/>
            </a:xfrm>
            <a:custGeom>
              <a:avLst/>
              <a:gdLst/>
              <a:ahLst/>
              <a:cxnLst/>
              <a:rect l="l" t="t" r="r" b="b"/>
              <a:pathLst>
                <a:path w="1582" h="988" extrusionOk="0">
                  <a:moveTo>
                    <a:pt x="1340" y="633"/>
                  </a:moveTo>
                  <a:cubicBezTo>
                    <a:pt x="1364" y="633"/>
                    <a:pt x="1385" y="637"/>
                    <a:pt x="1404" y="637"/>
                  </a:cubicBezTo>
                  <a:cubicBezTo>
                    <a:pt x="1414" y="637"/>
                    <a:pt x="1423" y="636"/>
                    <a:pt x="1433" y="633"/>
                  </a:cubicBezTo>
                  <a:lnTo>
                    <a:pt x="1433" y="633"/>
                  </a:lnTo>
                  <a:lnTo>
                    <a:pt x="1414" y="661"/>
                  </a:lnTo>
                  <a:cubicBezTo>
                    <a:pt x="1386" y="642"/>
                    <a:pt x="1368" y="633"/>
                    <a:pt x="1340" y="633"/>
                  </a:cubicBezTo>
                  <a:close/>
                  <a:moveTo>
                    <a:pt x="949" y="698"/>
                  </a:moveTo>
                  <a:lnTo>
                    <a:pt x="958" y="707"/>
                  </a:lnTo>
                  <a:lnTo>
                    <a:pt x="949" y="707"/>
                  </a:lnTo>
                  <a:cubicBezTo>
                    <a:pt x="949" y="707"/>
                    <a:pt x="949" y="698"/>
                    <a:pt x="949" y="698"/>
                  </a:cubicBezTo>
                  <a:close/>
                  <a:moveTo>
                    <a:pt x="839" y="1"/>
                  </a:moveTo>
                  <a:cubicBezTo>
                    <a:pt x="791" y="1"/>
                    <a:pt x="742" y="15"/>
                    <a:pt x="698" y="47"/>
                  </a:cubicBezTo>
                  <a:lnTo>
                    <a:pt x="633" y="56"/>
                  </a:lnTo>
                  <a:lnTo>
                    <a:pt x="633" y="149"/>
                  </a:lnTo>
                  <a:cubicBezTo>
                    <a:pt x="633" y="205"/>
                    <a:pt x="642" y="261"/>
                    <a:pt x="661" y="308"/>
                  </a:cubicBezTo>
                  <a:cubicBezTo>
                    <a:pt x="586" y="233"/>
                    <a:pt x="493" y="177"/>
                    <a:pt x="391" y="149"/>
                  </a:cubicBezTo>
                  <a:cubicBezTo>
                    <a:pt x="369" y="143"/>
                    <a:pt x="348" y="140"/>
                    <a:pt x="326" y="140"/>
                  </a:cubicBezTo>
                  <a:cubicBezTo>
                    <a:pt x="283" y="140"/>
                    <a:pt x="239" y="153"/>
                    <a:pt x="196" y="177"/>
                  </a:cubicBezTo>
                  <a:lnTo>
                    <a:pt x="140" y="131"/>
                  </a:lnTo>
                  <a:lnTo>
                    <a:pt x="140" y="261"/>
                  </a:lnTo>
                  <a:cubicBezTo>
                    <a:pt x="140" y="308"/>
                    <a:pt x="187" y="345"/>
                    <a:pt x="261" y="363"/>
                  </a:cubicBezTo>
                  <a:cubicBezTo>
                    <a:pt x="245" y="361"/>
                    <a:pt x="228" y="360"/>
                    <a:pt x="212" y="360"/>
                  </a:cubicBezTo>
                  <a:cubicBezTo>
                    <a:pt x="163" y="360"/>
                    <a:pt x="114" y="370"/>
                    <a:pt x="66" y="391"/>
                  </a:cubicBezTo>
                  <a:lnTo>
                    <a:pt x="1" y="345"/>
                  </a:lnTo>
                  <a:lnTo>
                    <a:pt x="1" y="475"/>
                  </a:lnTo>
                  <a:cubicBezTo>
                    <a:pt x="1" y="521"/>
                    <a:pt x="47" y="559"/>
                    <a:pt x="121" y="577"/>
                  </a:cubicBezTo>
                  <a:cubicBezTo>
                    <a:pt x="182" y="591"/>
                    <a:pt x="242" y="598"/>
                    <a:pt x="303" y="598"/>
                  </a:cubicBezTo>
                  <a:cubicBezTo>
                    <a:pt x="363" y="598"/>
                    <a:pt x="424" y="591"/>
                    <a:pt x="484" y="577"/>
                  </a:cubicBezTo>
                  <a:lnTo>
                    <a:pt x="484" y="577"/>
                  </a:lnTo>
                  <a:cubicBezTo>
                    <a:pt x="410" y="605"/>
                    <a:pt x="345" y="642"/>
                    <a:pt x="289" y="689"/>
                  </a:cubicBezTo>
                  <a:lnTo>
                    <a:pt x="224" y="661"/>
                  </a:lnTo>
                  <a:lnTo>
                    <a:pt x="224" y="782"/>
                  </a:lnTo>
                  <a:cubicBezTo>
                    <a:pt x="224" y="828"/>
                    <a:pt x="270" y="875"/>
                    <a:pt x="345" y="893"/>
                  </a:cubicBezTo>
                  <a:cubicBezTo>
                    <a:pt x="366" y="901"/>
                    <a:pt x="389" y="904"/>
                    <a:pt x="411" y="904"/>
                  </a:cubicBezTo>
                  <a:cubicBezTo>
                    <a:pt x="475" y="904"/>
                    <a:pt x="538" y="876"/>
                    <a:pt x="586" y="828"/>
                  </a:cubicBezTo>
                  <a:lnTo>
                    <a:pt x="586" y="828"/>
                  </a:lnTo>
                  <a:cubicBezTo>
                    <a:pt x="549" y="893"/>
                    <a:pt x="596" y="958"/>
                    <a:pt x="689" y="977"/>
                  </a:cubicBezTo>
                  <a:cubicBezTo>
                    <a:pt x="711" y="984"/>
                    <a:pt x="733" y="988"/>
                    <a:pt x="756" y="988"/>
                  </a:cubicBezTo>
                  <a:cubicBezTo>
                    <a:pt x="819" y="988"/>
                    <a:pt x="882" y="960"/>
                    <a:pt x="930" y="912"/>
                  </a:cubicBezTo>
                  <a:cubicBezTo>
                    <a:pt x="949" y="884"/>
                    <a:pt x="958" y="856"/>
                    <a:pt x="958" y="828"/>
                  </a:cubicBezTo>
                  <a:cubicBezTo>
                    <a:pt x="958" y="819"/>
                    <a:pt x="958" y="810"/>
                    <a:pt x="958" y="791"/>
                  </a:cubicBezTo>
                  <a:lnTo>
                    <a:pt x="958" y="717"/>
                  </a:lnTo>
                  <a:cubicBezTo>
                    <a:pt x="1023" y="782"/>
                    <a:pt x="1107" y="828"/>
                    <a:pt x="1200" y="847"/>
                  </a:cubicBezTo>
                  <a:cubicBezTo>
                    <a:pt x="1222" y="854"/>
                    <a:pt x="1245" y="858"/>
                    <a:pt x="1267" y="858"/>
                  </a:cubicBezTo>
                  <a:cubicBezTo>
                    <a:pt x="1331" y="858"/>
                    <a:pt x="1394" y="830"/>
                    <a:pt x="1442" y="782"/>
                  </a:cubicBezTo>
                  <a:cubicBezTo>
                    <a:pt x="1451" y="763"/>
                    <a:pt x="1451" y="754"/>
                    <a:pt x="1451" y="735"/>
                  </a:cubicBezTo>
                  <a:lnTo>
                    <a:pt x="1451" y="642"/>
                  </a:lnTo>
                  <a:cubicBezTo>
                    <a:pt x="1498" y="633"/>
                    <a:pt x="1544" y="605"/>
                    <a:pt x="1572" y="568"/>
                  </a:cubicBezTo>
                  <a:cubicBezTo>
                    <a:pt x="1572" y="559"/>
                    <a:pt x="1581" y="549"/>
                    <a:pt x="1581" y="531"/>
                  </a:cubicBezTo>
                  <a:lnTo>
                    <a:pt x="1581" y="401"/>
                  </a:lnTo>
                  <a:lnTo>
                    <a:pt x="1544" y="447"/>
                  </a:lnTo>
                  <a:cubicBezTo>
                    <a:pt x="1526" y="428"/>
                    <a:pt x="1498" y="419"/>
                    <a:pt x="1479" y="419"/>
                  </a:cubicBezTo>
                  <a:cubicBezTo>
                    <a:pt x="1419" y="405"/>
                    <a:pt x="1358" y="398"/>
                    <a:pt x="1298" y="398"/>
                  </a:cubicBezTo>
                  <a:cubicBezTo>
                    <a:pt x="1237" y="398"/>
                    <a:pt x="1177" y="405"/>
                    <a:pt x="1116" y="419"/>
                  </a:cubicBezTo>
                  <a:cubicBezTo>
                    <a:pt x="1209" y="391"/>
                    <a:pt x="1293" y="326"/>
                    <a:pt x="1358" y="252"/>
                  </a:cubicBezTo>
                  <a:cubicBezTo>
                    <a:pt x="1368" y="233"/>
                    <a:pt x="1377" y="215"/>
                    <a:pt x="1368" y="196"/>
                  </a:cubicBezTo>
                  <a:lnTo>
                    <a:pt x="1368" y="84"/>
                  </a:lnTo>
                  <a:lnTo>
                    <a:pt x="1330" y="131"/>
                  </a:lnTo>
                  <a:cubicBezTo>
                    <a:pt x="1302" y="112"/>
                    <a:pt x="1275" y="103"/>
                    <a:pt x="1256" y="94"/>
                  </a:cubicBezTo>
                  <a:cubicBezTo>
                    <a:pt x="1232" y="86"/>
                    <a:pt x="1207" y="83"/>
                    <a:pt x="1184" y="83"/>
                  </a:cubicBezTo>
                  <a:cubicBezTo>
                    <a:pt x="1117" y="83"/>
                    <a:pt x="1055" y="111"/>
                    <a:pt x="1014" y="159"/>
                  </a:cubicBezTo>
                  <a:cubicBezTo>
                    <a:pt x="1051" y="103"/>
                    <a:pt x="1005" y="38"/>
                    <a:pt x="903" y="10"/>
                  </a:cubicBezTo>
                  <a:cubicBezTo>
                    <a:pt x="882" y="4"/>
                    <a:pt x="860" y="1"/>
                    <a:pt x="839"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8" name="Google Shape;898;p30"/>
            <p:cNvSpPr/>
            <p:nvPr/>
          </p:nvSpPr>
          <p:spPr>
            <a:xfrm>
              <a:off x="2426359" y="3811420"/>
              <a:ext cx="179341" cy="109378"/>
            </a:xfrm>
            <a:custGeom>
              <a:avLst/>
              <a:gdLst/>
              <a:ahLst/>
              <a:cxnLst/>
              <a:rect l="l" t="t" r="r" b="b"/>
              <a:pathLst>
                <a:path w="1638" h="999" extrusionOk="0">
                  <a:moveTo>
                    <a:pt x="847" y="0"/>
                  </a:moveTo>
                  <a:cubicBezTo>
                    <a:pt x="787" y="0"/>
                    <a:pt x="729" y="25"/>
                    <a:pt x="689" y="77"/>
                  </a:cubicBezTo>
                  <a:cubicBezTo>
                    <a:pt x="643" y="143"/>
                    <a:pt x="643" y="236"/>
                    <a:pt x="689" y="310"/>
                  </a:cubicBezTo>
                  <a:cubicBezTo>
                    <a:pt x="615" y="226"/>
                    <a:pt x="522" y="180"/>
                    <a:pt x="419" y="152"/>
                  </a:cubicBezTo>
                  <a:cubicBezTo>
                    <a:pt x="395" y="145"/>
                    <a:pt x="371" y="141"/>
                    <a:pt x="347" y="141"/>
                  </a:cubicBezTo>
                  <a:cubicBezTo>
                    <a:pt x="280" y="141"/>
                    <a:pt x="219" y="169"/>
                    <a:pt x="178" y="217"/>
                  </a:cubicBezTo>
                  <a:cubicBezTo>
                    <a:pt x="144" y="276"/>
                    <a:pt x="178" y="334"/>
                    <a:pt x="253" y="359"/>
                  </a:cubicBezTo>
                  <a:lnTo>
                    <a:pt x="253" y="359"/>
                  </a:lnTo>
                  <a:cubicBezTo>
                    <a:pt x="240" y="356"/>
                    <a:pt x="227" y="355"/>
                    <a:pt x="213" y="355"/>
                  </a:cubicBezTo>
                  <a:cubicBezTo>
                    <a:pt x="150" y="355"/>
                    <a:pt x="86" y="383"/>
                    <a:pt x="38" y="431"/>
                  </a:cubicBezTo>
                  <a:cubicBezTo>
                    <a:pt x="1" y="487"/>
                    <a:pt x="47" y="561"/>
                    <a:pt x="150" y="580"/>
                  </a:cubicBezTo>
                  <a:cubicBezTo>
                    <a:pt x="206" y="594"/>
                    <a:pt x="266" y="601"/>
                    <a:pt x="328" y="601"/>
                  </a:cubicBezTo>
                  <a:cubicBezTo>
                    <a:pt x="389" y="601"/>
                    <a:pt x="452" y="594"/>
                    <a:pt x="512" y="580"/>
                  </a:cubicBezTo>
                  <a:lnTo>
                    <a:pt x="512" y="580"/>
                  </a:lnTo>
                  <a:cubicBezTo>
                    <a:pt x="410" y="608"/>
                    <a:pt x="326" y="673"/>
                    <a:pt x="271" y="747"/>
                  </a:cubicBezTo>
                  <a:cubicBezTo>
                    <a:pt x="233" y="803"/>
                    <a:pt x="280" y="877"/>
                    <a:pt x="373" y="896"/>
                  </a:cubicBezTo>
                  <a:cubicBezTo>
                    <a:pt x="395" y="903"/>
                    <a:pt x="417" y="907"/>
                    <a:pt x="440" y="907"/>
                  </a:cubicBezTo>
                  <a:cubicBezTo>
                    <a:pt x="503" y="907"/>
                    <a:pt x="567" y="879"/>
                    <a:pt x="615" y="831"/>
                  </a:cubicBezTo>
                  <a:lnTo>
                    <a:pt x="615" y="831"/>
                  </a:lnTo>
                  <a:cubicBezTo>
                    <a:pt x="577" y="887"/>
                    <a:pt x="624" y="952"/>
                    <a:pt x="717" y="980"/>
                  </a:cubicBezTo>
                  <a:cubicBezTo>
                    <a:pt x="744" y="992"/>
                    <a:pt x="772" y="998"/>
                    <a:pt x="798" y="998"/>
                  </a:cubicBezTo>
                  <a:cubicBezTo>
                    <a:pt x="941" y="998"/>
                    <a:pt x="1053" y="825"/>
                    <a:pt x="959" y="691"/>
                  </a:cubicBezTo>
                  <a:lnTo>
                    <a:pt x="959" y="691"/>
                  </a:lnTo>
                  <a:cubicBezTo>
                    <a:pt x="1033" y="766"/>
                    <a:pt x="1126" y="812"/>
                    <a:pt x="1228" y="840"/>
                  </a:cubicBezTo>
                  <a:cubicBezTo>
                    <a:pt x="1250" y="847"/>
                    <a:pt x="1273" y="851"/>
                    <a:pt x="1295" y="851"/>
                  </a:cubicBezTo>
                  <a:cubicBezTo>
                    <a:pt x="1359" y="851"/>
                    <a:pt x="1422" y="823"/>
                    <a:pt x="1470" y="775"/>
                  </a:cubicBezTo>
                  <a:cubicBezTo>
                    <a:pt x="1506" y="721"/>
                    <a:pt x="1463" y="657"/>
                    <a:pt x="1375" y="628"/>
                  </a:cubicBezTo>
                  <a:lnTo>
                    <a:pt x="1375" y="628"/>
                  </a:lnTo>
                  <a:cubicBezTo>
                    <a:pt x="1395" y="634"/>
                    <a:pt x="1415" y="637"/>
                    <a:pt x="1435" y="637"/>
                  </a:cubicBezTo>
                  <a:cubicBezTo>
                    <a:pt x="1498" y="637"/>
                    <a:pt x="1559" y="609"/>
                    <a:pt x="1600" y="561"/>
                  </a:cubicBezTo>
                  <a:cubicBezTo>
                    <a:pt x="1638" y="496"/>
                    <a:pt x="1591" y="431"/>
                    <a:pt x="1498" y="403"/>
                  </a:cubicBezTo>
                  <a:cubicBezTo>
                    <a:pt x="1438" y="394"/>
                    <a:pt x="1377" y="389"/>
                    <a:pt x="1317" y="389"/>
                  </a:cubicBezTo>
                  <a:cubicBezTo>
                    <a:pt x="1256" y="389"/>
                    <a:pt x="1196" y="394"/>
                    <a:pt x="1135" y="403"/>
                  </a:cubicBezTo>
                  <a:cubicBezTo>
                    <a:pt x="1228" y="375"/>
                    <a:pt x="1312" y="319"/>
                    <a:pt x="1377" y="236"/>
                  </a:cubicBezTo>
                  <a:cubicBezTo>
                    <a:pt x="1414" y="180"/>
                    <a:pt x="1368" y="115"/>
                    <a:pt x="1275" y="87"/>
                  </a:cubicBezTo>
                  <a:cubicBezTo>
                    <a:pt x="1253" y="82"/>
                    <a:pt x="1231" y="80"/>
                    <a:pt x="1210" y="80"/>
                  </a:cubicBezTo>
                  <a:cubicBezTo>
                    <a:pt x="1140" y="80"/>
                    <a:pt x="1076" y="104"/>
                    <a:pt x="1033" y="161"/>
                  </a:cubicBezTo>
                  <a:cubicBezTo>
                    <a:pt x="1070" y="96"/>
                    <a:pt x="1024" y="31"/>
                    <a:pt x="922" y="12"/>
                  </a:cubicBezTo>
                  <a:cubicBezTo>
                    <a:pt x="897" y="4"/>
                    <a:pt x="872" y="0"/>
                    <a:pt x="84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9" name="Google Shape;899;p30"/>
            <p:cNvSpPr/>
            <p:nvPr/>
          </p:nvSpPr>
          <p:spPr>
            <a:xfrm>
              <a:off x="1636293" y="3273066"/>
              <a:ext cx="278098" cy="129414"/>
            </a:xfrm>
            <a:custGeom>
              <a:avLst/>
              <a:gdLst/>
              <a:ahLst/>
              <a:cxnLst/>
              <a:rect l="l" t="t" r="r" b="b"/>
              <a:pathLst>
                <a:path w="2540" h="1182" extrusionOk="0">
                  <a:moveTo>
                    <a:pt x="1" y="1"/>
                  </a:moveTo>
                  <a:lnTo>
                    <a:pt x="1" y="373"/>
                  </a:lnTo>
                  <a:cubicBezTo>
                    <a:pt x="1" y="931"/>
                    <a:pt x="670" y="1182"/>
                    <a:pt x="1265" y="1182"/>
                  </a:cubicBezTo>
                  <a:cubicBezTo>
                    <a:pt x="1861" y="1182"/>
                    <a:pt x="2539" y="931"/>
                    <a:pt x="2539" y="373"/>
                  </a:cubicBezTo>
                  <a:lnTo>
                    <a:pt x="2539" y="1"/>
                  </a:lnTo>
                  <a:close/>
                </a:path>
              </a:pathLst>
            </a:custGeom>
            <a:solidFill>
              <a:srgbClr val="F2D52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0" name="Google Shape;900;p30"/>
            <p:cNvSpPr/>
            <p:nvPr/>
          </p:nvSpPr>
          <p:spPr>
            <a:xfrm>
              <a:off x="1636293" y="3186570"/>
              <a:ext cx="278098" cy="176275"/>
            </a:xfrm>
            <a:custGeom>
              <a:avLst/>
              <a:gdLst/>
              <a:ahLst/>
              <a:cxnLst/>
              <a:rect l="l" t="t" r="r" b="b"/>
              <a:pathLst>
                <a:path w="2540" h="1610" extrusionOk="0">
                  <a:moveTo>
                    <a:pt x="1256" y="0"/>
                  </a:moveTo>
                  <a:cubicBezTo>
                    <a:pt x="698" y="0"/>
                    <a:pt x="1" y="233"/>
                    <a:pt x="1" y="791"/>
                  </a:cubicBezTo>
                  <a:cubicBezTo>
                    <a:pt x="1" y="1358"/>
                    <a:pt x="670" y="1609"/>
                    <a:pt x="1256" y="1609"/>
                  </a:cubicBezTo>
                  <a:cubicBezTo>
                    <a:pt x="1851" y="1609"/>
                    <a:pt x="2539" y="1358"/>
                    <a:pt x="2539" y="791"/>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1" name="Google Shape;901;p30"/>
            <p:cNvSpPr/>
            <p:nvPr/>
          </p:nvSpPr>
          <p:spPr>
            <a:xfrm>
              <a:off x="1651622" y="3193687"/>
              <a:ext cx="246456" cy="155910"/>
            </a:xfrm>
            <a:custGeom>
              <a:avLst/>
              <a:gdLst/>
              <a:ahLst/>
              <a:cxnLst/>
              <a:rect l="l" t="t" r="r" b="b"/>
              <a:pathLst>
                <a:path w="2251" h="1424" extrusionOk="0">
                  <a:moveTo>
                    <a:pt x="1116" y="0"/>
                  </a:moveTo>
                  <a:cubicBezTo>
                    <a:pt x="623" y="0"/>
                    <a:pt x="0" y="205"/>
                    <a:pt x="0" y="707"/>
                  </a:cubicBezTo>
                  <a:cubicBezTo>
                    <a:pt x="0" y="1200"/>
                    <a:pt x="595" y="1423"/>
                    <a:pt x="1116" y="1423"/>
                  </a:cubicBezTo>
                  <a:cubicBezTo>
                    <a:pt x="1646" y="1423"/>
                    <a:pt x="2251" y="1200"/>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2" name="Google Shape;902;p30"/>
            <p:cNvSpPr/>
            <p:nvPr/>
          </p:nvSpPr>
          <p:spPr>
            <a:xfrm>
              <a:off x="1650527" y="3193687"/>
              <a:ext cx="247551" cy="85619"/>
            </a:xfrm>
            <a:custGeom>
              <a:avLst/>
              <a:gdLst/>
              <a:ahLst/>
              <a:cxnLst/>
              <a:rect l="l" t="t" r="r" b="b"/>
              <a:pathLst>
                <a:path w="2261" h="782" extrusionOk="0">
                  <a:moveTo>
                    <a:pt x="1117" y="0"/>
                  </a:moveTo>
                  <a:cubicBezTo>
                    <a:pt x="615" y="0"/>
                    <a:pt x="10" y="205"/>
                    <a:pt x="10" y="707"/>
                  </a:cubicBezTo>
                  <a:cubicBezTo>
                    <a:pt x="1" y="726"/>
                    <a:pt x="1" y="754"/>
                    <a:pt x="10" y="782"/>
                  </a:cubicBezTo>
                  <a:cubicBezTo>
                    <a:pt x="75" y="335"/>
                    <a:pt x="661" y="140"/>
                    <a:pt x="1126" y="140"/>
                  </a:cubicBezTo>
                  <a:cubicBezTo>
                    <a:pt x="1610" y="140"/>
                    <a:pt x="2196" y="335"/>
                    <a:pt x="2261" y="782"/>
                  </a:cubicBezTo>
                  <a:cubicBezTo>
                    <a:pt x="2261" y="754"/>
                    <a:pt x="2261" y="735"/>
                    <a:pt x="2261" y="707"/>
                  </a:cubicBezTo>
                  <a:cubicBezTo>
                    <a:pt x="226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3" name="Google Shape;903;p30"/>
            <p:cNvSpPr/>
            <p:nvPr/>
          </p:nvSpPr>
          <p:spPr>
            <a:xfrm>
              <a:off x="1689285" y="3229271"/>
              <a:ext cx="173209" cy="108283"/>
            </a:xfrm>
            <a:custGeom>
              <a:avLst/>
              <a:gdLst/>
              <a:ahLst/>
              <a:cxnLst/>
              <a:rect l="l" t="t" r="r" b="b"/>
              <a:pathLst>
                <a:path w="1582" h="989" extrusionOk="0">
                  <a:moveTo>
                    <a:pt x="1339" y="624"/>
                  </a:moveTo>
                  <a:cubicBezTo>
                    <a:pt x="1364" y="624"/>
                    <a:pt x="1385" y="628"/>
                    <a:pt x="1404" y="628"/>
                  </a:cubicBezTo>
                  <a:cubicBezTo>
                    <a:pt x="1414" y="628"/>
                    <a:pt x="1423" y="627"/>
                    <a:pt x="1432" y="624"/>
                  </a:cubicBezTo>
                  <a:lnTo>
                    <a:pt x="1432" y="624"/>
                  </a:lnTo>
                  <a:lnTo>
                    <a:pt x="1414" y="652"/>
                  </a:lnTo>
                  <a:cubicBezTo>
                    <a:pt x="1386" y="633"/>
                    <a:pt x="1367" y="624"/>
                    <a:pt x="1339" y="624"/>
                  </a:cubicBezTo>
                  <a:close/>
                  <a:moveTo>
                    <a:pt x="835" y="1"/>
                  </a:moveTo>
                  <a:cubicBezTo>
                    <a:pt x="789" y="1"/>
                    <a:pt x="741" y="13"/>
                    <a:pt x="698" y="38"/>
                  </a:cubicBezTo>
                  <a:lnTo>
                    <a:pt x="633" y="47"/>
                  </a:lnTo>
                  <a:lnTo>
                    <a:pt x="633" y="150"/>
                  </a:lnTo>
                  <a:cubicBezTo>
                    <a:pt x="633" y="205"/>
                    <a:pt x="642" y="252"/>
                    <a:pt x="661" y="298"/>
                  </a:cubicBezTo>
                  <a:cubicBezTo>
                    <a:pt x="586" y="224"/>
                    <a:pt x="493" y="168"/>
                    <a:pt x="391" y="150"/>
                  </a:cubicBezTo>
                  <a:cubicBezTo>
                    <a:pt x="368" y="143"/>
                    <a:pt x="344" y="140"/>
                    <a:pt x="319" y="140"/>
                  </a:cubicBezTo>
                  <a:cubicBezTo>
                    <a:pt x="275" y="140"/>
                    <a:pt x="232" y="150"/>
                    <a:pt x="196" y="168"/>
                  </a:cubicBezTo>
                  <a:lnTo>
                    <a:pt x="140" y="122"/>
                  </a:lnTo>
                  <a:lnTo>
                    <a:pt x="140" y="252"/>
                  </a:lnTo>
                  <a:cubicBezTo>
                    <a:pt x="140" y="295"/>
                    <a:pt x="172" y="339"/>
                    <a:pt x="237" y="359"/>
                  </a:cubicBezTo>
                  <a:lnTo>
                    <a:pt x="237" y="359"/>
                  </a:lnTo>
                  <a:cubicBezTo>
                    <a:pt x="221" y="356"/>
                    <a:pt x="204" y="354"/>
                    <a:pt x="187" y="354"/>
                  </a:cubicBezTo>
                  <a:cubicBezTo>
                    <a:pt x="145" y="354"/>
                    <a:pt x="101" y="364"/>
                    <a:pt x="65" y="382"/>
                  </a:cubicBezTo>
                  <a:lnTo>
                    <a:pt x="0" y="345"/>
                  </a:lnTo>
                  <a:lnTo>
                    <a:pt x="0" y="466"/>
                  </a:lnTo>
                  <a:cubicBezTo>
                    <a:pt x="0" y="512"/>
                    <a:pt x="47" y="559"/>
                    <a:pt x="121" y="577"/>
                  </a:cubicBezTo>
                  <a:cubicBezTo>
                    <a:pt x="182" y="587"/>
                    <a:pt x="242" y="591"/>
                    <a:pt x="302" y="591"/>
                  </a:cubicBezTo>
                  <a:cubicBezTo>
                    <a:pt x="363" y="591"/>
                    <a:pt x="423" y="587"/>
                    <a:pt x="484" y="577"/>
                  </a:cubicBezTo>
                  <a:lnTo>
                    <a:pt x="484" y="577"/>
                  </a:lnTo>
                  <a:cubicBezTo>
                    <a:pt x="409" y="605"/>
                    <a:pt x="344" y="643"/>
                    <a:pt x="289" y="689"/>
                  </a:cubicBezTo>
                  <a:lnTo>
                    <a:pt x="223" y="661"/>
                  </a:lnTo>
                  <a:lnTo>
                    <a:pt x="223" y="773"/>
                  </a:lnTo>
                  <a:cubicBezTo>
                    <a:pt x="223" y="819"/>
                    <a:pt x="270" y="866"/>
                    <a:pt x="344" y="894"/>
                  </a:cubicBezTo>
                  <a:cubicBezTo>
                    <a:pt x="366" y="901"/>
                    <a:pt x="389" y="904"/>
                    <a:pt x="411" y="904"/>
                  </a:cubicBezTo>
                  <a:cubicBezTo>
                    <a:pt x="475" y="904"/>
                    <a:pt x="538" y="877"/>
                    <a:pt x="586" y="829"/>
                  </a:cubicBezTo>
                  <a:lnTo>
                    <a:pt x="586" y="829"/>
                  </a:lnTo>
                  <a:cubicBezTo>
                    <a:pt x="549" y="884"/>
                    <a:pt x="595" y="949"/>
                    <a:pt x="688" y="977"/>
                  </a:cubicBezTo>
                  <a:cubicBezTo>
                    <a:pt x="710" y="985"/>
                    <a:pt x="733" y="988"/>
                    <a:pt x="755" y="988"/>
                  </a:cubicBezTo>
                  <a:cubicBezTo>
                    <a:pt x="819" y="988"/>
                    <a:pt x="882" y="960"/>
                    <a:pt x="930" y="912"/>
                  </a:cubicBezTo>
                  <a:cubicBezTo>
                    <a:pt x="949" y="884"/>
                    <a:pt x="958" y="856"/>
                    <a:pt x="958" y="829"/>
                  </a:cubicBezTo>
                  <a:cubicBezTo>
                    <a:pt x="958" y="810"/>
                    <a:pt x="958" y="801"/>
                    <a:pt x="958" y="791"/>
                  </a:cubicBezTo>
                  <a:lnTo>
                    <a:pt x="958" y="717"/>
                  </a:lnTo>
                  <a:cubicBezTo>
                    <a:pt x="1023" y="773"/>
                    <a:pt x="1107" y="819"/>
                    <a:pt x="1200" y="838"/>
                  </a:cubicBezTo>
                  <a:cubicBezTo>
                    <a:pt x="1222" y="845"/>
                    <a:pt x="1244" y="849"/>
                    <a:pt x="1267" y="849"/>
                  </a:cubicBezTo>
                  <a:cubicBezTo>
                    <a:pt x="1330" y="849"/>
                    <a:pt x="1394" y="821"/>
                    <a:pt x="1442" y="773"/>
                  </a:cubicBezTo>
                  <a:cubicBezTo>
                    <a:pt x="1451" y="763"/>
                    <a:pt x="1451" y="745"/>
                    <a:pt x="1451" y="736"/>
                  </a:cubicBezTo>
                  <a:lnTo>
                    <a:pt x="1451" y="633"/>
                  </a:lnTo>
                  <a:cubicBezTo>
                    <a:pt x="1497" y="624"/>
                    <a:pt x="1544" y="605"/>
                    <a:pt x="1572" y="568"/>
                  </a:cubicBezTo>
                  <a:cubicBezTo>
                    <a:pt x="1581" y="550"/>
                    <a:pt x="1581" y="540"/>
                    <a:pt x="1581" y="531"/>
                  </a:cubicBezTo>
                  <a:lnTo>
                    <a:pt x="1581" y="401"/>
                  </a:lnTo>
                  <a:lnTo>
                    <a:pt x="1544" y="429"/>
                  </a:lnTo>
                  <a:cubicBezTo>
                    <a:pt x="1516" y="419"/>
                    <a:pt x="1497" y="410"/>
                    <a:pt x="1479" y="410"/>
                  </a:cubicBezTo>
                  <a:cubicBezTo>
                    <a:pt x="1418" y="396"/>
                    <a:pt x="1356" y="389"/>
                    <a:pt x="1294" y="389"/>
                  </a:cubicBezTo>
                  <a:cubicBezTo>
                    <a:pt x="1232" y="389"/>
                    <a:pt x="1172" y="396"/>
                    <a:pt x="1116" y="410"/>
                  </a:cubicBezTo>
                  <a:cubicBezTo>
                    <a:pt x="1209" y="373"/>
                    <a:pt x="1293" y="317"/>
                    <a:pt x="1358" y="243"/>
                  </a:cubicBezTo>
                  <a:cubicBezTo>
                    <a:pt x="1367" y="224"/>
                    <a:pt x="1367" y="205"/>
                    <a:pt x="1367" y="187"/>
                  </a:cubicBezTo>
                  <a:lnTo>
                    <a:pt x="1367" y="75"/>
                  </a:lnTo>
                  <a:lnTo>
                    <a:pt x="1321" y="122"/>
                  </a:lnTo>
                  <a:cubicBezTo>
                    <a:pt x="1302" y="103"/>
                    <a:pt x="1274" y="94"/>
                    <a:pt x="1256" y="94"/>
                  </a:cubicBezTo>
                  <a:cubicBezTo>
                    <a:pt x="1229" y="86"/>
                    <a:pt x="1201" y="82"/>
                    <a:pt x="1175" y="82"/>
                  </a:cubicBezTo>
                  <a:cubicBezTo>
                    <a:pt x="1112" y="82"/>
                    <a:pt x="1053" y="106"/>
                    <a:pt x="1014" y="159"/>
                  </a:cubicBezTo>
                  <a:cubicBezTo>
                    <a:pt x="1051" y="94"/>
                    <a:pt x="1005" y="29"/>
                    <a:pt x="902"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4" name="Google Shape;904;p30"/>
            <p:cNvSpPr/>
            <p:nvPr/>
          </p:nvSpPr>
          <p:spPr>
            <a:xfrm>
              <a:off x="1687205" y="3214928"/>
              <a:ext cx="179341" cy="109269"/>
            </a:xfrm>
            <a:custGeom>
              <a:avLst/>
              <a:gdLst/>
              <a:ahLst/>
              <a:cxnLst/>
              <a:rect l="l" t="t" r="r" b="b"/>
              <a:pathLst>
                <a:path w="1638" h="998" extrusionOk="0">
                  <a:moveTo>
                    <a:pt x="855" y="0"/>
                  </a:moveTo>
                  <a:cubicBezTo>
                    <a:pt x="792" y="0"/>
                    <a:pt x="730" y="28"/>
                    <a:pt x="689" y="76"/>
                  </a:cubicBezTo>
                  <a:cubicBezTo>
                    <a:pt x="642" y="150"/>
                    <a:pt x="642" y="234"/>
                    <a:pt x="689" y="309"/>
                  </a:cubicBezTo>
                  <a:cubicBezTo>
                    <a:pt x="614" y="234"/>
                    <a:pt x="521" y="178"/>
                    <a:pt x="419" y="150"/>
                  </a:cubicBezTo>
                  <a:cubicBezTo>
                    <a:pt x="395" y="143"/>
                    <a:pt x="371" y="140"/>
                    <a:pt x="347" y="140"/>
                  </a:cubicBezTo>
                  <a:cubicBezTo>
                    <a:pt x="280" y="140"/>
                    <a:pt x="219" y="168"/>
                    <a:pt x="177" y="216"/>
                  </a:cubicBezTo>
                  <a:cubicBezTo>
                    <a:pt x="144" y="274"/>
                    <a:pt x="178" y="333"/>
                    <a:pt x="253" y="357"/>
                  </a:cubicBezTo>
                  <a:lnTo>
                    <a:pt x="253" y="357"/>
                  </a:lnTo>
                  <a:cubicBezTo>
                    <a:pt x="240" y="355"/>
                    <a:pt x="226" y="354"/>
                    <a:pt x="213" y="354"/>
                  </a:cubicBezTo>
                  <a:cubicBezTo>
                    <a:pt x="149" y="354"/>
                    <a:pt x="86" y="381"/>
                    <a:pt x="38" y="429"/>
                  </a:cubicBezTo>
                  <a:cubicBezTo>
                    <a:pt x="1" y="495"/>
                    <a:pt x="47" y="560"/>
                    <a:pt x="149" y="578"/>
                  </a:cubicBezTo>
                  <a:cubicBezTo>
                    <a:pt x="205" y="592"/>
                    <a:pt x="266" y="599"/>
                    <a:pt x="327" y="599"/>
                  </a:cubicBezTo>
                  <a:cubicBezTo>
                    <a:pt x="389" y="599"/>
                    <a:pt x="452" y="592"/>
                    <a:pt x="512" y="578"/>
                  </a:cubicBezTo>
                  <a:lnTo>
                    <a:pt x="512" y="578"/>
                  </a:lnTo>
                  <a:cubicBezTo>
                    <a:pt x="410" y="615"/>
                    <a:pt x="326" y="671"/>
                    <a:pt x="270" y="746"/>
                  </a:cubicBezTo>
                  <a:cubicBezTo>
                    <a:pt x="233" y="811"/>
                    <a:pt x="280" y="876"/>
                    <a:pt x="373" y="894"/>
                  </a:cubicBezTo>
                  <a:cubicBezTo>
                    <a:pt x="395" y="902"/>
                    <a:pt x="417" y="905"/>
                    <a:pt x="440" y="905"/>
                  </a:cubicBezTo>
                  <a:cubicBezTo>
                    <a:pt x="503" y="905"/>
                    <a:pt x="566" y="877"/>
                    <a:pt x="614" y="829"/>
                  </a:cubicBezTo>
                  <a:lnTo>
                    <a:pt x="614" y="829"/>
                  </a:lnTo>
                  <a:cubicBezTo>
                    <a:pt x="577" y="894"/>
                    <a:pt x="624" y="960"/>
                    <a:pt x="717" y="978"/>
                  </a:cubicBezTo>
                  <a:cubicBezTo>
                    <a:pt x="745" y="991"/>
                    <a:pt x="773" y="997"/>
                    <a:pt x="800" y="997"/>
                  </a:cubicBezTo>
                  <a:cubicBezTo>
                    <a:pt x="942" y="997"/>
                    <a:pt x="1052" y="831"/>
                    <a:pt x="958" y="690"/>
                  </a:cubicBezTo>
                  <a:lnTo>
                    <a:pt x="958" y="690"/>
                  </a:lnTo>
                  <a:cubicBezTo>
                    <a:pt x="1033" y="764"/>
                    <a:pt x="1126" y="820"/>
                    <a:pt x="1228" y="839"/>
                  </a:cubicBezTo>
                  <a:cubicBezTo>
                    <a:pt x="1250" y="846"/>
                    <a:pt x="1273" y="849"/>
                    <a:pt x="1295" y="849"/>
                  </a:cubicBezTo>
                  <a:cubicBezTo>
                    <a:pt x="1359" y="849"/>
                    <a:pt x="1422" y="822"/>
                    <a:pt x="1470" y="774"/>
                  </a:cubicBezTo>
                  <a:cubicBezTo>
                    <a:pt x="1506" y="719"/>
                    <a:pt x="1463" y="656"/>
                    <a:pt x="1375" y="627"/>
                  </a:cubicBezTo>
                  <a:lnTo>
                    <a:pt x="1375" y="627"/>
                  </a:lnTo>
                  <a:cubicBezTo>
                    <a:pt x="1394" y="633"/>
                    <a:pt x="1414" y="636"/>
                    <a:pt x="1434" y="636"/>
                  </a:cubicBezTo>
                  <a:cubicBezTo>
                    <a:pt x="1497" y="636"/>
                    <a:pt x="1559" y="608"/>
                    <a:pt x="1600" y="560"/>
                  </a:cubicBezTo>
                  <a:cubicBezTo>
                    <a:pt x="1637" y="504"/>
                    <a:pt x="1591" y="439"/>
                    <a:pt x="1498" y="411"/>
                  </a:cubicBezTo>
                  <a:cubicBezTo>
                    <a:pt x="1437" y="402"/>
                    <a:pt x="1375" y="397"/>
                    <a:pt x="1313" y="397"/>
                  </a:cubicBezTo>
                  <a:cubicBezTo>
                    <a:pt x="1251" y="397"/>
                    <a:pt x="1191" y="402"/>
                    <a:pt x="1135" y="411"/>
                  </a:cubicBezTo>
                  <a:cubicBezTo>
                    <a:pt x="1228" y="383"/>
                    <a:pt x="1312" y="327"/>
                    <a:pt x="1377" y="243"/>
                  </a:cubicBezTo>
                  <a:cubicBezTo>
                    <a:pt x="1414" y="188"/>
                    <a:pt x="1368" y="123"/>
                    <a:pt x="1275" y="95"/>
                  </a:cubicBezTo>
                  <a:cubicBezTo>
                    <a:pt x="1250" y="87"/>
                    <a:pt x="1226" y="84"/>
                    <a:pt x="1202" y="84"/>
                  </a:cubicBezTo>
                  <a:cubicBezTo>
                    <a:pt x="1136" y="84"/>
                    <a:pt x="1074" y="112"/>
                    <a:pt x="1033" y="160"/>
                  </a:cubicBezTo>
                  <a:cubicBezTo>
                    <a:pt x="1070" y="104"/>
                    <a:pt x="1024" y="39"/>
                    <a:pt x="921" y="11"/>
                  </a:cubicBezTo>
                  <a:cubicBezTo>
                    <a:pt x="899" y="4"/>
                    <a:pt x="877" y="0"/>
                    <a:pt x="855"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5" name="Google Shape;905;p30"/>
            <p:cNvSpPr/>
            <p:nvPr/>
          </p:nvSpPr>
          <p:spPr>
            <a:xfrm>
              <a:off x="1787058" y="3456349"/>
              <a:ext cx="277989" cy="130400"/>
            </a:xfrm>
            <a:custGeom>
              <a:avLst/>
              <a:gdLst/>
              <a:ahLst/>
              <a:cxnLst/>
              <a:rect l="l" t="t" r="r" b="b"/>
              <a:pathLst>
                <a:path w="2539" h="1191" extrusionOk="0">
                  <a:moveTo>
                    <a:pt x="0" y="1"/>
                  </a:moveTo>
                  <a:lnTo>
                    <a:pt x="0" y="373"/>
                  </a:lnTo>
                  <a:cubicBezTo>
                    <a:pt x="0" y="931"/>
                    <a:pt x="670" y="1191"/>
                    <a:pt x="1265" y="1191"/>
                  </a:cubicBezTo>
                  <a:cubicBezTo>
                    <a:pt x="1860"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6" name="Google Shape;906;p30"/>
            <p:cNvSpPr/>
            <p:nvPr/>
          </p:nvSpPr>
          <p:spPr>
            <a:xfrm>
              <a:off x="1787058" y="3370839"/>
              <a:ext cx="277989" cy="176275"/>
            </a:xfrm>
            <a:custGeom>
              <a:avLst/>
              <a:gdLst/>
              <a:ahLst/>
              <a:cxnLst/>
              <a:rect l="l" t="t" r="r" b="b"/>
              <a:pathLst>
                <a:path w="2539" h="1610" extrusionOk="0">
                  <a:moveTo>
                    <a:pt x="1255" y="0"/>
                  </a:moveTo>
                  <a:cubicBezTo>
                    <a:pt x="707" y="0"/>
                    <a:pt x="0" y="233"/>
                    <a:pt x="0" y="791"/>
                  </a:cubicBezTo>
                  <a:cubicBezTo>
                    <a:pt x="0" y="1349"/>
                    <a:pt x="670" y="1609"/>
                    <a:pt x="1265" y="1609"/>
                  </a:cubicBezTo>
                  <a:cubicBezTo>
                    <a:pt x="1851" y="1609"/>
                    <a:pt x="2539" y="1358"/>
                    <a:pt x="2539" y="791"/>
                  </a:cubicBezTo>
                  <a:cubicBezTo>
                    <a:pt x="2539" y="233"/>
                    <a:pt x="1832" y="0"/>
                    <a:pt x="125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7" name="Google Shape;907;p30"/>
            <p:cNvSpPr/>
            <p:nvPr/>
          </p:nvSpPr>
          <p:spPr>
            <a:xfrm>
              <a:off x="1802277" y="3377956"/>
              <a:ext cx="246456" cy="155910"/>
            </a:xfrm>
            <a:custGeom>
              <a:avLst/>
              <a:gdLst/>
              <a:ahLst/>
              <a:cxnLst/>
              <a:rect l="l" t="t" r="r" b="b"/>
              <a:pathLst>
                <a:path w="2251" h="1424" extrusionOk="0">
                  <a:moveTo>
                    <a:pt x="1116" y="1"/>
                  </a:moveTo>
                  <a:cubicBezTo>
                    <a:pt x="624" y="1"/>
                    <a:pt x="0" y="205"/>
                    <a:pt x="0" y="698"/>
                  </a:cubicBezTo>
                  <a:cubicBezTo>
                    <a:pt x="0" y="1182"/>
                    <a:pt x="596" y="1423"/>
                    <a:pt x="1126" y="1423"/>
                  </a:cubicBezTo>
                  <a:cubicBezTo>
                    <a:pt x="1646" y="1423"/>
                    <a:pt x="2251" y="1191"/>
                    <a:pt x="2251" y="698"/>
                  </a:cubicBezTo>
                  <a:cubicBezTo>
                    <a:pt x="2251" y="20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8" name="Google Shape;908;p30"/>
            <p:cNvSpPr/>
            <p:nvPr/>
          </p:nvSpPr>
          <p:spPr>
            <a:xfrm>
              <a:off x="1801292" y="3377956"/>
              <a:ext cx="247442" cy="84634"/>
            </a:xfrm>
            <a:custGeom>
              <a:avLst/>
              <a:gdLst/>
              <a:ahLst/>
              <a:cxnLst/>
              <a:rect l="l" t="t" r="r" b="b"/>
              <a:pathLst>
                <a:path w="2260" h="773" extrusionOk="0">
                  <a:moveTo>
                    <a:pt x="1125" y="1"/>
                  </a:moveTo>
                  <a:cubicBezTo>
                    <a:pt x="614" y="1"/>
                    <a:pt x="9" y="205"/>
                    <a:pt x="9" y="698"/>
                  </a:cubicBezTo>
                  <a:cubicBezTo>
                    <a:pt x="0" y="717"/>
                    <a:pt x="0" y="745"/>
                    <a:pt x="9" y="772"/>
                  </a:cubicBezTo>
                  <a:cubicBezTo>
                    <a:pt x="75" y="335"/>
                    <a:pt x="660" y="140"/>
                    <a:pt x="1125" y="140"/>
                  </a:cubicBezTo>
                  <a:cubicBezTo>
                    <a:pt x="1609" y="140"/>
                    <a:pt x="2204" y="335"/>
                    <a:pt x="2260" y="772"/>
                  </a:cubicBezTo>
                  <a:cubicBezTo>
                    <a:pt x="2260" y="754"/>
                    <a:pt x="2260" y="726"/>
                    <a:pt x="2260" y="707"/>
                  </a:cubicBezTo>
                  <a:cubicBezTo>
                    <a:pt x="2260" y="205"/>
                    <a:pt x="1628" y="1"/>
                    <a:pt x="1125"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9" name="Google Shape;909;p30"/>
            <p:cNvSpPr/>
            <p:nvPr/>
          </p:nvSpPr>
          <p:spPr>
            <a:xfrm>
              <a:off x="1839941" y="3412554"/>
              <a:ext cx="173209" cy="107407"/>
            </a:xfrm>
            <a:custGeom>
              <a:avLst/>
              <a:gdLst/>
              <a:ahLst/>
              <a:cxnLst/>
              <a:rect l="l" t="t" r="r" b="b"/>
              <a:pathLst>
                <a:path w="1582" h="981" extrusionOk="0">
                  <a:moveTo>
                    <a:pt x="1349" y="624"/>
                  </a:moveTo>
                  <a:lnTo>
                    <a:pt x="1349" y="624"/>
                  </a:lnTo>
                  <a:cubicBezTo>
                    <a:pt x="1377" y="633"/>
                    <a:pt x="1405" y="633"/>
                    <a:pt x="1433" y="633"/>
                  </a:cubicBezTo>
                  <a:lnTo>
                    <a:pt x="1414" y="652"/>
                  </a:lnTo>
                  <a:cubicBezTo>
                    <a:pt x="1395" y="642"/>
                    <a:pt x="1368" y="633"/>
                    <a:pt x="1349" y="624"/>
                  </a:cubicBezTo>
                  <a:close/>
                  <a:moveTo>
                    <a:pt x="940" y="689"/>
                  </a:moveTo>
                  <a:lnTo>
                    <a:pt x="949" y="698"/>
                  </a:lnTo>
                  <a:lnTo>
                    <a:pt x="949" y="708"/>
                  </a:lnTo>
                  <a:lnTo>
                    <a:pt x="940" y="689"/>
                  </a:lnTo>
                  <a:close/>
                  <a:moveTo>
                    <a:pt x="835" y="1"/>
                  </a:moveTo>
                  <a:cubicBezTo>
                    <a:pt x="789" y="1"/>
                    <a:pt x="741" y="13"/>
                    <a:pt x="698" y="38"/>
                  </a:cubicBezTo>
                  <a:lnTo>
                    <a:pt x="633" y="47"/>
                  </a:lnTo>
                  <a:lnTo>
                    <a:pt x="633" y="150"/>
                  </a:lnTo>
                  <a:cubicBezTo>
                    <a:pt x="633" y="205"/>
                    <a:pt x="642" y="252"/>
                    <a:pt x="661" y="298"/>
                  </a:cubicBezTo>
                  <a:cubicBezTo>
                    <a:pt x="586" y="224"/>
                    <a:pt x="493" y="168"/>
                    <a:pt x="391" y="150"/>
                  </a:cubicBezTo>
                  <a:cubicBezTo>
                    <a:pt x="368" y="143"/>
                    <a:pt x="344" y="140"/>
                    <a:pt x="320" y="140"/>
                  </a:cubicBezTo>
                  <a:cubicBezTo>
                    <a:pt x="276" y="140"/>
                    <a:pt x="232" y="150"/>
                    <a:pt x="196" y="168"/>
                  </a:cubicBezTo>
                  <a:lnTo>
                    <a:pt x="140" y="122"/>
                  </a:lnTo>
                  <a:lnTo>
                    <a:pt x="140" y="252"/>
                  </a:lnTo>
                  <a:cubicBezTo>
                    <a:pt x="140" y="296"/>
                    <a:pt x="183" y="341"/>
                    <a:pt x="244" y="361"/>
                  </a:cubicBezTo>
                  <a:lnTo>
                    <a:pt x="244" y="361"/>
                  </a:lnTo>
                  <a:cubicBezTo>
                    <a:pt x="226" y="356"/>
                    <a:pt x="207" y="354"/>
                    <a:pt x="187" y="354"/>
                  </a:cubicBezTo>
                  <a:cubicBezTo>
                    <a:pt x="145" y="354"/>
                    <a:pt x="102" y="364"/>
                    <a:pt x="66" y="382"/>
                  </a:cubicBezTo>
                  <a:lnTo>
                    <a:pt x="1" y="345"/>
                  </a:lnTo>
                  <a:lnTo>
                    <a:pt x="1" y="466"/>
                  </a:lnTo>
                  <a:cubicBezTo>
                    <a:pt x="1" y="512"/>
                    <a:pt x="47" y="559"/>
                    <a:pt x="121" y="577"/>
                  </a:cubicBezTo>
                  <a:cubicBezTo>
                    <a:pt x="182" y="587"/>
                    <a:pt x="242" y="591"/>
                    <a:pt x="303" y="591"/>
                  </a:cubicBezTo>
                  <a:cubicBezTo>
                    <a:pt x="363" y="591"/>
                    <a:pt x="424" y="587"/>
                    <a:pt x="484" y="577"/>
                  </a:cubicBezTo>
                  <a:lnTo>
                    <a:pt x="484" y="577"/>
                  </a:lnTo>
                  <a:cubicBezTo>
                    <a:pt x="410" y="605"/>
                    <a:pt x="345" y="633"/>
                    <a:pt x="289" y="680"/>
                  </a:cubicBezTo>
                  <a:lnTo>
                    <a:pt x="224" y="661"/>
                  </a:lnTo>
                  <a:lnTo>
                    <a:pt x="224" y="773"/>
                  </a:lnTo>
                  <a:cubicBezTo>
                    <a:pt x="224" y="819"/>
                    <a:pt x="270" y="866"/>
                    <a:pt x="345" y="893"/>
                  </a:cubicBezTo>
                  <a:cubicBezTo>
                    <a:pt x="364" y="898"/>
                    <a:pt x="385" y="900"/>
                    <a:pt x="405" y="900"/>
                  </a:cubicBezTo>
                  <a:cubicBezTo>
                    <a:pt x="471" y="900"/>
                    <a:pt x="537" y="876"/>
                    <a:pt x="586" y="819"/>
                  </a:cubicBezTo>
                  <a:lnTo>
                    <a:pt x="586" y="819"/>
                  </a:lnTo>
                  <a:cubicBezTo>
                    <a:pt x="549" y="884"/>
                    <a:pt x="596" y="949"/>
                    <a:pt x="689" y="968"/>
                  </a:cubicBezTo>
                  <a:cubicBezTo>
                    <a:pt x="713" y="976"/>
                    <a:pt x="738" y="980"/>
                    <a:pt x="763" y="980"/>
                  </a:cubicBezTo>
                  <a:cubicBezTo>
                    <a:pt x="824" y="980"/>
                    <a:pt x="884" y="955"/>
                    <a:pt x="930" y="903"/>
                  </a:cubicBezTo>
                  <a:cubicBezTo>
                    <a:pt x="949" y="884"/>
                    <a:pt x="958" y="856"/>
                    <a:pt x="958" y="819"/>
                  </a:cubicBezTo>
                  <a:cubicBezTo>
                    <a:pt x="958" y="810"/>
                    <a:pt x="958" y="800"/>
                    <a:pt x="958" y="791"/>
                  </a:cubicBezTo>
                  <a:lnTo>
                    <a:pt x="958" y="717"/>
                  </a:lnTo>
                  <a:cubicBezTo>
                    <a:pt x="1033" y="773"/>
                    <a:pt x="1116" y="819"/>
                    <a:pt x="1200" y="838"/>
                  </a:cubicBezTo>
                  <a:cubicBezTo>
                    <a:pt x="1222" y="845"/>
                    <a:pt x="1245" y="848"/>
                    <a:pt x="1267" y="848"/>
                  </a:cubicBezTo>
                  <a:cubicBezTo>
                    <a:pt x="1331" y="848"/>
                    <a:pt x="1394" y="821"/>
                    <a:pt x="1442" y="773"/>
                  </a:cubicBezTo>
                  <a:cubicBezTo>
                    <a:pt x="1451" y="763"/>
                    <a:pt x="1451" y="745"/>
                    <a:pt x="1451" y="735"/>
                  </a:cubicBezTo>
                  <a:lnTo>
                    <a:pt x="1451" y="633"/>
                  </a:lnTo>
                  <a:cubicBezTo>
                    <a:pt x="1498" y="624"/>
                    <a:pt x="1544" y="596"/>
                    <a:pt x="1572" y="559"/>
                  </a:cubicBezTo>
                  <a:cubicBezTo>
                    <a:pt x="1581" y="549"/>
                    <a:pt x="1581" y="540"/>
                    <a:pt x="1581" y="522"/>
                  </a:cubicBezTo>
                  <a:lnTo>
                    <a:pt x="1581" y="401"/>
                  </a:lnTo>
                  <a:lnTo>
                    <a:pt x="1544" y="438"/>
                  </a:lnTo>
                  <a:cubicBezTo>
                    <a:pt x="1526" y="429"/>
                    <a:pt x="1498" y="419"/>
                    <a:pt x="1479" y="410"/>
                  </a:cubicBezTo>
                  <a:cubicBezTo>
                    <a:pt x="1419" y="401"/>
                    <a:pt x="1358" y="396"/>
                    <a:pt x="1298" y="396"/>
                  </a:cubicBezTo>
                  <a:cubicBezTo>
                    <a:pt x="1237" y="396"/>
                    <a:pt x="1177" y="401"/>
                    <a:pt x="1116" y="410"/>
                  </a:cubicBezTo>
                  <a:cubicBezTo>
                    <a:pt x="1209" y="382"/>
                    <a:pt x="1293" y="326"/>
                    <a:pt x="1358" y="243"/>
                  </a:cubicBezTo>
                  <a:cubicBezTo>
                    <a:pt x="1368" y="233"/>
                    <a:pt x="1377" y="215"/>
                    <a:pt x="1368" y="196"/>
                  </a:cubicBezTo>
                  <a:lnTo>
                    <a:pt x="1368" y="84"/>
                  </a:lnTo>
                  <a:lnTo>
                    <a:pt x="1330" y="122"/>
                  </a:lnTo>
                  <a:cubicBezTo>
                    <a:pt x="1289" y="95"/>
                    <a:pt x="1242" y="83"/>
                    <a:pt x="1197" y="83"/>
                  </a:cubicBezTo>
                  <a:cubicBezTo>
                    <a:pt x="1130" y="83"/>
                    <a:pt x="1064" y="109"/>
                    <a:pt x="1014" y="159"/>
                  </a:cubicBezTo>
                  <a:cubicBezTo>
                    <a:pt x="1051" y="94"/>
                    <a:pt x="1005" y="29"/>
                    <a:pt x="903"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0" name="Google Shape;910;p30"/>
            <p:cNvSpPr/>
            <p:nvPr/>
          </p:nvSpPr>
          <p:spPr>
            <a:xfrm>
              <a:off x="1837861" y="3398321"/>
              <a:ext cx="179341" cy="109816"/>
            </a:xfrm>
            <a:custGeom>
              <a:avLst/>
              <a:gdLst/>
              <a:ahLst/>
              <a:cxnLst/>
              <a:rect l="l" t="t" r="r" b="b"/>
              <a:pathLst>
                <a:path w="1638" h="1003" extrusionOk="0">
                  <a:moveTo>
                    <a:pt x="841" y="0"/>
                  </a:moveTo>
                  <a:cubicBezTo>
                    <a:pt x="697" y="0"/>
                    <a:pt x="587" y="174"/>
                    <a:pt x="689" y="307"/>
                  </a:cubicBezTo>
                  <a:cubicBezTo>
                    <a:pt x="615" y="233"/>
                    <a:pt x="512" y="187"/>
                    <a:pt x="419" y="159"/>
                  </a:cubicBezTo>
                  <a:cubicBezTo>
                    <a:pt x="395" y="151"/>
                    <a:pt x="371" y="148"/>
                    <a:pt x="347" y="148"/>
                  </a:cubicBezTo>
                  <a:cubicBezTo>
                    <a:pt x="280" y="148"/>
                    <a:pt x="219" y="176"/>
                    <a:pt x="178" y="224"/>
                  </a:cubicBezTo>
                  <a:cubicBezTo>
                    <a:pt x="141" y="278"/>
                    <a:pt x="185" y="341"/>
                    <a:pt x="273" y="370"/>
                  </a:cubicBezTo>
                  <a:lnTo>
                    <a:pt x="273" y="370"/>
                  </a:lnTo>
                  <a:cubicBezTo>
                    <a:pt x="253" y="365"/>
                    <a:pt x="233" y="362"/>
                    <a:pt x="213" y="362"/>
                  </a:cubicBezTo>
                  <a:cubicBezTo>
                    <a:pt x="150" y="362"/>
                    <a:pt x="86" y="390"/>
                    <a:pt x="38" y="438"/>
                  </a:cubicBezTo>
                  <a:cubicBezTo>
                    <a:pt x="1" y="493"/>
                    <a:pt x="47" y="559"/>
                    <a:pt x="150" y="586"/>
                  </a:cubicBezTo>
                  <a:cubicBezTo>
                    <a:pt x="206" y="600"/>
                    <a:pt x="266" y="607"/>
                    <a:pt x="328" y="607"/>
                  </a:cubicBezTo>
                  <a:cubicBezTo>
                    <a:pt x="389" y="607"/>
                    <a:pt x="452" y="600"/>
                    <a:pt x="512" y="586"/>
                  </a:cubicBezTo>
                  <a:lnTo>
                    <a:pt x="512" y="586"/>
                  </a:lnTo>
                  <a:cubicBezTo>
                    <a:pt x="410" y="614"/>
                    <a:pt x="326" y="670"/>
                    <a:pt x="271" y="754"/>
                  </a:cubicBezTo>
                  <a:cubicBezTo>
                    <a:pt x="233" y="810"/>
                    <a:pt x="280" y="875"/>
                    <a:pt x="373" y="903"/>
                  </a:cubicBezTo>
                  <a:cubicBezTo>
                    <a:pt x="395" y="910"/>
                    <a:pt x="417" y="913"/>
                    <a:pt x="440" y="913"/>
                  </a:cubicBezTo>
                  <a:cubicBezTo>
                    <a:pt x="503" y="913"/>
                    <a:pt x="567" y="886"/>
                    <a:pt x="615" y="838"/>
                  </a:cubicBezTo>
                  <a:lnTo>
                    <a:pt x="615" y="838"/>
                  </a:lnTo>
                  <a:cubicBezTo>
                    <a:pt x="578" y="893"/>
                    <a:pt x="624" y="958"/>
                    <a:pt x="717" y="986"/>
                  </a:cubicBezTo>
                  <a:cubicBezTo>
                    <a:pt x="743" y="997"/>
                    <a:pt x="769" y="1002"/>
                    <a:pt x="793" y="1002"/>
                  </a:cubicBezTo>
                  <a:cubicBezTo>
                    <a:pt x="939" y="1002"/>
                    <a:pt x="1054" y="833"/>
                    <a:pt x="959" y="698"/>
                  </a:cubicBezTo>
                  <a:lnTo>
                    <a:pt x="959" y="698"/>
                  </a:lnTo>
                  <a:cubicBezTo>
                    <a:pt x="1033" y="772"/>
                    <a:pt x="1126" y="819"/>
                    <a:pt x="1228" y="847"/>
                  </a:cubicBezTo>
                  <a:cubicBezTo>
                    <a:pt x="1250" y="854"/>
                    <a:pt x="1273" y="858"/>
                    <a:pt x="1295" y="858"/>
                  </a:cubicBezTo>
                  <a:cubicBezTo>
                    <a:pt x="1359" y="858"/>
                    <a:pt x="1422" y="830"/>
                    <a:pt x="1470" y="782"/>
                  </a:cubicBezTo>
                  <a:cubicBezTo>
                    <a:pt x="1504" y="723"/>
                    <a:pt x="1469" y="664"/>
                    <a:pt x="1388" y="640"/>
                  </a:cubicBezTo>
                  <a:lnTo>
                    <a:pt x="1388" y="640"/>
                  </a:lnTo>
                  <a:cubicBezTo>
                    <a:pt x="1402" y="642"/>
                    <a:pt x="1417" y="644"/>
                    <a:pt x="1431" y="644"/>
                  </a:cubicBezTo>
                  <a:cubicBezTo>
                    <a:pt x="1498" y="644"/>
                    <a:pt x="1559" y="616"/>
                    <a:pt x="1600" y="568"/>
                  </a:cubicBezTo>
                  <a:cubicBezTo>
                    <a:pt x="1638" y="503"/>
                    <a:pt x="1600" y="438"/>
                    <a:pt x="1498" y="419"/>
                  </a:cubicBezTo>
                  <a:cubicBezTo>
                    <a:pt x="1438" y="405"/>
                    <a:pt x="1377" y="398"/>
                    <a:pt x="1317" y="398"/>
                  </a:cubicBezTo>
                  <a:cubicBezTo>
                    <a:pt x="1256" y="398"/>
                    <a:pt x="1196" y="405"/>
                    <a:pt x="1135" y="419"/>
                  </a:cubicBezTo>
                  <a:cubicBezTo>
                    <a:pt x="1228" y="391"/>
                    <a:pt x="1312" y="326"/>
                    <a:pt x="1377" y="252"/>
                  </a:cubicBezTo>
                  <a:cubicBezTo>
                    <a:pt x="1414" y="187"/>
                    <a:pt x="1368" y="121"/>
                    <a:pt x="1275" y="103"/>
                  </a:cubicBezTo>
                  <a:cubicBezTo>
                    <a:pt x="1251" y="96"/>
                    <a:pt x="1226" y="92"/>
                    <a:pt x="1203" y="92"/>
                  </a:cubicBezTo>
                  <a:cubicBezTo>
                    <a:pt x="1136" y="92"/>
                    <a:pt x="1074" y="120"/>
                    <a:pt x="1033" y="168"/>
                  </a:cubicBezTo>
                  <a:cubicBezTo>
                    <a:pt x="1070" y="103"/>
                    <a:pt x="1024" y="38"/>
                    <a:pt x="922" y="19"/>
                  </a:cubicBezTo>
                  <a:cubicBezTo>
                    <a:pt x="894" y="6"/>
                    <a:pt x="867" y="0"/>
                    <a:pt x="84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1" name="Google Shape;911;p30"/>
            <p:cNvSpPr/>
            <p:nvPr/>
          </p:nvSpPr>
          <p:spPr>
            <a:xfrm>
              <a:off x="2200376" y="3801566"/>
              <a:ext cx="278098" cy="130400"/>
            </a:xfrm>
            <a:custGeom>
              <a:avLst/>
              <a:gdLst/>
              <a:ahLst/>
              <a:cxnLst/>
              <a:rect l="l" t="t" r="r" b="b"/>
              <a:pathLst>
                <a:path w="2540" h="1191" extrusionOk="0">
                  <a:moveTo>
                    <a:pt x="1" y="0"/>
                  </a:moveTo>
                  <a:lnTo>
                    <a:pt x="1" y="372"/>
                  </a:lnTo>
                  <a:cubicBezTo>
                    <a:pt x="1" y="930"/>
                    <a:pt x="661" y="1190"/>
                    <a:pt x="1256" y="1190"/>
                  </a:cubicBezTo>
                  <a:cubicBezTo>
                    <a:pt x="1851" y="1190"/>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2" name="Google Shape;912;p30"/>
            <p:cNvSpPr/>
            <p:nvPr/>
          </p:nvSpPr>
          <p:spPr>
            <a:xfrm>
              <a:off x="2199390" y="3715946"/>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60" y="1600"/>
                    <a:pt x="2539" y="1349"/>
                    <a:pt x="2539" y="791"/>
                  </a:cubicBezTo>
                  <a:cubicBezTo>
                    <a:pt x="2539" y="224"/>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3" name="Google Shape;913;p30"/>
            <p:cNvSpPr/>
            <p:nvPr/>
          </p:nvSpPr>
          <p:spPr>
            <a:xfrm>
              <a:off x="2215595" y="3722077"/>
              <a:ext cx="246566" cy="155910"/>
            </a:xfrm>
            <a:custGeom>
              <a:avLst/>
              <a:gdLst/>
              <a:ahLst/>
              <a:cxnLst/>
              <a:rect l="l" t="t" r="r" b="b"/>
              <a:pathLst>
                <a:path w="2252" h="1424" extrusionOk="0">
                  <a:moveTo>
                    <a:pt x="1117" y="1"/>
                  </a:moveTo>
                  <a:cubicBezTo>
                    <a:pt x="624" y="1"/>
                    <a:pt x="1" y="215"/>
                    <a:pt x="1" y="698"/>
                  </a:cubicBezTo>
                  <a:cubicBezTo>
                    <a:pt x="1" y="1191"/>
                    <a:pt x="587" y="1424"/>
                    <a:pt x="1117" y="1424"/>
                  </a:cubicBezTo>
                  <a:cubicBezTo>
                    <a:pt x="1647" y="1424"/>
                    <a:pt x="2251" y="1200"/>
                    <a:pt x="2251" y="707"/>
                  </a:cubicBezTo>
                  <a:cubicBezTo>
                    <a:pt x="2251" y="215"/>
                    <a:pt x="1619" y="1"/>
                    <a:pt x="11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4" name="Google Shape;914;p30"/>
            <p:cNvSpPr/>
            <p:nvPr/>
          </p:nvSpPr>
          <p:spPr>
            <a:xfrm>
              <a:off x="2214609" y="3722077"/>
              <a:ext cx="246566" cy="85619"/>
            </a:xfrm>
            <a:custGeom>
              <a:avLst/>
              <a:gdLst/>
              <a:ahLst/>
              <a:cxnLst/>
              <a:rect l="l" t="t" r="r" b="b"/>
              <a:pathLst>
                <a:path w="2252" h="782" extrusionOk="0">
                  <a:moveTo>
                    <a:pt x="1117" y="1"/>
                  </a:moveTo>
                  <a:cubicBezTo>
                    <a:pt x="605" y="1"/>
                    <a:pt x="1" y="215"/>
                    <a:pt x="1" y="698"/>
                  </a:cubicBezTo>
                  <a:cubicBezTo>
                    <a:pt x="1" y="726"/>
                    <a:pt x="1" y="754"/>
                    <a:pt x="1" y="773"/>
                  </a:cubicBezTo>
                  <a:cubicBezTo>
                    <a:pt x="66" y="336"/>
                    <a:pt x="652" y="150"/>
                    <a:pt x="1126" y="150"/>
                  </a:cubicBezTo>
                  <a:cubicBezTo>
                    <a:pt x="1600" y="150"/>
                    <a:pt x="2195" y="345"/>
                    <a:pt x="2251" y="782"/>
                  </a:cubicBezTo>
                  <a:cubicBezTo>
                    <a:pt x="2251" y="763"/>
                    <a:pt x="2251" y="735"/>
                    <a:pt x="2251" y="717"/>
                  </a:cubicBez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5" name="Google Shape;915;p30"/>
            <p:cNvSpPr/>
            <p:nvPr/>
          </p:nvSpPr>
          <p:spPr>
            <a:xfrm>
              <a:off x="2253368" y="3757332"/>
              <a:ext cx="172114" cy="107626"/>
            </a:xfrm>
            <a:custGeom>
              <a:avLst/>
              <a:gdLst/>
              <a:ahLst/>
              <a:cxnLst/>
              <a:rect l="l" t="t" r="r" b="b"/>
              <a:pathLst>
                <a:path w="1572" h="983" extrusionOk="0">
                  <a:moveTo>
                    <a:pt x="1339" y="627"/>
                  </a:moveTo>
                  <a:cubicBezTo>
                    <a:pt x="1358" y="627"/>
                    <a:pt x="1376" y="631"/>
                    <a:pt x="1398" y="631"/>
                  </a:cubicBezTo>
                  <a:cubicBezTo>
                    <a:pt x="1408" y="631"/>
                    <a:pt x="1420" y="630"/>
                    <a:pt x="1432" y="627"/>
                  </a:cubicBezTo>
                  <a:lnTo>
                    <a:pt x="1432" y="627"/>
                  </a:lnTo>
                  <a:lnTo>
                    <a:pt x="1404" y="655"/>
                  </a:lnTo>
                  <a:cubicBezTo>
                    <a:pt x="1386" y="637"/>
                    <a:pt x="1358" y="627"/>
                    <a:pt x="1339" y="627"/>
                  </a:cubicBezTo>
                  <a:close/>
                  <a:moveTo>
                    <a:pt x="939" y="683"/>
                  </a:moveTo>
                  <a:lnTo>
                    <a:pt x="949" y="692"/>
                  </a:lnTo>
                  <a:lnTo>
                    <a:pt x="939" y="702"/>
                  </a:lnTo>
                  <a:cubicBezTo>
                    <a:pt x="939" y="692"/>
                    <a:pt x="939" y="692"/>
                    <a:pt x="939" y="683"/>
                  </a:cubicBezTo>
                  <a:close/>
                  <a:moveTo>
                    <a:pt x="850" y="1"/>
                  </a:moveTo>
                  <a:cubicBezTo>
                    <a:pt x="793" y="1"/>
                    <a:pt x="738" y="13"/>
                    <a:pt x="688" y="41"/>
                  </a:cubicBezTo>
                  <a:lnTo>
                    <a:pt x="632" y="51"/>
                  </a:lnTo>
                  <a:lnTo>
                    <a:pt x="632" y="153"/>
                  </a:lnTo>
                  <a:cubicBezTo>
                    <a:pt x="623" y="200"/>
                    <a:pt x="632" y="255"/>
                    <a:pt x="660" y="302"/>
                  </a:cubicBezTo>
                  <a:cubicBezTo>
                    <a:pt x="586" y="227"/>
                    <a:pt x="493" y="172"/>
                    <a:pt x="391" y="144"/>
                  </a:cubicBezTo>
                  <a:cubicBezTo>
                    <a:pt x="372" y="141"/>
                    <a:pt x="354" y="140"/>
                    <a:pt x="336" y="140"/>
                  </a:cubicBezTo>
                  <a:cubicBezTo>
                    <a:pt x="284" y="140"/>
                    <a:pt x="235" y="151"/>
                    <a:pt x="186" y="172"/>
                  </a:cubicBezTo>
                  <a:lnTo>
                    <a:pt x="130" y="125"/>
                  </a:lnTo>
                  <a:lnTo>
                    <a:pt x="130" y="255"/>
                  </a:lnTo>
                  <a:cubicBezTo>
                    <a:pt x="130" y="300"/>
                    <a:pt x="173" y="345"/>
                    <a:pt x="243" y="365"/>
                  </a:cubicBezTo>
                  <a:lnTo>
                    <a:pt x="243" y="365"/>
                  </a:lnTo>
                  <a:cubicBezTo>
                    <a:pt x="223" y="360"/>
                    <a:pt x="202" y="357"/>
                    <a:pt x="182" y="357"/>
                  </a:cubicBezTo>
                  <a:cubicBezTo>
                    <a:pt x="140" y="357"/>
                    <a:pt x="98" y="367"/>
                    <a:pt x="56" y="385"/>
                  </a:cubicBezTo>
                  <a:lnTo>
                    <a:pt x="0" y="348"/>
                  </a:lnTo>
                  <a:lnTo>
                    <a:pt x="0" y="469"/>
                  </a:lnTo>
                  <a:cubicBezTo>
                    <a:pt x="0" y="516"/>
                    <a:pt x="37" y="562"/>
                    <a:pt x="112" y="581"/>
                  </a:cubicBezTo>
                  <a:cubicBezTo>
                    <a:pt x="172" y="590"/>
                    <a:pt x="233" y="595"/>
                    <a:pt x="293" y="595"/>
                  </a:cubicBezTo>
                  <a:cubicBezTo>
                    <a:pt x="353" y="595"/>
                    <a:pt x="414" y="590"/>
                    <a:pt x="474" y="581"/>
                  </a:cubicBezTo>
                  <a:lnTo>
                    <a:pt x="474" y="581"/>
                  </a:lnTo>
                  <a:cubicBezTo>
                    <a:pt x="409" y="599"/>
                    <a:pt x="344" y="637"/>
                    <a:pt x="279" y="683"/>
                  </a:cubicBezTo>
                  <a:lnTo>
                    <a:pt x="223" y="655"/>
                  </a:lnTo>
                  <a:lnTo>
                    <a:pt x="223" y="776"/>
                  </a:lnTo>
                  <a:cubicBezTo>
                    <a:pt x="223" y="823"/>
                    <a:pt x="260" y="869"/>
                    <a:pt x="335" y="888"/>
                  </a:cubicBezTo>
                  <a:cubicBezTo>
                    <a:pt x="359" y="895"/>
                    <a:pt x="383" y="898"/>
                    <a:pt x="407" y="898"/>
                  </a:cubicBezTo>
                  <a:cubicBezTo>
                    <a:pt x="474" y="898"/>
                    <a:pt x="535" y="871"/>
                    <a:pt x="577" y="823"/>
                  </a:cubicBezTo>
                  <a:lnTo>
                    <a:pt x="577" y="823"/>
                  </a:lnTo>
                  <a:cubicBezTo>
                    <a:pt x="539" y="888"/>
                    <a:pt x="586" y="953"/>
                    <a:pt x="679" y="971"/>
                  </a:cubicBezTo>
                  <a:cubicBezTo>
                    <a:pt x="703" y="979"/>
                    <a:pt x="728" y="982"/>
                    <a:pt x="751" y="982"/>
                  </a:cubicBezTo>
                  <a:cubicBezTo>
                    <a:pt x="818" y="982"/>
                    <a:pt x="879" y="954"/>
                    <a:pt x="921" y="906"/>
                  </a:cubicBezTo>
                  <a:cubicBezTo>
                    <a:pt x="939" y="878"/>
                    <a:pt x="949" y="850"/>
                    <a:pt x="949" y="823"/>
                  </a:cubicBezTo>
                  <a:cubicBezTo>
                    <a:pt x="958" y="813"/>
                    <a:pt x="958" y="804"/>
                    <a:pt x="949" y="795"/>
                  </a:cubicBezTo>
                  <a:lnTo>
                    <a:pt x="949" y="711"/>
                  </a:lnTo>
                  <a:cubicBezTo>
                    <a:pt x="1023" y="776"/>
                    <a:pt x="1107" y="823"/>
                    <a:pt x="1190" y="841"/>
                  </a:cubicBezTo>
                  <a:cubicBezTo>
                    <a:pt x="1215" y="848"/>
                    <a:pt x="1239" y="852"/>
                    <a:pt x="1263" y="852"/>
                  </a:cubicBezTo>
                  <a:cubicBezTo>
                    <a:pt x="1329" y="852"/>
                    <a:pt x="1391" y="824"/>
                    <a:pt x="1432" y="776"/>
                  </a:cubicBezTo>
                  <a:cubicBezTo>
                    <a:pt x="1441" y="767"/>
                    <a:pt x="1451" y="748"/>
                    <a:pt x="1451" y="730"/>
                  </a:cubicBezTo>
                  <a:lnTo>
                    <a:pt x="1451" y="637"/>
                  </a:lnTo>
                  <a:cubicBezTo>
                    <a:pt x="1497" y="627"/>
                    <a:pt x="1534" y="599"/>
                    <a:pt x="1562" y="562"/>
                  </a:cubicBezTo>
                  <a:cubicBezTo>
                    <a:pt x="1572" y="553"/>
                    <a:pt x="1572" y="544"/>
                    <a:pt x="1572" y="525"/>
                  </a:cubicBezTo>
                  <a:lnTo>
                    <a:pt x="1572" y="395"/>
                  </a:lnTo>
                  <a:lnTo>
                    <a:pt x="1534" y="441"/>
                  </a:lnTo>
                  <a:cubicBezTo>
                    <a:pt x="1516" y="423"/>
                    <a:pt x="1497" y="423"/>
                    <a:pt x="1469" y="413"/>
                  </a:cubicBezTo>
                  <a:cubicBezTo>
                    <a:pt x="1409" y="399"/>
                    <a:pt x="1348" y="392"/>
                    <a:pt x="1288" y="392"/>
                  </a:cubicBezTo>
                  <a:cubicBezTo>
                    <a:pt x="1228" y="392"/>
                    <a:pt x="1167" y="399"/>
                    <a:pt x="1107" y="413"/>
                  </a:cubicBezTo>
                  <a:cubicBezTo>
                    <a:pt x="1200" y="385"/>
                    <a:pt x="1293" y="320"/>
                    <a:pt x="1348" y="246"/>
                  </a:cubicBezTo>
                  <a:cubicBezTo>
                    <a:pt x="1358" y="227"/>
                    <a:pt x="1367" y="218"/>
                    <a:pt x="1367" y="200"/>
                  </a:cubicBezTo>
                  <a:lnTo>
                    <a:pt x="1367" y="79"/>
                  </a:lnTo>
                  <a:lnTo>
                    <a:pt x="1321" y="125"/>
                  </a:lnTo>
                  <a:cubicBezTo>
                    <a:pt x="1276" y="97"/>
                    <a:pt x="1226" y="82"/>
                    <a:pt x="1177" y="82"/>
                  </a:cubicBezTo>
                  <a:cubicBezTo>
                    <a:pt x="1113" y="82"/>
                    <a:pt x="1051" y="106"/>
                    <a:pt x="1004" y="153"/>
                  </a:cubicBezTo>
                  <a:cubicBezTo>
                    <a:pt x="1042" y="97"/>
                    <a:pt x="995" y="32"/>
                    <a:pt x="902" y="4"/>
                  </a:cubicBezTo>
                  <a:cubicBezTo>
                    <a:pt x="885" y="2"/>
                    <a:pt x="867" y="1"/>
                    <a:pt x="850"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6" name="Google Shape;916;p30"/>
            <p:cNvSpPr/>
            <p:nvPr/>
          </p:nvSpPr>
          <p:spPr>
            <a:xfrm>
              <a:off x="2251288" y="3744303"/>
              <a:ext cx="179341" cy="109378"/>
            </a:xfrm>
            <a:custGeom>
              <a:avLst/>
              <a:gdLst/>
              <a:ahLst/>
              <a:cxnLst/>
              <a:rect l="l" t="t" r="r" b="b"/>
              <a:pathLst>
                <a:path w="1638" h="999" extrusionOk="0">
                  <a:moveTo>
                    <a:pt x="854" y="1"/>
                  </a:moveTo>
                  <a:cubicBezTo>
                    <a:pt x="791" y="1"/>
                    <a:pt x="727" y="29"/>
                    <a:pt x="679" y="77"/>
                  </a:cubicBezTo>
                  <a:cubicBezTo>
                    <a:pt x="642" y="142"/>
                    <a:pt x="642" y="235"/>
                    <a:pt x="679" y="309"/>
                  </a:cubicBezTo>
                  <a:cubicBezTo>
                    <a:pt x="605" y="235"/>
                    <a:pt x="512" y="179"/>
                    <a:pt x="410" y="151"/>
                  </a:cubicBezTo>
                  <a:cubicBezTo>
                    <a:pt x="388" y="144"/>
                    <a:pt x="365" y="140"/>
                    <a:pt x="343" y="140"/>
                  </a:cubicBezTo>
                  <a:cubicBezTo>
                    <a:pt x="279" y="140"/>
                    <a:pt x="216" y="168"/>
                    <a:pt x="168" y="216"/>
                  </a:cubicBezTo>
                  <a:cubicBezTo>
                    <a:pt x="134" y="275"/>
                    <a:pt x="169" y="333"/>
                    <a:pt x="251" y="358"/>
                  </a:cubicBezTo>
                  <a:lnTo>
                    <a:pt x="251" y="358"/>
                  </a:lnTo>
                  <a:cubicBezTo>
                    <a:pt x="236" y="355"/>
                    <a:pt x="221" y="354"/>
                    <a:pt x="207" y="354"/>
                  </a:cubicBezTo>
                  <a:cubicBezTo>
                    <a:pt x="140" y="354"/>
                    <a:pt x="79" y="382"/>
                    <a:pt x="38" y="430"/>
                  </a:cubicBezTo>
                  <a:cubicBezTo>
                    <a:pt x="0" y="495"/>
                    <a:pt x="47" y="560"/>
                    <a:pt x="140" y="579"/>
                  </a:cubicBezTo>
                  <a:cubicBezTo>
                    <a:pt x="200" y="593"/>
                    <a:pt x="261" y="600"/>
                    <a:pt x="321" y="600"/>
                  </a:cubicBezTo>
                  <a:cubicBezTo>
                    <a:pt x="382" y="600"/>
                    <a:pt x="442" y="593"/>
                    <a:pt x="503" y="579"/>
                  </a:cubicBezTo>
                  <a:lnTo>
                    <a:pt x="503" y="579"/>
                  </a:lnTo>
                  <a:cubicBezTo>
                    <a:pt x="410" y="616"/>
                    <a:pt x="326" y="672"/>
                    <a:pt x="261" y="746"/>
                  </a:cubicBezTo>
                  <a:cubicBezTo>
                    <a:pt x="224" y="811"/>
                    <a:pt x="270" y="876"/>
                    <a:pt x="363" y="895"/>
                  </a:cubicBezTo>
                  <a:cubicBezTo>
                    <a:pt x="387" y="902"/>
                    <a:pt x="412" y="906"/>
                    <a:pt x="435" y="906"/>
                  </a:cubicBezTo>
                  <a:cubicBezTo>
                    <a:pt x="502" y="906"/>
                    <a:pt x="564" y="878"/>
                    <a:pt x="605" y="830"/>
                  </a:cubicBezTo>
                  <a:lnTo>
                    <a:pt x="605" y="830"/>
                  </a:lnTo>
                  <a:cubicBezTo>
                    <a:pt x="568" y="895"/>
                    <a:pt x="614" y="960"/>
                    <a:pt x="717" y="979"/>
                  </a:cubicBezTo>
                  <a:cubicBezTo>
                    <a:pt x="745" y="992"/>
                    <a:pt x="773" y="998"/>
                    <a:pt x="800" y="998"/>
                  </a:cubicBezTo>
                  <a:cubicBezTo>
                    <a:pt x="942" y="998"/>
                    <a:pt x="1052" y="831"/>
                    <a:pt x="958" y="690"/>
                  </a:cubicBezTo>
                  <a:lnTo>
                    <a:pt x="958" y="690"/>
                  </a:lnTo>
                  <a:cubicBezTo>
                    <a:pt x="1033" y="765"/>
                    <a:pt x="1126" y="821"/>
                    <a:pt x="1228" y="839"/>
                  </a:cubicBezTo>
                  <a:cubicBezTo>
                    <a:pt x="1250" y="847"/>
                    <a:pt x="1272" y="850"/>
                    <a:pt x="1295" y="850"/>
                  </a:cubicBezTo>
                  <a:cubicBezTo>
                    <a:pt x="1358" y="850"/>
                    <a:pt x="1419" y="822"/>
                    <a:pt x="1460" y="774"/>
                  </a:cubicBezTo>
                  <a:cubicBezTo>
                    <a:pt x="1497" y="720"/>
                    <a:pt x="1453" y="657"/>
                    <a:pt x="1365" y="628"/>
                  </a:cubicBezTo>
                  <a:lnTo>
                    <a:pt x="1365" y="628"/>
                  </a:lnTo>
                  <a:cubicBezTo>
                    <a:pt x="1385" y="633"/>
                    <a:pt x="1405" y="636"/>
                    <a:pt x="1425" y="636"/>
                  </a:cubicBezTo>
                  <a:cubicBezTo>
                    <a:pt x="1489" y="636"/>
                    <a:pt x="1552" y="608"/>
                    <a:pt x="1600" y="560"/>
                  </a:cubicBezTo>
                  <a:cubicBezTo>
                    <a:pt x="1637" y="495"/>
                    <a:pt x="1591" y="430"/>
                    <a:pt x="1488" y="411"/>
                  </a:cubicBezTo>
                  <a:cubicBezTo>
                    <a:pt x="1428" y="398"/>
                    <a:pt x="1367" y="391"/>
                    <a:pt x="1307" y="391"/>
                  </a:cubicBezTo>
                  <a:cubicBezTo>
                    <a:pt x="1247" y="391"/>
                    <a:pt x="1186" y="398"/>
                    <a:pt x="1126" y="411"/>
                  </a:cubicBezTo>
                  <a:cubicBezTo>
                    <a:pt x="1219" y="374"/>
                    <a:pt x="1312" y="319"/>
                    <a:pt x="1367" y="244"/>
                  </a:cubicBezTo>
                  <a:cubicBezTo>
                    <a:pt x="1405" y="179"/>
                    <a:pt x="1358" y="114"/>
                    <a:pt x="1265" y="95"/>
                  </a:cubicBezTo>
                  <a:cubicBezTo>
                    <a:pt x="1241" y="87"/>
                    <a:pt x="1216" y="83"/>
                    <a:pt x="1191" y="83"/>
                  </a:cubicBezTo>
                  <a:cubicBezTo>
                    <a:pt x="1130" y="83"/>
                    <a:pt x="1070" y="108"/>
                    <a:pt x="1023" y="160"/>
                  </a:cubicBezTo>
                  <a:cubicBezTo>
                    <a:pt x="1061" y="95"/>
                    <a:pt x="1014" y="30"/>
                    <a:pt x="921" y="12"/>
                  </a:cubicBezTo>
                  <a:cubicBezTo>
                    <a:pt x="899" y="4"/>
                    <a:pt x="877" y="1"/>
                    <a:pt x="85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7" name="Google Shape;917;p30"/>
            <p:cNvSpPr/>
            <p:nvPr/>
          </p:nvSpPr>
          <p:spPr>
            <a:xfrm>
              <a:off x="1473375" y="2944273"/>
              <a:ext cx="278098" cy="129414"/>
            </a:xfrm>
            <a:custGeom>
              <a:avLst/>
              <a:gdLst/>
              <a:ahLst/>
              <a:cxnLst/>
              <a:rect l="l" t="t" r="r" b="b"/>
              <a:pathLst>
                <a:path w="2540" h="1182" extrusionOk="0">
                  <a:moveTo>
                    <a:pt x="1" y="0"/>
                  </a:moveTo>
                  <a:lnTo>
                    <a:pt x="1" y="372"/>
                  </a:lnTo>
                  <a:cubicBezTo>
                    <a:pt x="1" y="930"/>
                    <a:pt x="670" y="1181"/>
                    <a:pt x="1266" y="1181"/>
                  </a:cubicBezTo>
                  <a:cubicBezTo>
                    <a:pt x="186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8" name="Google Shape;918;p30"/>
            <p:cNvSpPr/>
            <p:nvPr/>
          </p:nvSpPr>
          <p:spPr>
            <a:xfrm>
              <a:off x="1473375" y="2857668"/>
              <a:ext cx="278098" cy="176275"/>
            </a:xfrm>
            <a:custGeom>
              <a:avLst/>
              <a:gdLst/>
              <a:ahLst/>
              <a:cxnLst/>
              <a:rect l="l" t="t" r="r" b="b"/>
              <a:pathLst>
                <a:path w="2540" h="1610" extrusionOk="0">
                  <a:moveTo>
                    <a:pt x="1256" y="1"/>
                  </a:moveTo>
                  <a:cubicBezTo>
                    <a:pt x="698" y="1"/>
                    <a:pt x="1" y="233"/>
                    <a:pt x="1" y="791"/>
                  </a:cubicBezTo>
                  <a:cubicBezTo>
                    <a:pt x="1" y="1358"/>
                    <a:pt x="670" y="1609"/>
                    <a:pt x="1256" y="1609"/>
                  </a:cubicBezTo>
                  <a:cubicBezTo>
                    <a:pt x="1851" y="1609"/>
                    <a:pt x="2540" y="1358"/>
                    <a:pt x="2540" y="791"/>
                  </a:cubicBezTo>
                  <a:cubicBezTo>
                    <a:pt x="2540"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9" name="Google Shape;919;p30"/>
            <p:cNvSpPr/>
            <p:nvPr/>
          </p:nvSpPr>
          <p:spPr>
            <a:xfrm>
              <a:off x="1488703" y="2864785"/>
              <a:ext cx="246456" cy="155910"/>
            </a:xfrm>
            <a:custGeom>
              <a:avLst/>
              <a:gdLst/>
              <a:ahLst/>
              <a:cxnLst/>
              <a:rect l="l" t="t" r="r" b="b"/>
              <a:pathLst>
                <a:path w="2251" h="1424" extrusionOk="0">
                  <a:moveTo>
                    <a:pt x="1116" y="1"/>
                  </a:moveTo>
                  <a:cubicBezTo>
                    <a:pt x="623" y="1"/>
                    <a:pt x="0" y="205"/>
                    <a:pt x="0" y="707"/>
                  </a:cubicBezTo>
                  <a:cubicBezTo>
                    <a:pt x="0" y="1200"/>
                    <a:pt x="595" y="1424"/>
                    <a:pt x="1126" y="1424"/>
                  </a:cubicBezTo>
                  <a:cubicBezTo>
                    <a:pt x="1646" y="1424"/>
                    <a:pt x="2251" y="1200"/>
                    <a:pt x="2251" y="707"/>
                  </a:cubicBezTo>
                  <a:cubicBezTo>
                    <a:pt x="2251" y="21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0" name="Google Shape;920;p30"/>
            <p:cNvSpPr/>
            <p:nvPr/>
          </p:nvSpPr>
          <p:spPr>
            <a:xfrm>
              <a:off x="1487718" y="2864785"/>
              <a:ext cx="247442" cy="85619"/>
            </a:xfrm>
            <a:custGeom>
              <a:avLst/>
              <a:gdLst/>
              <a:ahLst/>
              <a:cxnLst/>
              <a:rect l="l" t="t" r="r" b="b"/>
              <a:pathLst>
                <a:path w="2260" h="782" extrusionOk="0">
                  <a:moveTo>
                    <a:pt x="1125" y="1"/>
                  </a:moveTo>
                  <a:cubicBezTo>
                    <a:pt x="614" y="1"/>
                    <a:pt x="9" y="205"/>
                    <a:pt x="9" y="707"/>
                  </a:cubicBezTo>
                  <a:cubicBezTo>
                    <a:pt x="0" y="726"/>
                    <a:pt x="0" y="754"/>
                    <a:pt x="9" y="782"/>
                  </a:cubicBezTo>
                  <a:cubicBezTo>
                    <a:pt x="74" y="336"/>
                    <a:pt x="660" y="150"/>
                    <a:pt x="1125" y="150"/>
                  </a:cubicBezTo>
                  <a:cubicBezTo>
                    <a:pt x="1609" y="150"/>
                    <a:pt x="2195" y="336"/>
                    <a:pt x="2260" y="782"/>
                  </a:cubicBezTo>
                  <a:lnTo>
                    <a:pt x="2260" y="707"/>
                  </a:lnTo>
                  <a:cubicBezTo>
                    <a:pt x="2260" y="215"/>
                    <a:pt x="1627" y="1"/>
                    <a:pt x="1125"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1" name="Google Shape;921;p30"/>
            <p:cNvSpPr/>
            <p:nvPr/>
          </p:nvSpPr>
          <p:spPr>
            <a:xfrm>
              <a:off x="1526367" y="2899492"/>
              <a:ext cx="173209" cy="108174"/>
            </a:xfrm>
            <a:custGeom>
              <a:avLst/>
              <a:gdLst/>
              <a:ahLst/>
              <a:cxnLst/>
              <a:rect l="l" t="t" r="r" b="b"/>
              <a:pathLst>
                <a:path w="1582" h="988" extrusionOk="0">
                  <a:moveTo>
                    <a:pt x="1339" y="632"/>
                  </a:moveTo>
                  <a:cubicBezTo>
                    <a:pt x="1364" y="632"/>
                    <a:pt x="1385" y="636"/>
                    <a:pt x="1404" y="636"/>
                  </a:cubicBezTo>
                  <a:cubicBezTo>
                    <a:pt x="1414" y="636"/>
                    <a:pt x="1423" y="635"/>
                    <a:pt x="1432" y="632"/>
                  </a:cubicBezTo>
                  <a:lnTo>
                    <a:pt x="1432" y="632"/>
                  </a:lnTo>
                  <a:lnTo>
                    <a:pt x="1414" y="660"/>
                  </a:lnTo>
                  <a:cubicBezTo>
                    <a:pt x="1386" y="642"/>
                    <a:pt x="1367" y="632"/>
                    <a:pt x="1339" y="632"/>
                  </a:cubicBezTo>
                  <a:close/>
                  <a:moveTo>
                    <a:pt x="838" y="0"/>
                  </a:moveTo>
                  <a:cubicBezTo>
                    <a:pt x="791" y="0"/>
                    <a:pt x="742" y="15"/>
                    <a:pt x="698" y="46"/>
                  </a:cubicBezTo>
                  <a:lnTo>
                    <a:pt x="633" y="56"/>
                  </a:lnTo>
                  <a:lnTo>
                    <a:pt x="633" y="149"/>
                  </a:lnTo>
                  <a:cubicBezTo>
                    <a:pt x="633" y="205"/>
                    <a:pt x="642" y="251"/>
                    <a:pt x="661" y="298"/>
                  </a:cubicBezTo>
                  <a:cubicBezTo>
                    <a:pt x="586" y="223"/>
                    <a:pt x="493" y="177"/>
                    <a:pt x="391" y="149"/>
                  </a:cubicBezTo>
                  <a:cubicBezTo>
                    <a:pt x="369" y="143"/>
                    <a:pt x="347" y="139"/>
                    <a:pt x="324" y="139"/>
                  </a:cubicBezTo>
                  <a:cubicBezTo>
                    <a:pt x="278" y="139"/>
                    <a:pt x="233" y="152"/>
                    <a:pt x="196" y="177"/>
                  </a:cubicBezTo>
                  <a:lnTo>
                    <a:pt x="140" y="130"/>
                  </a:lnTo>
                  <a:lnTo>
                    <a:pt x="140" y="251"/>
                  </a:lnTo>
                  <a:cubicBezTo>
                    <a:pt x="140" y="298"/>
                    <a:pt x="177" y="344"/>
                    <a:pt x="251" y="363"/>
                  </a:cubicBezTo>
                  <a:cubicBezTo>
                    <a:pt x="231" y="359"/>
                    <a:pt x="208" y="357"/>
                    <a:pt x="185" y="357"/>
                  </a:cubicBezTo>
                  <a:cubicBezTo>
                    <a:pt x="144" y="357"/>
                    <a:pt x="101" y="364"/>
                    <a:pt x="65" y="381"/>
                  </a:cubicBezTo>
                  <a:lnTo>
                    <a:pt x="0" y="344"/>
                  </a:lnTo>
                  <a:lnTo>
                    <a:pt x="0" y="474"/>
                  </a:lnTo>
                  <a:cubicBezTo>
                    <a:pt x="0" y="521"/>
                    <a:pt x="47" y="558"/>
                    <a:pt x="121" y="576"/>
                  </a:cubicBezTo>
                  <a:cubicBezTo>
                    <a:pt x="182" y="590"/>
                    <a:pt x="242" y="597"/>
                    <a:pt x="303" y="597"/>
                  </a:cubicBezTo>
                  <a:cubicBezTo>
                    <a:pt x="363" y="597"/>
                    <a:pt x="424" y="590"/>
                    <a:pt x="484" y="576"/>
                  </a:cubicBezTo>
                  <a:lnTo>
                    <a:pt x="484" y="576"/>
                  </a:lnTo>
                  <a:cubicBezTo>
                    <a:pt x="410" y="604"/>
                    <a:pt x="344" y="642"/>
                    <a:pt x="289" y="688"/>
                  </a:cubicBezTo>
                  <a:lnTo>
                    <a:pt x="224" y="660"/>
                  </a:lnTo>
                  <a:lnTo>
                    <a:pt x="224" y="772"/>
                  </a:lnTo>
                  <a:cubicBezTo>
                    <a:pt x="224" y="828"/>
                    <a:pt x="270" y="874"/>
                    <a:pt x="344" y="893"/>
                  </a:cubicBezTo>
                  <a:cubicBezTo>
                    <a:pt x="366" y="900"/>
                    <a:pt x="389" y="903"/>
                    <a:pt x="411" y="903"/>
                  </a:cubicBezTo>
                  <a:cubicBezTo>
                    <a:pt x="474" y="903"/>
                    <a:pt x="536" y="876"/>
                    <a:pt x="577" y="828"/>
                  </a:cubicBezTo>
                  <a:lnTo>
                    <a:pt x="577" y="828"/>
                  </a:lnTo>
                  <a:cubicBezTo>
                    <a:pt x="540" y="883"/>
                    <a:pt x="596" y="948"/>
                    <a:pt x="689" y="976"/>
                  </a:cubicBezTo>
                  <a:cubicBezTo>
                    <a:pt x="710" y="984"/>
                    <a:pt x="733" y="987"/>
                    <a:pt x="755" y="987"/>
                  </a:cubicBezTo>
                  <a:cubicBezTo>
                    <a:pt x="819" y="987"/>
                    <a:pt x="882" y="959"/>
                    <a:pt x="930" y="911"/>
                  </a:cubicBezTo>
                  <a:cubicBezTo>
                    <a:pt x="940" y="883"/>
                    <a:pt x="949" y="855"/>
                    <a:pt x="958" y="828"/>
                  </a:cubicBezTo>
                  <a:lnTo>
                    <a:pt x="958" y="707"/>
                  </a:lnTo>
                  <a:lnTo>
                    <a:pt x="949" y="707"/>
                  </a:lnTo>
                  <a:lnTo>
                    <a:pt x="949" y="688"/>
                  </a:lnTo>
                  <a:lnTo>
                    <a:pt x="958" y="707"/>
                  </a:lnTo>
                  <a:cubicBezTo>
                    <a:pt x="1023" y="772"/>
                    <a:pt x="1107" y="818"/>
                    <a:pt x="1200" y="837"/>
                  </a:cubicBezTo>
                  <a:cubicBezTo>
                    <a:pt x="1222" y="844"/>
                    <a:pt x="1244" y="848"/>
                    <a:pt x="1267" y="848"/>
                  </a:cubicBezTo>
                  <a:cubicBezTo>
                    <a:pt x="1330" y="848"/>
                    <a:pt x="1391" y="820"/>
                    <a:pt x="1432" y="772"/>
                  </a:cubicBezTo>
                  <a:cubicBezTo>
                    <a:pt x="1442" y="762"/>
                    <a:pt x="1451" y="744"/>
                    <a:pt x="1451" y="725"/>
                  </a:cubicBezTo>
                  <a:lnTo>
                    <a:pt x="1451" y="632"/>
                  </a:lnTo>
                  <a:cubicBezTo>
                    <a:pt x="1498" y="623"/>
                    <a:pt x="1544" y="604"/>
                    <a:pt x="1572" y="567"/>
                  </a:cubicBezTo>
                  <a:cubicBezTo>
                    <a:pt x="1581" y="549"/>
                    <a:pt x="1581" y="539"/>
                    <a:pt x="1581" y="530"/>
                  </a:cubicBezTo>
                  <a:lnTo>
                    <a:pt x="1581" y="400"/>
                  </a:lnTo>
                  <a:lnTo>
                    <a:pt x="1544" y="437"/>
                  </a:lnTo>
                  <a:cubicBezTo>
                    <a:pt x="1516" y="428"/>
                    <a:pt x="1498" y="418"/>
                    <a:pt x="1479" y="418"/>
                  </a:cubicBezTo>
                  <a:cubicBezTo>
                    <a:pt x="1419" y="404"/>
                    <a:pt x="1356" y="397"/>
                    <a:pt x="1294" y="397"/>
                  </a:cubicBezTo>
                  <a:cubicBezTo>
                    <a:pt x="1233" y="397"/>
                    <a:pt x="1172" y="404"/>
                    <a:pt x="1116" y="418"/>
                  </a:cubicBezTo>
                  <a:cubicBezTo>
                    <a:pt x="1209" y="381"/>
                    <a:pt x="1293" y="325"/>
                    <a:pt x="1358" y="251"/>
                  </a:cubicBezTo>
                  <a:cubicBezTo>
                    <a:pt x="1367" y="232"/>
                    <a:pt x="1367" y="214"/>
                    <a:pt x="1367" y="195"/>
                  </a:cubicBezTo>
                  <a:lnTo>
                    <a:pt x="1367" y="84"/>
                  </a:lnTo>
                  <a:lnTo>
                    <a:pt x="1321" y="121"/>
                  </a:lnTo>
                  <a:cubicBezTo>
                    <a:pt x="1302" y="112"/>
                    <a:pt x="1274" y="102"/>
                    <a:pt x="1256" y="93"/>
                  </a:cubicBezTo>
                  <a:cubicBezTo>
                    <a:pt x="1231" y="86"/>
                    <a:pt x="1207" y="82"/>
                    <a:pt x="1184" y="82"/>
                  </a:cubicBezTo>
                  <a:cubicBezTo>
                    <a:pt x="1117" y="82"/>
                    <a:pt x="1055" y="110"/>
                    <a:pt x="1014" y="158"/>
                  </a:cubicBezTo>
                  <a:cubicBezTo>
                    <a:pt x="1051" y="102"/>
                    <a:pt x="1005" y="37"/>
                    <a:pt x="902" y="9"/>
                  </a:cubicBezTo>
                  <a:cubicBezTo>
                    <a:pt x="882" y="3"/>
                    <a:pt x="860" y="0"/>
                    <a:pt x="838"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2" name="Google Shape;922;p30"/>
            <p:cNvSpPr/>
            <p:nvPr/>
          </p:nvSpPr>
          <p:spPr>
            <a:xfrm>
              <a:off x="1524287" y="2885478"/>
              <a:ext cx="179341" cy="108940"/>
            </a:xfrm>
            <a:custGeom>
              <a:avLst/>
              <a:gdLst/>
              <a:ahLst/>
              <a:cxnLst/>
              <a:rect l="l" t="t" r="r" b="b"/>
              <a:pathLst>
                <a:path w="1638" h="995" extrusionOk="0">
                  <a:moveTo>
                    <a:pt x="845" y="1"/>
                  </a:moveTo>
                  <a:cubicBezTo>
                    <a:pt x="699" y="1"/>
                    <a:pt x="584" y="171"/>
                    <a:pt x="680" y="314"/>
                  </a:cubicBezTo>
                  <a:cubicBezTo>
                    <a:pt x="605" y="240"/>
                    <a:pt x="512" y="184"/>
                    <a:pt x="410" y="156"/>
                  </a:cubicBezTo>
                  <a:cubicBezTo>
                    <a:pt x="388" y="149"/>
                    <a:pt x="366" y="145"/>
                    <a:pt x="343" y="145"/>
                  </a:cubicBezTo>
                  <a:cubicBezTo>
                    <a:pt x="280" y="145"/>
                    <a:pt x="219" y="173"/>
                    <a:pt x="177" y="221"/>
                  </a:cubicBezTo>
                  <a:cubicBezTo>
                    <a:pt x="141" y="285"/>
                    <a:pt x="185" y="349"/>
                    <a:pt x="274" y="369"/>
                  </a:cubicBezTo>
                  <a:lnTo>
                    <a:pt x="274" y="369"/>
                  </a:lnTo>
                  <a:cubicBezTo>
                    <a:pt x="256" y="365"/>
                    <a:pt x="237" y="363"/>
                    <a:pt x="218" y="363"/>
                  </a:cubicBezTo>
                  <a:cubicBezTo>
                    <a:pt x="153" y="363"/>
                    <a:pt x="87" y="385"/>
                    <a:pt x="38" y="435"/>
                  </a:cubicBezTo>
                  <a:cubicBezTo>
                    <a:pt x="1" y="500"/>
                    <a:pt x="47" y="565"/>
                    <a:pt x="150" y="584"/>
                  </a:cubicBezTo>
                  <a:cubicBezTo>
                    <a:pt x="205" y="598"/>
                    <a:pt x="266" y="605"/>
                    <a:pt x="326" y="605"/>
                  </a:cubicBezTo>
                  <a:cubicBezTo>
                    <a:pt x="387" y="605"/>
                    <a:pt x="447" y="598"/>
                    <a:pt x="503" y="584"/>
                  </a:cubicBezTo>
                  <a:lnTo>
                    <a:pt x="503" y="584"/>
                  </a:lnTo>
                  <a:cubicBezTo>
                    <a:pt x="410" y="621"/>
                    <a:pt x="326" y="677"/>
                    <a:pt x="261" y="751"/>
                  </a:cubicBezTo>
                  <a:cubicBezTo>
                    <a:pt x="224" y="816"/>
                    <a:pt x="270" y="881"/>
                    <a:pt x="373" y="900"/>
                  </a:cubicBezTo>
                  <a:cubicBezTo>
                    <a:pt x="395" y="907"/>
                    <a:pt x="417" y="911"/>
                    <a:pt x="440" y="911"/>
                  </a:cubicBezTo>
                  <a:cubicBezTo>
                    <a:pt x="503" y="911"/>
                    <a:pt x="566" y="883"/>
                    <a:pt x="615" y="835"/>
                  </a:cubicBezTo>
                  <a:lnTo>
                    <a:pt x="615" y="835"/>
                  </a:lnTo>
                  <a:cubicBezTo>
                    <a:pt x="577" y="900"/>
                    <a:pt x="624" y="965"/>
                    <a:pt x="717" y="983"/>
                  </a:cubicBezTo>
                  <a:cubicBezTo>
                    <a:pt x="739" y="991"/>
                    <a:pt x="761" y="994"/>
                    <a:pt x="784" y="994"/>
                  </a:cubicBezTo>
                  <a:cubicBezTo>
                    <a:pt x="847" y="994"/>
                    <a:pt x="911" y="966"/>
                    <a:pt x="959" y="918"/>
                  </a:cubicBezTo>
                  <a:cubicBezTo>
                    <a:pt x="996" y="853"/>
                    <a:pt x="996" y="770"/>
                    <a:pt x="959" y="695"/>
                  </a:cubicBezTo>
                  <a:lnTo>
                    <a:pt x="959" y="695"/>
                  </a:lnTo>
                  <a:cubicBezTo>
                    <a:pt x="1033" y="770"/>
                    <a:pt x="1126" y="825"/>
                    <a:pt x="1228" y="844"/>
                  </a:cubicBezTo>
                  <a:cubicBezTo>
                    <a:pt x="1250" y="851"/>
                    <a:pt x="1273" y="855"/>
                    <a:pt x="1295" y="855"/>
                  </a:cubicBezTo>
                  <a:cubicBezTo>
                    <a:pt x="1358" y="855"/>
                    <a:pt x="1420" y="827"/>
                    <a:pt x="1461" y="779"/>
                  </a:cubicBezTo>
                  <a:cubicBezTo>
                    <a:pt x="1497" y="724"/>
                    <a:pt x="1454" y="661"/>
                    <a:pt x="1365" y="632"/>
                  </a:cubicBezTo>
                  <a:lnTo>
                    <a:pt x="1365" y="632"/>
                  </a:lnTo>
                  <a:cubicBezTo>
                    <a:pt x="1385" y="638"/>
                    <a:pt x="1405" y="641"/>
                    <a:pt x="1425" y="641"/>
                  </a:cubicBezTo>
                  <a:cubicBezTo>
                    <a:pt x="1489" y="641"/>
                    <a:pt x="1552" y="613"/>
                    <a:pt x="1600" y="565"/>
                  </a:cubicBezTo>
                  <a:cubicBezTo>
                    <a:pt x="1637" y="509"/>
                    <a:pt x="1591" y="444"/>
                    <a:pt x="1498" y="416"/>
                  </a:cubicBezTo>
                  <a:cubicBezTo>
                    <a:pt x="1438" y="407"/>
                    <a:pt x="1375" y="402"/>
                    <a:pt x="1313" y="402"/>
                  </a:cubicBezTo>
                  <a:cubicBezTo>
                    <a:pt x="1252" y="402"/>
                    <a:pt x="1191" y="407"/>
                    <a:pt x="1135" y="416"/>
                  </a:cubicBezTo>
                  <a:cubicBezTo>
                    <a:pt x="1228" y="388"/>
                    <a:pt x="1312" y="333"/>
                    <a:pt x="1377" y="249"/>
                  </a:cubicBezTo>
                  <a:cubicBezTo>
                    <a:pt x="1414" y="193"/>
                    <a:pt x="1368" y="128"/>
                    <a:pt x="1275" y="100"/>
                  </a:cubicBezTo>
                  <a:cubicBezTo>
                    <a:pt x="1250" y="93"/>
                    <a:pt x="1226" y="89"/>
                    <a:pt x="1203" y="89"/>
                  </a:cubicBezTo>
                  <a:cubicBezTo>
                    <a:pt x="1136" y="89"/>
                    <a:pt x="1074" y="117"/>
                    <a:pt x="1033" y="165"/>
                  </a:cubicBezTo>
                  <a:cubicBezTo>
                    <a:pt x="1070" y="109"/>
                    <a:pt x="1024" y="44"/>
                    <a:pt x="921" y="16"/>
                  </a:cubicBezTo>
                  <a:cubicBezTo>
                    <a:pt x="896" y="6"/>
                    <a:pt x="870" y="1"/>
                    <a:pt x="845"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3" name="Google Shape;923;p30"/>
            <p:cNvSpPr/>
            <p:nvPr/>
          </p:nvSpPr>
          <p:spPr>
            <a:xfrm>
              <a:off x="1702534" y="2922813"/>
              <a:ext cx="277989" cy="130509"/>
            </a:xfrm>
            <a:custGeom>
              <a:avLst/>
              <a:gdLst/>
              <a:ahLst/>
              <a:cxnLst/>
              <a:rect l="l" t="t" r="r" b="b"/>
              <a:pathLst>
                <a:path w="2539" h="1192" extrusionOk="0">
                  <a:moveTo>
                    <a:pt x="0" y="1"/>
                  </a:moveTo>
                  <a:lnTo>
                    <a:pt x="0" y="373"/>
                  </a:lnTo>
                  <a:cubicBezTo>
                    <a:pt x="0" y="931"/>
                    <a:pt x="670" y="1191"/>
                    <a:pt x="1265" y="1191"/>
                  </a:cubicBezTo>
                  <a:cubicBezTo>
                    <a:pt x="1860" y="1191"/>
                    <a:pt x="2539" y="940"/>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4" name="Google Shape;924;p30"/>
            <p:cNvSpPr/>
            <p:nvPr/>
          </p:nvSpPr>
          <p:spPr>
            <a:xfrm>
              <a:off x="1702534" y="2837303"/>
              <a:ext cx="277989" cy="176275"/>
            </a:xfrm>
            <a:custGeom>
              <a:avLst/>
              <a:gdLst/>
              <a:ahLst/>
              <a:cxnLst/>
              <a:rect l="l" t="t" r="r" b="b"/>
              <a:pathLst>
                <a:path w="2539" h="1610" extrusionOk="0">
                  <a:moveTo>
                    <a:pt x="1256" y="1"/>
                  </a:moveTo>
                  <a:cubicBezTo>
                    <a:pt x="698" y="1"/>
                    <a:pt x="0" y="233"/>
                    <a:pt x="0" y="791"/>
                  </a:cubicBezTo>
                  <a:cubicBezTo>
                    <a:pt x="0" y="1349"/>
                    <a:pt x="670" y="1609"/>
                    <a:pt x="1256" y="1609"/>
                  </a:cubicBezTo>
                  <a:cubicBezTo>
                    <a:pt x="1851" y="1609"/>
                    <a:pt x="2539" y="1358"/>
                    <a:pt x="2539" y="791"/>
                  </a:cubicBezTo>
                  <a:cubicBezTo>
                    <a:pt x="2539"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5" name="Google Shape;925;p30"/>
            <p:cNvSpPr/>
            <p:nvPr/>
          </p:nvSpPr>
          <p:spPr>
            <a:xfrm>
              <a:off x="1717752" y="2844420"/>
              <a:ext cx="246566" cy="155910"/>
            </a:xfrm>
            <a:custGeom>
              <a:avLst/>
              <a:gdLst/>
              <a:ahLst/>
              <a:cxnLst/>
              <a:rect l="l" t="t" r="r" b="b"/>
              <a:pathLst>
                <a:path w="2252" h="1424" extrusionOk="0">
                  <a:moveTo>
                    <a:pt x="1117" y="1"/>
                  </a:moveTo>
                  <a:cubicBezTo>
                    <a:pt x="624" y="1"/>
                    <a:pt x="1" y="205"/>
                    <a:pt x="1" y="698"/>
                  </a:cubicBezTo>
                  <a:cubicBezTo>
                    <a:pt x="1" y="1182"/>
                    <a:pt x="596" y="1424"/>
                    <a:pt x="1126" y="1424"/>
                  </a:cubicBezTo>
                  <a:cubicBezTo>
                    <a:pt x="1647" y="1424"/>
                    <a:pt x="2251" y="1191"/>
                    <a:pt x="2251" y="698"/>
                  </a:cubicBezTo>
                  <a:cubicBezTo>
                    <a:pt x="2251" y="205"/>
                    <a:pt x="1628" y="1"/>
                    <a:pt x="1117"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6" name="Google Shape;926;p30"/>
            <p:cNvSpPr/>
            <p:nvPr/>
          </p:nvSpPr>
          <p:spPr>
            <a:xfrm>
              <a:off x="1716767" y="2844420"/>
              <a:ext cx="247551" cy="85619"/>
            </a:xfrm>
            <a:custGeom>
              <a:avLst/>
              <a:gdLst/>
              <a:ahLst/>
              <a:cxnLst/>
              <a:rect l="l" t="t" r="r" b="b"/>
              <a:pathLst>
                <a:path w="2261" h="782" extrusionOk="0">
                  <a:moveTo>
                    <a:pt x="1126" y="1"/>
                  </a:moveTo>
                  <a:cubicBezTo>
                    <a:pt x="614" y="1"/>
                    <a:pt x="10" y="205"/>
                    <a:pt x="10" y="698"/>
                  </a:cubicBezTo>
                  <a:cubicBezTo>
                    <a:pt x="0" y="717"/>
                    <a:pt x="0" y="745"/>
                    <a:pt x="10" y="773"/>
                  </a:cubicBezTo>
                  <a:cubicBezTo>
                    <a:pt x="75" y="326"/>
                    <a:pt x="661" y="140"/>
                    <a:pt x="1126" y="140"/>
                  </a:cubicBezTo>
                  <a:cubicBezTo>
                    <a:pt x="1609" y="140"/>
                    <a:pt x="2195" y="336"/>
                    <a:pt x="2260" y="782"/>
                  </a:cubicBezTo>
                  <a:lnTo>
                    <a:pt x="2260" y="708"/>
                  </a:lnTo>
                  <a:cubicBezTo>
                    <a:pt x="2260" y="20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7" name="Google Shape;927;p30"/>
            <p:cNvSpPr/>
            <p:nvPr/>
          </p:nvSpPr>
          <p:spPr>
            <a:xfrm>
              <a:off x="1755416" y="2879018"/>
              <a:ext cx="173209" cy="108283"/>
            </a:xfrm>
            <a:custGeom>
              <a:avLst/>
              <a:gdLst/>
              <a:ahLst/>
              <a:cxnLst/>
              <a:rect l="l" t="t" r="r" b="b"/>
              <a:pathLst>
                <a:path w="1582" h="989" extrusionOk="0">
                  <a:moveTo>
                    <a:pt x="1340" y="624"/>
                  </a:moveTo>
                  <a:lnTo>
                    <a:pt x="1340" y="624"/>
                  </a:lnTo>
                  <a:cubicBezTo>
                    <a:pt x="1377" y="633"/>
                    <a:pt x="1405" y="633"/>
                    <a:pt x="1433" y="633"/>
                  </a:cubicBezTo>
                  <a:lnTo>
                    <a:pt x="1414" y="652"/>
                  </a:lnTo>
                  <a:cubicBezTo>
                    <a:pt x="1386" y="643"/>
                    <a:pt x="1368" y="633"/>
                    <a:pt x="1340" y="624"/>
                  </a:cubicBezTo>
                  <a:close/>
                  <a:moveTo>
                    <a:pt x="949" y="689"/>
                  </a:moveTo>
                  <a:lnTo>
                    <a:pt x="959" y="698"/>
                  </a:lnTo>
                  <a:lnTo>
                    <a:pt x="949" y="708"/>
                  </a:lnTo>
                  <a:lnTo>
                    <a:pt x="949" y="689"/>
                  </a:lnTo>
                  <a:close/>
                  <a:moveTo>
                    <a:pt x="835" y="1"/>
                  </a:moveTo>
                  <a:cubicBezTo>
                    <a:pt x="789" y="1"/>
                    <a:pt x="742" y="13"/>
                    <a:pt x="698" y="38"/>
                  </a:cubicBezTo>
                  <a:lnTo>
                    <a:pt x="633" y="47"/>
                  </a:lnTo>
                  <a:lnTo>
                    <a:pt x="633" y="150"/>
                  </a:lnTo>
                  <a:cubicBezTo>
                    <a:pt x="633" y="206"/>
                    <a:pt x="642" y="252"/>
                    <a:pt x="661" y="299"/>
                  </a:cubicBezTo>
                  <a:cubicBezTo>
                    <a:pt x="587" y="224"/>
                    <a:pt x="494" y="168"/>
                    <a:pt x="391" y="150"/>
                  </a:cubicBezTo>
                  <a:cubicBezTo>
                    <a:pt x="368" y="143"/>
                    <a:pt x="344" y="140"/>
                    <a:pt x="320" y="140"/>
                  </a:cubicBezTo>
                  <a:cubicBezTo>
                    <a:pt x="276" y="140"/>
                    <a:pt x="232" y="150"/>
                    <a:pt x="196" y="168"/>
                  </a:cubicBezTo>
                  <a:lnTo>
                    <a:pt x="140" y="122"/>
                  </a:lnTo>
                  <a:lnTo>
                    <a:pt x="140" y="252"/>
                  </a:lnTo>
                  <a:cubicBezTo>
                    <a:pt x="140" y="297"/>
                    <a:pt x="175" y="342"/>
                    <a:pt x="244" y="361"/>
                  </a:cubicBezTo>
                  <a:lnTo>
                    <a:pt x="244" y="361"/>
                  </a:lnTo>
                  <a:cubicBezTo>
                    <a:pt x="223" y="356"/>
                    <a:pt x="203" y="354"/>
                    <a:pt x="183" y="354"/>
                  </a:cubicBezTo>
                  <a:cubicBezTo>
                    <a:pt x="142" y="354"/>
                    <a:pt x="102" y="364"/>
                    <a:pt x="66" y="382"/>
                  </a:cubicBezTo>
                  <a:lnTo>
                    <a:pt x="1" y="345"/>
                  </a:lnTo>
                  <a:lnTo>
                    <a:pt x="1" y="475"/>
                  </a:lnTo>
                  <a:cubicBezTo>
                    <a:pt x="1" y="522"/>
                    <a:pt x="47" y="559"/>
                    <a:pt x="122" y="577"/>
                  </a:cubicBezTo>
                  <a:cubicBezTo>
                    <a:pt x="177" y="591"/>
                    <a:pt x="238" y="598"/>
                    <a:pt x="299" y="598"/>
                  </a:cubicBezTo>
                  <a:cubicBezTo>
                    <a:pt x="361" y="598"/>
                    <a:pt x="424" y="591"/>
                    <a:pt x="484" y="577"/>
                  </a:cubicBezTo>
                  <a:lnTo>
                    <a:pt x="484" y="577"/>
                  </a:lnTo>
                  <a:cubicBezTo>
                    <a:pt x="410" y="605"/>
                    <a:pt x="345" y="643"/>
                    <a:pt x="289" y="689"/>
                  </a:cubicBezTo>
                  <a:lnTo>
                    <a:pt x="224" y="661"/>
                  </a:lnTo>
                  <a:lnTo>
                    <a:pt x="224" y="773"/>
                  </a:lnTo>
                  <a:cubicBezTo>
                    <a:pt x="224" y="829"/>
                    <a:pt x="270" y="875"/>
                    <a:pt x="345" y="894"/>
                  </a:cubicBezTo>
                  <a:cubicBezTo>
                    <a:pt x="367" y="901"/>
                    <a:pt x="389" y="904"/>
                    <a:pt x="412" y="904"/>
                  </a:cubicBezTo>
                  <a:cubicBezTo>
                    <a:pt x="475" y="904"/>
                    <a:pt x="536" y="877"/>
                    <a:pt x="577" y="829"/>
                  </a:cubicBezTo>
                  <a:lnTo>
                    <a:pt x="577" y="829"/>
                  </a:lnTo>
                  <a:cubicBezTo>
                    <a:pt x="540" y="884"/>
                    <a:pt x="587" y="949"/>
                    <a:pt x="689" y="977"/>
                  </a:cubicBezTo>
                  <a:cubicBezTo>
                    <a:pt x="711" y="985"/>
                    <a:pt x="733" y="988"/>
                    <a:pt x="756" y="988"/>
                  </a:cubicBezTo>
                  <a:cubicBezTo>
                    <a:pt x="819" y="988"/>
                    <a:pt x="883" y="960"/>
                    <a:pt x="931" y="912"/>
                  </a:cubicBezTo>
                  <a:cubicBezTo>
                    <a:pt x="940" y="884"/>
                    <a:pt x="949" y="856"/>
                    <a:pt x="959" y="829"/>
                  </a:cubicBezTo>
                  <a:lnTo>
                    <a:pt x="959" y="708"/>
                  </a:lnTo>
                  <a:cubicBezTo>
                    <a:pt x="1024" y="773"/>
                    <a:pt x="1107" y="810"/>
                    <a:pt x="1200" y="838"/>
                  </a:cubicBezTo>
                  <a:cubicBezTo>
                    <a:pt x="1222" y="845"/>
                    <a:pt x="1245" y="849"/>
                    <a:pt x="1267" y="849"/>
                  </a:cubicBezTo>
                  <a:cubicBezTo>
                    <a:pt x="1330" y="849"/>
                    <a:pt x="1392" y="821"/>
                    <a:pt x="1433" y="773"/>
                  </a:cubicBezTo>
                  <a:cubicBezTo>
                    <a:pt x="1442" y="754"/>
                    <a:pt x="1451" y="745"/>
                    <a:pt x="1451" y="726"/>
                  </a:cubicBezTo>
                  <a:lnTo>
                    <a:pt x="1451" y="633"/>
                  </a:lnTo>
                  <a:cubicBezTo>
                    <a:pt x="1498" y="624"/>
                    <a:pt x="1544" y="596"/>
                    <a:pt x="1572" y="559"/>
                  </a:cubicBezTo>
                  <a:cubicBezTo>
                    <a:pt x="1582" y="550"/>
                    <a:pt x="1582" y="540"/>
                    <a:pt x="1582" y="522"/>
                  </a:cubicBezTo>
                  <a:lnTo>
                    <a:pt x="1582" y="392"/>
                  </a:lnTo>
                  <a:lnTo>
                    <a:pt x="1544" y="438"/>
                  </a:lnTo>
                  <a:cubicBezTo>
                    <a:pt x="1517" y="429"/>
                    <a:pt x="1498" y="419"/>
                    <a:pt x="1479" y="410"/>
                  </a:cubicBezTo>
                  <a:cubicBezTo>
                    <a:pt x="1419" y="401"/>
                    <a:pt x="1356" y="396"/>
                    <a:pt x="1294" y="396"/>
                  </a:cubicBezTo>
                  <a:cubicBezTo>
                    <a:pt x="1233" y="396"/>
                    <a:pt x="1172" y="401"/>
                    <a:pt x="1117" y="410"/>
                  </a:cubicBezTo>
                  <a:cubicBezTo>
                    <a:pt x="1210" y="382"/>
                    <a:pt x="1293" y="326"/>
                    <a:pt x="1358" y="243"/>
                  </a:cubicBezTo>
                  <a:cubicBezTo>
                    <a:pt x="1368" y="233"/>
                    <a:pt x="1368" y="215"/>
                    <a:pt x="1368" y="196"/>
                  </a:cubicBezTo>
                  <a:lnTo>
                    <a:pt x="1368" y="75"/>
                  </a:lnTo>
                  <a:lnTo>
                    <a:pt x="1321" y="122"/>
                  </a:lnTo>
                  <a:cubicBezTo>
                    <a:pt x="1303" y="103"/>
                    <a:pt x="1275" y="94"/>
                    <a:pt x="1256" y="94"/>
                  </a:cubicBezTo>
                  <a:cubicBezTo>
                    <a:pt x="1232" y="87"/>
                    <a:pt x="1208" y="83"/>
                    <a:pt x="1184" y="83"/>
                  </a:cubicBezTo>
                  <a:cubicBezTo>
                    <a:pt x="1117" y="83"/>
                    <a:pt x="1056" y="111"/>
                    <a:pt x="1014" y="159"/>
                  </a:cubicBezTo>
                  <a:cubicBezTo>
                    <a:pt x="1052" y="94"/>
                    <a:pt x="1005" y="29"/>
                    <a:pt x="903"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8" name="Google Shape;928;p30"/>
            <p:cNvSpPr/>
            <p:nvPr/>
          </p:nvSpPr>
          <p:spPr>
            <a:xfrm>
              <a:off x="1753445" y="2864785"/>
              <a:ext cx="179231" cy="110144"/>
            </a:xfrm>
            <a:custGeom>
              <a:avLst/>
              <a:gdLst/>
              <a:ahLst/>
              <a:cxnLst/>
              <a:rect l="l" t="t" r="r" b="b"/>
              <a:pathLst>
                <a:path w="1637" h="1006" extrusionOk="0">
                  <a:moveTo>
                    <a:pt x="840" y="1"/>
                  </a:moveTo>
                  <a:cubicBezTo>
                    <a:pt x="696" y="1"/>
                    <a:pt x="585" y="174"/>
                    <a:pt x="679" y="308"/>
                  </a:cubicBezTo>
                  <a:cubicBezTo>
                    <a:pt x="605" y="233"/>
                    <a:pt x="512" y="187"/>
                    <a:pt x="409" y="159"/>
                  </a:cubicBezTo>
                  <a:cubicBezTo>
                    <a:pt x="387" y="152"/>
                    <a:pt x="365" y="148"/>
                    <a:pt x="343" y="148"/>
                  </a:cubicBezTo>
                  <a:cubicBezTo>
                    <a:pt x="280" y="148"/>
                    <a:pt x="218" y="176"/>
                    <a:pt x="177" y="224"/>
                  </a:cubicBezTo>
                  <a:cubicBezTo>
                    <a:pt x="141" y="278"/>
                    <a:pt x="184" y="342"/>
                    <a:pt x="272" y="371"/>
                  </a:cubicBezTo>
                  <a:lnTo>
                    <a:pt x="272" y="371"/>
                  </a:lnTo>
                  <a:cubicBezTo>
                    <a:pt x="252" y="365"/>
                    <a:pt x="232" y="362"/>
                    <a:pt x="212" y="362"/>
                  </a:cubicBezTo>
                  <a:cubicBezTo>
                    <a:pt x="149" y="362"/>
                    <a:pt x="85" y="390"/>
                    <a:pt x="37" y="438"/>
                  </a:cubicBezTo>
                  <a:cubicBezTo>
                    <a:pt x="0" y="494"/>
                    <a:pt x="47" y="559"/>
                    <a:pt x="149" y="587"/>
                  </a:cubicBezTo>
                  <a:cubicBezTo>
                    <a:pt x="205" y="601"/>
                    <a:pt x="265" y="608"/>
                    <a:pt x="327" y="608"/>
                  </a:cubicBezTo>
                  <a:cubicBezTo>
                    <a:pt x="388" y="608"/>
                    <a:pt x="451" y="601"/>
                    <a:pt x="512" y="587"/>
                  </a:cubicBezTo>
                  <a:lnTo>
                    <a:pt x="512" y="587"/>
                  </a:lnTo>
                  <a:cubicBezTo>
                    <a:pt x="409" y="615"/>
                    <a:pt x="326" y="670"/>
                    <a:pt x="261" y="754"/>
                  </a:cubicBezTo>
                  <a:cubicBezTo>
                    <a:pt x="223" y="810"/>
                    <a:pt x="279" y="875"/>
                    <a:pt x="372" y="903"/>
                  </a:cubicBezTo>
                  <a:cubicBezTo>
                    <a:pt x="394" y="910"/>
                    <a:pt x="416" y="914"/>
                    <a:pt x="439" y="914"/>
                  </a:cubicBezTo>
                  <a:cubicBezTo>
                    <a:pt x="502" y="914"/>
                    <a:pt x="566" y="886"/>
                    <a:pt x="614" y="838"/>
                  </a:cubicBezTo>
                  <a:lnTo>
                    <a:pt x="614" y="838"/>
                  </a:lnTo>
                  <a:cubicBezTo>
                    <a:pt x="577" y="893"/>
                    <a:pt x="623" y="959"/>
                    <a:pt x="716" y="986"/>
                  </a:cubicBezTo>
                  <a:cubicBezTo>
                    <a:pt x="744" y="999"/>
                    <a:pt x="771" y="1005"/>
                    <a:pt x="797" y="1005"/>
                  </a:cubicBezTo>
                  <a:cubicBezTo>
                    <a:pt x="941" y="1005"/>
                    <a:pt x="1052" y="832"/>
                    <a:pt x="958" y="698"/>
                  </a:cubicBezTo>
                  <a:lnTo>
                    <a:pt x="958" y="698"/>
                  </a:lnTo>
                  <a:cubicBezTo>
                    <a:pt x="1032" y="773"/>
                    <a:pt x="1125" y="819"/>
                    <a:pt x="1228" y="847"/>
                  </a:cubicBezTo>
                  <a:cubicBezTo>
                    <a:pt x="1250" y="854"/>
                    <a:pt x="1272" y="858"/>
                    <a:pt x="1294" y="858"/>
                  </a:cubicBezTo>
                  <a:cubicBezTo>
                    <a:pt x="1358" y="858"/>
                    <a:pt x="1421" y="830"/>
                    <a:pt x="1469" y="782"/>
                  </a:cubicBezTo>
                  <a:cubicBezTo>
                    <a:pt x="1503" y="731"/>
                    <a:pt x="1468" y="665"/>
                    <a:pt x="1385" y="640"/>
                  </a:cubicBezTo>
                  <a:lnTo>
                    <a:pt x="1385" y="640"/>
                  </a:lnTo>
                  <a:cubicBezTo>
                    <a:pt x="1400" y="642"/>
                    <a:pt x="1415" y="644"/>
                    <a:pt x="1430" y="644"/>
                  </a:cubicBezTo>
                  <a:cubicBezTo>
                    <a:pt x="1497" y="644"/>
                    <a:pt x="1558" y="616"/>
                    <a:pt x="1600" y="568"/>
                  </a:cubicBezTo>
                  <a:cubicBezTo>
                    <a:pt x="1637" y="512"/>
                    <a:pt x="1590" y="438"/>
                    <a:pt x="1497" y="419"/>
                  </a:cubicBezTo>
                  <a:cubicBezTo>
                    <a:pt x="1437" y="405"/>
                    <a:pt x="1374" y="398"/>
                    <a:pt x="1312" y="398"/>
                  </a:cubicBezTo>
                  <a:cubicBezTo>
                    <a:pt x="1251" y="398"/>
                    <a:pt x="1190" y="405"/>
                    <a:pt x="1135" y="419"/>
                  </a:cubicBezTo>
                  <a:cubicBezTo>
                    <a:pt x="1228" y="391"/>
                    <a:pt x="1311" y="326"/>
                    <a:pt x="1376" y="252"/>
                  </a:cubicBezTo>
                  <a:cubicBezTo>
                    <a:pt x="1414" y="196"/>
                    <a:pt x="1367" y="122"/>
                    <a:pt x="1274" y="103"/>
                  </a:cubicBezTo>
                  <a:cubicBezTo>
                    <a:pt x="1250" y="96"/>
                    <a:pt x="1226" y="92"/>
                    <a:pt x="1202" y="92"/>
                  </a:cubicBezTo>
                  <a:cubicBezTo>
                    <a:pt x="1135" y="92"/>
                    <a:pt x="1074" y="120"/>
                    <a:pt x="1032" y="168"/>
                  </a:cubicBezTo>
                  <a:cubicBezTo>
                    <a:pt x="1070" y="112"/>
                    <a:pt x="1023" y="38"/>
                    <a:pt x="921" y="19"/>
                  </a:cubicBezTo>
                  <a:cubicBezTo>
                    <a:pt x="893" y="6"/>
                    <a:pt x="866" y="1"/>
                    <a:pt x="840"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9" name="Google Shape;929;p30"/>
            <p:cNvSpPr/>
            <p:nvPr/>
          </p:nvSpPr>
          <p:spPr>
            <a:xfrm>
              <a:off x="1909137" y="3030769"/>
              <a:ext cx="278098" cy="130400"/>
            </a:xfrm>
            <a:custGeom>
              <a:avLst/>
              <a:gdLst/>
              <a:ahLst/>
              <a:cxnLst/>
              <a:rect l="l" t="t" r="r" b="b"/>
              <a:pathLst>
                <a:path w="2540" h="1191" extrusionOk="0">
                  <a:moveTo>
                    <a:pt x="1" y="1"/>
                  </a:moveTo>
                  <a:lnTo>
                    <a:pt x="1" y="373"/>
                  </a:lnTo>
                  <a:cubicBezTo>
                    <a:pt x="1" y="930"/>
                    <a:pt x="670" y="1191"/>
                    <a:pt x="1266" y="1191"/>
                  </a:cubicBezTo>
                  <a:cubicBezTo>
                    <a:pt x="1861" y="1191"/>
                    <a:pt x="2540" y="930"/>
                    <a:pt x="2540" y="373"/>
                  </a:cubicBezTo>
                  <a:lnTo>
                    <a:pt x="2540"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0" name="Google Shape;930;p30"/>
            <p:cNvSpPr/>
            <p:nvPr/>
          </p:nvSpPr>
          <p:spPr>
            <a:xfrm>
              <a:off x="1909137" y="2945258"/>
              <a:ext cx="278098" cy="175180"/>
            </a:xfrm>
            <a:custGeom>
              <a:avLst/>
              <a:gdLst/>
              <a:ahLst/>
              <a:cxnLst/>
              <a:rect l="l" t="t" r="r" b="b"/>
              <a:pathLst>
                <a:path w="2540" h="1600" extrusionOk="0">
                  <a:moveTo>
                    <a:pt x="1256" y="0"/>
                  </a:moveTo>
                  <a:cubicBezTo>
                    <a:pt x="708" y="0"/>
                    <a:pt x="1" y="233"/>
                    <a:pt x="1" y="791"/>
                  </a:cubicBezTo>
                  <a:cubicBezTo>
                    <a:pt x="1" y="1349"/>
                    <a:pt x="670" y="1600"/>
                    <a:pt x="1266" y="1600"/>
                  </a:cubicBezTo>
                  <a:cubicBezTo>
                    <a:pt x="1851" y="1600"/>
                    <a:pt x="2540" y="1349"/>
                    <a:pt x="2540" y="791"/>
                  </a:cubicBezTo>
                  <a:cubicBezTo>
                    <a:pt x="2540" y="224"/>
                    <a:pt x="1833" y="0"/>
                    <a:pt x="1256"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1" name="Google Shape;931;p30"/>
            <p:cNvSpPr/>
            <p:nvPr/>
          </p:nvSpPr>
          <p:spPr>
            <a:xfrm>
              <a:off x="1924466" y="2951390"/>
              <a:ext cx="246456" cy="155801"/>
            </a:xfrm>
            <a:custGeom>
              <a:avLst/>
              <a:gdLst/>
              <a:ahLst/>
              <a:cxnLst/>
              <a:rect l="l" t="t" r="r" b="b"/>
              <a:pathLst>
                <a:path w="2251" h="1423" extrusionOk="0">
                  <a:moveTo>
                    <a:pt x="1116" y="0"/>
                  </a:moveTo>
                  <a:cubicBezTo>
                    <a:pt x="623" y="0"/>
                    <a:pt x="0" y="214"/>
                    <a:pt x="0" y="698"/>
                  </a:cubicBezTo>
                  <a:cubicBezTo>
                    <a:pt x="0" y="1190"/>
                    <a:pt x="596" y="1423"/>
                    <a:pt x="1126" y="1423"/>
                  </a:cubicBezTo>
                  <a:cubicBezTo>
                    <a:pt x="1646" y="1423"/>
                    <a:pt x="2251" y="1200"/>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2" name="Google Shape;932;p30"/>
            <p:cNvSpPr/>
            <p:nvPr/>
          </p:nvSpPr>
          <p:spPr>
            <a:xfrm>
              <a:off x="1923480" y="2951390"/>
              <a:ext cx="247442" cy="85619"/>
            </a:xfrm>
            <a:custGeom>
              <a:avLst/>
              <a:gdLst/>
              <a:ahLst/>
              <a:cxnLst/>
              <a:rect l="l" t="t" r="r" b="b"/>
              <a:pathLst>
                <a:path w="2260" h="782" extrusionOk="0">
                  <a:moveTo>
                    <a:pt x="1125" y="0"/>
                  </a:moveTo>
                  <a:cubicBezTo>
                    <a:pt x="614" y="0"/>
                    <a:pt x="9" y="214"/>
                    <a:pt x="9" y="698"/>
                  </a:cubicBezTo>
                  <a:cubicBezTo>
                    <a:pt x="0" y="726"/>
                    <a:pt x="0" y="753"/>
                    <a:pt x="9" y="772"/>
                  </a:cubicBezTo>
                  <a:cubicBezTo>
                    <a:pt x="74" y="335"/>
                    <a:pt x="660" y="149"/>
                    <a:pt x="1125" y="149"/>
                  </a:cubicBezTo>
                  <a:cubicBezTo>
                    <a:pt x="1609" y="149"/>
                    <a:pt x="2204" y="344"/>
                    <a:pt x="2260" y="781"/>
                  </a:cubicBezTo>
                  <a:cubicBezTo>
                    <a:pt x="2260" y="763"/>
                    <a:pt x="2260" y="735"/>
                    <a:pt x="2260" y="716"/>
                  </a:cubicBezTo>
                  <a:cubicBezTo>
                    <a:pt x="2260" y="214"/>
                    <a:pt x="1627" y="0"/>
                    <a:pt x="1125"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3" name="Google Shape;933;p30"/>
            <p:cNvSpPr/>
            <p:nvPr/>
          </p:nvSpPr>
          <p:spPr>
            <a:xfrm>
              <a:off x="1962130" y="2986645"/>
              <a:ext cx="174195" cy="108502"/>
            </a:xfrm>
            <a:custGeom>
              <a:avLst/>
              <a:gdLst/>
              <a:ahLst/>
              <a:cxnLst/>
              <a:rect l="l" t="t" r="r" b="b"/>
              <a:pathLst>
                <a:path w="1591" h="991" extrusionOk="0">
                  <a:moveTo>
                    <a:pt x="1349" y="627"/>
                  </a:moveTo>
                  <a:lnTo>
                    <a:pt x="1349" y="627"/>
                  </a:lnTo>
                  <a:cubicBezTo>
                    <a:pt x="1377" y="636"/>
                    <a:pt x="1405" y="636"/>
                    <a:pt x="1433" y="636"/>
                  </a:cubicBezTo>
                  <a:lnTo>
                    <a:pt x="1414" y="655"/>
                  </a:lnTo>
                  <a:cubicBezTo>
                    <a:pt x="1395" y="645"/>
                    <a:pt x="1367" y="636"/>
                    <a:pt x="1349" y="627"/>
                  </a:cubicBezTo>
                  <a:close/>
                  <a:moveTo>
                    <a:pt x="940" y="692"/>
                  </a:moveTo>
                  <a:lnTo>
                    <a:pt x="949" y="701"/>
                  </a:lnTo>
                  <a:lnTo>
                    <a:pt x="949" y="710"/>
                  </a:lnTo>
                  <a:lnTo>
                    <a:pt x="940" y="692"/>
                  </a:lnTo>
                  <a:close/>
                  <a:moveTo>
                    <a:pt x="855" y="0"/>
                  </a:moveTo>
                  <a:cubicBezTo>
                    <a:pt x="803" y="0"/>
                    <a:pt x="748" y="12"/>
                    <a:pt x="698" y="41"/>
                  </a:cubicBezTo>
                  <a:lnTo>
                    <a:pt x="633" y="50"/>
                  </a:lnTo>
                  <a:lnTo>
                    <a:pt x="633" y="152"/>
                  </a:lnTo>
                  <a:cubicBezTo>
                    <a:pt x="633" y="199"/>
                    <a:pt x="642" y="255"/>
                    <a:pt x="661" y="301"/>
                  </a:cubicBezTo>
                  <a:cubicBezTo>
                    <a:pt x="586" y="227"/>
                    <a:pt x="493" y="171"/>
                    <a:pt x="391" y="143"/>
                  </a:cubicBezTo>
                  <a:cubicBezTo>
                    <a:pt x="375" y="141"/>
                    <a:pt x="358" y="140"/>
                    <a:pt x="341" y="140"/>
                  </a:cubicBezTo>
                  <a:cubicBezTo>
                    <a:pt x="290" y="140"/>
                    <a:pt x="238" y="150"/>
                    <a:pt x="196" y="171"/>
                  </a:cubicBezTo>
                  <a:lnTo>
                    <a:pt x="140" y="125"/>
                  </a:lnTo>
                  <a:lnTo>
                    <a:pt x="140" y="255"/>
                  </a:lnTo>
                  <a:cubicBezTo>
                    <a:pt x="140" y="299"/>
                    <a:pt x="183" y="344"/>
                    <a:pt x="244" y="364"/>
                  </a:cubicBezTo>
                  <a:lnTo>
                    <a:pt x="244" y="364"/>
                  </a:lnTo>
                  <a:cubicBezTo>
                    <a:pt x="226" y="359"/>
                    <a:pt x="207" y="357"/>
                    <a:pt x="187" y="357"/>
                  </a:cubicBezTo>
                  <a:cubicBezTo>
                    <a:pt x="145" y="357"/>
                    <a:pt x="102" y="367"/>
                    <a:pt x="66" y="385"/>
                  </a:cubicBezTo>
                  <a:lnTo>
                    <a:pt x="0" y="348"/>
                  </a:lnTo>
                  <a:lnTo>
                    <a:pt x="0" y="469"/>
                  </a:lnTo>
                  <a:cubicBezTo>
                    <a:pt x="0" y="515"/>
                    <a:pt x="47" y="562"/>
                    <a:pt x="121" y="580"/>
                  </a:cubicBezTo>
                  <a:cubicBezTo>
                    <a:pt x="182" y="590"/>
                    <a:pt x="242" y="594"/>
                    <a:pt x="303" y="594"/>
                  </a:cubicBezTo>
                  <a:cubicBezTo>
                    <a:pt x="363" y="594"/>
                    <a:pt x="424" y="590"/>
                    <a:pt x="484" y="580"/>
                  </a:cubicBezTo>
                  <a:lnTo>
                    <a:pt x="484" y="580"/>
                  </a:lnTo>
                  <a:cubicBezTo>
                    <a:pt x="410" y="608"/>
                    <a:pt x="345" y="636"/>
                    <a:pt x="289" y="683"/>
                  </a:cubicBezTo>
                  <a:lnTo>
                    <a:pt x="224" y="655"/>
                  </a:lnTo>
                  <a:lnTo>
                    <a:pt x="224" y="785"/>
                  </a:lnTo>
                  <a:cubicBezTo>
                    <a:pt x="224" y="831"/>
                    <a:pt x="270" y="878"/>
                    <a:pt x="345" y="896"/>
                  </a:cubicBezTo>
                  <a:cubicBezTo>
                    <a:pt x="366" y="904"/>
                    <a:pt x="389" y="907"/>
                    <a:pt x="411" y="907"/>
                  </a:cubicBezTo>
                  <a:cubicBezTo>
                    <a:pt x="475" y="907"/>
                    <a:pt x="538" y="879"/>
                    <a:pt x="586" y="831"/>
                  </a:cubicBezTo>
                  <a:lnTo>
                    <a:pt x="586" y="831"/>
                  </a:lnTo>
                  <a:cubicBezTo>
                    <a:pt x="549" y="887"/>
                    <a:pt x="596" y="961"/>
                    <a:pt x="689" y="980"/>
                  </a:cubicBezTo>
                  <a:cubicBezTo>
                    <a:pt x="710" y="987"/>
                    <a:pt x="733" y="991"/>
                    <a:pt x="755" y="991"/>
                  </a:cubicBezTo>
                  <a:cubicBezTo>
                    <a:pt x="819" y="991"/>
                    <a:pt x="882" y="963"/>
                    <a:pt x="930" y="915"/>
                  </a:cubicBezTo>
                  <a:cubicBezTo>
                    <a:pt x="949" y="887"/>
                    <a:pt x="958" y="859"/>
                    <a:pt x="958" y="831"/>
                  </a:cubicBezTo>
                  <a:cubicBezTo>
                    <a:pt x="958" y="822"/>
                    <a:pt x="958" y="813"/>
                    <a:pt x="958" y="803"/>
                  </a:cubicBezTo>
                  <a:lnTo>
                    <a:pt x="958" y="720"/>
                  </a:lnTo>
                  <a:cubicBezTo>
                    <a:pt x="1033" y="785"/>
                    <a:pt x="1107" y="831"/>
                    <a:pt x="1200" y="850"/>
                  </a:cubicBezTo>
                  <a:cubicBezTo>
                    <a:pt x="1222" y="857"/>
                    <a:pt x="1244" y="861"/>
                    <a:pt x="1267" y="861"/>
                  </a:cubicBezTo>
                  <a:cubicBezTo>
                    <a:pt x="1330" y="861"/>
                    <a:pt x="1394" y="833"/>
                    <a:pt x="1442" y="785"/>
                  </a:cubicBezTo>
                  <a:cubicBezTo>
                    <a:pt x="1451" y="776"/>
                    <a:pt x="1451" y="757"/>
                    <a:pt x="1451" y="738"/>
                  </a:cubicBezTo>
                  <a:lnTo>
                    <a:pt x="1451" y="636"/>
                  </a:lnTo>
                  <a:cubicBezTo>
                    <a:pt x="1507" y="636"/>
                    <a:pt x="1544" y="608"/>
                    <a:pt x="1572" y="571"/>
                  </a:cubicBezTo>
                  <a:cubicBezTo>
                    <a:pt x="1581" y="562"/>
                    <a:pt x="1591" y="552"/>
                    <a:pt x="1591" y="534"/>
                  </a:cubicBezTo>
                  <a:lnTo>
                    <a:pt x="1591" y="404"/>
                  </a:lnTo>
                  <a:lnTo>
                    <a:pt x="1544" y="441"/>
                  </a:lnTo>
                  <a:cubicBezTo>
                    <a:pt x="1526" y="431"/>
                    <a:pt x="1498" y="422"/>
                    <a:pt x="1479" y="413"/>
                  </a:cubicBezTo>
                  <a:cubicBezTo>
                    <a:pt x="1419" y="399"/>
                    <a:pt x="1358" y="392"/>
                    <a:pt x="1298" y="392"/>
                  </a:cubicBezTo>
                  <a:cubicBezTo>
                    <a:pt x="1237" y="392"/>
                    <a:pt x="1177" y="399"/>
                    <a:pt x="1116" y="413"/>
                  </a:cubicBezTo>
                  <a:cubicBezTo>
                    <a:pt x="1209" y="385"/>
                    <a:pt x="1293" y="329"/>
                    <a:pt x="1358" y="245"/>
                  </a:cubicBezTo>
                  <a:cubicBezTo>
                    <a:pt x="1367" y="227"/>
                    <a:pt x="1377" y="218"/>
                    <a:pt x="1367" y="199"/>
                  </a:cubicBezTo>
                  <a:lnTo>
                    <a:pt x="1367" y="78"/>
                  </a:lnTo>
                  <a:lnTo>
                    <a:pt x="1330" y="125"/>
                  </a:lnTo>
                  <a:cubicBezTo>
                    <a:pt x="1302" y="106"/>
                    <a:pt x="1284" y="97"/>
                    <a:pt x="1256" y="87"/>
                  </a:cubicBezTo>
                  <a:cubicBezTo>
                    <a:pt x="1234" y="83"/>
                    <a:pt x="1212" y="81"/>
                    <a:pt x="1191" y="81"/>
                  </a:cubicBezTo>
                  <a:cubicBezTo>
                    <a:pt x="1121" y="81"/>
                    <a:pt x="1057" y="105"/>
                    <a:pt x="1014" y="162"/>
                  </a:cubicBezTo>
                  <a:cubicBezTo>
                    <a:pt x="1051" y="97"/>
                    <a:pt x="1005" y="32"/>
                    <a:pt x="903" y="4"/>
                  </a:cubicBezTo>
                  <a:cubicBezTo>
                    <a:pt x="887" y="1"/>
                    <a:pt x="871" y="0"/>
                    <a:pt x="855"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4" name="Google Shape;934;p30"/>
            <p:cNvSpPr/>
            <p:nvPr/>
          </p:nvSpPr>
          <p:spPr>
            <a:xfrm>
              <a:off x="1961144" y="2973616"/>
              <a:ext cx="179231" cy="109269"/>
            </a:xfrm>
            <a:custGeom>
              <a:avLst/>
              <a:gdLst/>
              <a:ahLst/>
              <a:cxnLst/>
              <a:rect l="l" t="t" r="r" b="b"/>
              <a:pathLst>
                <a:path w="1637" h="998" extrusionOk="0">
                  <a:moveTo>
                    <a:pt x="845" y="0"/>
                  </a:moveTo>
                  <a:cubicBezTo>
                    <a:pt x="782" y="0"/>
                    <a:pt x="720" y="28"/>
                    <a:pt x="679" y="76"/>
                  </a:cubicBezTo>
                  <a:cubicBezTo>
                    <a:pt x="633" y="141"/>
                    <a:pt x="633" y="234"/>
                    <a:pt x="679" y="309"/>
                  </a:cubicBezTo>
                  <a:cubicBezTo>
                    <a:pt x="605" y="234"/>
                    <a:pt x="512" y="178"/>
                    <a:pt x="409" y="151"/>
                  </a:cubicBezTo>
                  <a:cubicBezTo>
                    <a:pt x="385" y="143"/>
                    <a:pt x="361" y="140"/>
                    <a:pt x="337" y="140"/>
                  </a:cubicBezTo>
                  <a:cubicBezTo>
                    <a:pt x="270" y="140"/>
                    <a:pt x="209" y="168"/>
                    <a:pt x="168" y="216"/>
                  </a:cubicBezTo>
                  <a:cubicBezTo>
                    <a:pt x="134" y="274"/>
                    <a:pt x="168" y="333"/>
                    <a:pt x="243" y="357"/>
                  </a:cubicBezTo>
                  <a:lnTo>
                    <a:pt x="243" y="357"/>
                  </a:lnTo>
                  <a:cubicBezTo>
                    <a:pt x="230" y="355"/>
                    <a:pt x="217" y="354"/>
                    <a:pt x="203" y="354"/>
                  </a:cubicBezTo>
                  <a:cubicBezTo>
                    <a:pt x="140" y="354"/>
                    <a:pt x="79" y="381"/>
                    <a:pt x="37" y="430"/>
                  </a:cubicBezTo>
                  <a:cubicBezTo>
                    <a:pt x="0" y="495"/>
                    <a:pt x="47" y="560"/>
                    <a:pt x="140" y="578"/>
                  </a:cubicBezTo>
                  <a:cubicBezTo>
                    <a:pt x="200" y="592"/>
                    <a:pt x="261" y="599"/>
                    <a:pt x="321" y="599"/>
                  </a:cubicBezTo>
                  <a:cubicBezTo>
                    <a:pt x="381" y="599"/>
                    <a:pt x="442" y="592"/>
                    <a:pt x="502" y="578"/>
                  </a:cubicBezTo>
                  <a:lnTo>
                    <a:pt x="502" y="578"/>
                  </a:lnTo>
                  <a:cubicBezTo>
                    <a:pt x="409" y="616"/>
                    <a:pt x="316" y="671"/>
                    <a:pt x="261" y="746"/>
                  </a:cubicBezTo>
                  <a:cubicBezTo>
                    <a:pt x="223" y="811"/>
                    <a:pt x="270" y="876"/>
                    <a:pt x="363" y="895"/>
                  </a:cubicBezTo>
                  <a:cubicBezTo>
                    <a:pt x="385" y="902"/>
                    <a:pt x="407" y="905"/>
                    <a:pt x="430" y="905"/>
                  </a:cubicBezTo>
                  <a:cubicBezTo>
                    <a:pt x="493" y="905"/>
                    <a:pt x="557" y="877"/>
                    <a:pt x="605" y="829"/>
                  </a:cubicBezTo>
                  <a:lnTo>
                    <a:pt x="605" y="829"/>
                  </a:lnTo>
                  <a:cubicBezTo>
                    <a:pt x="567" y="895"/>
                    <a:pt x="614" y="960"/>
                    <a:pt x="707" y="978"/>
                  </a:cubicBezTo>
                  <a:cubicBezTo>
                    <a:pt x="737" y="992"/>
                    <a:pt x="766" y="998"/>
                    <a:pt x="793" y="998"/>
                  </a:cubicBezTo>
                  <a:cubicBezTo>
                    <a:pt x="939" y="998"/>
                    <a:pt x="1042" y="831"/>
                    <a:pt x="949" y="690"/>
                  </a:cubicBezTo>
                  <a:lnTo>
                    <a:pt x="949" y="690"/>
                  </a:lnTo>
                  <a:cubicBezTo>
                    <a:pt x="1023" y="764"/>
                    <a:pt x="1116" y="820"/>
                    <a:pt x="1218" y="839"/>
                  </a:cubicBezTo>
                  <a:cubicBezTo>
                    <a:pt x="1240" y="846"/>
                    <a:pt x="1263" y="849"/>
                    <a:pt x="1285" y="849"/>
                  </a:cubicBezTo>
                  <a:cubicBezTo>
                    <a:pt x="1349" y="849"/>
                    <a:pt x="1412" y="822"/>
                    <a:pt x="1460" y="774"/>
                  </a:cubicBezTo>
                  <a:cubicBezTo>
                    <a:pt x="1496" y="719"/>
                    <a:pt x="1453" y="656"/>
                    <a:pt x="1365" y="627"/>
                  </a:cubicBezTo>
                  <a:lnTo>
                    <a:pt x="1365" y="627"/>
                  </a:lnTo>
                  <a:cubicBezTo>
                    <a:pt x="1385" y="633"/>
                    <a:pt x="1405" y="636"/>
                    <a:pt x="1425" y="636"/>
                  </a:cubicBezTo>
                  <a:cubicBezTo>
                    <a:pt x="1488" y="636"/>
                    <a:pt x="1549" y="608"/>
                    <a:pt x="1590" y="560"/>
                  </a:cubicBezTo>
                  <a:cubicBezTo>
                    <a:pt x="1637" y="495"/>
                    <a:pt x="1581" y="430"/>
                    <a:pt x="1488" y="411"/>
                  </a:cubicBezTo>
                  <a:cubicBezTo>
                    <a:pt x="1428" y="397"/>
                    <a:pt x="1367" y="390"/>
                    <a:pt x="1307" y="390"/>
                  </a:cubicBezTo>
                  <a:cubicBezTo>
                    <a:pt x="1246" y="390"/>
                    <a:pt x="1186" y="397"/>
                    <a:pt x="1125" y="411"/>
                  </a:cubicBezTo>
                  <a:cubicBezTo>
                    <a:pt x="1218" y="374"/>
                    <a:pt x="1302" y="318"/>
                    <a:pt x="1367" y="244"/>
                  </a:cubicBezTo>
                  <a:cubicBezTo>
                    <a:pt x="1404" y="178"/>
                    <a:pt x="1358" y="113"/>
                    <a:pt x="1265" y="95"/>
                  </a:cubicBezTo>
                  <a:cubicBezTo>
                    <a:pt x="1238" y="87"/>
                    <a:pt x="1211" y="82"/>
                    <a:pt x="1184" y="82"/>
                  </a:cubicBezTo>
                  <a:cubicBezTo>
                    <a:pt x="1121" y="82"/>
                    <a:pt x="1063" y="107"/>
                    <a:pt x="1023" y="160"/>
                  </a:cubicBezTo>
                  <a:cubicBezTo>
                    <a:pt x="1060" y="95"/>
                    <a:pt x="1014" y="30"/>
                    <a:pt x="912" y="11"/>
                  </a:cubicBezTo>
                  <a:cubicBezTo>
                    <a:pt x="890" y="4"/>
                    <a:pt x="867" y="0"/>
                    <a:pt x="845"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5" name="Google Shape;935;p30"/>
            <p:cNvSpPr/>
            <p:nvPr/>
          </p:nvSpPr>
          <p:spPr>
            <a:xfrm>
              <a:off x="1693337" y="2813873"/>
              <a:ext cx="278098" cy="130509"/>
            </a:xfrm>
            <a:custGeom>
              <a:avLst/>
              <a:gdLst/>
              <a:ahLst/>
              <a:cxnLst/>
              <a:rect l="l" t="t" r="r" b="b"/>
              <a:pathLst>
                <a:path w="2540" h="1192" extrusionOk="0">
                  <a:moveTo>
                    <a:pt x="2539" y="1"/>
                  </a:moveTo>
                  <a:lnTo>
                    <a:pt x="0" y="10"/>
                  </a:lnTo>
                  <a:lnTo>
                    <a:pt x="0" y="373"/>
                  </a:lnTo>
                  <a:cubicBezTo>
                    <a:pt x="0" y="940"/>
                    <a:pt x="661" y="1191"/>
                    <a:pt x="1256" y="1191"/>
                  </a:cubicBezTo>
                  <a:cubicBezTo>
                    <a:pt x="1851" y="1191"/>
                    <a:pt x="2539" y="940"/>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6" name="Google Shape;936;p30"/>
            <p:cNvSpPr/>
            <p:nvPr/>
          </p:nvSpPr>
          <p:spPr>
            <a:xfrm>
              <a:off x="1692351" y="2728362"/>
              <a:ext cx="277989" cy="176275"/>
            </a:xfrm>
            <a:custGeom>
              <a:avLst/>
              <a:gdLst/>
              <a:ahLst/>
              <a:cxnLst/>
              <a:rect l="l" t="t" r="r" b="b"/>
              <a:pathLst>
                <a:path w="2539" h="1610" extrusionOk="0">
                  <a:moveTo>
                    <a:pt x="1256" y="1"/>
                  </a:moveTo>
                  <a:cubicBezTo>
                    <a:pt x="707" y="1"/>
                    <a:pt x="0" y="233"/>
                    <a:pt x="0" y="791"/>
                  </a:cubicBezTo>
                  <a:cubicBezTo>
                    <a:pt x="0" y="1349"/>
                    <a:pt x="670" y="1609"/>
                    <a:pt x="1265" y="1609"/>
                  </a:cubicBezTo>
                  <a:cubicBezTo>
                    <a:pt x="1860" y="1609"/>
                    <a:pt x="2539" y="1358"/>
                    <a:pt x="2539" y="791"/>
                  </a:cubicBezTo>
                  <a:cubicBezTo>
                    <a:pt x="2539" y="233"/>
                    <a:pt x="1832"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7" name="Google Shape;937;p30"/>
            <p:cNvSpPr/>
            <p:nvPr/>
          </p:nvSpPr>
          <p:spPr>
            <a:xfrm>
              <a:off x="1708555" y="2735479"/>
              <a:ext cx="246566" cy="155910"/>
            </a:xfrm>
            <a:custGeom>
              <a:avLst/>
              <a:gdLst/>
              <a:ahLst/>
              <a:cxnLst/>
              <a:rect l="l" t="t" r="r" b="b"/>
              <a:pathLst>
                <a:path w="2252" h="1424" extrusionOk="0">
                  <a:moveTo>
                    <a:pt x="1117" y="1"/>
                  </a:moveTo>
                  <a:cubicBezTo>
                    <a:pt x="624" y="1"/>
                    <a:pt x="1" y="205"/>
                    <a:pt x="1" y="707"/>
                  </a:cubicBezTo>
                  <a:cubicBezTo>
                    <a:pt x="1" y="1200"/>
                    <a:pt x="587" y="1424"/>
                    <a:pt x="1117" y="1424"/>
                  </a:cubicBezTo>
                  <a:cubicBezTo>
                    <a:pt x="1647" y="1424"/>
                    <a:pt x="2251" y="1200"/>
                    <a:pt x="2251" y="707"/>
                  </a:cubicBezTo>
                  <a:cubicBezTo>
                    <a:pt x="2251" y="215"/>
                    <a:pt x="1619" y="1"/>
                    <a:pt x="1117"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8" name="Google Shape;938;p30"/>
            <p:cNvSpPr/>
            <p:nvPr/>
          </p:nvSpPr>
          <p:spPr>
            <a:xfrm>
              <a:off x="1707570" y="2735479"/>
              <a:ext cx="246566" cy="85619"/>
            </a:xfrm>
            <a:custGeom>
              <a:avLst/>
              <a:gdLst/>
              <a:ahLst/>
              <a:cxnLst/>
              <a:rect l="l" t="t" r="r" b="b"/>
              <a:pathLst>
                <a:path w="2252" h="782" extrusionOk="0">
                  <a:moveTo>
                    <a:pt x="1117" y="1"/>
                  </a:moveTo>
                  <a:cubicBezTo>
                    <a:pt x="614" y="1"/>
                    <a:pt x="1" y="205"/>
                    <a:pt x="1" y="707"/>
                  </a:cubicBezTo>
                  <a:lnTo>
                    <a:pt x="1" y="773"/>
                  </a:lnTo>
                  <a:cubicBezTo>
                    <a:pt x="66" y="336"/>
                    <a:pt x="652" y="140"/>
                    <a:pt x="1126" y="140"/>
                  </a:cubicBezTo>
                  <a:cubicBezTo>
                    <a:pt x="1600" y="140"/>
                    <a:pt x="2195" y="336"/>
                    <a:pt x="2251" y="782"/>
                  </a:cubicBezTo>
                  <a:cubicBezTo>
                    <a:pt x="2251" y="754"/>
                    <a:pt x="2251" y="726"/>
                    <a:pt x="2251" y="707"/>
                  </a:cubicBez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9" name="Google Shape;939;p30"/>
            <p:cNvSpPr/>
            <p:nvPr/>
          </p:nvSpPr>
          <p:spPr>
            <a:xfrm>
              <a:off x="1746329" y="2770734"/>
              <a:ext cx="172114" cy="107736"/>
            </a:xfrm>
            <a:custGeom>
              <a:avLst/>
              <a:gdLst/>
              <a:ahLst/>
              <a:cxnLst/>
              <a:rect l="l" t="t" r="r" b="b"/>
              <a:pathLst>
                <a:path w="1572" h="984" extrusionOk="0">
                  <a:moveTo>
                    <a:pt x="1432" y="627"/>
                  </a:moveTo>
                  <a:lnTo>
                    <a:pt x="1404" y="655"/>
                  </a:lnTo>
                  <a:cubicBezTo>
                    <a:pt x="1386" y="637"/>
                    <a:pt x="1358" y="627"/>
                    <a:pt x="1339" y="627"/>
                  </a:cubicBezTo>
                  <a:close/>
                  <a:moveTo>
                    <a:pt x="930" y="683"/>
                  </a:moveTo>
                  <a:lnTo>
                    <a:pt x="949" y="692"/>
                  </a:lnTo>
                  <a:lnTo>
                    <a:pt x="939" y="702"/>
                  </a:lnTo>
                  <a:cubicBezTo>
                    <a:pt x="939" y="692"/>
                    <a:pt x="939" y="692"/>
                    <a:pt x="930" y="683"/>
                  </a:cubicBezTo>
                  <a:close/>
                  <a:moveTo>
                    <a:pt x="849" y="1"/>
                  </a:moveTo>
                  <a:cubicBezTo>
                    <a:pt x="793" y="1"/>
                    <a:pt x="738" y="13"/>
                    <a:pt x="688" y="41"/>
                  </a:cubicBezTo>
                  <a:lnTo>
                    <a:pt x="632" y="51"/>
                  </a:lnTo>
                  <a:lnTo>
                    <a:pt x="632" y="153"/>
                  </a:lnTo>
                  <a:cubicBezTo>
                    <a:pt x="623" y="199"/>
                    <a:pt x="632" y="255"/>
                    <a:pt x="660" y="302"/>
                  </a:cubicBezTo>
                  <a:cubicBezTo>
                    <a:pt x="586" y="227"/>
                    <a:pt x="493" y="172"/>
                    <a:pt x="391" y="144"/>
                  </a:cubicBezTo>
                  <a:cubicBezTo>
                    <a:pt x="374" y="141"/>
                    <a:pt x="357" y="140"/>
                    <a:pt x="340" y="140"/>
                  </a:cubicBezTo>
                  <a:cubicBezTo>
                    <a:pt x="289" y="140"/>
                    <a:pt x="235" y="151"/>
                    <a:pt x="186" y="172"/>
                  </a:cubicBezTo>
                  <a:lnTo>
                    <a:pt x="130" y="125"/>
                  </a:lnTo>
                  <a:lnTo>
                    <a:pt x="130" y="255"/>
                  </a:lnTo>
                  <a:cubicBezTo>
                    <a:pt x="130" y="300"/>
                    <a:pt x="173" y="345"/>
                    <a:pt x="243" y="365"/>
                  </a:cubicBezTo>
                  <a:lnTo>
                    <a:pt x="243" y="365"/>
                  </a:lnTo>
                  <a:cubicBezTo>
                    <a:pt x="223" y="360"/>
                    <a:pt x="202" y="357"/>
                    <a:pt x="182" y="357"/>
                  </a:cubicBezTo>
                  <a:cubicBezTo>
                    <a:pt x="141" y="357"/>
                    <a:pt x="101" y="367"/>
                    <a:pt x="65" y="385"/>
                  </a:cubicBezTo>
                  <a:lnTo>
                    <a:pt x="0" y="348"/>
                  </a:lnTo>
                  <a:lnTo>
                    <a:pt x="0" y="469"/>
                  </a:lnTo>
                  <a:cubicBezTo>
                    <a:pt x="0" y="516"/>
                    <a:pt x="37" y="562"/>
                    <a:pt x="112" y="581"/>
                  </a:cubicBezTo>
                  <a:cubicBezTo>
                    <a:pt x="172" y="590"/>
                    <a:pt x="233" y="595"/>
                    <a:pt x="293" y="595"/>
                  </a:cubicBezTo>
                  <a:cubicBezTo>
                    <a:pt x="353" y="595"/>
                    <a:pt x="414" y="590"/>
                    <a:pt x="474" y="581"/>
                  </a:cubicBezTo>
                  <a:lnTo>
                    <a:pt x="474" y="581"/>
                  </a:lnTo>
                  <a:cubicBezTo>
                    <a:pt x="409" y="599"/>
                    <a:pt x="344" y="637"/>
                    <a:pt x="279" y="683"/>
                  </a:cubicBezTo>
                  <a:lnTo>
                    <a:pt x="223" y="655"/>
                  </a:lnTo>
                  <a:lnTo>
                    <a:pt x="223" y="776"/>
                  </a:lnTo>
                  <a:cubicBezTo>
                    <a:pt x="223" y="823"/>
                    <a:pt x="260" y="869"/>
                    <a:pt x="335" y="888"/>
                  </a:cubicBezTo>
                  <a:cubicBezTo>
                    <a:pt x="362" y="896"/>
                    <a:pt x="389" y="900"/>
                    <a:pt x="415" y="900"/>
                  </a:cubicBezTo>
                  <a:cubicBezTo>
                    <a:pt x="479" y="900"/>
                    <a:pt x="537" y="875"/>
                    <a:pt x="577" y="823"/>
                  </a:cubicBezTo>
                  <a:lnTo>
                    <a:pt x="577" y="823"/>
                  </a:lnTo>
                  <a:cubicBezTo>
                    <a:pt x="539" y="888"/>
                    <a:pt x="586" y="953"/>
                    <a:pt x="679" y="971"/>
                  </a:cubicBezTo>
                  <a:cubicBezTo>
                    <a:pt x="706" y="979"/>
                    <a:pt x="733" y="984"/>
                    <a:pt x="759" y="984"/>
                  </a:cubicBezTo>
                  <a:cubicBezTo>
                    <a:pt x="823" y="984"/>
                    <a:pt x="881" y="959"/>
                    <a:pt x="921" y="906"/>
                  </a:cubicBezTo>
                  <a:cubicBezTo>
                    <a:pt x="939" y="888"/>
                    <a:pt x="949" y="860"/>
                    <a:pt x="949" y="823"/>
                  </a:cubicBezTo>
                  <a:cubicBezTo>
                    <a:pt x="949" y="813"/>
                    <a:pt x="949" y="804"/>
                    <a:pt x="949" y="795"/>
                  </a:cubicBezTo>
                  <a:lnTo>
                    <a:pt x="949" y="711"/>
                  </a:lnTo>
                  <a:cubicBezTo>
                    <a:pt x="1023" y="776"/>
                    <a:pt x="1107" y="823"/>
                    <a:pt x="1190" y="841"/>
                  </a:cubicBezTo>
                  <a:cubicBezTo>
                    <a:pt x="1215" y="848"/>
                    <a:pt x="1239" y="852"/>
                    <a:pt x="1263" y="852"/>
                  </a:cubicBezTo>
                  <a:cubicBezTo>
                    <a:pt x="1329" y="852"/>
                    <a:pt x="1391" y="824"/>
                    <a:pt x="1432" y="776"/>
                  </a:cubicBezTo>
                  <a:cubicBezTo>
                    <a:pt x="1441" y="767"/>
                    <a:pt x="1441" y="748"/>
                    <a:pt x="1441" y="730"/>
                  </a:cubicBezTo>
                  <a:lnTo>
                    <a:pt x="1441" y="637"/>
                  </a:lnTo>
                  <a:cubicBezTo>
                    <a:pt x="1488" y="627"/>
                    <a:pt x="1534" y="599"/>
                    <a:pt x="1562" y="562"/>
                  </a:cubicBezTo>
                  <a:cubicBezTo>
                    <a:pt x="1572" y="553"/>
                    <a:pt x="1572" y="544"/>
                    <a:pt x="1572" y="525"/>
                  </a:cubicBezTo>
                  <a:lnTo>
                    <a:pt x="1572" y="404"/>
                  </a:lnTo>
                  <a:lnTo>
                    <a:pt x="1534" y="432"/>
                  </a:lnTo>
                  <a:cubicBezTo>
                    <a:pt x="1516" y="423"/>
                    <a:pt x="1497" y="413"/>
                    <a:pt x="1469" y="413"/>
                  </a:cubicBezTo>
                  <a:cubicBezTo>
                    <a:pt x="1409" y="399"/>
                    <a:pt x="1348" y="392"/>
                    <a:pt x="1288" y="392"/>
                  </a:cubicBezTo>
                  <a:cubicBezTo>
                    <a:pt x="1228" y="392"/>
                    <a:pt x="1167" y="399"/>
                    <a:pt x="1107" y="413"/>
                  </a:cubicBezTo>
                  <a:cubicBezTo>
                    <a:pt x="1200" y="376"/>
                    <a:pt x="1293" y="320"/>
                    <a:pt x="1348" y="246"/>
                  </a:cubicBezTo>
                  <a:cubicBezTo>
                    <a:pt x="1358" y="227"/>
                    <a:pt x="1367" y="209"/>
                    <a:pt x="1367" y="190"/>
                  </a:cubicBezTo>
                  <a:lnTo>
                    <a:pt x="1367" y="79"/>
                  </a:lnTo>
                  <a:lnTo>
                    <a:pt x="1321" y="125"/>
                  </a:lnTo>
                  <a:cubicBezTo>
                    <a:pt x="1302" y="107"/>
                    <a:pt x="1274" y="97"/>
                    <a:pt x="1246" y="88"/>
                  </a:cubicBezTo>
                  <a:cubicBezTo>
                    <a:pt x="1226" y="83"/>
                    <a:pt x="1205" y="81"/>
                    <a:pt x="1184" y="81"/>
                  </a:cubicBezTo>
                  <a:cubicBezTo>
                    <a:pt x="1119" y="81"/>
                    <a:pt x="1054" y="104"/>
                    <a:pt x="1004" y="153"/>
                  </a:cubicBezTo>
                  <a:cubicBezTo>
                    <a:pt x="1042" y="97"/>
                    <a:pt x="995" y="32"/>
                    <a:pt x="902" y="4"/>
                  </a:cubicBezTo>
                  <a:cubicBezTo>
                    <a:pt x="884" y="2"/>
                    <a:pt x="867" y="1"/>
                    <a:pt x="849"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0" name="Google Shape;940;p30"/>
            <p:cNvSpPr/>
            <p:nvPr/>
          </p:nvSpPr>
          <p:spPr>
            <a:xfrm>
              <a:off x="1744248" y="2755844"/>
              <a:ext cx="179341" cy="110144"/>
            </a:xfrm>
            <a:custGeom>
              <a:avLst/>
              <a:gdLst/>
              <a:ahLst/>
              <a:cxnLst/>
              <a:rect l="l" t="t" r="r" b="b"/>
              <a:pathLst>
                <a:path w="1638" h="1006" extrusionOk="0">
                  <a:moveTo>
                    <a:pt x="837" y="1"/>
                  </a:moveTo>
                  <a:cubicBezTo>
                    <a:pt x="690" y="1"/>
                    <a:pt x="585" y="174"/>
                    <a:pt x="679" y="308"/>
                  </a:cubicBezTo>
                  <a:cubicBezTo>
                    <a:pt x="605" y="233"/>
                    <a:pt x="512" y="187"/>
                    <a:pt x="410" y="159"/>
                  </a:cubicBezTo>
                  <a:cubicBezTo>
                    <a:pt x="388" y="152"/>
                    <a:pt x="365" y="148"/>
                    <a:pt x="343" y="148"/>
                  </a:cubicBezTo>
                  <a:cubicBezTo>
                    <a:pt x="279" y="148"/>
                    <a:pt x="216" y="176"/>
                    <a:pt x="168" y="224"/>
                  </a:cubicBezTo>
                  <a:cubicBezTo>
                    <a:pt x="134" y="274"/>
                    <a:pt x="169" y="340"/>
                    <a:pt x="245" y="366"/>
                  </a:cubicBezTo>
                  <a:lnTo>
                    <a:pt x="245" y="366"/>
                  </a:lnTo>
                  <a:cubicBezTo>
                    <a:pt x="231" y="363"/>
                    <a:pt x="217" y="362"/>
                    <a:pt x="203" y="362"/>
                  </a:cubicBezTo>
                  <a:cubicBezTo>
                    <a:pt x="140" y="362"/>
                    <a:pt x="79" y="390"/>
                    <a:pt x="38" y="438"/>
                  </a:cubicBezTo>
                  <a:cubicBezTo>
                    <a:pt x="0" y="503"/>
                    <a:pt x="47" y="568"/>
                    <a:pt x="140" y="587"/>
                  </a:cubicBezTo>
                  <a:cubicBezTo>
                    <a:pt x="200" y="601"/>
                    <a:pt x="261" y="608"/>
                    <a:pt x="321" y="608"/>
                  </a:cubicBezTo>
                  <a:cubicBezTo>
                    <a:pt x="382" y="608"/>
                    <a:pt x="442" y="601"/>
                    <a:pt x="503" y="587"/>
                  </a:cubicBezTo>
                  <a:lnTo>
                    <a:pt x="503" y="587"/>
                  </a:lnTo>
                  <a:cubicBezTo>
                    <a:pt x="410" y="614"/>
                    <a:pt x="317" y="680"/>
                    <a:pt x="261" y="754"/>
                  </a:cubicBezTo>
                  <a:cubicBezTo>
                    <a:pt x="224" y="810"/>
                    <a:pt x="270" y="875"/>
                    <a:pt x="363" y="903"/>
                  </a:cubicBezTo>
                  <a:cubicBezTo>
                    <a:pt x="385" y="910"/>
                    <a:pt x="407" y="914"/>
                    <a:pt x="430" y="914"/>
                  </a:cubicBezTo>
                  <a:cubicBezTo>
                    <a:pt x="494" y="914"/>
                    <a:pt x="557" y="886"/>
                    <a:pt x="605" y="838"/>
                  </a:cubicBezTo>
                  <a:lnTo>
                    <a:pt x="605" y="838"/>
                  </a:lnTo>
                  <a:cubicBezTo>
                    <a:pt x="568" y="893"/>
                    <a:pt x="614" y="968"/>
                    <a:pt x="707" y="986"/>
                  </a:cubicBezTo>
                  <a:cubicBezTo>
                    <a:pt x="736" y="999"/>
                    <a:pt x="764" y="1005"/>
                    <a:pt x="791" y="1005"/>
                  </a:cubicBezTo>
                  <a:cubicBezTo>
                    <a:pt x="938" y="1005"/>
                    <a:pt x="1043" y="832"/>
                    <a:pt x="949" y="698"/>
                  </a:cubicBezTo>
                  <a:lnTo>
                    <a:pt x="949" y="698"/>
                  </a:lnTo>
                  <a:cubicBezTo>
                    <a:pt x="1023" y="773"/>
                    <a:pt x="1116" y="819"/>
                    <a:pt x="1219" y="847"/>
                  </a:cubicBezTo>
                  <a:cubicBezTo>
                    <a:pt x="1243" y="854"/>
                    <a:pt x="1267" y="858"/>
                    <a:pt x="1291" y="858"/>
                  </a:cubicBezTo>
                  <a:cubicBezTo>
                    <a:pt x="1358" y="858"/>
                    <a:pt x="1419" y="830"/>
                    <a:pt x="1460" y="782"/>
                  </a:cubicBezTo>
                  <a:cubicBezTo>
                    <a:pt x="1497" y="727"/>
                    <a:pt x="1453" y="664"/>
                    <a:pt x="1365" y="635"/>
                  </a:cubicBezTo>
                  <a:lnTo>
                    <a:pt x="1365" y="635"/>
                  </a:lnTo>
                  <a:cubicBezTo>
                    <a:pt x="1385" y="641"/>
                    <a:pt x="1405" y="644"/>
                    <a:pt x="1425" y="644"/>
                  </a:cubicBezTo>
                  <a:cubicBezTo>
                    <a:pt x="1489" y="644"/>
                    <a:pt x="1552" y="616"/>
                    <a:pt x="1600" y="568"/>
                  </a:cubicBezTo>
                  <a:cubicBezTo>
                    <a:pt x="1637" y="512"/>
                    <a:pt x="1591" y="447"/>
                    <a:pt x="1488" y="419"/>
                  </a:cubicBezTo>
                  <a:cubicBezTo>
                    <a:pt x="1428" y="405"/>
                    <a:pt x="1367" y="398"/>
                    <a:pt x="1307" y="398"/>
                  </a:cubicBezTo>
                  <a:cubicBezTo>
                    <a:pt x="1247" y="398"/>
                    <a:pt x="1186" y="405"/>
                    <a:pt x="1126" y="419"/>
                  </a:cubicBezTo>
                  <a:cubicBezTo>
                    <a:pt x="1219" y="391"/>
                    <a:pt x="1312" y="335"/>
                    <a:pt x="1367" y="252"/>
                  </a:cubicBezTo>
                  <a:cubicBezTo>
                    <a:pt x="1405" y="196"/>
                    <a:pt x="1358" y="131"/>
                    <a:pt x="1265" y="103"/>
                  </a:cubicBezTo>
                  <a:cubicBezTo>
                    <a:pt x="1243" y="96"/>
                    <a:pt x="1221" y="92"/>
                    <a:pt x="1198" y="92"/>
                  </a:cubicBezTo>
                  <a:cubicBezTo>
                    <a:pt x="1135" y="92"/>
                    <a:pt x="1071" y="120"/>
                    <a:pt x="1023" y="168"/>
                  </a:cubicBezTo>
                  <a:cubicBezTo>
                    <a:pt x="1061" y="112"/>
                    <a:pt x="1014" y="47"/>
                    <a:pt x="921" y="19"/>
                  </a:cubicBezTo>
                  <a:cubicBezTo>
                    <a:pt x="892" y="6"/>
                    <a:pt x="864" y="1"/>
                    <a:pt x="837"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1" name="Google Shape;941;p30"/>
            <p:cNvSpPr/>
            <p:nvPr/>
          </p:nvSpPr>
          <p:spPr>
            <a:xfrm>
              <a:off x="1757497" y="3036900"/>
              <a:ext cx="278098" cy="130400"/>
            </a:xfrm>
            <a:custGeom>
              <a:avLst/>
              <a:gdLst/>
              <a:ahLst/>
              <a:cxnLst/>
              <a:rect l="l" t="t" r="r" b="b"/>
              <a:pathLst>
                <a:path w="2540" h="1191" extrusionOk="0">
                  <a:moveTo>
                    <a:pt x="2539" y="0"/>
                  </a:moveTo>
                  <a:lnTo>
                    <a:pt x="0" y="10"/>
                  </a:lnTo>
                  <a:lnTo>
                    <a:pt x="0" y="382"/>
                  </a:lnTo>
                  <a:cubicBezTo>
                    <a:pt x="0" y="940"/>
                    <a:pt x="661" y="1191"/>
                    <a:pt x="1256" y="1191"/>
                  </a:cubicBezTo>
                  <a:cubicBezTo>
                    <a:pt x="1851" y="1191"/>
                    <a:pt x="2539" y="940"/>
                    <a:pt x="2539" y="38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2" name="Google Shape;942;p30"/>
            <p:cNvSpPr/>
            <p:nvPr/>
          </p:nvSpPr>
          <p:spPr>
            <a:xfrm>
              <a:off x="1756511" y="2951390"/>
              <a:ext cx="277989" cy="176165"/>
            </a:xfrm>
            <a:custGeom>
              <a:avLst/>
              <a:gdLst/>
              <a:ahLst/>
              <a:cxnLst/>
              <a:rect l="l" t="t" r="r" b="b"/>
              <a:pathLst>
                <a:path w="2539" h="1609" extrusionOk="0">
                  <a:moveTo>
                    <a:pt x="1255" y="0"/>
                  </a:moveTo>
                  <a:cubicBezTo>
                    <a:pt x="707" y="0"/>
                    <a:pt x="0" y="233"/>
                    <a:pt x="0" y="791"/>
                  </a:cubicBezTo>
                  <a:cubicBezTo>
                    <a:pt x="0" y="1349"/>
                    <a:pt x="670" y="1609"/>
                    <a:pt x="1265" y="1609"/>
                  </a:cubicBezTo>
                  <a:cubicBezTo>
                    <a:pt x="1860" y="1609"/>
                    <a:pt x="2539" y="1358"/>
                    <a:pt x="2539" y="791"/>
                  </a:cubicBezTo>
                  <a:cubicBezTo>
                    <a:pt x="2539" y="233"/>
                    <a:pt x="1832" y="0"/>
                    <a:pt x="1255"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3" name="Google Shape;943;p30"/>
            <p:cNvSpPr/>
            <p:nvPr/>
          </p:nvSpPr>
          <p:spPr>
            <a:xfrm>
              <a:off x="1772715" y="2958506"/>
              <a:ext cx="246566" cy="155910"/>
            </a:xfrm>
            <a:custGeom>
              <a:avLst/>
              <a:gdLst/>
              <a:ahLst/>
              <a:cxnLst/>
              <a:rect l="l" t="t" r="r" b="b"/>
              <a:pathLst>
                <a:path w="2252" h="1424" extrusionOk="0">
                  <a:moveTo>
                    <a:pt x="1117" y="0"/>
                  </a:moveTo>
                  <a:cubicBezTo>
                    <a:pt x="624" y="0"/>
                    <a:pt x="1" y="205"/>
                    <a:pt x="1" y="698"/>
                  </a:cubicBezTo>
                  <a:cubicBezTo>
                    <a:pt x="1" y="1191"/>
                    <a:pt x="587" y="1423"/>
                    <a:pt x="1117" y="1423"/>
                  </a:cubicBezTo>
                  <a:cubicBezTo>
                    <a:pt x="1647" y="1423"/>
                    <a:pt x="2251" y="1200"/>
                    <a:pt x="2251" y="698"/>
                  </a:cubicBezTo>
                  <a:cubicBezTo>
                    <a:pt x="2251" y="205"/>
                    <a:pt x="1619" y="0"/>
                    <a:pt x="1117"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4" name="Google Shape;944;p30"/>
            <p:cNvSpPr/>
            <p:nvPr/>
          </p:nvSpPr>
          <p:spPr>
            <a:xfrm>
              <a:off x="1771730" y="2958506"/>
              <a:ext cx="246456" cy="85619"/>
            </a:xfrm>
            <a:custGeom>
              <a:avLst/>
              <a:gdLst/>
              <a:ahLst/>
              <a:cxnLst/>
              <a:rect l="l" t="t" r="r" b="b"/>
              <a:pathLst>
                <a:path w="2251" h="782" extrusionOk="0">
                  <a:moveTo>
                    <a:pt x="1116" y="0"/>
                  </a:moveTo>
                  <a:cubicBezTo>
                    <a:pt x="605" y="0"/>
                    <a:pt x="1" y="205"/>
                    <a:pt x="1" y="698"/>
                  </a:cubicBezTo>
                  <a:cubicBezTo>
                    <a:pt x="1" y="716"/>
                    <a:pt x="1" y="744"/>
                    <a:pt x="1" y="772"/>
                  </a:cubicBezTo>
                  <a:cubicBezTo>
                    <a:pt x="66" y="335"/>
                    <a:pt x="651" y="140"/>
                    <a:pt x="1126" y="140"/>
                  </a:cubicBezTo>
                  <a:cubicBezTo>
                    <a:pt x="1600" y="140"/>
                    <a:pt x="2195" y="335"/>
                    <a:pt x="2251" y="781"/>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5" name="Google Shape;945;p30"/>
            <p:cNvSpPr/>
            <p:nvPr/>
          </p:nvSpPr>
          <p:spPr>
            <a:xfrm>
              <a:off x="1810379" y="2993105"/>
              <a:ext cx="172224" cy="108174"/>
            </a:xfrm>
            <a:custGeom>
              <a:avLst/>
              <a:gdLst/>
              <a:ahLst/>
              <a:cxnLst/>
              <a:rect l="l" t="t" r="r" b="b"/>
              <a:pathLst>
                <a:path w="1573" h="988" extrusionOk="0">
                  <a:moveTo>
                    <a:pt x="1340" y="633"/>
                  </a:moveTo>
                  <a:cubicBezTo>
                    <a:pt x="1359" y="633"/>
                    <a:pt x="1377" y="637"/>
                    <a:pt x="1399" y="637"/>
                  </a:cubicBezTo>
                  <a:cubicBezTo>
                    <a:pt x="1409" y="637"/>
                    <a:pt x="1421" y="636"/>
                    <a:pt x="1433" y="633"/>
                  </a:cubicBezTo>
                  <a:lnTo>
                    <a:pt x="1433" y="633"/>
                  </a:lnTo>
                  <a:lnTo>
                    <a:pt x="1405" y="661"/>
                  </a:lnTo>
                  <a:cubicBezTo>
                    <a:pt x="1386" y="642"/>
                    <a:pt x="1359" y="633"/>
                    <a:pt x="1340" y="633"/>
                  </a:cubicBezTo>
                  <a:close/>
                  <a:moveTo>
                    <a:pt x="931" y="689"/>
                  </a:moveTo>
                  <a:lnTo>
                    <a:pt x="949" y="698"/>
                  </a:lnTo>
                  <a:lnTo>
                    <a:pt x="940" y="707"/>
                  </a:lnTo>
                  <a:lnTo>
                    <a:pt x="931" y="689"/>
                  </a:lnTo>
                  <a:close/>
                  <a:moveTo>
                    <a:pt x="833" y="1"/>
                  </a:moveTo>
                  <a:cubicBezTo>
                    <a:pt x="782" y="1"/>
                    <a:pt x="734" y="15"/>
                    <a:pt x="689" y="47"/>
                  </a:cubicBezTo>
                  <a:lnTo>
                    <a:pt x="633" y="56"/>
                  </a:lnTo>
                  <a:lnTo>
                    <a:pt x="633" y="149"/>
                  </a:lnTo>
                  <a:cubicBezTo>
                    <a:pt x="624" y="205"/>
                    <a:pt x="633" y="252"/>
                    <a:pt x="661" y="298"/>
                  </a:cubicBezTo>
                  <a:cubicBezTo>
                    <a:pt x="587" y="224"/>
                    <a:pt x="494" y="177"/>
                    <a:pt x="391" y="149"/>
                  </a:cubicBezTo>
                  <a:cubicBezTo>
                    <a:pt x="367" y="143"/>
                    <a:pt x="343" y="140"/>
                    <a:pt x="320" y="140"/>
                  </a:cubicBezTo>
                  <a:cubicBezTo>
                    <a:pt x="274" y="140"/>
                    <a:pt x="230" y="152"/>
                    <a:pt x="187" y="177"/>
                  </a:cubicBezTo>
                  <a:lnTo>
                    <a:pt x="131" y="131"/>
                  </a:lnTo>
                  <a:lnTo>
                    <a:pt x="131" y="252"/>
                  </a:lnTo>
                  <a:cubicBezTo>
                    <a:pt x="131" y="298"/>
                    <a:pt x="178" y="345"/>
                    <a:pt x="252" y="363"/>
                  </a:cubicBezTo>
                  <a:cubicBezTo>
                    <a:pt x="228" y="360"/>
                    <a:pt x="204" y="358"/>
                    <a:pt x="180" y="358"/>
                  </a:cubicBezTo>
                  <a:cubicBezTo>
                    <a:pt x="139" y="358"/>
                    <a:pt x="98" y="364"/>
                    <a:pt x="57" y="382"/>
                  </a:cubicBezTo>
                  <a:lnTo>
                    <a:pt x="1" y="345"/>
                  </a:lnTo>
                  <a:lnTo>
                    <a:pt x="1" y="475"/>
                  </a:lnTo>
                  <a:cubicBezTo>
                    <a:pt x="1" y="521"/>
                    <a:pt x="38" y="568"/>
                    <a:pt x="112" y="586"/>
                  </a:cubicBezTo>
                  <a:cubicBezTo>
                    <a:pt x="173" y="596"/>
                    <a:pt x="233" y="600"/>
                    <a:pt x="294" y="600"/>
                  </a:cubicBezTo>
                  <a:cubicBezTo>
                    <a:pt x="354" y="600"/>
                    <a:pt x="415" y="596"/>
                    <a:pt x="475" y="586"/>
                  </a:cubicBezTo>
                  <a:lnTo>
                    <a:pt x="475" y="586"/>
                  </a:lnTo>
                  <a:cubicBezTo>
                    <a:pt x="410" y="605"/>
                    <a:pt x="345" y="642"/>
                    <a:pt x="289" y="689"/>
                  </a:cubicBezTo>
                  <a:lnTo>
                    <a:pt x="224" y="661"/>
                  </a:lnTo>
                  <a:lnTo>
                    <a:pt x="224" y="782"/>
                  </a:lnTo>
                  <a:cubicBezTo>
                    <a:pt x="224" y="828"/>
                    <a:pt x="261" y="875"/>
                    <a:pt x="336" y="893"/>
                  </a:cubicBezTo>
                  <a:cubicBezTo>
                    <a:pt x="363" y="901"/>
                    <a:pt x="390" y="906"/>
                    <a:pt x="416" y="906"/>
                  </a:cubicBezTo>
                  <a:cubicBezTo>
                    <a:pt x="480" y="906"/>
                    <a:pt x="538" y="881"/>
                    <a:pt x="577" y="828"/>
                  </a:cubicBezTo>
                  <a:lnTo>
                    <a:pt x="577" y="828"/>
                  </a:lnTo>
                  <a:cubicBezTo>
                    <a:pt x="540" y="893"/>
                    <a:pt x="587" y="958"/>
                    <a:pt x="689" y="977"/>
                  </a:cubicBezTo>
                  <a:cubicBezTo>
                    <a:pt x="711" y="984"/>
                    <a:pt x="733" y="988"/>
                    <a:pt x="756" y="988"/>
                  </a:cubicBezTo>
                  <a:cubicBezTo>
                    <a:pt x="819" y="988"/>
                    <a:pt x="880" y="960"/>
                    <a:pt x="922" y="912"/>
                  </a:cubicBezTo>
                  <a:cubicBezTo>
                    <a:pt x="940" y="893"/>
                    <a:pt x="949" y="865"/>
                    <a:pt x="949" y="828"/>
                  </a:cubicBezTo>
                  <a:cubicBezTo>
                    <a:pt x="959" y="819"/>
                    <a:pt x="959" y="809"/>
                    <a:pt x="949" y="800"/>
                  </a:cubicBezTo>
                  <a:lnTo>
                    <a:pt x="949" y="726"/>
                  </a:lnTo>
                  <a:cubicBezTo>
                    <a:pt x="1024" y="782"/>
                    <a:pt x="1107" y="828"/>
                    <a:pt x="1191" y="847"/>
                  </a:cubicBezTo>
                  <a:cubicBezTo>
                    <a:pt x="1215" y="854"/>
                    <a:pt x="1240" y="857"/>
                    <a:pt x="1263" y="857"/>
                  </a:cubicBezTo>
                  <a:cubicBezTo>
                    <a:pt x="1330" y="857"/>
                    <a:pt x="1392" y="830"/>
                    <a:pt x="1433" y="782"/>
                  </a:cubicBezTo>
                  <a:cubicBezTo>
                    <a:pt x="1442" y="772"/>
                    <a:pt x="1452" y="754"/>
                    <a:pt x="1452" y="744"/>
                  </a:cubicBezTo>
                  <a:lnTo>
                    <a:pt x="1452" y="642"/>
                  </a:lnTo>
                  <a:cubicBezTo>
                    <a:pt x="1498" y="633"/>
                    <a:pt x="1535" y="605"/>
                    <a:pt x="1563" y="568"/>
                  </a:cubicBezTo>
                  <a:cubicBezTo>
                    <a:pt x="1572" y="558"/>
                    <a:pt x="1572" y="549"/>
                    <a:pt x="1572" y="540"/>
                  </a:cubicBezTo>
                  <a:lnTo>
                    <a:pt x="1572" y="410"/>
                  </a:lnTo>
                  <a:lnTo>
                    <a:pt x="1535" y="438"/>
                  </a:lnTo>
                  <a:cubicBezTo>
                    <a:pt x="1517" y="428"/>
                    <a:pt x="1498" y="419"/>
                    <a:pt x="1470" y="419"/>
                  </a:cubicBezTo>
                  <a:cubicBezTo>
                    <a:pt x="1410" y="405"/>
                    <a:pt x="1349" y="398"/>
                    <a:pt x="1289" y="398"/>
                  </a:cubicBezTo>
                  <a:cubicBezTo>
                    <a:pt x="1228" y="398"/>
                    <a:pt x="1168" y="405"/>
                    <a:pt x="1107" y="419"/>
                  </a:cubicBezTo>
                  <a:cubicBezTo>
                    <a:pt x="1200" y="382"/>
                    <a:pt x="1293" y="326"/>
                    <a:pt x="1349" y="252"/>
                  </a:cubicBezTo>
                  <a:cubicBezTo>
                    <a:pt x="1359" y="233"/>
                    <a:pt x="1368" y="214"/>
                    <a:pt x="1368" y="196"/>
                  </a:cubicBezTo>
                  <a:lnTo>
                    <a:pt x="1368" y="84"/>
                  </a:lnTo>
                  <a:lnTo>
                    <a:pt x="1321" y="121"/>
                  </a:lnTo>
                  <a:cubicBezTo>
                    <a:pt x="1303" y="112"/>
                    <a:pt x="1275" y="103"/>
                    <a:pt x="1247" y="93"/>
                  </a:cubicBezTo>
                  <a:cubicBezTo>
                    <a:pt x="1225" y="86"/>
                    <a:pt x="1203" y="83"/>
                    <a:pt x="1180" y="83"/>
                  </a:cubicBezTo>
                  <a:cubicBezTo>
                    <a:pt x="1117" y="83"/>
                    <a:pt x="1053" y="110"/>
                    <a:pt x="1005" y="159"/>
                  </a:cubicBezTo>
                  <a:cubicBezTo>
                    <a:pt x="1042" y="103"/>
                    <a:pt x="996" y="28"/>
                    <a:pt x="903" y="10"/>
                  </a:cubicBezTo>
                  <a:cubicBezTo>
                    <a:pt x="879" y="4"/>
                    <a:pt x="856" y="1"/>
                    <a:pt x="833"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6" name="Google Shape;946;p30"/>
            <p:cNvSpPr/>
            <p:nvPr/>
          </p:nvSpPr>
          <p:spPr>
            <a:xfrm>
              <a:off x="1808408" y="2979747"/>
              <a:ext cx="179231" cy="109378"/>
            </a:xfrm>
            <a:custGeom>
              <a:avLst/>
              <a:gdLst/>
              <a:ahLst/>
              <a:cxnLst/>
              <a:rect l="l" t="t" r="r" b="b"/>
              <a:pathLst>
                <a:path w="1637" h="999" extrusionOk="0">
                  <a:moveTo>
                    <a:pt x="854" y="0"/>
                  </a:moveTo>
                  <a:cubicBezTo>
                    <a:pt x="791" y="0"/>
                    <a:pt x="727" y="28"/>
                    <a:pt x="679" y="76"/>
                  </a:cubicBezTo>
                  <a:cubicBezTo>
                    <a:pt x="642" y="150"/>
                    <a:pt x="642" y="234"/>
                    <a:pt x="679" y="308"/>
                  </a:cubicBezTo>
                  <a:cubicBezTo>
                    <a:pt x="605" y="234"/>
                    <a:pt x="512" y="178"/>
                    <a:pt x="409" y="160"/>
                  </a:cubicBezTo>
                  <a:cubicBezTo>
                    <a:pt x="388" y="152"/>
                    <a:pt x="365" y="149"/>
                    <a:pt x="343" y="149"/>
                  </a:cubicBezTo>
                  <a:cubicBezTo>
                    <a:pt x="279" y="149"/>
                    <a:pt x="216" y="177"/>
                    <a:pt x="168" y="225"/>
                  </a:cubicBezTo>
                  <a:cubicBezTo>
                    <a:pt x="131" y="279"/>
                    <a:pt x="175" y="343"/>
                    <a:pt x="272" y="372"/>
                  </a:cubicBezTo>
                  <a:lnTo>
                    <a:pt x="272" y="372"/>
                  </a:lnTo>
                  <a:cubicBezTo>
                    <a:pt x="250" y="366"/>
                    <a:pt x="228" y="363"/>
                    <a:pt x="207" y="363"/>
                  </a:cubicBezTo>
                  <a:cubicBezTo>
                    <a:pt x="140" y="363"/>
                    <a:pt x="79" y="391"/>
                    <a:pt x="37" y="439"/>
                  </a:cubicBezTo>
                  <a:cubicBezTo>
                    <a:pt x="0" y="494"/>
                    <a:pt x="47" y="560"/>
                    <a:pt x="140" y="587"/>
                  </a:cubicBezTo>
                  <a:cubicBezTo>
                    <a:pt x="200" y="597"/>
                    <a:pt x="261" y="601"/>
                    <a:pt x="321" y="601"/>
                  </a:cubicBezTo>
                  <a:cubicBezTo>
                    <a:pt x="382" y="601"/>
                    <a:pt x="442" y="597"/>
                    <a:pt x="502" y="587"/>
                  </a:cubicBezTo>
                  <a:lnTo>
                    <a:pt x="502" y="587"/>
                  </a:lnTo>
                  <a:cubicBezTo>
                    <a:pt x="409" y="615"/>
                    <a:pt x="326" y="671"/>
                    <a:pt x="261" y="755"/>
                  </a:cubicBezTo>
                  <a:cubicBezTo>
                    <a:pt x="223" y="811"/>
                    <a:pt x="270" y="876"/>
                    <a:pt x="363" y="904"/>
                  </a:cubicBezTo>
                  <a:cubicBezTo>
                    <a:pt x="387" y="911"/>
                    <a:pt x="412" y="914"/>
                    <a:pt x="435" y="914"/>
                  </a:cubicBezTo>
                  <a:cubicBezTo>
                    <a:pt x="502" y="914"/>
                    <a:pt x="564" y="887"/>
                    <a:pt x="605" y="839"/>
                  </a:cubicBezTo>
                  <a:lnTo>
                    <a:pt x="605" y="839"/>
                  </a:lnTo>
                  <a:cubicBezTo>
                    <a:pt x="568" y="894"/>
                    <a:pt x="614" y="959"/>
                    <a:pt x="716" y="987"/>
                  </a:cubicBezTo>
                  <a:cubicBezTo>
                    <a:pt x="738" y="995"/>
                    <a:pt x="761" y="998"/>
                    <a:pt x="783" y="998"/>
                  </a:cubicBezTo>
                  <a:cubicBezTo>
                    <a:pt x="846" y="998"/>
                    <a:pt x="908" y="970"/>
                    <a:pt x="949" y="922"/>
                  </a:cubicBezTo>
                  <a:cubicBezTo>
                    <a:pt x="986" y="848"/>
                    <a:pt x="986" y="764"/>
                    <a:pt x="949" y="699"/>
                  </a:cubicBezTo>
                  <a:lnTo>
                    <a:pt x="949" y="699"/>
                  </a:lnTo>
                  <a:cubicBezTo>
                    <a:pt x="1023" y="764"/>
                    <a:pt x="1116" y="820"/>
                    <a:pt x="1218" y="848"/>
                  </a:cubicBezTo>
                  <a:cubicBezTo>
                    <a:pt x="1243" y="855"/>
                    <a:pt x="1267" y="859"/>
                    <a:pt x="1291" y="859"/>
                  </a:cubicBezTo>
                  <a:cubicBezTo>
                    <a:pt x="1358" y="859"/>
                    <a:pt x="1419" y="831"/>
                    <a:pt x="1460" y="783"/>
                  </a:cubicBezTo>
                  <a:cubicBezTo>
                    <a:pt x="1494" y="724"/>
                    <a:pt x="1459" y="666"/>
                    <a:pt x="1384" y="641"/>
                  </a:cubicBezTo>
                  <a:lnTo>
                    <a:pt x="1384" y="641"/>
                  </a:lnTo>
                  <a:cubicBezTo>
                    <a:pt x="1398" y="643"/>
                    <a:pt x="1411" y="645"/>
                    <a:pt x="1425" y="645"/>
                  </a:cubicBezTo>
                  <a:cubicBezTo>
                    <a:pt x="1488" y="645"/>
                    <a:pt x="1552" y="617"/>
                    <a:pt x="1600" y="569"/>
                  </a:cubicBezTo>
                  <a:cubicBezTo>
                    <a:pt x="1637" y="504"/>
                    <a:pt x="1590" y="429"/>
                    <a:pt x="1488" y="411"/>
                  </a:cubicBezTo>
                  <a:cubicBezTo>
                    <a:pt x="1428" y="397"/>
                    <a:pt x="1367" y="390"/>
                    <a:pt x="1307" y="390"/>
                  </a:cubicBezTo>
                  <a:cubicBezTo>
                    <a:pt x="1246" y="390"/>
                    <a:pt x="1186" y="397"/>
                    <a:pt x="1125" y="411"/>
                  </a:cubicBezTo>
                  <a:cubicBezTo>
                    <a:pt x="1218" y="383"/>
                    <a:pt x="1311" y="327"/>
                    <a:pt x="1367" y="243"/>
                  </a:cubicBezTo>
                  <a:cubicBezTo>
                    <a:pt x="1404" y="188"/>
                    <a:pt x="1358" y="122"/>
                    <a:pt x="1265" y="95"/>
                  </a:cubicBezTo>
                  <a:cubicBezTo>
                    <a:pt x="1243" y="87"/>
                    <a:pt x="1221" y="84"/>
                    <a:pt x="1198" y="84"/>
                  </a:cubicBezTo>
                  <a:cubicBezTo>
                    <a:pt x="1135" y="84"/>
                    <a:pt x="1071" y="112"/>
                    <a:pt x="1023" y="160"/>
                  </a:cubicBezTo>
                  <a:cubicBezTo>
                    <a:pt x="1060" y="104"/>
                    <a:pt x="101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7" name="Google Shape;947;p30"/>
            <p:cNvSpPr/>
            <p:nvPr/>
          </p:nvSpPr>
          <p:spPr>
            <a:xfrm>
              <a:off x="1937714" y="3233431"/>
              <a:ext cx="277989" cy="130400"/>
            </a:xfrm>
            <a:custGeom>
              <a:avLst/>
              <a:gdLst/>
              <a:ahLst/>
              <a:cxnLst/>
              <a:rect l="l" t="t" r="r" b="b"/>
              <a:pathLst>
                <a:path w="2539" h="1191" extrusionOk="0">
                  <a:moveTo>
                    <a:pt x="0" y="0"/>
                  </a:moveTo>
                  <a:lnTo>
                    <a:pt x="0" y="372"/>
                  </a:lnTo>
                  <a:cubicBezTo>
                    <a:pt x="0" y="930"/>
                    <a:pt x="670" y="1190"/>
                    <a:pt x="1265" y="1190"/>
                  </a:cubicBezTo>
                  <a:cubicBezTo>
                    <a:pt x="1860" y="1190"/>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8" name="Google Shape;948;p30"/>
            <p:cNvSpPr/>
            <p:nvPr/>
          </p:nvSpPr>
          <p:spPr>
            <a:xfrm>
              <a:off x="1937714" y="3147812"/>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60" y="1600"/>
                    <a:pt x="2539" y="1349"/>
                    <a:pt x="2539" y="791"/>
                  </a:cubicBezTo>
                  <a:cubicBezTo>
                    <a:pt x="2539" y="233"/>
                    <a:pt x="1832"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9" name="Google Shape;949;p30"/>
            <p:cNvSpPr/>
            <p:nvPr/>
          </p:nvSpPr>
          <p:spPr>
            <a:xfrm>
              <a:off x="1952933" y="3153943"/>
              <a:ext cx="246566" cy="156896"/>
            </a:xfrm>
            <a:custGeom>
              <a:avLst/>
              <a:gdLst/>
              <a:ahLst/>
              <a:cxnLst/>
              <a:rect l="l" t="t" r="r" b="b"/>
              <a:pathLst>
                <a:path w="2252" h="1433" extrusionOk="0">
                  <a:moveTo>
                    <a:pt x="1117" y="1"/>
                  </a:moveTo>
                  <a:cubicBezTo>
                    <a:pt x="624" y="1"/>
                    <a:pt x="1" y="215"/>
                    <a:pt x="1" y="707"/>
                  </a:cubicBezTo>
                  <a:cubicBezTo>
                    <a:pt x="1" y="1200"/>
                    <a:pt x="596" y="1433"/>
                    <a:pt x="1126" y="1433"/>
                  </a:cubicBezTo>
                  <a:cubicBezTo>
                    <a:pt x="1647" y="1433"/>
                    <a:pt x="2251" y="1210"/>
                    <a:pt x="2251" y="707"/>
                  </a:cubicBezTo>
                  <a:cubicBezTo>
                    <a:pt x="2251" y="215"/>
                    <a:pt x="1628" y="1"/>
                    <a:pt x="1117"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0" name="Google Shape;950;p30"/>
            <p:cNvSpPr/>
            <p:nvPr/>
          </p:nvSpPr>
          <p:spPr>
            <a:xfrm>
              <a:off x="1952933" y="3153943"/>
              <a:ext cx="246566" cy="85619"/>
            </a:xfrm>
            <a:custGeom>
              <a:avLst/>
              <a:gdLst/>
              <a:ahLst/>
              <a:cxnLst/>
              <a:rect l="l" t="t" r="r" b="b"/>
              <a:pathLst>
                <a:path w="2252" h="782" extrusionOk="0">
                  <a:moveTo>
                    <a:pt x="1117" y="1"/>
                  </a:moveTo>
                  <a:cubicBezTo>
                    <a:pt x="605" y="1"/>
                    <a:pt x="1" y="215"/>
                    <a:pt x="1" y="707"/>
                  </a:cubicBezTo>
                  <a:cubicBezTo>
                    <a:pt x="1" y="735"/>
                    <a:pt x="1" y="754"/>
                    <a:pt x="1" y="782"/>
                  </a:cubicBezTo>
                  <a:cubicBezTo>
                    <a:pt x="66" y="336"/>
                    <a:pt x="652" y="150"/>
                    <a:pt x="1117" y="150"/>
                  </a:cubicBezTo>
                  <a:cubicBezTo>
                    <a:pt x="1600" y="150"/>
                    <a:pt x="2195" y="345"/>
                    <a:pt x="2251" y="782"/>
                  </a:cubicBezTo>
                  <a:cubicBezTo>
                    <a:pt x="2251" y="763"/>
                    <a:pt x="2251" y="735"/>
                    <a:pt x="2251" y="707"/>
                  </a:cubicBezTo>
                  <a:cubicBezTo>
                    <a:pt x="2251" y="215"/>
                    <a:pt x="1619" y="1"/>
                    <a:pt x="1117"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1" name="Google Shape;951;p30"/>
            <p:cNvSpPr/>
            <p:nvPr/>
          </p:nvSpPr>
          <p:spPr>
            <a:xfrm>
              <a:off x="1990597" y="3189198"/>
              <a:ext cx="174304" cy="107736"/>
            </a:xfrm>
            <a:custGeom>
              <a:avLst/>
              <a:gdLst/>
              <a:ahLst/>
              <a:cxnLst/>
              <a:rect l="l" t="t" r="r" b="b"/>
              <a:pathLst>
                <a:path w="1592" h="984" extrusionOk="0">
                  <a:moveTo>
                    <a:pt x="1349" y="627"/>
                  </a:moveTo>
                  <a:lnTo>
                    <a:pt x="1349" y="627"/>
                  </a:lnTo>
                  <a:cubicBezTo>
                    <a:pt x="1377" y="637"/>
                    <a:pt x="1405" y="637"/>
                    <a:pt x="1433" y="637"/>
                  </a:cubicBezTo>
                  <a:lnTo>
                    <a:pt x="1414" y="655"/>
                  </a:lnTo>
                  <a:cubicBezTo>
                    <a:pt x="1396" y="646"/>
                    <a:pt x="1368" y="637"/>
                    <a:pt x="1349" y="627"/>
                  </a:cubicBezTo>
                  <a:close/>
                  <a:moveTo>
                    <a:pt x="860" y="1"/>
                  </a:moveTo>
                  <a:cubicBezTo>
                    <a:pt x="803" y="1"/>
                    <a:pt x="748" y="13"/>
                    <a:pt x="698" y="41"/>
                  </a:cubicBezTo>
                  <a:lnTo>
                    <a:pt x="643" y="51"/>
                  </a:lnTo>
                  <a:lnTo>
                    <a:pt x="643" y="153"/>
                  </a:lnTo>
                  <a:cubicBezTo>
                    <a:pt x="633" y="200"/>
                    <a:pt x="643" y="255"/>
                    <a:pt x="661" y="302"/>
                  </a:cubicBezTo>
                  <a:cubicBezTo>
                    <a:pt x="587" y="227"/>
                    <a:pt x="494" y="172"/>
                    <a:pt x="391" y="144"/>
                  </a:cubicBezTo>
                  <a:cubicBezTo>
                    <a:pt x="375" y="141"/>
                    <a:pt x="359" y="140"/>
                    <a:pt x="343" y="140"/>
                  </a:cubicBezTo>
                  <a:cubicBezTo>
                    <a:pt x="294" y="140"/>
                    <a:pt x="245" y="151"/>
                    <a:pt x="196" y="172"/>
                  </a:cubicBezTo>
                  <a:lnTo>
                    <a:pt x="140" y="125"/>
                  </a:lnTo>
                  <a:lnTo>
                    <a:pt x="140" y="255"/>
                  </a:lnTo>
                  <a:cubicBezTo>
                    <a:pt x="140" y="300"/>
                    <a:pt x="183" y="345"/>
                    <a:pt x="253" y="365"/>
                  </a:cubicBezTo>
                  <a:lnTo>
                    <a:pt x="253" y="365"/>
                  </a:lnTo>
                  <a:cubicBezTo>
                    <a:pt x="233" y="360"/>
                    <a:pt x="212" y="357"/>
                    <a:pt x="192" y="357"/>
                  </a:cubicBezTo>
                  <a:cubicBezTo>
                    <a:pt x="150" y="357"/>
                    <a:pt x="108" y="367"/>
                    <a:pt x="66" y="385"/>
                  </a:cubicBezTo>
                  <a:lnTo>
                    <a:pt x="1" y="348"/>
                  </a:lnTo>
                  <a:lnTo>
                    <a:pt x="1" y="469"/>
                  </a:lnTo>
                  <a:cubicBezTo>
                    <a:pt x="1" y="516"/>
                    <a:pt x="47" y="562"/>
                    <a:pt x="122" y="581"/>
                  </a:cubicBezTo>
                  <a:cubicBezTo>
                    <a:pt x="182" y="590"/>
                    <a:pt x="243" y="595"/>
                    <a:pt x="303" y="595"/>
                  </a:cubicBezTo>
                  <a:cubicBezTo>
                    <a:pt x="364" y="595"/>
                    <a:pt x="424" y="590"/>
                    <a:pt x="484" y="581"/>
                  </a:cubicBezTo>
                  <a:lnTo>
                    <a:pt x="484" y="581"/>
                  </a:lnTo>
                  <a:cubicBezTo>
                    <a:pt x="410" y="599"/>
                    <a:pt x="354" y="637"/>
                    <a:pt x="289" y="683"/>
                  </a:cubicBezTo>
                  <a:lnTo>
                    <a:pt x="233" y="655"/>
                  </a:lnTo>
                  <a:lnTo>
                    <a:pt x="233" y="776"/>
                  </a:lnTo>
                  <a:cubicBezTo>
                    <a:pt x="233" y="823"/>
                    <a:pt x="271" y="869"/>
                    <a:pt x="345" y="888"/>
                  </a:cubicBezTo>
                  <a:cubicBezTo>
                    <a:pt x="369" y="896"/>
                    <a:pt x="395" y="900"/>
                    <a:pt x="420" y="900"/>
                  </a:cubicBezTo>
                  <a:cubicBezTo>
                    <a:pt x="480" y="900"/>
                    <a:pt x="541" y="875"/>
                    <a:pt x="587" y="823"/>
                  </a:cubicBezTo>
                  <a:lnTo>
                    <a:pt x="587" y="823"/>
                  </a:lnTo>
                  <a:cubicBezTo>
                    <a:pt x="550" y="888"/>
                    <a:pt x="596" y="953"/>
                    <a:pt x="689" y="971"/>
                  </a:cubicBezTo>
                  <a:cubicBezTo>
                    <a:pt x="716" y="979"/>
                    <a:pt x="743" y="984"/>
                    <a:pt x="769" y="984"/>
                  </a:cubicBezTo>
                  <a:cubicBezTo>
                    <a:pt x="833" y="984"/>
                    <a:pt x="891" y="959"/>
                    <a:pt x="931" y="906"/>
                  </a:cubicBezTo>
                  <a:cubicBezTo>
                    <a:pt x="949" y="888"/>
                    <a:pt x="959" y="860"/>
                    <a:pt x="959" y="823"/>
                  </a:cubicBezTo>
                  <a:cubicBezTo>
                    <a:pt x="959" y="813"/>
                    <a:pt x="959" y="804"/>
                    <a:pt x="959" y="795"/>
                  </a:cubicBezTo>
                  <a:lnTo>
                    <a:pt x="959" y="711"/>
                  </a:lnTo>
                  <a:cubicBezTo>
                    <a:pt x="1033" y="776"/>
                    <a:pt x="1117" y="823"/>
                    <a:pt x="1200" y="841"/>
                  </a:cubicBezTo>
                  <a:cubicBezTo>
                    <a:pt x="1225" y="848"/>
                    <a:pt x="1249" y="852"/>
                    <a:pt x="1273" y="852"/>
                  </a:cubicBezTo>
                  <a:cubicBezTo>
                    <a:pt x="1340" y="852"/>
                    <a:pt x="1401" y="824"/>
                    <a:pt x="1442" y="776"/>
                  </a:cubicBezTo>
                  <a:cubicBezTo>
                    <a:pt x="1452" y="767"/>
                    <a:pt x="1452" y="748"/>
                    <a:pt x="1452" y="730"/>
                  </a:cubicBezTo>
                  <a:lnTo>
                    <a:pt x="1452" y="637"/>
                  </a:lnTo>
                  <a:cubicBezTo>
                    <a:pt x="1507" y="627"/>
                    <a:pt x="1545" y="609"/>
                    <a:pt x="1582" y="562"/>
                  </a:cubicBezTo>
                  <a:cubicBezTo>
                    <a:pt x="1582" y="553"/>
                    <a:pt x="1591" y="544"/>
                    <a:pt x="1591" y="525"/>
                  </a:cubicBezTo>
                  <a:lnTo>
                    <a:pt x="1591" y="395"/>
                  </a:lnTo>
                  <a:lnTo>
                    <a:pt x="1545" y="441"/>
                  </a:lnTo>
                  <a:cubicBezTo>
                    <a:pt x="1526" y="432"/>
                    <a:pt x="1498" y="423"/>
                    <a:pt x="1479" y="413"/>
                  </a:cubicBezTo>
                  <a:cubicBezTo>
                    <a:pt x="1419" y="399"/>
                    <a:pt x="1359" y="392"/>
                    <a:pt x="1298" y="392"/>
                  </a:cubicBezTo>
                  <a:cubicBezTo>
                    <a:pt x="1238" y="392"/>
                    <a:pt x="1177" y="399"/>
                    <a:pt x="1117" y="413"/>
                  </a:cubicBezTo>
                  <a:cubicBezTo>
                    <a:pt x="1210" y="385"/>
                    <a:pt x="1293" y="330"/>
                    <a:pt x="1359" y="246"/>
                  </a:cubicBezTo>
                  <a:cubicBezTo>
                    <a:pt x="1368" y="237"/>
                    <a:pt x="1377" y="218"/>
                    <a:pt x="1368" y="200"/>
                  </a:cubicBezTo>
                  <a:lnTo>
                    <a:pt x="1368" y="79"/>
                  </a:lnTo>
                  <a:lnTo>
                    <a:pt x="1331" y="125"/>
                  </a:lnTo>
                  <a:cubicBezTo>
                    <a:pt x="1303" y="107"/>
                    <a:pt x="1284" y="97"/>
                    <a:pt x="1256" y="88"/>
                  </a:cubicBezTo>
                  <a:cubicBezTo>
                    <a:pt x="1236" y="83"/>
                    <a:pt x="1215" y="81"/>
                    <a:pt x="1194" y="81"/>
                  </a:cubicBezTo>
                  <a:cubicBezTo>
                    <a:pt x="1129" y="81"/>
                    <a:pt x="1064" y="104"/>
                    <a:pt x="1014" y="153"/>
                  </a:cubicBezTo>
                  <a:cubicBezTo>
                    <a:pt x="1052" y="97"/>
                    <a:pt x="1005" y="32"/>
                    <a:pt x="912" y="4"/>
                  </a:cubicBezTo>
                  <a:cubicBezTo>
                    <a:pt x="895" y="2"/>
                    <a:pt x="877" y="1"/>
                    <a:pt x="860"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2" name="Google Shape;952;p30"/>
            <p:cNvSpPr/>
            <p:nvPr/>
          </p:nvSpPr>
          <p:spPr>
            <a:xfrm>
              <a:off x="1989611" y="3176169"/>
              <a:ext cx="178246" cy="108940"/>
            </a:xfrm>
            <a:custGeom>
              <a:avLst/>
              <a:gdLst/>
              <a:ahLst/>
              <a:cxnLst/>
              <a:rect l="l" t="t" r="r" b="b"/>
              <a:pathLst>
                <a:path w="1628" h="995" extrusionOk="0">
                  <a:moveTo>
                    <a:pt x="849" y="1"/>
                  </a:moveTo>
                  <a:cubicBezTo>
                    <a:pt x="782" y="1"/>
                    <a:pt x="721" y="29"/>
                    <a:pt x="679" y="77"/>
                  </a:cubicBezTo>
                  <a:cubicBezTo>
                    <a:pt x="642" y="142"/>
                    <a:pt x="642" y="226"/>
                    <a:pt x="679" y="300"/>
                  </a:cubicBezTo>
                  <a:cubicBezTo>
                    <a:pt x="605" y="226"/>
                    <a:pt x="512" y="170"/>
                    <a:pt x="410" y="151"/>
                  </a:cubicBezTo>
                  <a:cubicBezTo>
                    <a:pt x="388" y="144"/>
                    <a:pt x="365" y="140"/>
                    <a:pt x="343" y="140"/>
                  </a:cubicBezTo>
                  <a:cubicBezTo>
                    <a:pt x="279" y="140"/>
                    <a:pt x="216" y="168"/>
                    <a:pt x="168" y="216"/>
                  </a:cubicBezTo>
                  <a:cubicBezTo>
                    <a:pt x="132" y="271"/>
                    <a:pt x="175" y="334"/>
                    <a:pt x="263" y="363"/>
                  </a:cubicBezTo>
                  <a:lnTo>
                    <a:pt x="263" y="363"/>
                  </a:lnTo>
                  <a:cubicBezTo>
                    <a:pt x="244" y="357"/>
                    <a:pt x="223" y="354"/>
                    <a:pt x="204" y="354"/>
                  </a:cubicBezTo>
                  <a:cubicBezTo>
                    <a:pt x="140" y="354"/>
                    <a:pt x="79" y="382"/>
                    <a:pt x="38" y="430"/>
                  </a:cubicBezTo>
                  <a:cubicBezTo>
                    <a:pt x="1" y="486"/>
                    <a:pt x="47" y="551"/>
                    <a:pt x="140" y="579"/>
                  </a:cubicBezTo>
                  <a:cubicBezTo>
                    <a:pt x="200" y="588"/>
                    <a:pt x="261" y="593"/>
                    <a:pt x="321" y="593"/>
                  </a:cubicBezTo>
                  <a:cubicBezTo>
                    <a:pt x="382" y="593"/>
                    <a:pt x="442" y="588"/>
                    <a:pt x="503" y="579"/>
                  </a:cubicBezTo>
                  <a:lnTo>
                    <a:pt x="503" y="579"/>
                  </a:lnTo>
                  <a:cubicBezTo>
                    <a:pt x="410" y="607"/>
                    <a:pt x="326" y="663"/>
                    <a:pt x="261" y="746"/>
                  </a:cubicBezTo>
                  <a:cubicBezTo>
                    <a:pt x="224" y="802"/>
                    <a:pt x="270" y="867"/>
                    <a:pt x="363" y="895"/>
                  </a:cubicBezTo>
                  <a:cubicBezTo>
                    <a:pt x="385" y="902"/>
                    <a:pt x="408" y="906"/>
                    <a:pt x="430" y="906"/>
                  </a:cubicBezTo>
                  <a:cubicBezTo>
                    <a:pt x="494" y="906"/>
                    <a:pt x="557" y="878"/>
                    <a:pt x="605" y="830"/>
                  </a:cubicBezTo>
                  <a:lnTo>
                    <a:pt x="605" y="830"/>
                  </a:lnTo>
                  <a:cubicBezTo>
                    <a:pt x="568" y="886"/>
                    <a:pt x="614" y="951"/>
                    <a:pt x="707" y="979"/>
                  </a:cubicBezTo>
                  <a:cubicBezTo>
                    <a:pt x="734" y="990"/>
                    <a:pt x="761" y="994"/>
                    <a:pt x="786" y="994"/>
                  </a:cubicBezTo>
                  <a:cubicBezTo>
                    <a:pt x="936" y="994"/>
                    <a:pt x="1044" y="824"/>
                    <a:pt x="949" y="681"/>
                  </a:cubicBezTo>
                  <a:lnTo>
                    <a:pt x="949" y="681"/>
                  </a:lnTo>
                  <a:cubicBezTo>
                    <a:pt x="1023" y="756"/>
                    <a:pt x="1116" y="811"/>
                    <a:pt x="1219" y="839"/>
                  </a:cubicBezTo>
                  <a:cubicBezTo>
                    <a:pt x="1243" y="847"/>
                    <a:pt x="1267" y="850"/>
                    <a:pt x="1291" y="850"/>
                  </a:cubicBezTo>
                  <a:cubicBezTo>
                    <a:pt x="1358" y="850"/>
                    <a:pt x="1419" y="822"/>
                    <a:pt x="1461" y="774"/>
                  </a:cubicBezTo>
                  <a:cubicBezTo>
                    <a:pt x="1494" y="716"/>
                    <a:pt x="1460" y="657"/>
                    <a:pt x="1385" y="632"/>
                  </a:cubicBezTo>
                  <a:lnTo>
                    <a:pt x="1385" y="632"/>
                  </a:lnTo>
                  <a:cubicBezTo>
                    <a:pt x="1398" y="635"/>
                    <a:pt x="1412" y="636"/>
                    <a:pt x="1425" y="636"/>
                  </a:cubicBezTo>
                  <a:cubicBezTo>
                    <a:pt x="1489" y="636"/>
                    <a:pt x="1552" y="608"/>
                    <a:pt x="1600" y="560"/>
                  </a:cubicBezTo>
                  <a:cubicBezTo>
                    <a:pt x="1628" y="495"/>
                    <a:pt x="1581" y="430"/>
                    <a:pt x="1488" y="411"/>
                  </a:cubicBezTo>
                  <a:cubicBezTo>
                    <a:pt x="1428" y="398"/>
                    <a:pt x="1368" y="391"/>
                    <a:pt x="1307" y="391"/>
                  </a:cubicBezTo>
                  <a:cubicBezTo>
                    <a:pt x="1247" y="391"/>
                    <a:pt x="1186" y="398"/>
                    <a:pt x="1126" y="411"/>
                  </a:cubicBezTo>
                  <a:cubicBezTo>
                    <a:pt x="1219" y="374"/>
                    <a:pt x="1302" y="319"/>
                    <a:pt x="1368" y="244"/>
                  </a:cubicBezTo>
                  <a:cubicBezTo>
                    <a:pt x="1405" y="179"/>
                    <a:pt x="1358" y="114"/>
                    <a:pt x="1265" y="95"/>
                  </a:cubicBezTo>
                  <a:cubicBezTo>
                    <a:pt x="1241" y="87"/>
                    <a:pt x="1216" y="83"/>
                    <a:pt x="1191" y="83"/>
                  </a:cubicBezTo>
                  <a:cubicBezTo>
                    <a:pt x="1130" y="83"/>
                    <a:pt x="1070" y="108"/>
                    <a:pt x="1023" y="160"/>
                  </a:cubicBezTo>
                  <a:cubicBezTo>
                    <a:pt x="1061" y="95"/>
                    <a:pt x="1014" y="30"/>
                    <a:pt x="921" y="12"/>
                  </a:cubicBezTo>
                  <a:cubicBezTo>
                    <a:pt x="897" y="4"/>
                    <a:pt x="873" y="1"/>
                    <a:pt x="849"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3" name="Google Shape;953;p30"/>
            <p:cNvSpPr/>
            <p:nvPr/>
          </p:nvSpPr>
          <p:spPr>
            <a:xfrm>
              <a:off x="2167748" y="3339306"/>
              <a:ext cx="278098" cy="129414"/>
            </a:xfrm>
            <a:custGeom>
              <a:avLst/>
              <a:gdLst/>
              <a:ahLst/>
              <a:cxnLst/>
              <a:rect l="l" t="t" r="r" b="b"/>
              <a:pathLst>
                <a:path w="2540" h="1182" extrusionOk="0">
                  <a:moveTo>
                    <a:pt x="1" y="0"/>
                  </a:moveTo>
                  <a:lnTo>
                    <a:pt x="1" y="372"/>
                  </a:lnTo>
                  <a:cubicBezTo>
                    <a:pt x="1" y="930"/>
                    <a:pt x="661" y="1181"/>
                    <a:pt x="1256" y="1181"/>
                  </a:cubicBezTo>
                  <a:cubicBezTo>
                    <a:pt x="185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4" name="Google Shape;954;p30"/>
            <p:cNvSpPr/>
            <p:nvPr/>
          </p:nvSpPr>
          <p:spPr>
            <a:xfrm>
              <a:off x="2166763" y="3252701"/>
              <a:ext cx="278098" cy="176275"/>
            </a:xfrm>
            <a:custGeom>
              <a:avLst/>
              <a:gdLst/>
              <a:ahLst/>
              <a:cxnLst/>
              <a:rect l="l" t="t" r="r" b="b"/>
              <a:pathLst>
                <a:path w="2540" h="1610" extrusionOk="0">
                  <a:moveTo>
                    <a:pt x="1256" y="1"/>
                  </a:moveTo>
                  <a:cubicBezTo>
                    <a:pt x="707" y="1"/>
                    <a:pt x="1" y="233"/>
                    <a:pt x="1" y="791"/>
                  </a:cubicBezTo>
                  <a:cubicBezTo>
                    <a:pt x="1" y="1358"/>
                    <a:pt x="670" y="1610"/>
                    <a:pt x="1265" y="1610"/>
                  </a:cubicBezTo>
                  <a:cubicBezTo>
                    <a:pt x="1860" y="1610"/>
                    <a:pt x="2539" y="1358"/>
                    <a:pt x="2539" y="791"/>
                  </a:cubicBezTo>
                  <a:cubicBezTo>
                    <a:pt x="2539" y="233"/>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5" name="Google Shape;955;p30"/>
            <p:cNvSpPr/>
            <p:nvPr/>
          </p:nvSpPr>
          <p:spPr>
            <a:xfrm>
              <a:off x="2183077" y="3259818"/>
              <a:ext cx="246456" cy="155910"/>
            </a:xfrm>
            <a:custGeom>
              <a:avLst/>
              <a:gdLst/>
              <a:ahLst/>
              <a:cxnLst/>
              <a:rect l="l" t="t" r="r" b="b"/>
              <a:pathLst>
                <a:path w="2251" h="1424" extrusionOk="0">
                  <a:moveTo>
                    <a:pt x="1116" y="1"/>
                  </a:moveTo>
                  <a:cubicBezTo>
                    <a:pt x="623" y="1"/>
                    <a:pt x="0" y="215"/>
                    <a:pt x="0" y="698"/>
                  </a:cubicBezTo>
                  <a:cubicBezTo>
                    <a:pt x="0" y="1191"/>
                    <a:pt x="596" y="1424"/>
                    <a:pt x="1126" y="1424"/>
                  </a:cubicBezTo>
                  <a:cubicBezTo>
                    <a:pt x="1646" y="1424"/>
                    <a:pt x="2251" y="1200"/>
                    <a:pt x="2251" y="708"/>
                  </a:cubicBezTo>
                  <a:cubicBezTo>
                    <a:pt x="2251" y="205"/>
                    <a:pt x="1618" y="1"/>
                    <a:pt x="1116"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6" name="Google Shape;956;p30"/>
            <p:cNvSpPr/>
            <p:nvPr/>
          </p:nvSpPr>
          <p:spPr>
            <a:xfrm>
              <a:off x="2182091" y="3259818"/>
              <a:ext cx="247442" cy="85619"/>
            </a:xfrm>
            <a:custGeom>
              <a:avLst/>
              <a:gdLst/>
              <a:ahLst/>
              <a:cxnLst/>
              <a:rect l="l" t="t" r="r" b="b"/>
              <a:pathLst>
                <a:path w="2260" h="782" extrusionOk="0">
                  <a:moveTo>
                    <a:pt x="1125" y="1"/>
                  </a:moveTo>
                  <a:cubicBezTo>
                    <a:pt x="614" y="1"/>
                    <a:pt x="9" y="215"/>
                    <a:pt x="9" y="698"/>
                  </a:cubicBezTo>
                  <a:cubicBezTo>
                    <a:pt x="0" y="726"/>
                    <a:pt x="0" y="745"/>
                    <a:pt x="9" y="773"/>
                  </a:cubicBezTo>
                  <a:cubicBezTo>
                    <a:pt x="65" y="336"/>
                    <a:pt x="651" y="150"/>
                    <a:pt x="1125" y="150"/>
                  </a:cubicBezTo>
                  <a:cubicBezTo>
                    <a:pt x="1609" y="150"/>
                    <a:pt x="2195" y="336"/>
                    <a:pt x="2260" y="782"/>
                  </a:cubicBezTo>
                  <a:lnTo>
                    <a:pt x="2260" y="708"/>
                  </a:lnTo>
                  <a:cubicBezTo>
                    <a:pt x="2260" y="215"/>
                    <a:pt x="1627" y="1"/>
                    <a:pt x="1125"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7" name="Google Shape;957;p30"/>
            <p:cNvSpPr/>
            <p:nvPr/>
          </p:nvSpPr>
          <p:spPr>
            <a:xfrm>
              <a:off x="2220741" y="3294745"/>
              <a:ext cx="173209" cy="108940"/>
            </a:xfrm>
            <a:custGeom>
              <a:avLst/>
              <a:gdLst/>
              <a:ahLst/>
              <a:cxnLst/>
              <a:rect l="l" t="t" r="r" b="b"/>
              <a:pathLst>
                <a:path w="1582" h="995" extrusionOk="0">
                  <a:moveTo>
                    <a:pt x="1373" y="638"/>
                  </a:moveTo>
                  <a:cubicBezTo>
                    <a:pt x="1391" y="640"/>
                    <a:pt x="1410" y="640"/>
                    <a:pt x="1433" y="640"/>
                  </a:cubicBezTo>
                  <a:lnTo>
                    <a:pt x="1405" y="658"/>
                  </a:lnTo>
                  <a:cubicBezTo>
                    <a:pt x="1396" y="649"/>
                    <a:pt x="1384" y="642"/>
                    <a:pt x="1373" y="638"/>
                  </a:cubicBezTo>
                  <a:close/>
                  <a:moveTo>
                    <a:pt x="940" y="695"/>
                  </a:moveTo>
                  <a:lnTo>
                    <a:pt x="949" y="705"/>
                  </a:lnTo>
                  <a:lnTo>
                    <a:pt x="940" y="705"/>
                  </a:lnTo>
                  <a:lnTo>
                    <a:pt x="940" y="695"/>
                  </a:lnTo>
                  <a:close/>
                  <a:moveTo>
                    <a:pt x="843" y="0"/>
                  </a:moveTo>
                  <a:cubicBezTo>
                    <a:pt x="789" y="0"/>
                    <a:pt x="736" y="17"/>
                    <a:pt x="689" y="45"/>
                  </a:cubicBezTo>
                  <a:lnTo>
                    <a:pt x="633" y="54"/>
                  </a:lnTo>
                  <a:lnTo>
                    <a:pt x="633" y="156"/>
                  </a:lnTo>
                  <a:cubicBezTo>
                    <a:pt x="624" y="203"/>
                    <a:pt x="633" y="258"/>
                    <a:pt x="661" y="305"/>
                  </a:cubicBezTo>
                  <a:cubicBezTo>
                    <a:pt x="586" y="231"/>
                    <a:pt x="484" y="175"/>
                    <a:pt x="382" y="147"/>
                  </a:cubicBezTo>
                  <a:cubicBezTo>
                    <a:pt x="365" y="145"/>
                    <a:pt x="349" y="143"/>
                    <a:pt x="333" y="143"/>
                  </a:cubicBezTo>
                  <a:cubicBezTo>
                    <a:pt x="284" y="143"/>
                    <a:pt x="235" y="154"/>
                    <a:pt x="186" y="175"/>
                  </a:cubicBezTo>
                  <a:lnTo>
                    <a:pt x="131" y="128"/>
                  </a:lnTo>
                  <a:lnTo>
                    <a:pt x="131" y="258"/>
                  </a:lnTo>
                  <a:cubicBezTo>
                    <a:pt x="131" y="305"/>
                    <a:pt x="177" y="342"/>
                    <a:pt x="252" y="361"/>
                  </a:cubicBezTo>
                  <a:cubicBezTo>
                    <a:pt x="235" y="358"/>
                    <a:pt x="219" y="357"/>
                    <a:pt x="203" y="357"/>
                  </a:cubicBezTo>
                  <a:cubicBezTo>
                    <a:pt x="154" y="357"/>
                    <a:pt x="105" y="368"/>
                    <a:pt x="56" y="389"/>
                  </a:cubicBezTo>
                  <a:lnTo>
                    <a:pt x="0" y="351"/>
                  </a:lnTo>
                  <a:lnTo>
                    <a:pt x="0" y="472"/>
                  </a:lnTo>
                  <a:cubicBezTo>
                    <a:pt x="0" y="519"/>
                    <a:pt x="38" y="565"/>
                    <a:pt x="112" y="575"/>
                  </a:cubicBezTo>
                  <a:cubicBezTo>
                    <a:pt x="173" y="589"/>
                    <a:pt x="233" y="596"/>
                    <a:pt x="293" y="596"/>
                  </a:cubicBezTo>
                  <a:cubicBezTo>
                    <a:pt x="354" y="596"/>
                    <a:pt x="414" y="589"/>
                    <a:pt x="475" y="575"/>
                  </a:cubicBezTo>
                  <a:lnTo>
                    <a:pt x="475" y="575"/>
                  </a:lnTo>
                  <a:cubicBezTo>
                    <a:pt x="410" y="602"/>
                    <a:pt x="345" y="640"/>
                    <a:pt x="279" y="686"/>
                  </a:cubicBezTo>
                  <a:lnTo>
                    <a:pt x="224" y="658"/>
                  </a:lnTo>
                  <a:lnTo>
                    <a:pt x="224" y="779"/>
                  </a:lnTo>
                  <a:cubicBezTo>
                    <a:pt x="224" y="826"/>
                    <a:pt x="261" y="872"/>
                    <a:pt x="335" y="900"/>
                  </a:cubicBezTo>
                  <a:cubicBezTo>
                    <a:pt x="357" y="907"/>
                    <a:pt x="380" y="911"/>
                    <a:pt x="402" y="911"/>
                  </a:cubicBezTo>
                  <a:cubicBezTo>
                    <a:pt x="466" y="911"/>
                    <a:pt x="529" y="883"/>
                    <a:pt x="577" y="835"/>
                  </a:cubicBezTo>
                  <a:lnTo>
                    <a:pt x="577" y="835"/>
                  </a:lnTo>
                  <a:cubicBezTo>
                    <a:pt x="540" y="891"/>
                    <a:pt x="586" y="956"/>
                    <a:pt x="679" y="984"/>
                  </a:cubicBezTo>
                  <a:cubicBezTo>
                    <a:pt x="704" y="991"/>
                    <a:pt x="728" y="995"/>
                    <a:pt x="752" y="995"/>
                  </a:cubicBezTo>
                  <a:cubicBezTo>
                    <a:pt x="818" y="995"/>
                    <a:pt x="880" y="967"/>
                    <a:pt x="921" y="919"/>
                  </a:cubicBezTo>
                  <a:cubicBezTo>
                    <a:pt x="940" y="891"/>
                    <a:pt x="949" y="863"/>
                    <a:pt x="949" y="835"/>
                  </a:cubicBezTo>
                  <a:lnTo>
                    <a:pt x="949" y="714"/>
                  </a:lnTo>
                  <a:cubicBezTo>
                    <a:pt x="1023" y="779"/>
                    <a:pt x="1098" y="826"/>
                    <a:pt x="1191" y="844"/>
                  </a:cubicBezTo>
                  <a:cubicBezTo>
                    <a:pt x="1213" y="852"/>
                    <a:pt x="1235" y="855"/>
                    <a:pt x="1258" y="855"/>
                  </a:cubicBezTo>
                  <a:cubicBezTo>
                    <a:pt x="1321" y="855"/>
                    <a:pt x="1384" y="827"/>
                    <a:pt x="1433" y="779"/>
                  </a:cubicBezTo>
                  <a:cubicBezTo>
                    <a:pt x="1442" y="770"/>
                    <a:pt x="1442" y="751"/>
                    <a:pt x="1442" y="733"/>
                  </a:cubicBezTo>
                  <a:lnTo>
                    <a:pt x="1442" y="640"/>
                  </a:lnTo>
                  <a:cubicBezTo>
                    <a:pt x="1488" y="630"/>
                    <a:pt x="1535" y="602"/>
                    <a:pt x="1563" y="565"/>
                  </a:cubicBezTo>
                  <a:cubicBezTo>
                    <a:pt x="1572" y="556"/>
                    <a:pt x="1581" y="547"/>
                    <a:pt x="1581" y="528"/>
                  </a:cubicBezTo>
                  <a:lnTo>
                    <a:pt x="1581" y="398"/>
                  </a:lnTo>
                  <a:lnTo>
                    <a:pt x="1535" y="444"/>
                  </a:lnTo>
                  <a:cubicBezTo>
                    <a:pt x="1516" y="426"/>
                    <a:pt x="1498" y="417"/>
                    <a:pt x="1470" y="417"/>
                  </a:cubicBezTo>
                  <a:cubicBezTo>
                    <a:pt x="1409" y="403"/>
                    <a:pt x="1349" y="396"/>
                    <a:pt x="1288" y="396"/>
                  </a:cubicBezTo>
                  <a:cubicBezTo>
                    <a:pt x="1228" y="396"/>
                    <a:pt x="1168" y="403"/>
                    <a:pt x="1107" y="417"/>
                  </a:cubicBezTo>
                  <a:cubicBezTo>
                    <a:pt x="1200" y="389"/>
                    <a:pt x="1293" y="324"/>
                    <a:pt x="1349" y="249"/>
                  </a:cubicBezTo>
                  <a:cubicBezTo>
                    <a:pt x="1358" y="231"/>
                    <a:pt x="1367" y="212"/>
                    <a:pt x="1367" y="203"/>
                  </a:cubicBezTo>
                  <a:lnTo>
                    <a:pt x="1367" y="82"/>
                  </a:lnTo>
                  <a:lnTo>
                    <a:pt x="1321" y="128"/>
                  </a:lnTo>
                  <a:cubicBezTo>
                    <a:pt x="1302" y="110"/>
                    <a:pt x="1274" y="100"/>
                    <a:pt x="1247" y="91"/>
                  </a:cubicBezTo>
                  <a:cubicBezTo>
                    <a:pt x="1225" y="84"/>
                    <a:pt x="1202" y="80"/>
                    <a:pt x="1180" y="80"/>
                  </a:cubicBezTo>
                  <a:cubicBezTo>
                    <a:pt x="1116" y="80"/>
                    <a:pt x="1053" y="108"/>
                    <a:pt x="1005" y="156"/>
                  </a:cubicBezTo>
                  <a:cubicBezTo>
                    <a:pt x="1042" y="100"/>
                    <a:pt x="996" y="35"/>
                    <a:pt x="903" y="7"/>
                  </a:cubicBezTo>
                  <a:cubicBezTo>
                    <a:pt x="883" y="2"/>
                    <a:pt x="863" y="0"/>
                    <a:pt x="843"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8" name="Google Shape;958;p30"/>
            <p:cNvSpPr/>
            <p:nvPr/>
          </p:nvSpPr>
          <p:spPr>
            <a:xfrm>
              <a:off x="2218660" y="3281497"/>
              <a:ext cx="179341" cy="109816"/>
            </a:xfrm>
            <a:custGeom>
              <a:avLst/>
              <a:gdLst/>
              <a:ahLst/>
              <a:cxnLst/>
              <a:rect l="l" t="t" r="r" b="b"/>
              <a:pathLst>
                <a:path w="1638" h="1003" extrusionOk="0">
                  <a:moveTo>
                    <a:pt x="854" y="1"/>
                  </a:moveTo>
                  <a:cubicBezTo>
                    <a:pt x="786" y="1"/>
                    <a:pt x="722" y="23"/>
                    <a:pt x="680" y="73"/>
                  </a:cubicBezTo>
                  <a:cubicBezTo>
                    <a:pt x="633" y="147"/>
                    <a:pt x="633" y="240"/>
                    <a:pt x="680" y="305"/>
                  </a:cubicBezTo>
                  <a:cubicBezTo>
                    <a:pt x="605" y="231"/>
                    <a:pt x="512" y="184"/>
                    <a:pt x="410" y="156"/>
                  </a:cubicBezTo>
                  <a:cubicBezTo>
                    <a:pt x="388" y="149"/>
                    <a:pt x="366" y="145"/>
                    <a:pt x="343" y="145"/>
                  </a:cubicBezTo>
                  <a:cubicBezTo>
                    <a:pt x="280" y="145"/>
                    <a:pt x="216" y="173"/>
                    <a:pt x="168" y="221"/>
                  </a:cubicBezTo>
                  <a:cubicBezTo>
                    <a:pt x="132" y="276"/>
                    <a:pt x="175" y="339"/>
                    <a:pt x="264" y="368"/>
                  </a:cubicBezTo>
                  <a:lnTo>
                    <a:pt x="264" y="368"/>
                  </a:lnTo>
                  <a:cubicBezTo>
                    <a:pt x="244" y="362"/>
                    <a:pt x="224" y="359"/>
                    <a:pt x="204" y="359"/>
                  </a:cubicBezTo>
                  <a:cubicBezTo>
                    <a:pt x="141" y="359"/>
                    <a:pt x="79" y="387"/>
                    <a:pt x="38" y="435"/>
                  </a:cubicBezTo>
                  <a:cubicBezTo>
                    <a:pt x="1" y="491"/>
                    <a:pt x="47" y="565"/>
                    <a:pt x="140" y="584"/>
                  </a:cubicBezTo>
                  <a:cubicBezTo>
                    <a:pt x="201" y="598"/>
                    <a:pt x="261" y="605"/>
                    <a:pt x="322" y="605"/>
                  </a:cubicBezTo>
                  <a:cubicBezTo>
                    <a:pt x="382" y="605"/>
                    <a:pt x="443" y="598"/>
                    <a:pt x="503" y="584"/>
                  </a:cubicBezTo>
                  <a:lnTo>
                    <a:pt x="503" y="584"/>
                  </a:lnTo>
                  <a:cubicBezTo>
                    <a:pt x="410" y="612"/>
                    <a:pt x="317" y="677"/>
                    <a:pt x="261" y="751"/>
                  </a:cubicBezTo>
                  <a:cubicBezTo>
                    <a:pt x="224" y="807"/>
                    <a:pt x="271" y="872"/>
                    <a:pt x="364" y="900"/>
                  </a:cubicBezTo>
                  <a:cubicBezTo>
                    <a:pt x="385" y="907"/>
                    <a:pt x="408" y="911"/>
                    <a:pt x="430" y="911"/>
                  </a:cubicBezTo>
                  <a:cubicBezTo>
                    <a:pt x="494" y="911"/>
                    <a:pt x="557" y="883"/>
                    <a:pt x="605" y="835"/>
                  </a:cubicBezTo>
                  <a:lnTo>
                    <a:pt x="605" y="835"/>
                  </a:lnTo>
                  <a:cubicBezTo>
                    <a:pt x="568" y="891"/>
                    <a:pt x="615" y="956"/>
                    <a:pt x="708" y="984"/>
                  </a:cubicBezTo>
                  <a:cubicBezTo>
                    <a:pt x="736" y="997"/>
                    <a:pt x="765" y="1003"/>
                    <a:pt x="792" y="1003"/>
                  </a:cubicBezTo>
                  <a:cubicBezTo>
                    <a:pt x="939" y="1003"/>
                    <a:pt x="1044" y="829"/>
                    <a:pt x="949" y="696"/>
                  </a:cubicBezTo>
                  <a:lnTo>
                    <a:pt x="949" y="696"/>
                  </a:lnTo>
                  <a:cubicBezTo>
                    <a:pt x="1024" y="770"/>
                    <a:pt x="1117" y="816"/>
                    <a:pt x="1219" y="844"/>
                  </a:cubicBezTo>
                  <a:cubicBezTo>
                    <a:pt x="1241" y="852"/>
                    <a:pt x="1263" y="855"/>
                    <a:pt x="1286" y="855"/>
                  </a:cubicBezTo>
                  <a:cubicBezTo>
                    <a:pt x="1349" y="855"/>
                    <a:pt x="1413" y="827"/>
                    <a:pt x="1461" y="779"/>
                  </a:cubicBezTo>
                  <a:cubicBezTo>
                    <a:pt x="1495" y="729"/>
                    <a:pt x="1460" y="663"/>
                    <a:pt x="1383" y="637"/>
                  </a:cubicBezTo>
                  <a:lnTo>
                    <a:pt x="1383" y="637"/>
                  </a:lnTo>
                  <a:cubicBezTo>
                    <a:pt x="1397" y="640"/>
                    <a:pt x="1411" y="641"/>
                    <a:pt x="1425" y="641"/>
                  </a:cubicBezTo>
                  <a:cubicBezTo>
                    <a:pt x="1488" y="641"/>
                    <a:pt x="1550" y="613"/>
                    <a:pt x="1591" y="565"/>
                  </a:cubicBezTo>
                  <a:cubicBezTo>
                    <a:pt x="1638" y="500"/>
                    <a:pt x="1582" y="435"/>
                    <a:pt x="1489" y="407"/>
                  </a:cubicBezTo>
                  <a:cubicBezTo>
                    <a:pt x="1428" y="398"/>
                    <a:pt x="1368" y="393"/>
                    <a:pt x="1307" y="393"/>
                  </a:cubicBezTo>
                  <a:cubicBezTo>
                    <a:pt x="1247" y="393"/>
                    <a:pt x="1187" y="398"/>
                    <a:pt x="1126" y="407"/>
                  </a:cubicBezTo>
                  <a:cubicBezTo>
                    <a:pt x="1219" y="379"/>
                    <a:pt x="1303" y="324"/>
                    <a:pt x="1368" y="240"/>
                  </a:cubicBezTo>
                  <a:cubicBezTo>
                    <a:pt x="1405" y="184"/>
                    <a:pt x="1359" y="119"/>
                    <a:pt x="1266" y="91"/>
                  </a:cubicBezTo>
                  <a:cubicBezTo>
                    <a:pt x="1244" y="84"/>
                    <a:pt x="1221" y="80"/>
                    <a:pt x="1199" y="80"/>
                  </a:cubicBezTo>
                  <a:cubicBezTo>
                    <a:pt x="1135" y="80"/>
                    <a:pt x="1072" y="108"/>
                    <a:pt x="1024" y="156"/>
                  </a:cubicBezTo>
                  <a:cubicBezTo>
                    <a:pt x="1061" y="100"/>
                    <a:pt x="1015" y="35"/>
                    <a:pt x="922" y="7"/>
                  </a:cubicBezTo>
                  <a:cubicBezTo>
                    <a:pt x="899" y="3"/>
                    <a:pt x="876" y="1"/>
                    <a:pt x="854"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9" name="Google Shape;959;p30"/>
            <p:cNvSpPr/>
            <p:nvPr/>
          </p:nvSpPr>
          <p:spPr>
            <a:xfrm>
              <a:off x="2212638" y="3173322"/>
              <a:ext cx="277989" cy="129414"/>
            </a:xfrm>
            <a:custGeom>
              <a:avLst/>
              <a:gdLst/>
              <a:ahLst/>
              <a:cxnLst/>
              <a:rect l="l" t="t" r="r" b="b"/>
              <a:pathLst>
                <a:path w="2539" h="1182" extrusionOk="0">
                  <a:moveTo>
                    <a:pt x="0" y="0"/>
                  </a:moveTo>
                  <a:lnTo>
                    <a:pt x="0" y="372"/>
                  </a:lnTo>
                  <a:cubicBezTo>
                    <a:pt x="0" y="930"/>
                    <a:pt x="670" y="1181"/>
                    <a:pt x="1265" y="1181"/>
                  </a:cubicBezTo>
                  <a:cubicBezTo>
                    <a:pt x="1851" y="1181"/>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0" name="Google Shape;960;p30"/>
            <p:cNvSpPr/>
            <p:nvPr/>
          </p:nvSpPr>
          <p:spPr>
            <a:xfrm>
              <a:off x="2212638" y="3086717"/>
              <a:ext cx="277989" cy="176275"/>
            </a:xfrm>
            <a:custGeom>
              <a:avLst/>
              <a:gdLst/>
              <a:ahLst/>
              <a:cxnLst/>
              <a:rect l="l" t="t" r="r" b="b"/>
              <a:pathLst>
                <a:path w="2539" h="1610" extrusionOk="0">
                  <a:moveTo>
                    <a:pt x="1255" y="1"/>
                  </a:moveTo>
                  <a:cubicBezTo>
                    <a:pt x="698" y="1"/>
                    <a:pt x="0" y="233"/>
                    <a:pt x="0" y="801"/>
                  </a:cubicBezTo>
                  <a:cubicBezTo>
                    <a:pt x="0" y="1359"/>
                    <a:pt x="660" y="1610"/>
                    <a:pt x="1255" y="1610"/>
                  </a:cubicBezTo>
                  <a:cubicBezTo>
                    <a:pt x="1851" y="1610"/>
                    <a:pt x="2539" y="1359"/>
                    <a:pt x="2539" y="801"/>
                  </a:cubicBezTo>
                  <a:cubicBezTo>
                    <a:pt x="2539" y="233"/>
                    <a:pt x="1823" y="1"/>
                    <a:pt x="1255"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1" name="Google Shape;961;p30"/>
            <p:cNvSpPr/>
            <p:nvPr/>
          </p:nvSpPr>
          <p:spPr>
            <a:xfrm>
              <a:off x="2227857" y="3093943"/>
              <a:ext cx="246456" cy="156896"/>
            </a:xfrm>
            <a:custGeom>
              <a:avLst/>
              <a:gdLst/>
              <a:ahLst/>
              <a:cxnLst/>
              <a:rect l="l" t="t" r="r" b="b"/>
              <a:pathLst>
                <a:path w="2251" h="1433" extrusionOk="0">
                  <a:moveTo>
                    <a:pt x="1116" y="0"/>
                  </a:moveTo>
                  <a:cubicBezTo>
                    <a:pt x="624" y="0"/>
                    <a:pt x="1" y="205"/>
                    <a:pt x="1" y="707"/>
                  </a:cubicBezTo>
                  <a:cubicBezTo>
                    <a:pt x="1" y="1200"/>
                    <a:pt x="596" y="1432"/>
                    <a:pt x="1116" y="1432"/>
                  </a:cubicBezTo>
                  <a:cubicBezTo>
                    <a:pt x="1647" y="1432"/>
                    <a:pt x="2251" y="1200"/>
                    <a:pt x="2251" y="707"/>
                  </a:cubicBezTo>
                  <a:cubicBezTo>
                    <a:pt x="2251" y="214"/>
                    <a:pt x="1619"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2" name="Google Shape;962;p30"/>
            <p:cNvSpPr/>
            <p:nvPr/>
          </p:nvSpPr>
          <p:spPr>
            <a:xfrm>
              <a:off x="2226872" y="3093943"/>
              <a:ext cx="247442" cy="85619"/>
            </a:xfrm>
            <a:custGeom>
              <a:avLst/>
              <a:gdLst/>
              <a:ahLst/>
              <a:cxnLst/>
              <a:rect l="l" t="t" r="r" b="b"/>
              <a:pathLst>
                <a:path w="2260" h="782" extrusionOk="0">
                  <a:moveTo>
                    <a:pt x="1116" y="0"/>
                  </a:moveTo>
                  <a:cubicBezTo>
                    <a:pt x="614" y="0"/>
                    <a:pt x="0" y="205"/>
                    <a:pt x="0" y="707"/>
                  </a:cubicBezTo>
                  <a:cubicBezTo>
                    <a:pt x="0" y="725"/>
                    <a:pt x="0" y="753"/>
                    <a:pt x="0" y="781"/>
                  </a:cubicBezTo>
                  <a:cubicBezTo>
                    <a:pt x="75" y="335"/>
                    <a:pt x="661" y="149"/>
                    <a:pt x="1125" y="149"/>
                  </a:cubicBezTo>
                  <a:cubicBezTo>
                    <a:pt x="1609" y="149"/>
                    <a:pt x="2195" y="335"/>
                    <a:pt x="2251" y="781"/>
                  </a:cubicBezTo>
                  <a:cubicBezTo>
                    <a:pt x="2260" y="763"/>
                    <a:pt x="2260"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3" name="Google Shape;963;p30"/>
            <p:cNvSpPr/>
            <p:nvPr/>
          </p:nvSpPr>
          <p:spPr>
            <a:xfrm>
              <a:off x="2265521" y="3128761"/>
              <a:ext cx="173209" cy="107955"/>
            </a:xfrm>
            <a:custGeom>
              <a:avLst/>
              <a:gdLst/>
              <a:ahLst/>
              <a:cxnLst/>
              <a:rect l="l" t="t" r="r" b="b"/>
              <a:pathLst>
                <a:path w="1582" h="986" extrusionOk="0">
                  <a:moveTo>
                    <a:pt x="1340" y="631"/>
                  </a:moveTo>
                  <a:lnTo>
                    <a:pt x="1340" y="631"/>
                  </a:lnTo>
                  <a:cubicBezTo>
                    <a:pt x="1368" y="640"/>
                    <a:pt x="1405" y="640"/>
                    <a:pt x="1433" y="640"/>
                  </a:cubicBezTo>
                  <a:lnTo>
                    <a:pt x="1405" y="659"/>
                  </a:lnTo>
                  <a:cubicBezTo>
                    <a:pt x="1386" y="649"/>
                    <a:pt x="1368" y="640"/>
                    <a:pt x="1340" y="631"/>
                  </a:cubicBezTo>
                  <a:close/>
                  <a:moveTo>
                    <a:pt x="940" y="696"/>
                  </a:moveTo>
                  <a:lnTo>
                    <a:pt x="958" y="705"/>
                  </a:lnTo>
                  <a:lnTo>
                    <a:pt x="940" y="705"/>
                  </a:lnTo>
                  <a:cubicBezTo>
                    <a:pt x="940" y="705"/>
                    <a:pt x="940" y="696"/>
                    <a:pt x="940" y="696"/>
                  </a:cubicBezTo>
                  <a:close/>
                  <a:moveTo>
                    <a:pt x="847" y="0"/>
                  </a:moveTo>
                  <a:cubicBezTo>
                    <a:pt x="795" y="0"/>
                    <a:pt x="739" y="18"/>
                    <a:pt x="698" y="45"/>
                  </a:cubicBezTo>
                  <a:lnTo>
                    <a:pt x="633" y="54"/>
                  </a:lnTo>
                  <a:lnTo>
                    <a:pt x="633" y="147"/>
                  </a:lnTo>
                  <a:cubicBezTo>
                    <a:pt x="633" y="203"/>
                    <a:pt x="642" y="259"/>
                    <a:pt x="661" y="305"/>
                  </a:cubicBezTo>
                  <a:cubicBezTo>
                    <a:pt x="587" y="231"/>
                    <a:pt x="494" y="175"/>
                    <a:pt x="391" y="147"/>
                  </a:cubicBezTo>
                  <a:cubicBezTo>
                    <a:pt x="370" y="141"/>
                    <a:pt x="347" y="138"/>
                    <a:pt x="324" y="138"/>
                  </a:cubicBezTo>
                  <a:cubicBezTo>
                    <a:pt x="279" y="138"/>
                    <a:pt x="233" y="150"/>
                    <a:pt x="196" y="175"/>
                  </a:cubicBezTo>
                  <a:lnTo>
                    <a:pt x="140" y="128"/>
                  </a:lnTo>
                  <a:lnTo>
                    <a:pt x="140" y="259"/>
                  </a:lnTo>
                  <a:cubicBezTo>
                    <a:pt x="140" y="305"/>
                    <a:pt x="187" y="342"/>
                    <a:pt x="252" y="361"/>
                  </a:cubicBezTo>
                  <a:cubicBezTo>
                    <a:pt x="238" y="359"/>
                    <a:pt x="223" y="357"/>
                    <a:pt x="207" y="357"/>
                  </a:cubicBezTo>
                  <a:cubicBezTo>
                    <a:pt x="160" y="357"/>
                    <a:pt x="108" y="368"/>
                    <a:pt x="66" y="389"/>
                  </a:cubicBezTo>
                  <a:lnTo>
                    <a:pt x="1" y="342"/>
                  </a:lnTo>
                  <a:lnTo>
                    <a:pt x="1" y="473"/>
                  </a:lnTo>
                  <a:cubicBezTo>
                    <a:pt x="1" y="519"/>
                    <a:pt x="47" y="556"/>
                    <a:pt x="122" y="575"/>
                  </a:cubicBezTo>
                  <a:cubicBezTo>
                    <a:pt x="182" y="589"/>
                    <a:pt x="242" y="596"/>
                    <a:pt x="303" y="596"/>
                  </a:cubicBezTo>
                  <a:cubicBezTo>
                    <a:pt x="363" y="596"/>
                    <a:pt x="424" y="589"/>
                    <a:pt x="484" y="575"/>
                  </a:cubicBezTo>
                  <a:lnTo>
                    <a:pt x="484" y="575"/>
                  </a:lnTo>
                  <a:cubicBezTo>
                    <a:pt x="410" y="603"/>
                    <a:pt x="345" y="640"/>
                    <a:pt x="289" y="686"/>
                  </a:cubicBezTo>
                  <a:lnTo>
                    <a:pt x="224" y="659"/>
                  </a:lnTo>
                  <a:lnTo>
                    <a:pt x="224" y="779"/>
                  </a:lnTo>
                  <a:cubicBezTo>
                    <a:pt x="224" y="826"/>
                    <a:pt x="270" y="872"/>
                    <a:pt x="345" y="891"/>
                  </a:cubicBezTo>
                  <a:cubicBezTo>
                    <a:pt x="367" y="898"/>
                    <a:pt x="389" y="902"/>
                    <a:pt x="411" y="902"/>
                  </a:cubicBezTo>
                  <a:cubicBezTo>
                    <a:pt x="474" y="902"/>
                    <a:pt x="536" y="874"/>
                    <a:pt x="577" y="826"/>
                  </a:cubicBezTo>
                  <a:lnTo>
                    <a:pt x="577" y="826"/>
                  </a:lnTo>
                  <a:cubicBezTo>
                    <a:pt x="540" y="882"/>
                    <a:pt x="587" y="956"/>
                    <a:pt x="689" y="975"/>
                  </a:cubicBezTo>
                  <a:cubicBezTo>
                    <a:pt x="711" y="982"/>
                    <a:pt x="733" y="985"/>
                    <a:pt x="756" y="985"/>
                  </a:cubicBezTo>
                  <a:cubicBezTo>
                    <a:pt x="819" y="985"/>
                    <a:pt x="883" y="958"/>
                    <a:pt x="931" y="910"/>
                  </a:cubicBezTo>
                  <a:cubicBezTo>
                    <a:pt x="940" y="882"/>
                    <a:pt x="949" y="854"/>
                    <a:pt x="958" y="826"/>
                  </a:cubicBezTo>
                  <a:cubicBezTo>
                    <a:pt x="958" y="817"/>
                    <a:pt x="958" y="807"/>
                    <a:pt x="958" y="789"/>
                  </a:cubicBezTo>
                  <a:lnTo>
                    <a:pt x="958" y="714"/>
                  </a:lnTo>
                  <a:cubicBezTo>
                    <a:pt x="1024" y="779"/>
                    <a:pt x="1107" y="817"/>
                    <a:pt x="1200" y="844"/>
                  </a:cubicBezTo>
                  <a:cubicBezTo>
                    <a:pt x="1222" y="852"/>
                    <a:pt x="1245" y="855"/>
                    <a:pt x="1267" y="855"/>
                  </a:cubicBezTo>
                  <a:cubicBezTo>
                    <a:pt x="1331" y="855"/>
                    <a:pt x="1394" y="827"/>
                    <a:pt x="1442" y="779"/>
                  </a:cubicBezTo>
                  <a:cubicBezTo>
                    <a:pt x="1442" y="761"/>
                    <a:pt x="1451" y="752"/>
                    <a:pt x="1451" y="733"/>
                  </a:cubicBezTo>
                  <a:lnTo>
                    <a:pt x="1451" y="631"/>
                  </a:lnTo>
                  <a:cubicBezTo>
                    <a:pt x="1498" y="621"/>
                    <a:pt x="1535" y="603"/>
                    <a:pt x="1563" y="566"/>
                  </a:cubicBezTo>
                  <a:cubicBezTo>
                    <a:pt x="1572" y="547"/>
                    <a:pt x="1582" y="538"/>
                    <a:pt x="1582" y="528"/>
                  </a:cubicBezTo>
                  <a:lnTo>
                    <a:pt x="1582" y="398"/>
                  </a:lnTo>
                  <a:lnTo>
                    <a:pt x="1535" y="445"/>
                  </a:lnTo>
                  <a:cubicBezTo>
                    <a:pt x="1516" y="426"/>
                    <a:pt x="1498" y="417"/>
                    <a:pt x="1479" y="417"/>
                  </a:cubicBezTo>
                  <a:cubicBezTo>
                    <a:pt x="1419" y="403"/>
                    <a:pt x="1356" y="396"/>
                    <a:pt x="1293" y="396"/>
                  </a:cubicBezTo>
                  <a:cubicBezTo>
                    <a:pt x="1230" y="396"/>
                    <a:pt x="1168" y="403"/>
                    <a:pt x="1107" y="417"/>
                  </a:cubicBezTo>
                  <a:cubicBezTo>
                    <a:pt x="1210" y="389"/>
                    <a:pt x="1293" y="324"/>
                    <a:pt x="1358" y="249"/>
                  </a:cubicBezTo>
                  <a:cubicBezTo>
                    <a:pt x="1368" y="231"/>
                    <a:pt x="1368" y="212"/>
                    <a:pt x="1368" y="203"/>
                  </a:cubicBezTo>
                  <a:lnTo>
                    <a:pt x="1368" y="82"/>
                  </a:lnTo>
                  <a:lnTo>
                    <a:pt x="1321" y="128"/>
                  </a:lnTo>
                  <a:cubicBezTo>
                    <a:pt x="1303" y="110"/>
                    <a:pt x="1275" y="101"/>
                    <a:pt x="1247" y="91"/>
                  </a:cubicBezTo>
                  <a:cubicBezTo>
                    <a:pt x="1225" y="84"/>
                    <a:pt x="1202" y="80"/>
                    <a:pt x="1180" y="80"/>
                  </a:cubicBezTo>
                  <a:cubicBezTo>
                    <a:pt x="1117" y="80"/>
                    <a:pt x="1055" y="108"/>
                    <a:pt x="1014" y="156"/>
                  </a:cubicBezTo>
                  <a:cubicBezTo>
                    <a:pt x="1051" y="101"/>
                    <a:pt x="996" y="35"/>
                    <a:pt x="903" y="8"/>
                  </a:cubicBezTo>
                  <a:cubicBezTo>
                    <a:pt x="885" y="3"/>
                    <a:pt x="866" y="0"/>
                    <a:pt x="847"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4" name="Google Shape;964;p30"/>
            <p:cNvSpPr/>
            <p:nvPr/>
          </p:nvSpPr>
          <p:spPr>
            <a:xfrm>
              <a:off x="2263550" y="3114527"/>
              <a:ext cx="179231" cy="110801"/>
            </a:xfrm>
            <a:custGeom>
              <a:avLst/>
              <a:gdLst/>
              <a:ahLst/>
              <a:cxnLst/>
              <a:rect l="l" t="t" r="r" b="b"/>
              <a:pathLst>
                <a:path w="1637" h="1012" extrusionOk="0">
                  <a:moveTo>
                    <a:pt x="845" y="1"/>
                  </a:moveTo>
                  <a:cubicBezTo>
                    <a:pt x="699" y="1"/>
                    <a:pt x="584" y="171"/>
                    <a:pt x="679" y="314"/>
                  </a:cubicBezTo>
                  <a:cubicBezTo>
                    <a:pt x="605" y="240"/>
                    <a:pt x="512" y="184"/>
                    <a:pt x="409" y="156"/>
                  </a:cubicBezTo>
                  <a:cubicBezTo>
                    <a:pt x="389" y="152"/>
                    <a:pt x="368" y="149"/>
                    <a:pt x="347" y="149"/>
                  </a:cubicBezTo>
                  <a:cubicBezTo>
                    <a:pt x="282" y="149"/>
                    <a:pt x="217" y="172"/>
                    <a:pt x="167" y="221"/>
                  </a:cubicBezTo>
                  <a:cubicBezTo>
                    <a:pt x="131" y="285"/>
                    <a:pt x="175" y="349"/>
                    <a:pt x="273" y="369"/>
                  </a:cubicBezTo>
                  <a:lnTo>
                    <a:pt x="273" y="369"/>
                  </a:lnTo>
                  <a:cubicBezTo>
                    <a:pt x="253" y="365"/>
                    <a:pt x="232" y="363"/>
                    <a:pt x="212" y="363"/>
                  </a:cubicBezTo>
                  <a:cubicBezTo>
                    <a:pt x="143" y="363"/>
                    <a:pt x="80" y="386"/>
                    <a:pt x="37" y="435"/>
                  </a:cubicBezTo>
                  <a:cubicBezTo>
                    <a:pt x="0" y="500"/>
                    <a:pt x="47" y="565"/>
                    <a:pt x="140" y="584"/>
                  </a:cubicBezTo>
                  <a:cubicBezTo>
                    <a:pt x="200" y="598"/>
                    <a:pt x="260" y="605"/>
                    <a:pt x="321" y="605"/>
                  </a:cubicBezTo>
                  <a:cubicBezTo>
                    <a:pt x="381" y="605"/>
                    <a:pt x="442" y="598"/>
                    <a:pt x="502" y="584"/>
                  </a:cubicBezTo>
                  <a:lnTo>
                    <a:pt x="502" y="584"/>
                  </a:lnTo>
                  <a:cubicBezTo>
                    <a:pt x="409" y="621"/>
                    <a:pt x="326" y="677"/>
                    <a:pt x="270" y="761"/>
                  </a:cubicBezTo>
                  <a:cubicBezTo>
                    <a:pt x="233" y="816"/>
                    <a:pt x="279" y="891"/>
                    <a:pt x="372" y="909"/>
                  </a:cubicBezTo>
                  <a:cubicBezTo>
                    <a:pt x="394" y="917"/>
                    <a:pt x="416" y="920"/>
                    <a:pt x="439" y="920"/>
                  </a:cubicBezTo>
                  <a:cubicBezTo>
                    <a:pt x="502" y="920"/>
                    <a:pt x="566" y="892"/>
                    <a:pt x="614" y="844"/>
                  </a:cubicBezTo>
                  <a:lnTo>
                    <a:pt x="614" y="844"/>
                  </a:lnTo>
                  <a:cubicBezTo>
                    <a:pt x="577" y="900"/>
                    <a:pt x="623" y="974"/>
                    <a:pt x="716" y="993"/>
                  </a:cubicBezTo>
                  <a:cubicBezTo>
                    <a:pt x="743" y="1006"/>
                    <a:pt x="771" y="1012"/>
                    <a:pt x="797" y="1012"/>
                  </a:cubicBezTo>
                  <a:cubicBezTo>
                    <a:pt x="941" y="1012"/>
                    <a:pt x="1052" y="838"/>
                    <a:pt x="958" y="705"/>
                  </a:cubicBezTo>
                  <a:lnTo>
                    <a:pt x="958" y="705"/>
                  </a:lnTo>
                  <a:cubicBezTo>
                    <a:pt x="1032" y="779"/>
                    <a:pt x="1125" y="826"/>
                    <a:pt x="1228" y="854"/>
                  </a:cubicBezTo>
                  <a:cubicBezTo>
                    <a:pt x="1249" y="861"/>
                    <a:pt x="1272" y="864"/>
                    <a:pt x="1294" y="864"/>
                  </a:cubicBezTo>
                  <a:cubicBezTo>
                    <a:pt x="1358" y="864"/>
                    <a:pt x="1421" y="837"/>
                    <a:pt x="1469" y="789"/>
                  </a:cubicBezTo>
                  <a:cubicBezTo>
                    <a:pt x="1506" y="734"/>
                    <a:pt x="1462" y="671"/>
                    <a:pt x="1365" y="642"/>
                  </a:cubicBezTo>
                  <a:lnTo>
                    <a:pt x="1365" y="642"/>
                  </a:lnTo>
                  <a:cubicBezTo>
                    <a:pt x="1387" y="648"/>
                    <a:pt x="1409" y="650"/>
                    <a:pt x="1430" y="650"/>
                  </a:cubicBezTo>
                  <a:cubicBezTo>
                    <a:pt x="1497" y="650"/>
                    <a:pt x="1558" y="623"/>
                    <a:pt x="1600" y="575"/>
                  </a:cubicBezTo>
                  <a:cubicBezTo>
                    <a:pt x="1637" y="510"/>
                    <a:pt x="1590" y="444"/>
                    <a:pt x="1497" y="417"/>
                  </a:cubicBezTo>
                  <a:cubicBezTo>
                    <a:pt x="1437" y="407"/>
                    <a:pt x="1374" y="403"/>
                    <a:pt x="1311" y="403"/>
                  </a:cubicBezTo>
                  <a:cubicBezTo>
                    <a:pt x="1248" y="403"/>
                    <a:pt x="1186" y="407"/>
                    <a:pt x="1125" y="417"/>
                  </a:cubicBezTo>
                  <a:cubicBezTo>
                    <a:pt x="1228" y="389"/>
                    <a:pt x="1311" y="333"/>
                    <a:pt x="1376" y="249"/>
                  </a:cubicBezTo>
                  <a:cubicBezTo>
                    <a:pt x="1414" y="193"/>
                    <a:pt x="1367" y="128"/>
                    <a:pt x="1265" y="100"/>
                  </a:cubicBezTo>
                  <a:cubicBezTo>
                    <a:pt x="1244" y="96"/>
                    <a:pt x="1224" y="94"/>
                    <a:pt x="1203" y="94"/>
                  </a:cubicBezTo>
                  <a:cubicBezTo>
                    <a:pt x="1138" y="94"/>
                    <a:pt x="1075" y="116"/>
                    <a:pt x="1032" y="165"/>
                  </a:cubicBezTo>
                  <a:cubicBezTo>
                    <a:pt x="1069" y="110"/>
                    <a:pt x="1014" y="45"/>
                    <a:pt x="921" y="17"/>
                  </a:cubicBezTo>
                  <a:cubicBezTo>
                    <a:pt x="895" y="6"/>
                    <a:pt x="869" y="1"/>
                    <a:pt x="845"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5" name="Google Shape;965;p30"/>
            <p:cNvSpPr/>
            <p:nvPr/>
          </p:nvSpPr>
          <p:spPr>
            <a:xfrm>
              <a:off x="2432490" y="3239453"/>
              <a:ext cx="278098" cy="130509"/>
            </a:xfrm>
            <a:custGeom>
              <a:avLst/>
              <a:gdLst/>
              <a:ahLst/>
              <a:cxnLst/>
              <a:rect l="l" t="t" r="r" b="b"/>
              <a:pathLst>
                <a:path w="2540" h="1192" extrusionOk="0">
                  <a:moveTo>
                    <a:pt x="1" y="1"/>
                  </a:moveTo>
                  <a:lnTo>
                    <a:pt x="1" y="373"/>
                  </a:lnTo>
                  <a:cubicBezTo>
                    <a:pt x="1" y="931"/>
                    <a:pt x="670" y="1191"/>
                    <a:pt x="1265" y="1191"/>
                  </a:cubicBezTo>
                  <a:cubicBezTo>
                    <a:pt x="1861" y="1191"/>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6" name="Google Shape;966;p30"/>
            <p:cNvSpPr/>
            <p:nvPr/>
          </p:nvSpPr>
          <p:spPr>
            <a:xfrm>
              <a:off x="2432490" y="3153943"/>
              <a:ext cx="278098" cy="175289"/>
            </a:xfrm>
            <a:custGeom>
              <a:avLst/>
              <a:gdLst/>
              <a:ahLst/>
              <a:cxnLst/>
              <a:rect l="l" t="t" r="r" b="b"/>
              <a:pathLst>
                <a:path w="2540" h="1601" extrusionOk="0">
                  <a:moveTo>
                    <a:pt x="1256" y="1"/>
                  </a:moveTo>
                  <a:cubicBezTo>
                    <a:pt x="698" y="1"/>
                    <a:pt x="1" y="233"/>
                    <a:pt x="1" y="791"/>
                  </a:cubicBezTo>
                  <a:cubicBezTo>
                    <a:pt x="1" y="1349"/>
                    <a:pt x="670" y="1600"/>
                    <a:pt x="1265" y="1600"/>
                  </a:cubicBezTo>
                  <a:cubicBezTo>
                    <a:pt x="1851" y="1600"/>
                    <a:pt x="2539" y="1349"/>
                    <a:pt x="2539" y="791"/>
                  </a:cubicBezTo>
                  <a:cubicBezTo>
                    <a:pt x="2539" y="224"/>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30"/>
            <p:cNvSpPr/>
            <p:nvPr/>
          </p:nvSpPr>
          <p:spPr>
            <a:xfrm>
              <a:off x="2447819" y="3160074"/>
              <a:ext cx="246456" cy="155910"/>
            </a:xfrm>
            <a:custGeom>
              <a:avLst/>
              <a:gdLst/>
              <a:ahLst/>
              <a:cxnLst/>
              <a:rect l="l" t="t" r="r" b="b"/>
              <a:pathLst>
                <a:path w="2251" h="1424" extrusionOk="0">
                  <a:moveTo>
                    <a:pt x="1116" y="1"/>
                  </a:moveTo>
                  <a:cubicBezTo>
                    <a:pt x="623" y="1"/>
                    <a:pt x="0" y="214"/>
                    <a:pt x="0" y="698"/>
                  </a:cubicBezTo>
                  <a:cubicBezTo>
                    <a:pt x="0" y="1191"/>
                    <a:pt x="595" y="1423"/>
                    <a:pt x="1125" y="1423"/>
                  </a:cubicBezTo>
                  <a:cubicBezTo>
                    <a:pt x="1646" y="1423"/>
                    <a:pt x="2251" y="1200"/>
                    <a:pt x="2251" y="707"/>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8" name="Google Shape;968;p30"/>
            <p:cNvSpPr/>
            <p:nvPr/>
          </p:nvSpPr>
          <p:spPr>
            <a:xfrm>
              <a:off x="2446724" y="3160074"/>
              <a:ext cx="247551" cy="85619"/>
            </a:xfrm>
            <a:custGeom>
              <a:avLst/>
              <a:gdLst/>
              <a:ahLst/>
              <a:cxnLst/>
              <a:rect l="l" t="t" r="r" b="b"/>
              <a:pathLst>
                <a:path w="2261" h="782" extrusionOk="0">
                  <a:moveTo>
                    <a:pt x="1126" y="1"/>
                  </a:moveTo>
                  <a:cubicBezTo>
                    <a:pt x="615" y="1"/>
                    <a:pt x="10" y="214"/>
                    <a:pt x="10" y="698"/>
                  </a:cubicBezTo>
                  <a:cubicBezTo>
                    <a:pt x="1" y="726"/>
                    <a:pt x="1" y="754"/>
                    <a:pt x="10" y="772"/>
                  </a:cubicBezTo>
                  <a:cubicBezTo>
                    <a:pt x="75" y="335"/>
                    <a:pt x="661" y="149"/>
                    <a:pt x="1126" y="149"/>
                  </a:cubicBezTo>
                  <a:cubicBezTo>
                    <a:pt x="1610" y="149"/>
                    <a:pt x="2205" y="345"/>
                    <a:pt x="2261" y="782"/>
                  </a:cubicBezTo>
                  <a:cubicBezTo>
                    <a:pt x="2261" y="763"/>
                    <a:pt x="2261" y="735"/>
                    <a:pt x="2261" y="707"/>
                  </a:cubicBezTo>
                  <a:cubicBezTo>
                    <a:pt x="2261" y="214"/>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9" name="Google Shape;969;p30"/>
            <p:cNvSpPr/>
            <p:nvPr/>
          </p:nvSpPr>
          <p:spPr>
            <a:xfrm>
              <a:off x="2485483" y="3194892"/>
              <a:ext cx="173209" cy="107955"/>
            </a:xfrm>
            <a:custGeom>
              <a:avLst/>
              <a:gdLst/>
              <a:ahLst/>
              <a:cxnLst/>
              <a:rect l="l" t="t" r="r" b="b"/>
              <a:pathLst>
                <a:path w="1582" h="986" extrusionOk="0">
                  <a:moveTo>
                    <a:pt x="1349" y="631"/>
                  </a:moveTo>
                  <a:lnTo>
                    <a:pt x="1349" y="631"/>
                  </a:lnTo>
                  <a:cubicBezTo>
                    <a:pt x="1377" y="640"/>
                    <a:pt x="1404" y="640"/>
                    <a:pt x="1432" y="640"/>
                  </a:cubicBezTo>
                  <a:lnTo>
                    <a:pt x="1414" y="659"/>
                  </a:lnTo>
                  <a:cubicBezTo>
                    <a:pt x="1395" y="650"/>
                    <a:pt x="1367" y="640"/>
                    <a:pt x="1349" y="631"/>
                  </a:cubicBezTo>
                  <a:close/>
                  <a:moveTo>
                    <a:pt x="848" y="1"/>
                  </a:moveTo>
                  <a:cubicBezTo>
                    <a:pt x="798" y="1"/>
                    <a:pt x="745" y="18"/>
                    <a:pt x="698" y="45"/>
                  </a:cubicBezTo>
                  <a:lnTo>
                    <a:pt x="633" y="55"/>
                  </a:lnTo>
                  <a:lnTo>
                    <a:pt x="633" y="157"/>
                  </a:lnTo>
                  <a:cubicBezTo>
                    <a:pt x="633" y="203"/>
                    <a:pt x="642" y="259"/>
                    <a:pt x="661" y="306"/>
                  </a:cubicBezTo>
                  <a:cubicBezTo>
                    <a:pt x="586" y="231"/>
                    <a:pt x="493" y="175"/>
                    <a:pt x="391" y="148"/>
                  </a:cubicBezTo>
                  <a:cubicBezTo>
                    <a:pt x="375" y="145"/>
                    <a:pt x="358" y="144"/>
                    <a:pt x="342" y="144"/>
                  </a:cubicBezTo>
                  <a:cubicBezTo>
                    <a:pt x="293" y="144"/>
                    <a:pt x="244" y="154"/>
                    <a:pt x="196" y="175"/>
                  </a:cubicBezTo>
                  <a:lnTo>
                    <a:pt x="140" y="129"/>
                  </a:lnTo>
                  <a:lnTo>
                    <a:pt x="140" y="259"/>
                  </a:lnTo>
                  <a:cubicBezTo>
                    <a:pt x="140" y="304"/>
                    <a:pt x="183" y="349"/>
                    <a:pt x="252" y="368"/>
                  </a:cubicBezTo>
                  <a:lnTo>
                    <a:pt x="252" y="368"/>
                  </a:lnTo>
                  <a:cubicBezTo>
                    <a:pt x="232" y="363"/>
                    <a:pt x="212" y="361"/>
                    <a:pt x="191" y="361"/>
                  </a:cubicBezTo>
                  <a:cubicBezTo>
                    <a:pt x="149" y="361"/>
                    <a:pt x="107" y="371"/>
                    <a:pt x="65" y="389"/>
                  </a:cubicBezTo>
                  <a:lnTo>
                    <a:pt x="0" y="352"/>
                  </a:lnTo>
                  <a:lnTo>
                    <a:pt x="0" y="473"/>
                  </a:lnTo>
                  <a:cubicBezTo>
                    <a:pt x="0" y="519"/>
                    <a:pt x="47" y="566"/>
                    <a:pt x="121" y="585"/>
                  </a:cubicBezTo>
                  <a:cubicBezTo>
                    <a:pt x="182" y="594"/>
                    <a:pt x="242" y="599"/>
                    <a:pt x="303" y="599"/>
                  </a:cubicBezTo>
                  <a:cubicBezTo>
                    <a:pt x="363" y="599"/>
                    <a:pt x="423" y="594"/>
                    <a:pt x="484" y="585"/>
                  </a:cubicBezTo>
                  <a:lnTo>
                    <a:pt x="484" y="585"/>
                  </a:lnTo>
                  <a:cubicBezTo>
                    <a:pt x="409" y="603"/>
                    <a:pt x="344" y="640"/>
                    <a:pt x="289" y="687"/>
                  </a:cubicBezTo>
                  <a:lnTo>
                    <a:pt x="223" y="659"/>
                  </a:lnTo>
                  <a:lnTo>
                    <a:pt x="223" y="780"/>
                  </a:lnTo>
                  <a:cubicBezTo>
                    <a:pt x="223" y="826"/>
                    <a:pt x="270" y="873"/>
                    <a:pt x="344" y="891"/>
                  </a:cubicBezTo>
                  <a:cubicBezTo>
                    <a:pt x="369" y="900"/>
                    <a:pt x="394" y="904"/>
                    <a:pt x="419" y="904"/>
                  </a:cubicBezTo>
                  <a:cubicBezTo>
                    <a:pt x="480" y="904"/>
                    <a:pt x="540" y="879"/>
                    <a:pt x="586" y="826"/>
                  </a:cubicBezTo>
                  <a:lnTo>
                    <a:pt x="586" y="826"/>
                  </a:lnTo>
                  <a:cubicBezTo>
                    <a:pt x="549" y="891"/>
                    <a:pt x="595" y="957"/>
                    <a:pt x="688" y="975"/>
                  </a:cubicBezTo>
                  <a:cubicBezTo>
                    <a:pt x="710" y="982"/>
                    <a:pt x="733" y="986"/>
                    <a:pt x="755" y="986"/>
                  </a:cubicBezTo>
                  <a:cubicBezTo>
                    <a:pt x="819" y="986"/>
                    <a:pt x="882" y="958"/>
                    <a:pt x="930" y="910"/>
                  </a:cubicBezTo>
                  <a:cubicBezTo>
                    <a:pt x="949" y="891"/>
                    <a:pt x="958" y="854"/>
                    <a:pt x="958" y="826"/>
                  </a:cubicBezTo>
                  <a:cubicBezTo>
                    <a:pt x="958" y="817"/>
                    <a:pt x="958" y="808"/>
                    <a:pt x="958" y="798"/>
                  </a:cubicBezTo>
                  <a:lnTo>
                    <a:pt x="958" y="724"/>
                  </a:lnTo>
                  <a:cubicBezTo>
                    <a:pt x="1023" y="789"/>
                    <a:pt x="1107" y="826"/>
                    <a:pt x="1200" y="854"/>
                  </a:cubicBezTo>
                  <a:cubicBezTo>
                    <a:pt x="1220" y="859"/>
                    <a:pt x="1241" y="861"/>
                    <a:pt x="1262" y="861"/>
                  </a:cubicBezTo>
                  <a:cubicBezTo>
                    <a:pt x="1327" y="861"/>
                    <a:pt x="1392" y="838"/>
                    <a:pt x="1442" y="789"/>
                  </a:cubicBezTo>
                  <a:cubicBezTo>
                    <a:pt x="1451" y="771"/>
                    <a:pt x="1451" y="761"/>
                    <a:pt x="1451" y="743"/>
                  </a:cubicBezTo>
                  <a:lnTo>
                    <a:pt x="1451" y="640"/>
                  </a:lnTo>
                  <a:cubicBezTo>
                    <a:pt x="1497" y="640"/>
                    <a:pt x="1544" y="612"/>
                    <a:pt x="1572" y="575"/>
                  </a:cubicBezTo>
                  <a:cubicBezTo>
                    <a:pt x="1572" y="566"/>
                    <a:pt x="1581" y="547"/>
                    <a:pt x="1581" y="538"/>
                  </a:cubicBezTo>
                  <a:lnTo>
                    <a:pt x="1581" y="408"/>
                  </a:lnTo>
                  <a:lnTo>
                    <a:pt x="1544" y="445"/>
                  </a:lnTo>
                  <a:cubicBezTo>
                    <a:pt x="1525" y="426"/>
                    <a:pt x="1497" y="426"/>
                    <a:pt x="1479" y="417"/>
                  </a:cubicBezTo>
                  <a:cubicBezTo>
                    <a:pt x="1418" y="403"/>
                    <a:pt x="1358" y="396"/>
                    <a:pt x="1298" y="396"/>
                  </a:cubicBezTo>
                  <a:cubicBezTo>
                    <a:pt x="1237" y="396"/>
                    <a:pt x="1177" y="403"/>
                    <a:pt x="1116" y="417"/>
                  </a:cubicBezTo>
                  <a:cubicBezTo>
                    <a:pt x="1209" y="389"/>
                    <a:pt x="1293" y="333"/>
                    <a:pt x="1358" y="250"/>
                  </a:cubicBezTo>
                  <a:cubicBezTo>
                    <a:pt x="1367" y="231"/>
                    <a:pt x="1377" y="222"/>
                    <a:pt x="1367" y="203"/>
                  </a:cubicBezTo>
                  <a:lnTo>
                    <a:pt x="1367" y="82"/>
                  </a:lnTo>
                  <a:lnTo>
                    <a:pt x="1330" y="129"/>
                  </a:lnTo>
                  <a:cubicBezTo>
                    <a:pt x="1302" y="110"/>
                    <a:pt x="1274" y="101"/>
                    <a:pt x="1256" y="92"/>
                  </a:cubicBezTo>
                  <a:cubicBezTo>
                    <a:pt x="1233" y="87"/>
                    <a:pt x="1211" y="85"/>
                    <a:pt x="1189" y="85"/>
                  </a:cubicBezTo>
                  <a:cubicBezTo>
                    <a:pt x="1120" y="85"/>
                    <a:pt x="1056" y="108"/>
                    <a:pt x="1014" y="157"/>
                  </a:cubicBezTo>
                  <a:cubicBezTo>
                    <a:pt x="1051" y="101"/>
                    <a:pt x="1005" y="36"/>
                    <a:pt x="902" y="8"/>
                  </a:cubicBezTo>
                  <a:cubicBezTo>
                    <a:pt x="885" y="3"/>
                    <a:pt x="867" y="1"/>
                    <a:pt x="848"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0" name="Google Shape;970;p30"/>
            <p:cNvSpPr/>
            <p:nvPr/>
          </p:nvSpPr>
          <p:spPr>
            <a:xfrm>
              <a:off x="2483402" y="3181753"/>
              <a:ext cx="179341" cy="108831"/>
            </a:xfrm>
            <a:custGeom>
              <a:avLst/>
              <a:gdLst/>
              <a:ahLst/>
              <a:cxnLst/>
              <a:rect l="l" t="t" r="r" b="b"/>
              <a:pathLst>
                <a:path w="1638" h="994" extrusionOk="0">
                  <a:moveTo>
                    <a:pt x="859" y="0"/>
                  </a:moveTo>
                  <a:cubicBezTo>
                    <a:pt x="795" y="0"/>
                    <a:pt x="731" y="23"/>
                    <a:pt x="689" y="72"/>
                  </a:cubicBezTo>
                  <a:cubicBezTo>
                    <a:pt x="642" y="147"/>
                    <a:pt x="642" y="230"/>
                    <a:pt x="689" y="305"/>
                  </a:cubicBezTo>
                  <a:cubicBezTo>
                    <a:pt x="614" y="230"/>
                    <a:pt x="521" y="175"/>
                    <a:pt x="419" y="156"/>
                  </a:cubicBezTo>
                  <a:cubicBezTo>
                    <a:pt x="391" y="148"/>
                    <a:pt x="363" y="143"/>
                    <a:pt x="336" y="143"/>
                  </a:cubicBezTo>
                  <a:cubicBezTo>
                    <a:pt x="274" y="143"/>
                    <a:pt x="216" y="166"/>
                    <a:pt x="177" y="212"/>
                  </a:cubicBezTo>
                  <a:cubicBezTo>
                    <a:pt x="141" y="276"/>
                    <a:pt x="185" y="339"/>
                    <a:pt x="274" y="359"/>
                  </a:cubicBezTo>
                  <a:lnTo>
                    <a:pt x="274" y="359"/>
                  </a:lnTo>
                  <a:cubicBezTo>
                    <a:pt x="256" y="356"/>
                    <a:pt x="237" y="354"/>
                    <a:pt x="218" y="354"/>
                  </a:cubicBezTo>
                  <a:cubicBezTo>
                    <a:pt x="152" y="354"/>
                    <a:pt x="87" y="376"/>
                    <a:pt x="38" y="426"/>
                  </a:cubicBezTo>
                  <a:cubicBezTo>
                    <a:pt x="1" y="491"/>
                    <a:pt x="47" y="556"/>
                    <a:pt x="149" y="574"/>
                  </a:cubicBezTo>
                  <a:cubicBezTo>
                    <a:pt x="205" y="588"/>
                    <a:pt x="266" y="595"/>
                    <a:pt x="327" y="595"/>
                  </a:cubicBezTo>
                  <a:cubicBezTo>
                    <a:pt x="389" y="595"/>
                    <a:pt x="452" y="588"/>
                    <a:pt x="512" y="574"/>
                  </a:cubicBezTo>
                  <a:lnTo>
                    <a:pt x="512" y="574"/>
                  </a:lnTo>
                  <a:cubicBezTo>
                    <a:pt x="410" y="612"/>
                    <a:pt x="326" y="667"/>
                    <a:pt x="270" y="742"/>
                  </a:cubicBezTo>
                  <a:cubicBezTo>
                    <a:pt x="233" y="807"/>
                    <a:pt x="280" y="872"/>
                    <a:pt x="373" y="891"/>
                  </a:cubicBezTo>
                  <a:cubicBezTo>
                    <a:pt x="395" y="898"/>
                    <a:pt x="417" y="901"/>
                    <a:pt x="440" y="901"/>
                  </a:cubicBezTo>
                  <a:cubicBezTo>
                    <a:pt x="503" y="901"/>
                    <a:pt x="566" y="874"/>
                    <a:pt x="614" y="825"/>
                  </a:cubicBezTo>
                  <a:lnTo>
                    <a:pt x="614" y="825"/>
                  </a:lnTo>
                  <a:cubicBezTo>
                    <a:pt x="577" y="891"/>
                    <a:pt x="624" y="956"/>
                    <a:pt x="717" y="974"/>
                  </a:cubicBezTo>
                  <a:cubicBezTo>
                    <a:pt x="746" y="988"/>
                    <a:pt x="776" y="994"/>
                    <a:pt x="803" y="994"/>
                  </a:cubicBezTo>
                  <a:cubicBezTo>
                    <a:pt x="949" y="994"/>
                    <a:pt x="1052" y="827"/>
                    <a:pt x="959" y="686"/>
                  </a:cubicBezTo>
                  <a:lnTo>
                    <a:pt x="959" y="686"/>
                  </a:lnTo>
                  <a:cubicBezTo>
                    <a:pt x="1033" y="760"/>
                    <a:pt x="1126" y="816"/>
                    <a:pt x="1228" y="835"/>
                  </a:cubicBezTo>
                  <a:cubicBezTo>
                    <a:pt x="1253" y="843"/>
                    <a:pt x="1278" y="847"/>
                    <a:pt x="1303" y="847"/>
                  </a:cubicBezTo>
                  <a:cubicBezTo>
                    <a:pt x="1364" y="847"/>
                    <a:pt x="1424" y="822"/>
                    <a:pt x="1470" y="770"/>
                  </a:cubicBezTo>
                  <a:cubicBezTo>
                    <a:pt x="1506" y="715"/>
                    <a:pt x="1463" y="652"/>
                    <a:pt x="1366" y="623"/>
                  </a:cubicBezTo>
                  <a:lnTo>
                    <a:pt x="1366" y="623"/>
                  </a:lnTo>
                  <a:cubicBezTo>
                    <a:pt x="1391" y="630"/>
                    <a:pt x="1415" y="633"/>
                    <a:pt x="1439" y="633"/>
                  </a:cubicBezTo>
                  <a:cubicBezTo>
                    <a:pt x="1502" y="633"/>
                    <a:pt x="1561" y="608"/>
                    <a:pt x="1600" y="556"/>
                  </a:cubicBezTo>
                  <a:cubicBezTo>
                    <a:pt x="1637" y="500"/>
                    <a:pt x="1591" y="435"/>
                    <a:pt x="1498" y="416"/>
                  </a:cubicBezTo>
                  <a:cubicBezTo>
                    <a:pt x="1437" y="402"/>
                    <a:pt x="1377" y="395"/>
                    <a:pt x="1317" y="395"/>
                  </a:cubicBezTo>
                  <a:cubicBezTo>
                    <a:pt x="1256" y="395"/>
                    <a:pt x="1196" y="402"/>
                    <a:pt x="1135" y="416"/>
                  </a:cubicBezTo>
                  <a:cubicBezTo>
                    <a:pt x="1228" y="379"/>
                    <a:pt x="1312" y="323"/>
                    <a:pt x="1377" y="240"/>
                  </a:cubicBezTo>
                  <a:cubicBezTo>
                    <a:pt x="1414" y="184"/>
                    <a:pt x="1368" y="119"/>
                    <a:pt x="1275" y="100"/>
                  </a:cubicBezTo>
                  <a:cubicBezTo>
                    <a:pt x="1247" y="92"/>
                    <a:pt x="1219" y="88"/>
                    <a:pt x="1192" y="88"/>
                  </a:cubicBezTo>
                  <a:cubicBezTo>
                    <a:pt x="1129" y="88"/>
                    <a:pt x="1072" y="110"/>
                    <a:pt x="1033" y="156"/>
                  </a:cubicBezTo>
                  <a:cubicBezTo>
                    <a:pt x="1070" y="100"/>
                    <a:pt x="1024" y="35"/>
                    <a:pt x="921" y="7"/>
                  </a:cubicBezTo>
                  <a:cubicBezTo>
                    <a:pt x="901" y="3"/>
                    <a:pt x="880" y="0"/>
                    <a:pt x="859"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1" name="Google Shape;971;p30"/>
            <p:cNvSpPr/>
            <p:nvPr/>
          </p:nvSpPr>
          <p:spPr>
            <a:xfrm>
              <a:off x="3280695" y="4674077"/>
              <a:ext cx="277989" cy="130400"/>
            </a:xfrm>
            <a:custGeom>
              <a:avLst/>
              <a:gdLst/>
              <a:ahLst/>
              <a:cxnLst/>
              <a:rect l="l" t="t" r="r" b="b"/>
              <a:pathLst>
                <a:path w="2539" h="1191" extrusionOk="0">
                  <a:moveTo>
                    <a:pt x="0" y="1"/>
                  </a:moveTo>
                  <a:lnTo>
                    <a:pt x="0" y="373"/>
                  </a:lnTo>
                  <a:cubicBezTo>
                    <a:pt x="0" y="930"/>
                    <a:pt x="670" y="1191"/>
                    <a:pt x="1265" y="1191"/>
                  </a:cubicBezTo>
                  <a:cubicBezTo>
                    <a:pt x="1860" y="1191"/>
                    <a:pt x="2539" y="93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2" name="Google Shape;972;p30"/>
            <p:cNvSpPr/>
            <p:nvPr/>
          </p:nvSpPr>
          <p:spPr>
            <a:xfrm>
              <a:off x="3280695" y="4588567"/>
              <a:ext cx="277989" cy="175180"/>
            </a:xfrm>
            <a:custGeom>
              <a:avLst/>
              <a:gdLst/>
              <a:ahLst/>
              <a:cxnLst/>
              <a:rect l="l" t="t" r="r" b="b"/>
              <a:pathLst>
                <a:path w="2539" h="1600" extrusionOk="0">
                  <a:moveTo>
                    <a:pt x="1255" y="0"/>
                  </a:moveTo>
                  <a:cubicBezTo>
                    <a:pt x="697" y="0"/>
                    <a:pt x="0" y="233"/>
                    <a:pt x="0" y="791"/>
                  </a:cubicBezTo>
                  <a:cubicBezTo>
                    <a:pt x="0" y="1349"/>
                    <a:pt x="660" y="1600"/>
                    <a:pt x="1255" y="1600"/>
                  </a:cubicBezTo>
                  <a:cubicBezTo>
                    <a:pt x="1851" y="1600"/>
                    <a:pt x="2539" y="1349"/>
                    <a:pt x="2539" y="791"/>
                  </a:cubicBezTo>
                  <a:cubicBezTo>
                    <a:pt x="2539" y="224"/>
                    <a:pt x="1823" y="0"/>
                    <a:pt x="125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3" name="Google Shape;973;p30"/>
            <p:cNvSpPr/>
            <p:nvPr/>
          </p:nvSpPr>
          <p:spPr>
            <a:xfrm>
              <a:off x="3295913" y="4594698"/>
              <a:ext cx="246456" cy="155910"/>
            </a:xfrm>
            <a:custGeom>
              <a:avLst/>
              <a:gdLst/>
              <a:ahLst/>
              <a:cxnLst/>
              <a:rect l="l" t="t" r="r" b="b"/>
              <a:pathLst>
                <a:path w="2251" h="1424" extrusionOk="0">
                  <a:moveTo>
                    <a:pt x="1116" y="0"/>
                  </a:moveTo>
                  <a:cubicBezTo>
                    <a:pt x="624" y="0"/>
                    <a:pt x="1" y="214"/>
                    <a:pt x="1" y="698"/>
                  </a:cubicBezTo>
                  <a:cubicBezTo>
                    <a:pt x="1" y="1191"/>
                    <a:pt x="596" y="1423"/>
                    <a:pt x="1116" y="1423"/>
                  </a:cubicBezTo>
                  <a:cubicBezTo>
                    <a:pt x="1646" y="1423"/>
                    <a:pt x="2251" y="1200"/>
                    <a:pt x="2251" y="707"/>
                  </a:cubicBezTo>
                  <a:cubicBezTo>
                    <a:pt x="2251" y="205"/>
                    <a:pt x="1619"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4" name="Google Shape;974;p30"/>
            <p:cNvSpPr/>
            <p:nvPr/>
          </p:nvSpPr>
          <p:spPr>
            <a:xfrm>
              <a:off x="3294928" y="4594698"/>
              <a:ext cx="247442" cy="85619"/>
            </a:xfrm>
            <a:custGeom>
              <a:avLst/>
              <a:gdLst/>
              <a:ahLst/>
              <a:cxnLst/>
              <a:rect l="l" t="t" r="r" b="b"/>
              <a:pathLst>
                <a:path w="2260" h="782" extrusionOk="0">
                  <a:moveTo>
                    <a:pt x="1116" y="0"/>
                  </a:moveTo>
                  <a:cubicBezTo>
                    <a:pt x="614" y="0"/>
                    <a:pt x="0" y="205"/>
                    <a:pt x="0" y="698"/>
                  </a:cubicBezTo>
                  <a:cubicBezTo>
                    <a:pt x="0" y="726"/>
                    <a:pt x="10" y="744"/>
                    <a:pt x="10" y="772"/>
                  </a:cubicBezTo>
                  <a:cubicBezTo>
                    <a:pt x="75" y="335"/>
                    <a:pt x="660" y="149"/>
                    <a:pt x="1125" y="149"/>
                  </a:cubicBezTo>
                  <a:cubicBezTo>
                    <a:pt x="1609" y="149"/>
                    <a:pt x="2195" y="335"/>
                    <a:pt x="2251" y="781"/>
                  </a:cubicBezTo>
                  <a:cubicBezTo>
                    <a:pt x="2260" y="753"/>
                    <a:pt x="2260"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5" name="Google Shape;975;p30"/>
            <p:cNvSpPr/>
            <p:nvPr/>
          </p:nvSpPr>
          <p:spPr>
            <a:xfrm>
              <a:off x="3333577" y="4629516"/>
              <a:ext cx="173209" cy="108174"/>
            </a:xfrm>
            <a:custGeom>
              <a:avLst/>
              <a:gdLst/>
              <a:ahLst/>
              <a:cxnLst/>
              <a:rect l="l" t="t" r="r" b="b"/>
              <a:pathLst>
                <a:path w="1582" h="988" extrusionOk="0">
                  <a:moveTo>
                    <a:pt x="1362" y="636"/>
                  </a:moveTo>
                  <a:lnTo>
                    <a:pt x="1362" y="636"/>
                  </a:lnTo>
                  <a:cubicBezTo>
                    <a:pt x="1383" y="640"/>
                    <a:pt x="1405" y="640"/>
                    <a:pt x="1433" y="640"/>
                  </a:cubicBezTo>
                  <a:lnTo>
                    <a:pt x="1405" y="659"/>
                  </a:lnTo>
                  <a:cubicBezTo>
                    <a:pt x="1393" y="653"/>
                    <a:pt x="1376" y="643"/>
                    <a:pt x="1362" y="636"/>
                  </a:cubicBezTo>
                  <a:close/>
                  <a:moveTo>
                    <a:pt x="938" y="700"/>
                  </a:moveTo>
                  <a:lnTo>
                    <a:pt x="949" y="705"/>
                  </a:lnTo>
                  <a:lnTo>
                    <a:pt x="940" y="705"/>
                  </a:lnTo>
                  <a:cubicBezTo>
                    <a:pt x="940" y="705"/>
                    <a:pt x="940" y="702"/>
                    <a:pt x="938" y="700"/>
                  </a:cubicBezTo>
                  <a:close/>
                  <a:moveTo>
                    <a:pt x="843" y="0"/>
                  </a:moveTo>
                  <a:cubicBezTo>
                    <a:pt x="789" y="0"/>
                    <a:pt x="736" y="18"/>
                    <a:pt x="689" y="45"/>
                  </a:cubicBezTo>
                  <a:lnTo>
                    <a:pt x="633" y="54"/>
                  </a:lnTo>
                  <a:lnTo>
                    <a:pt x="633" y="156"/>
                  </a:lnTo>
                  <a:cubicBezTo>
                    <a:pt x="624" y="203"/>
                    <a:pt x="633" y="259"/>
                    <a:pt x="661" y="305"/>
                  </a:cubicBezTo>
                  <a:cubicBezTo>
                    <a:pt x="586" y="231"/>
                    <a:pt x="493" y="175"/>
                    <a:pt x="391" y="147"/>
                  </a:cubicBezTo>
                  <a:cubicBezTo>
                    <a:pt x="375" y="145"/>
                    <a:pt x="358" y="144"/>
                    <a:pt x="341" y="144"/>
                  </a:cubicBezTo>
                  <a:cubicBezTo>
                    <a:pt x="289" y="144"/>
                    <a:pt x="235" y="154"/>
                    <a:pt x="187" y="175"/>
                  </a:cubicBezTo>
                  <a:lnTo>
                    <a:pt x="131" y="129"/>
                  </a:lnTo>
                  <a:lnTo>
                    <a:pt x="131" y="259"/>
                  </a:lnTo>
                  <a:cubicBezTo>
                    <a:pt x="131" y="304"/>
                    <a:pt x="174" y="348"/>
                    <a:pt x="243" y="368"/>
                  </a:cubicBezTo>
                  <a:lnTo>
                    <a:pt x="243" y="368"/>
                  </a:lnTo>
                  <a:cubicBezTo>
                    <a:pt x="223" y="363"/>
                    <a:pt x="203" y="361"/>
                    <a:pt x="183" y="361"/>
                  </a:cubicBezTo>
                  <a:cubicBezTo>
                    <a:pt x="142" y="361"/>
                    <a:pt x="102" y="371"/>
                    <a:pt x="66" y="389"/>
                  </a:cubicBezTo>
                  <a:lnTo>
                    <a:pt x="1" y="352"/>
                  </a:lnTo>
                  <a:lnTo>
                    <a:pt x="1" y="473"/>
                  </a:lnTo>
                  <a:cubicBezTo>
                    <a:pt x="1" y="519"/>
                    <a:pt x="38" y="566"/>
                    <a:pt x="112" y="584"/>
                  </a:cubicBezTo>
                  <a:cubicBezTo>
                    <a:pt x="173" y="594"/>
                    <a:pt x="233" y="598"/>
                    <a:pt x="294" y="598"/>
                  </a:cubicBezTo>
                  <a:cubicBezTo>
                    <a:pt x="354" y="598"/>
                    <a:pt x="414" y="594"/>
                    <a:pt x="475" y="584"/>
                  </a:cubicBezTo>
                  <a:lnTo>
                    <a:pt x="475" y="584"/>
                  </a:lnTo>
                  <a:cubicBezTo>
                    <a:pt x="410" y="603"/>
                    <a:pt x="345" y="640"/>
                    <a:pt x="280" y="687"/>
                  </a:cubicBezTo>
                  <a:lnTo>
                    <a:pt x="224" y="659"/>
                  </a:lnTo>
                  <a:lnTo>
                    <a:pt x="224" y="780"/>
                  </a:lnTo>
                  <a:cubicBezTo>
                    <a:pt x="224" y="826"/>
                    <a:pt x="261" y="873"/>
                    <a:pt x="335" y="891"/>
                  </a:cubicBezTo>
                  <a:cubicBezTo>
                    <a:pt x="362" y="899"/>
                    <a:pt x="390" y="903"/>
                    <a:pt x="416" y="903"/>
                  </a:cubicBezTo>
                  <a:cubicBezTo>
                    <a:pt x="479" y="903"/>
                    <a:pt x="538" y="879"/>
                    <a:pt x="577" y="826"/>
                  </a:cubicBezTo>
                  <a:lnTo>
                    <a:pt x="577" y="826"/>
                  </a:lnTo>
                  <a:cubicBezTo>
                    <a:pt x="540" y="891"/>
                    <a:pt x="586" y="956"/>
                    <a:pt x="679" y="975"/>
                  </a:cubicBezTo>
                  <a:cubicBezTo>
                    <a:pt x="707" y="983"/>
                    <a:pt x="734" y="987"/>
                    <a:pt x="760" y="987"/>
                  </a:cubicBezTo>
                  <a:cubicBezTo>
                    <a:pt x="823" y="987"/>
                    <a:pt x="882" y="962"/>
                    <a:pt x="921" y="910"/>
                  </a:cubicBezTo>
                  <a:cubicBezTo>
                    <a:pt x="940" y="891"/>
                    <a:pt x="949" y="863"/>
                    <a:pt x="949" y="826"/>
                  </a:cubicBezTo>
                  <a:cubicBezTo>
                    <a:pt x="958" y="817"/>
                    <a:pt x="958" y="798"/>
                    <a:pt x="949" y="789"/>
                  </a:cubicBezTo>
                  <a:lnTo>
                    <a:pt x="949" y="714"/>
                  </a:lnTo>
                  <a:cubicBezTo>
                    <a:pt x="1024" y="770"/>
                    <a:pt x="1107" y="817"/>
                    <a:pt x="1191" y="835"/>
                  </a:cubicBezTo>
                  <a:cubicBezTo>
                    <a:pt x="1218" y="843"/>
                    <a:pt x="1245" y="848"/>
                    <a:pt x="1271" y="848"/>
                  </a:cubicBezTo>
                  <a:cubicBezTo>
                    <a:pt x="1335" y="848"/>
                    <a:pt x="1393" y="823"/>
                    <a:pt x="1433" y="770"/>
                  </a:cubicBezTo>
                  <a:cubicBezTo>
                    <a:pt x="1442" y="761"/>
                    <a:pt x="1451" y="752"/>
                    <a:pt x="1451" y="733"/>
                  </a:cubicBezTo>
                  <a:lnTo>
                    <a:pt x="1451" y="631"/>
                  </a:lnTo>
                  <a:cubicBezTo>
                    <a:pt x="1498" y="631"/>
                    <a:pt x="1544" y="603"/>
                    <a:pt x="1572" y="566"/>
                  </a:cubicBezTo>
                  <a:cubicBezTo>
                    <a:pt x="1572" y="556"/>
                    <a:pt x="1581" y="538"/>
                    <a:pt x="1581" y="528"/>
                  </a:cubicBezTo>
                  <a:lnTo>
                    <a:pt x="1581" y="398"/>
                  </a:lnTo>
                  <a:lnTo>
                    <a:pt x="1535" y="445"/>
                  </a:lnTo>
                  <a:cubicBezTo>
                    <a:pt x="1516" y="426"/>
                    <a:pt x="1498" y="417"/>
                    <a:pt x="1470" y="417"/>
                  </a:cubicBezTo>
                  <a:cubicBezTo>
                    <a:pt x="1409" y="403"/>
                    <a:pt x="1349" y="396"/>
                    <a:pt x="1289" y="396"/>
                  </a:cubicBezTo>
                  <a:cubicBezTo>
                    <a:pt x="1228" y="396"/>
                    <a:pt x="1168" y="403"/>
                    <a:pt x="1107" y="417"/>
                  </a:cubicBezTo>
                  <a:cubicBezTo>
                    <a:pt x="1200" y="389"/>
                    <a:pt x="1293" y="324"/>
                    <a:pt x="1349" y="249"/>
                  </a:cubicBezTo>
                  <a:cubicBezTo>
                    <a:pt x="1358" y="231"/>
                    <a:pt x="1368" y="222"/>
                    <a:pt x="1368" y="203"/>
                  </a:cubicBezTo>
                  <a:lnTo>
                    <a:pt x="1368" y="82"/>
                  </a:lnTo>
                  <a:lnTo>
                    <a:pt x="1321" y="129"/>
                  </a:lnTo>
                  <a:cubicBezTo>
                    <a:pt x="1302" y="110"/>
                    <a:pt x="1275" y="101"/>
                    <a:pt x="1247" y="91"/>
                  </a:cubicBezTo>
                  <a:cubicBezTo>
                    <a:pt x="1226" y="87"/>
                    <a:pt x="1206" y="85"/>
                    <a:pt x="1185" y="85"/>
                  </a:cubicBezTo>
                  <a:cubicBezTo>
                    <a:pt x="1120" y="85"/>
                    <a:pt x="1054" y="107"/>
                    <a:pt x="1005" y="156"/>
                  </a:cubicBezTo>
                  <a:cubicBezTo>
                    <a:pt x="1042" y="101"/>
                    <a:pt x="996" y="36"/>
                    <a:pt x="903" y="8"/>
                  </a:cubicBezTo>
                  <a:cubicBezTo>
                    <a:pt x="883" y="3"/>
                    <a:pt x="863" y="0"/>
                    <a:pt x="843"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6" name="Google Shape;976;p30"/>
            <p:cNvSpPr/>
            <p:nvPr/>
          </p:nvSpPr>
          <p:spPr>
            <a:xfrm>
              <a:off x="3331497" y="4616705"/>
              <a:ext cx="179341" cy="108502"/>
            </a:xfrm>
            <a:custGeom>
              <a:avLst/>
              <a:gdLst/>
              <a:ahLst/>
              <a:cxnLst/>
              <a:rect l="l" t="t" r="r" b="b"/>
              <a:pathLst>
                <a:path w="1638" h="991" extrusionOk="0">
                  <a:moveTo>
                    <a:pt x="847" y="1"/>
                  </a:moveTo>
                  <a:cubicBezTo>
                    <a:pt x="786" y="1"/>
                    <a:pt x="726" y="25"/>
                    <a:pt x="680" y="78"/>
                  </a:cubicBezTo>
                  <a:cubicBezTo>
                    <a:pt x="643" y="143"/>
                    <a:pt x="643" y="236"/>
                    <a:pt x="680" y="311"/>
                  </a:cubicBezTo>
                  <a:cubicBezTo>
                    <a:pt x="605" y="227"/>
                    <a:pt x="512" y="180"/>
                    <a:pt x="410" y="153"/>
                  </a:cubicBezTo>
                  <a:cubicBezTo>
                    <a:pt x="388" y="145"/>
                    <a:pt x="366" y="142"/>
                    <a:pt x="343" y="142"/>
                  </a:cubicBezTo>
                  <a:cubicBezTo>
                    <a:pt x="280" y="142"/>
                    <a:pt x="219" y="170"/>
                    <a:pt x="178" y="218"/>
                  </a:cubicBezTo>
                  <a:cubicBezTo>
                    <a:pt x="144" y="276"/>
                    <a:pt x="179" y="335"/>
                    <a:pt x="253" y="360"/>
                  </a:cubicBezTo>
                  <a:lnTo>
                    <a:pt x="253" y="360"/>
                  </a:lnTo>
                  <a:cubicBezTo>
                    <a:pt x="240" y="357"/>
                    <a:pt x="227" y="356"/>
                    <a:pt x="213" y="356"/>
                  </a:cubicBezTo>
                  <a:cubicBezTo>
                    <a:pt x="150" y="356"/>
                    <a:pt x="86" y="383"/>
                    <a:pt x="38" y="432"/>
                  </a:cubicBezTo>
                  <a:cubicBezTo>
                    <a:pt x="1" y="487"/>
                    <a:pt x="47" y="562"/>
                    <a:pt x="140" y="580"/>
                  </a:cubicBezTo>
                  <a:cubicBezTo>
                    <a:pt x="201" y="594"/>
                    <a:pt x="261" y="601"/>
                    <a:pt x="322" y="601"/>
                  </a:cubicBezTo>
                  <a:cubicBezTo>
                    <a:pt x="382" y="601"/>
                    <a:pt x="443" y="594"/>
                    <a:pt x="503" y="580"/>
                  </a:cubicBezTo>
                  <a:lnTo>
                    <a:pt x="503" y="580"/>
                  </a:lnTo>
                  <a:cubicBezTo>
                    <a:pt x="410" y="618"/>
                    <a:pt x="326" y="673"/>
                    <a:pt x="261" y="748"/>
                  </a:cubicBezTo>
                  <a:cubicBezTo>
                    <a:pt x="224" y="804"/>
                    <a:pt x="271" y="878"/>
                    <a:pt x="373" y="897"/>
                  </a:cubicBezTo>
                  <a:cubicBezTo>
                    <a:pt x="395" y="904"/>
                    <a:pt x="417" y="907"/>
                    <a:pt x="440" y="907"/>
                  </a:cubicBezTo>
                  <a:cubicBezTo>
                    <a:pt x="503" y="907"/>
                    <a:pt x="567" y="880"/>
                    <a:pt x="615" y="831"/>
                  </a:cubicBezTo>
                  <a:lnTo>
                    <a:pt x="615" y="831"/>
                  </a:lnTo>
                  <a:cubicBezTo>
                    <a:pt x="578" y="887"/>
                    <a:pt x="624" y="962"/>
                    <a:pt x="717" y="980"/>
                  </a:cubicBezTo>
                  <a:cubicBezTo>
                    <a:pt x="739" y="988"/>
                    <a:pt x="761" y="991"/>
                    <a:pt x="784" y="991"/>
                  </a:cubicBezTo>
                  <a:cubicBezTo>
                    <a:pt x="847" y="991"/>
                    <a:pt x="911" y="963"/>
                    <a:pt x="959" y="915"/>
                  </a:cubicBezTo>
                  <a:cubicBezTo>
                    <a:pt x="996" y="841"/>
                    <a:pt x="996" y="757"/>
                    <a:pt x="959" y="692"/>
                  </a:cubicBezTo>
                  <a:lnTo>
                    <a:pt x="959" y="692"/>
                  </a:lnTo>
                  <a:cubicBezTo>
                    <a:pt x="1033" y="766"/>
                    <a:pt x="1126" y="813"/>
                    <a:pt x="1228" y="841"/>
                  </a:cubicBezTo>
                  <a:cubicBezTo>
                    <a:pt x="1250" y="848"/>
                    <a:pt x="1273" y="852"/>
                    <a:pt x="1295" y="852"/>
                  </a:cubicBezTo>
                  <a:cubicBezTo>
                    <a:pt x="1358" y="852"/>
                    <a:pt x="1420" y="824"/>
                    <a:pt x="1461" y="776"/>
                  </a:cubicBezTo>
                  <a:cubicBezTo>
                    <a:pt x="1497" y="721"/>
                    <a:pt x="1454" y="658"/>
                    <a:pt x="1366" y="629"/>
                  </a:cubicBezTo>
                  <a:lnTo>
                    <a:pt x="1366" y="629"/>
                  </a:lnTo>
                  <a:cubicBezTo>
                    <a:pt x="1385" y="635"/>
                    <a:pt x="1405" y="638"/>
                    <a:pt x="1426" y="638"/>
                  </a:cubicBezTo>
                  <a:cubicBezTo>
                    <a:pt x="1489" y="638"/>
                    <a:pt x="1552" y="610"/>
                    <a:pt x="1600" y="562"/>
                  </a:cubicBezTo>
                  <a:cubicBezTo>
                    <a:pt x="1638" y="497"/>
                    <a:pt x="1591" y="432"/>
                    <a:pt x="1498" y="413"/>
                  </a:cubicBezTo>
                  <a:cubicBezTo>
                    <a:pt x="1438" y="399"/>
                    <a:pt x="1375" y="392"/>
                    <a:pt x="1312" y="392"/>
                  </a:cubicBezTo>
                  <a:cubicBezTo>
                    <a:pt x="1249" y="392"/>
                    <a:pt x="1187" y="399"/>
                    <a:pt x="1126" y="413"/>
                  </a:cubicBezTo>
                  <a:cubicBezTo>
                    <a:pt x="1228" y="376"/>
                    <a:pt x="1312" y="320"/>
                    <a:pt x="1377" y="246"/>
                  </a:cubicBezTo>
                  <a:cubicBezTo>
                    <a:pt x="1414" y="180"/>
                    <a:pt x="1368" y="115"/>
                    <a:pt x="1266" y="97"/>
                  </a:cubicBezTo>
                  <a:cubicBezTo>
                    <a:pt x="1241" y="89"/>
                    <a:pt x="1216" y="84"/>
                    <a:pt x="1191" y="84"/>
                  </a:cubicBezTo>
                  <a:cubicBezTo>
                    <a:pt x="1131" y="84"/>
                    <a:pt x="1073" y="109"/>
                    <a:pt x="1033" y="162"/>
                  </a:cubicBezTo>
                  <a:cubicBezTo>
                    <a:pt x="1070" y="97"/>
                    <a:pt x="1024" y="32"/>
                    <a:pt x="922" y="13"/>
                  </a:cubicBezTo>
                  <a:cubicBezTo>
                    <a:pt x="897" y="5"/>
                    <a:pt x="872" y="1"/>
                    <a:pt x="84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7" name="Google Shape;977;p30"/>
            <p:cNvSpPr/>
            <p:nvPr/>
          </p:nvSpPr>
          <p:spPr>
            <a:xfrm>
              <a:off x="3000624" y="4789149"/>
              <a:ext cx="278098" cy="129414"/>
            </a:xfrm>
            <a:custGeom>
              <a:avLst/>
              <a:gdLst/>
              <a:ahLst/>
              <a:cxnLst/>
              <a:rect l="l" t="t" r="r" b="b"/>
              <a:pathLst>
                <a:path w="2540" h="1182" extrusionOk="0">
                  <a:moveTo>
                    <a:pt x="1" y="0"/>
                  </a:moveTo>
                  <a:lnTo>
                    <a:pt x="1" y="372"/>
                  </a:lnTo>
                  <a:cubicBezTo>
                    <a:pt x="1" y="930"/>
                    <a:pt x="670" y="1181"/>
                    <a:pt x="1265" y="1181"/>
                  </a:cubicBezTo>
                  <a:cubicBezTo>
                    <a:pt x="186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8" name="Google Shape;978;p30"/>
            <p:cNvSpPr/>
            <p:nvPr/>
          </p:nvSpPr>
          <p:spPr>
            <a:xfrm>
              <a:off x="3000624" y="4702544"/>
              <a:ext cx="278098" cy="176275"/>
            </a:xfrm>
            <a:custGeom>
              <a:avLst/>
              <a:gdLst/>
              <a:ahLst/>
              <a:cxnLst/>
              <a:rect l="l" t="t" r="r" b="b"/>
              <a:pathLst>
                <a:path w="2540" h="1610" extrusionOk="0">
                  <a:moveTo>
                    <a:pt x="1256" y="1"/>
                  </a:moveTo>
                  <a:cubicBezTo>
                    <a:pt x="707" y="1"/>
                    <a:pt x="1" y="233"/>
                    <a:pt x="1" y="791"/>
                  </a:cubicBezTo>
                  <a:cubicBezTo>
                    <a:pt x="1" y="1359"/>
                    <a:pt x="670" y="1610"/>
                    <a:pt x="1265" y="1610"/>
                  </a:cubicBezTo>
                  <a:cubicBezTo>
                    <a:pt x="1861" y="1610"/>
                    <a:pt x="2539" y="1359"/>
                    <a:pt x="2539" y="791"/>
                  </a:cubicBezTo>
                  <a:cubicBezTo>
                    <a:pt x="2539"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9" name="Google Shape;979;p30"/>
            <p:cNvSpPr/>
            <p:nvPr/>
          </p:nvSpPr>
          <p:spPr>
            <a:xfrm>
              <a:off x="3015952" y="4709770"/>
              <a:ext cx="246456" cy="155801"/>
            </a:xfrm>
            <a:custGeom>
              <a:avLst/>
              <a:gdLst/>
              <a:ahLst/>
              <a:cxnLst/>
              <a:rect l="l" t="t" r="r" b="b"/>
              <a:pathLst>
                <a:path w="2251" h="1423" extrusionOk="0">
                  <a:moveTo>
                    <a:pt x="1116" y="0"/>
                  </a:moveTo>
                  <a:cubicBezTo>
                    <a:pt x="623" y="0"/>
                    <a:pt x="0" y="205"/>
                    <a:pt x="0" y="707"/>
                  </a:cubicBezTo>
                  <a:cubicBezTo>
                    <a:pt x="0" y="1200"/>
                    <a:pt x="595" y="1423"/>
                    <a:pt x="1125" y="1423"/>
                  </a:cubicBezTo>
                  <a:cubicBezTo>
                    <a:pt x="1655" y="1423"/>
                    <a:pt x="2251" y="1200"/>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0" name="Google Shape;980;p30"/>
            <p:cNvSpPr/>
            <p:nvPr/>
          </p:nvSpPr>
          <p:spPr>
            <a:xfrm>
              <a:off x="3015952" y="4709770"/>
              <a:ext cx="246456" cy="85619"/>
            </a:xfrm>
            <a:custGeom>
              <a:avLst/>
              <a:gdLst/>
              <a:ahLst/>
              <a:cxnLst/>
              <a:rect l="l" t="t" r="r" b="b"/>
              <a:pathLst>
                <a:path w="2251" h="782" extrusionOk="0">
                  <a:moveTo>
                    <a:pt x="1116" y="0"/>
                  </a:moveTo>
                  <a:cubicBezTo>
                    <a:pt x="605" y="0"/>
                    <a:pt x="0" y="205"/>
                    <a:pt x="0" y="697"/>
                  </a:cubicBezTo>
                  <a:cubicBezTo>
                    <a:pt x="0" y="725"/>
                    <a:pt x="0" y="753"/>
                    <a:pt x="0" y="772"/>
                  </a:cubicBezTo>
                  <a:cubicBezTo>
                    <a:pt x="65" y="335"/>
                    <a:pt x="651" y="140"/>
                    <a:pt x="1116" y="140"/>
                  </a:cubicBezTo>
                  <a:cubicBezTo>
                    <a:pt x="1600" y="140"/>
                    <a:pt x="2195" y="335"/>
                    <a:pt x="2251" y="781"/>
                  </a:cubicBezTo>
                  <a:lnTo>
                    <a:pt x="2251" y="707"/>
                  </a:lnTo>
                  <a:cubicBezTo>
                    <a:pt x="2251" y="205"/>
                    <a:pt x="161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1" name="Google Shape;981;p30"/>
            <p:cNvSpPr/>
            <p:nvPr/>
          </p:nvSpPr>
          <p:spPr>
            <a:xfrm>
              <a:off x="3053616" y="4744369"/>
              <a:ext cx="173209" cy="108174"/>
            </a:xfrm>
            <a:custGeom>
              <a:avLst/>
              <a:gdLst/>
              <a:ahLst/>
              <a:cxnLst/>
              <a:rect l="l" t="t" r="r" b="b"/>
              <a:pathLst>
                <a:path w="1582" h="988" extrusionOk="0">
                  <a:moveTo>
                    <a:pt x="1349" y="633"/>
                  </a:moveTo>
                  <a:cubicBezTo>
                    <a:pt x="1367" y="633"/>
                    <a:pt x="1386" y="637"/>
                    <a:pt x="1404" y="637"/>
                  </a:cubicBezTo>
                  <a:cubicBezTo>
                    <a:pt x="1414" y="637"/>
                    <a:pt x="1423" y="636"/>
                    <a:pt x="1432" y="633"/>
                  </a:cubicBezTo>
                  <a:lnTo>
                    <a:pt x="1432" y="633"/>
                  </a:lnTo>
                  <a:lnTo>
                    <a:pt x="1414" y="660"/>
                  </a:lnTo>
                  <a:cubicBezTo>
                    <a:pt x="1395" y="642"/>
                    <a:pt x="1367" y="633"/>
                    <a:pt x="1349" y="633"/>
                  </a:cubicBezTo>
                  <a:close/>
                  <a:moveTo>
                    <a:pt x="841" y="1"/>
                  </a:moveTo>
                  <a:cubicBezTo>
                    <a:pt x="791" y="1"/>
                    <a:pt x="742" y="15"/>
                    <a:pt x="698" y="47"/>
                  </a:cubicBezTo>
                  <a:lnTo>
                    <a:pt x="642" y="56"/>
                  </a:lnTo>
                  <a:lnTo>
                    <a:pt x="642" y="149"/>
                  </a:lnTo>
                  <a:cubicBezTo>
                    <a:pt x="633" y="205"/>
                    <a:pt x="642" y="251"/>
                    <a:pt x="661" y="298"/>
                  </a:cubicBezTo>
                  <a:cubicBezTo>
                    <a:pt x="586" y="223"/>
                    <a:pt x="493" y="177"/>
                    <a:pt x="391" y="149"/>
                  </a:cubicBezTo>
                  <a:cubicBezTo>
                    <a:pt x="369" y="143"/>
                    <a:pt x="347" y="140"/>
                    <a:pt x="326" y="140"/>
                  </a:cubicBezTo>
                  <a:cubicBezTo>
                    <a:pt x="282" y="140"/>
                    <a:pt x="239" y="152"/>
                    <a:pt x="196" y="177"/>
                  </a:cubicBezTo>
                  <a:lnTo>
                    <a:pt x="140" y="130"/>
                  </a:lnTo>
                  <a:lnTo>
                    <a:pt x="140" y="251"/>
                  </a:lnTo>
                  <a:cubicBezTo>
                    <a:pt x="140" y="307"/>
                    <a:pt x="186" y="344"/>
                    <a:pt x="261" y="363"/>
                  </a:cubicBezTo>
                  <a:cubicBezTo>
                    <a:pt x="237" y="359"/>
                    <a:pt x="213" y="357"/>
                    <a:pt x="189" y="357"/>
                  </a:cubicBezTo>
                  <a:cubicBezTo>
                    <a:pt x="148" y="357"/>
                    <a:pt x="107" y="364"/>
                    <a:pt x="65" y="381"/>
                  </a:cubicBezTo>
                  <a:lnTo>
                    <a:pt x="0" y="344"/>
                  </a:lnTo>
                  <a:lnTo>
                    <a:pt x="0" y="474"/>
                  </a:lnTo>
                  <a:cubicBezTo>
                    <a:pt x="0" y="521"/>
                    <a:pt x="47" y="558"/>
                    <a:pt x="121" y="577"/>
                  </a:cubicBezTo>
                  <a:cubicBezTo>
                    <a:pt x="182" y="591"/>
                    <a:pt x="242" y="598"/>
                    <a:pt x="303" y="598"/>
                  </a:cubicBezTo>
                  <a:cubicBezTo>
                    <a:pt x="363" y="598"/>
                    <a:pt x="423" y="591"/>
                    <a:pt x="484" y="577"/>
                  </a:cubicBezTo>
                  <a:lnTo>
                    <a:pt x="484" y="577"/>
                  </a:lnTo>
                  <a:cubicBezTo>
                    <a:pt x="409" y="605"/>
                    <a:pt x="344" y="642"/>
                    <a:pt x="289" y="688"/>
                  </a:cubicBezTo>
                  <a:lnTo>
                    <a:pt x="223" y="660"/>
                  </a:lnTo>
                  <a:lnTo>
                    <a:pt x="223" y="781"/>
                  </a:lnTo>
                  <a:cubicBezTo>
                    <a:pt x="223" y="828"/>
                    <a:pt x="270" y="874"/>
                    <a:pt x="344" y="893"/>
                  </a:cubicBezTo>
                  <a:cubicBezTo>
                    <a:pt x="366" y="900"/>
                    <a:pt x="389" y="904"/>
                    <a:pt x="411" y="904"/>
                  </a:cubicBezTo>
                  <a:cubicBezTo>
                    <a:pt x="475" y="904"/>
                    <a:pt x="538" y="876"/>
                    <a:pt x="586" y="828"/>
                  </a:cubicBezTo>
                  <a:lnTo>
                    <a:pt x="586" y="828"/>
                  </a:lnTo>
                  <a:cubicBezTo>
                    <a:pt x="549" y="884"/>
                    <a:pt x="595" y="958"/>
                    <a:pt x="688" y="977"/>
                  </a:cubicBezTo>
                  <a:cubicBezTo>
                    <a:pt x="710" y="984"/>
                    <a:pt x="733" y="987"/>
                    <a:pt x="755" y="987"/>
                  </a:cubicBezTo>
                  <a:cubicBezTo>
                    <a:pt x="819" y="987"/>
                    <a:pt x="882" y="960"/>
                    <a:pt x="930" y="912"/>
                  </a:cubicBezTo>
                  <a:cubicBezTo>
                    <a:pt x="949" y="884"/>
                    <a:pt x="958" y="856"/>
                    <a:pt x="958" y="828"/>
                  </a:cubicBezTo>
                  <a:lnTo>
                    <a:pt x="958" y="707"/>
                  </a:lnTo>
                  <a:lnTo>
                    <a:pt x="949" y="707"/>
                  </a:lnTo>
                  <a:cubicBezTo>
                    <a:pt x="949" y="707"/>
                    <a:pt x="949" y="698"/>
                    <a:pt x="949" y="688"/>
                  </a:cubicBezTo>
                  <a:lnTo>
                    <a:pt x="958" y="707"/>
                  </a:lnTo>
                  <a:cubicBezTo>
                    <a:pt x="1023" y="772"/>
                    <a:pt x="1107" y="819"/>
                    <a:pt x="1200" y="837"/>
                  </a:cubicBezTo>
                  <a:cubicBezTo>
                    <a:pt x="1222" y="844"/>
                    <a:pt x="1244" y="848"/>
                    <a:pt x="1267" y="848"/>
                  </a:cubicBezTo>
                  <a:cubicBezTo>
                    <a:pt x="1330" y="848"/>
                    <a:pt x="1394" y="820"/>
                    <a:pt x="1442" y="772"/>
                  </a:cubicBezTo>
                  <a:cubicBezTo>
                    <a:pt x="1451" y="763"/>
                    <a:pt x="1451" y="744"/>
                    <a:pt x="1451" y="735"/>
                  </a:cubicBezTo>
                  <a:lnTo>
                    <a:pt x="1451" y="642"/>
                  </a:lnTo>
                  <a:cubicBezTo>
                    <a:pt x="1497" y="633"/>
                    <a:pt x="1544" y="605"/>
                    <a:pt x="1572" y="567"/>
                  </a:cubicBezTo>
                  <a:cubicBezTo>
                    <a:pt x="1572" y="558"/>
                    <a:pt x="1581" y="549"/>
                    <a:pt x="1581" y="530"/>
                  </a:cubicBezTo>
                  <a:lnTo>
                    <a:pt x="1581" y="400"/>
                  </a:lnTo>
                  <a:lnTo>
                    <a:pt x="1544" y="437"/>
                  </a:lnTo>
                  <a:cubicBezTo>
                    <a:pt x="1525" y="428"/>
                    <a:pt x="1497" y="419"/>
                    <a:pt x="1479" y="419"/>
                  </a:cubicBezTo>
                  <a:cubicBezTo>
                    <a:pt x="1418" y="405"/>
                    <a:pt x="1358" y="398"/>
                    <a:pt x="1298" y="398"/>
                  </a:cubicBezTo>
                  <a:cubicBezTo>
                    <a:pt x="1237" y="398"/>
                    <a:pt x="1177" y="405"/>
                    <a:pt x="1116" y="419"/>
                  </a:cubicBezTo>
                  <a:cubicBezTo>
                    <a:pt x="1209" y="381"/>
                    <a:pt x="1293" y="326"/>
                    <a:pt x="1358" y="251"/>
                  </a:cubicBezTo>
                  <a:cubicBezTo>
                    <a:pt x="1367" y="233"/>
                    <a:pt x="1377" y="214"/>
                    <a:pt x="1367" y="196"/>
                  </a:cubicBezTo>
                  <a:lnTo>
                    <a:pt x="1367" y="84"/>
                  </a:lnTo>
                  <a:lnTo>
                    <a:pt x="1330" y="121"/>
                  </a:lnTo>
                  <a:cubicBezTo>
                    <a:pt x="1302" y="112"/>
                    <a:pt x="1284" y="103"/>
                    <a:pt x="1256" y="93"/>
                  </a:cubicBezTo>
                  <a:cubicBezTo>
                    <a:pt x="1234" y="86"/>
                    <a:pt x="1211" y="82"/>
                    <a:pt x="1189" y="82"/>
                  </a:cubicBezTo>
                  <a:cubicBezTo>
                    <a:pt x="1125" y="82"/>
                    <a:pt x="1062" y="110"/>
                    <a:pt x="1014" y="158"/>
                  </a:cubicBezTo>
                  <a:cubicBezTo>
                    <a:pt x="1051" y="103"/>
                    <a:pt x="1005" y="28"/>
                    <a:pt x="912" y="10"/>
                  </a:cubicBezTo>
                  <a:cubicBezTo>
                    <a:pt x="888" y="4"/>
                    <a:pt x="865" y="1"/>
                    <a:pt x="841"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2" name="Google Shape;982;p30"/>
            <p:cNvSpPr/>
            <p:nvPr/>
          </p:nvSpPr>
          <p:spPr>
            <a:xfrm>
              <a:off x="3052521" y="4730902"/>
              <a:ext cx="178355" cy="108393"/>
            </a:xfrm>
            <a:custGeom>
              <a:avLst/>
              <a:gdLst/>
              <a:ahLst/>
              <a:cxnLst/>
              <a:rect l="l" t="t" r="r" b="b"/>
              <a:pathLst>
                <a:path w="1629" h="990" extrusionOk="0">
                  <a:moveTo>
                    <a:pt x="849" y="1"/>
                  </a:moveTo>
                  <a:cubicBezTo>
                    <a:pt x="783" y="1"/>
                    <a:pt x="721" y="29"/>
                    <a:pt x="680" y="77"/>
                  </a:cubicBezTo>
                  <a:cubicBezTo>
                    <a:pt x="643" y="151"/>
                    <a:pt x="643" y="235"/>
                    <a:pt x="680" y="300"/>
                  </a:cubicBezTo>
                  <a:cubicBezTo>
                    <a:pt x="605" y="226"/>
                    <a:pt x="512" y="179"/>
                    <a:pt x="410" y="151"/>
                  </a:cubicBezTo>
                  <a:cubicBezTo>
                    <a:pt x="388" y="144"/>
                    <a:pt x="366" y="140"/>
                    <a:pt x="343" y="140"/>
                  </a:cubicBezTo>
                  <a:cubicBezTo>
                    <a:pt x="280" y="140"/>
                    <a:pt x="216" y="168"/>
                    <a:pt x="168" y="216"/>
                  </a:cubicBezTo>
                  <a:cubicBezTo>
                    <a:pt x="135" y="275"/>
                    <a:pt x="169" y="333"/>
                    <a:pt x="244" y="358"/>
                  </a:cubicBezTo>
                  <a:lnTo>
                    <a:pt x="244" y="358"/>
                  </a:lnTo>
                  <a:cubicBezTo>
                    <a:pt x="231" y="355"/>
                    <a:pt x="217" y="354"/>
                    <a:pt x="204" y="354"/>
                  </a:cubicBezTo>
                  <a:cubicBezTo>
                    <a:pt x="141" y="354"/>
                    <a:pt x="79" y="382"/>
                    <a:pt x="38" y="430"/>
                  </a:cubicBezTo>
                  <a:cubicBezTo>
                    <a:pt x="1" y="486"/>
                    <a:pt x="47" y="560"/>
                    <a:pt x="140" y="579"/>
                  </a:cubicBezTo>
                  <a:cubicBezTo>
                    <a:pt x="201" y="593"/>
                    <a:pt x="261" y="600"/>
                    <a:pt x="322" y="600"/>
                  </a:cubicBezTo>
                  <a:cubicBezTo>
                    <a:pt x="382" y="600"/>
                    <a:pt x="443" y="593"/>
                    <a:pt x="503" y="579"/>
                  </a:cubicBezTo>
                  <a:lnTo>
                    <a:pt x="503" y="579"/>
                  </a:lnTo>
                  <a:cubicBezTo>
                    <a:pt x="410" y="607"/>
                    <a:pt x="326" y="672"/>
                    <a:pt x="261" y="746"/>
                  </a:cubicBezTo>
                  <a:cubicBezTo>
                    <a:pt x="224" y="802"/>
                    <a:pt x="271" y="876"/>
                    <a:pt x="364" y="895"/>
                  </a:cubicBezTo>
                  <a:cubicBezTo>
                    <a:pt x="386" y="902"/>
                    <a:pt x="408" y="906"/>
                    <a:pt x="431" y="906"/>
                  </a:cubicBezTo>
                  <a:cubicBezTo>
                    <a:pt x="494" y="906"/>
                    <a:pt x="557" y="878"/>
                    <a:pt x="605" y="830"/>
                  </a:cubicBezTo>
                  <a:lnTo>
                    <a:pt x="605" y="830"/>
                  </a:lnTo>
                  <a:cubicBezTo>
                    <a:pt x="568" y="886"/>
                    <a:pt x="615" y="951"/>
                    <a:pt x="708" y="979"/>
                  </a:cubicBezTo>
                  <a:cubicBezTo>
                    <a:pt x="732" y="986"/>
                    <a:pt x="756" y="990"/>
                    <a:pt x="780" y="990"/>
                  </a:cubicBezTo>
                  <a:cubicBezTo>
                    <a:pt x="847" y="990"/>
                    <a:pt x="908" y="962"/>
                    <a:pt x="950" y="914"/>
                  </a:cubicBezTo>
                  <a:cubicBezTo>
                    <a:pt x="987" y="839"/>
                    <a:pt x="987" y="756"/>
                    <a:pt x="950" y="690"/>
                  </a:cubicBezTo>
                  <a:lnTo>
                    <a:pt x="950" y="690"/>
                  </a:lnTo>
                  <a:cubicBezTo>
                    <a:pt x="1024" y="765"/>
                    <a:pt x="1117" y="811"/>
                    <a:pt x="1219" y="839"/>
                  </a:cubicBezTo>
                  <a:cubicBezTo>
                    <a:pt x="1241" y="847"/>
                    <a:pt x="1264" y="850"/>
                    <a:pt x="1286" y="850"/>
                  </a:cubicBezTo>
                  <a:cubicBezTo>
                    <a:pt x="1350" y="850"/>
                    <a:pt x="1413" y="822"/>
                    <a:pt x="1461" y="774"/>
                  </a:cubicBezTo>
                  <a:cubicBezTo>
                    <a:pt x="1497" y="720"/>
                    <a:pt x="1454" y="656"/>
                    <a:pt x="1356" y="627"/>
                  </a:cubicBezTo>
                  <a:lnTo>
                    <a:pt x="1356" y="627"/>
                  </a:lnTo>
                  <a:cubicBezTo>
                    <a:pt x="1378" y="633"/>
                    <a:pt x="1400" y="636"/>
                    <a:pt x="1422" y="636"/>
                  </a:cubicBezTo>
                  <a:cubicBezTo>
                    <a:pt x="1488" y="636"/>
                    <a:pt x="1550" y="608"/>
                    <a:pt x="1591" y="560"/>
                  </a:cubicBezTo>
                  <a:cubicBezTo>
                    <a:pt x="1628" y="504"/>
                    <a:pt x="1582" y="439"/>
                    <a:pt x="1489" y="411"/>
                  </a:cubicBezTo>
                  <a:cubicBezTo>
                    <a:pt x="1428" y="398"/>
                    <a:pt x="1368" y="391"/>
                    <a:pt x="1308" y="391"/>
                  </a:cubicBezTo>
                  <a:cubicBezTo>
                    <a:pt x="1247" y="391"/>
                    <a:pt x="1187" y="398"/>
                    <a:pt x="1126" y="411"/>
                  </a:cubicBezTo>
                  <a:cubicBezTo>
                    <a:pt x="1219" y="384"/>
                    <a:pt x="1303" y="328"/>
                    <a:pt x="1368" y="244"/>
                  </a:cubicBezTo>
                  <a:cubicBezTo>
                    <a:pt x="1405" y="188"/>
                    <a:pt x="1359" y="123"/>
                    <a:pt x="1266" y="95"/>
                  </a:cubicBezTo>
                  <a:cubicBezTo>
                    <a:pt x="1244" y="88"/>
                    <a:pt x="1221" y="85"/>
                    <a:pt x="1199" y="85"/>
                  </a:cubicBezTo>
                  <a:cubicBezTo>
                    <a:pt x="1135" y="85"/>
                    <a:pt x="1072" y="112"/>
                    <a:pt x="1024" y="160"/>
                  </a:cubicBezTo>
                  <a:cubicBezTo>
                    <a:pt x="1061" y="105"/>
                    <a:pt x="1015" y="40"/>
                    <a:pt x="922" y="12"/>
                  </a:cubicBezTo>
                  <a:cubicBezTo>
                    <a:pt x="897" y="4"/>
                    <a:pt x="873" y="1"/>
                    <a:pt x="849"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3" name="Google Shape;983;p30"/>
            <p:cNvSpPr/>
            <p:nvPr/>
          </p:nvSpPr>
          <p:spPr>
            <a:xfrm>
              <a:off x="3144163" y="4616049"/>
              <a:ext cx="278098" cy="129414"/>
            </a:xfrm>
            <a:custGeom>
              <a:avLst/>
              <a:gdLst/>
              <a:ahLst/>
              <a:cxnLst/>
              <a:rect l="l" t="t" r="r" b="b"/>
              <a:pathLst>
                <a:path w="2540" h="1182" extrusionOk="0">
                  <a:moveTo>
                    <a:pt x="1" y="1"/>
                  </a:moveTo>
                  <a:lnTo>
                    <a:pt x="1" y="372"/>
                  </a:lnTo>
                  <a:cubicBezTo>
                    <a:pt x="1" y="930"/>
                    <a:pt x="661" y="1182"/>
                    <a:pt x="1256" y="1182"/>
                  </a:cubicBezTo>
                  <a:cubicBezTo>
                    <a:pt x="1851" y="1182"/>
                    <a:pt x="2540" y="930"/>
                    <a:pt x="2540" y="372"/>
                  </a:cubicBezTo>
                  <a:lnTo>
                    <a:pt x="254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4" name="Google Shape;984;p30"/>
            <p:cNvSpPr/>
            <p:nvPr/>
          </p:nvSpPr>
          <p:spPr>
            <a:xfrm>
              <a:off x="3143178" y="4530538"/>
              <a:ext cx="278098" cy="175180"/>
            </a:xfrm>
            <a:custGeom>
              <a:avLst/>
              <a:gdLst/>
              <a:ahLst/>
              <a:cxnLst/>
              <a:rect l="l" t="t" r="r" b="b"/>
              <a:pathLst>
                <a:path w="2540" h="1600" extrusionOk="0">
                  <a:moveTo>
                    <a:pt x="1256" y="0"/>
                  </a:moveTo>
                  <a:cubicBezTo>
                    <a:pt x="707" y="0"/>
                    <a:pt x="1" y="233"/>
                    <a:pt x="1" y="791"/>
                  </a:cubicBezTo>
                  <a:cubicBezTo>
                    <a:pt x="1" y="1349"/>
                    <a:pt x="670" y="1600"/>
                    <a:pt x="1265" y="1600"/>
                  </a:cubicBezTo>
                  <a:cubicBezTo>
                    <a:pt x="1860" y="1600"/>
                    <a:pt x="2539" y="1349"/>
                    <a:pt x="2539" y="791"/>
                  </a:cubicBezTo>
                  <a:cubicBezTo>
                    <a:pt x="2539" y="224"/>
                    <a:pt x="1833"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5" name="Google Shape;985;p30"/>
            <p:cNvSpPr/>
            <p:nvPr/>
          </p:nvSpPr>
          <p:spPr>
            <a:xfrm>
              <a:off x="3159491" y="4536670"/>
              <a:ext cx="246456" cy="155801"/>
            </a:xfrm>
            <a:custGeom>
              <a:avLst/>
              <a:gdLst/>
              <a:ahLst/>
              <a:cxnLst/>
              <a:rect l="l" t="t" r="r" b="b"/>
              <a:pathLst>
                <a:path w="2251" h="1423" extrusionOk="0">
                  <a:moveTo>
                    <a:pt x="1116" y="0"/>
                  </a:moveTo>
                  <a:cubicBezTo>
                    <a:pt x="623" y="0"/>
                    <a:pt x="0" y="214"/>
                    <a:pt x="0" y="698"/>
                  </a:cubicBezTo>
                  <a:cubicBezTo>
                    <a:pt x="0" y="1190"/>
                    <a:pt x="586" y="1423"/>
                    <a:pt x="1116" y="1423"/>
                  </a:cubicBezTo>
                  <a:cubicBezTo>
                    <a:pt x="1646" y="1423"/>
                    <a:pt x="2251" y="1200"/>
                    <a:pt x="2251" y="707"/>
                  </a:cubicBezTo>
                  <a:cubicBezTo>
                    <a:pt x="2251" y="214"/>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7" name="Google Shape;987;p30"/>
            <p:cNvSpPr/>
            <p:nvPr/>
          </p:nvSpPr>
          <p:spPr>
            <a:xfrm>
              <a:off x="3197155" y="4571487"/>
              <a:ext cx="173209" cy="108174"/>
            </a:xfrm>
            <a:custGeom>
              <a:avLst/>
              <a:gdLst/>
              <a:ahLst/>
              <a:cxnLst/>
              <a:rect l="l" t="t" r="r" b="b"/>
              <a:pathLst>
                <a:path w="1582" h="988" extrusionOk="0">
                  <a:moveTo>
                    <a:pt x="1340" y="631"/>
                  </a:moveTo>
                  <a:lnTo>
                    <a:pt x="1340" y="631"/>
                  </a:lnTo>
                  <a:cubicBezTo>
                    <a:pt x="1367" y="640"/>
                    <a:pt x="1395" y="640"/>
                    <a:pt x="1433" y="640"/>
                  </a:cubicBezTo>
                  <a:lnTo>
                    <a:pt x="1405" y="659"/>
                  </a:lnTo>
                  <a:cubicBezTo>
                    <a:pt x="1386" y="649"/>
                    <a:pt x="1358" y="640"/>
                    <a:pt x="1340" y="631"/>
                  </a:cubicBezTo>
                  <a:close/>
                  <a:moveTo>
                    <a:pt x="940" y="696"/>
                  </a:moveTo>
                  <a:lnTo>
                    <a:pt x="949" y="705"/>
                  </a:lnTo>
                  <a:lnTo>
                    <a:pt x="940" y="705"/>
                  </a:lnTo>
                  <a:cubicBezTo>
                    <a:pt x="940" y="705"/>
                    <a:pt x="940" y="696"/>
                    <a:pt x="940" y="696"/>
                  </a:cubicBezTo>
                  <a:close/>
                  <a:moveTo>
                    <a:pt x="843" y="0"/>
                  </a:moveTo>
                  <a:cubicBezTo>
                    <a:pt x="789" y="0"/>
                    <a:pt x="736" y="18"/>
                    <a:pt x="689" y="45"/>
                  </a:cubicBezTo>
                  <a:lnTo>
                    <a:pt x="633" y="54"/>
                  </a:lnTo>
                  <a:lnTo>
                    <a:pt x="633" y="156"/>
                  </a:lnTo>
                  <a:cubicBezTo>
                    <a:pt x="624" y="203"/>
                    <a:pt x="633" y="259"/>
                    <a:pt x="661" y="305"/>
                  </a:cubicBezTo>
                  <a:cubicBezTo>
                    <a:pt x="586" y="231"/>
                    <a:pt x="493" y="175"/>
                    <a:pt x="391" y="147"/>
                  </a:cubicBezTo>
                  <a:cubicBezTo>
                    <a:pt x="372" y="145"/>
                    <a:pt x="354" y="144"/>
                    <a:pt x="337" y="144"/>
                  </a:cubicBezTo>
                  <a:cubicBezTo>
                    <a:pt x="284" y="144"/>
                    <a:pt x="235" y="154"/>
                    <a:pt x="186" y="175"/>
                  </a:cubicBezTo>
                  <a:lnTo>
                    <a:pt x="131" y="129"/>
                  </a:lnTo>
                  <a:lnTo>
                    <a:pt x="131" y="259"/>
                  </a:lnTo>
                  <a:cubicBezTo>
                    <a:pt x="131" y="303"/>
                    <a:pt x="174" y="348"/>
                    <a:pt x="243" y="368"/>
                  </a:cubicBezTo>
                  <a:lnTo>
                    <a:pt x="243" y="368"/>
                  </a:lnTo>
                  <a:cubicBezTo>
                    <a:pt x="223" y="363"/>
                    <a:pt x="203" y="361"/>
                    <a:pt x="182" y="361"/>
                  </a:cubicBezTo>
                  <a:cubicBezTo>
                    <a:pt x="140" y="361"/>
                    <a:pt x="98" y="371"/>
                    <a:pt x="56" y="389"/>
                  </a:cubicBezTo>
                  <a:lnTo>
                    <a:pt x="0" y="352"/>
                  </a:lnTo>
                  <a:lnTo>
                    <a:pt x="0" y="473"/>
                  </a:lnTo>
                  <a:cubicBezTo>
                    <a:pt x="0" y="519"/>
                    <a:pt x="38" y="566"/>
                    <a:pt x="112" y="584"/>
                  </a:cubicBezTo>
                  <a:cubicBezTo>
                    <a:pt x="173" y="593"/>
                    <a:pt x="233" y="598"/>
                    <a:pt x="293" y="598"/>
                  </a:cubicBezTo>
                  <a:cubicBezTo>
                    <a:pt x="354" y="598"/>
                    <a:pt x="414" y="593"/>
                    <a:pt x="475" y="584"/>
                  </a:cubicBezTo>
                  <a:lnTo>
                    <a:pt x="475" y="584"/>
                  </a:lnTo>
                  <a:cubicBezTo>
                    <a:pt x="410" y="603"/>
                    <a:pt x="345" y="640"/>
                    <a:pt x="279" y="686"/>
                  </a:cubicBezTo>
                  <a:lnTo>
                    <a:pt x="224" y="659"/>
                  </a:lnTo>
                  <a:lnTo>
                    <a:pt x="224" y="779"/>
                  </a:lnTo>
                  <a:cubicBezTo>
                    <a:pt x="224" y="826"/>
                    <a:pt x="261" y="872"/>
                    <a:pt x="335" y="891"/>
                  </a:cubicBezTo>
                  <a:cubicBezTo>
                    <a:pt x="357" y="898"/>
                    <a:pt x="380" y="902"/>
                    <a:pt x="402" y="902"/>
                  </a:cubicBezTo>
                  <a:cubicBezTo>
                    <a:pt x="466" y="902"/>
                    <a:pt x="529" y="874"/>
                    <a:pt x="577" y="826"/>
                  </a:cubicBezTo>
                  <a:lnTo>
                    <a:pt x="577" y="826"/>
                  </a:lnTo>
                  <a:cubicBezTo>
                    <a:pt x="540" y="891"/>
                    <a:pt x="586" y="956"/>
                    <a:pt x="679" y="975"/>
                  </a:cubicBezTo>
                  <a:cubicBezTo>
                    <a:pt x="706" y="983"/>
                    <a:pt x="734" y="987"/>
                    <a:pt x="760" y="987"/>
                  </a:cubicBezTo>
                  <a:cubicBezTo>
                    <a:pt x="823" y="987"/>
                    <a:pt x="882" y="962"/>
                    <a:pt x="921" y="910"/>
                  </a:cubicBezTo>
                  <a:cubicBezTo>
                    <a:pt x="940" y="891"/>
                    <a:pt x="949" y="863"/>
                    <a:pt x="949" y="826"/>
                  </a:cubicBezTo>
                  <a:lnTo>
                    <a:pt x="949" y="714"/>
                  </a:lnTo>
                  <a:cubicBezTo>
                    <a:pt x="1023" y="770"/>
                    <a:pt x="1107" y="817"/>
                    <a:pt x="1191" y="845"/>
                  </a:cubicBezTo>
                  <a:cubicBezTo>
                    <a:pt x="1211" y="849"/>
                    <a:pt x="1232" y="851"/>
                    <a:pt x="1253" y="851"/>
                  </a:cubicBezTo>
                  <a:cubicBezTo>
                    <a:pt x="1318" y="851"/>
                    <a:pt x="1383" y="829"/>
                    <a:pt x="1433" y="779"/>
                  </a:cubicBezTo>
                  <a:cubicBezTo>
                    <a:pt x="1442" y="761"/>
                    <a:pt x="1442" y="752"/>
                    <a:pt x="1442" y="733"/>
                  </a:cubicBezTo>
                  <a:lnTo>
                    <a:pt x="1442" y="631"/>
                  </a:lnTo>
                  <a:cubicBezTo>
                    <a:pt x="1498" y="631"/>
                    <a:pt x="1535" y="603"/>
                    <a:pt x="1563" y="566"/>
                  </a:cubicBezTo>
                  <a:cubicBezTo>
                    <a:pt x="1572" y="556"/>
                    <a:pt x="1581" y="538"/>
                    <a:pt x="1581" y="528"/>
                  </a:cubicBezTo>
                  <a:lnTo>
                    <a:pt x="1581" y="398"/>
                  </a:lnTo>
                  <a:lnTo>
                    <a:pt x="1535" y="445"/>
                  </a:lnTo>
                  <a:cubicBezTo>
                    <a:pt x="1516" y="426"/>
                    <a:pt x="1498" y="417"/>
                    <a:pt x="1470" y="417"/>
                  </a:cubicBezTo>
                  <a:cubicBezTo>
                    <a:pt x="1409" y="403"/>
                    <a:pt x="1349" y="396"/>
                    <a:pt x="1288" y="396"/>
                  </a:cubicBezTo>
                  <a:cubicBezTo>
                    <a:pt x="1228" y="396"/>
                    <a:pt x="1168" y="403"/>
                    <a:pt x="1107" y="417"/>
                  </a:cubicBezTo>
                  <a:cubicBezTo>
                    <a:pt x="1200" y="389"/>
                    <a:pt x="1293" y="324"/>
                    <a:pt x="1349" y="249"/>
                  </a:cubicBezTo>
                  <a:cubicBezTo>
                    <a:pt x="1358" y="231"/>
                    <a:pt x="1367" y="222"/>
                    <a:pt x="1367" y="203"/>
                  </a:cubicBezTo>
                  <a:lnTo>
                    <a:pt x="1367" y="82"/>
                  </a:lnTo>
                  <a:lnTo>
                    <a:pt x="1321" y="129"/>
                  </a:lnTo>
                  <a:cubicBezTo>
                    <a:pt x="1302" y="110"/>
                    <a:pt x="1274" y="101"/>
                    <a:pt x="1247" y="91"/>
                  </a:cubicBezTo>
                  <a:cubicBezTo>
                    <a:pt x="1225" y="84"/>
                    <a:pt x="1202" y="81"/>
                    <a:pt x="1180" y="81"/>
                  </a:cubicBezTo>
                  <a:cubicBezTo>
                    <a:pt x="1116" y="81"/>
                    <a:pt x="1053" y="108"/>
                    <a:pt x="1005" y="156"/>
                  </a:cubicBezTo>
                  <a:cubicBezTo>
                    <a:pt x="1042" y="101"/>
                    <a:pt x="996" y="36"/>
                    <a:pt x="903" y="8"/>
                  </a:cubicBezTo>
                  <a:cubicBezTo>
                    <a:pt x="883" y="3"/>
                    <a:pt x="863" y="0"/>
                    <a:pt x="843"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30"/>
            <p:cNvSpPr/>
            <p:nvPr/>
          </p:nvSpPr>
          <p:spPr>
            <a:xfrm>
              <a:off x="3195075" y="4558677"/>
              <a:ext cx="179341" cy="109488"/>
            </a:xfrm>
            <a:custGeom>
              <a:avLst/>
              <a:gdLst/>
              <a:ahLst/>
              <a:cxnLst/>
              <a:rect l="l" t="t" r="r" b="b"/>
              <a:pathLst>
                <a:path w="1638" h="1000" extrusionOk="0">
                  <a:moveTo>
                    <a:pt x="847" y="1"/>
                  </a:moveTo>
                  <a:cubicBezTo>
                    <a:pt x="786" y="1"/>
                    <a:pt x="726" y="25"/>
                    <a:pt x="680" y="78"/>
                  </a:cubicBezTo>
                  <a:cubicBezTo>
                    <a:pt x="643" y="143"/>
                    <a:pt x="643" y="236"/>
                    <a:pt x="680" y="311"/>
                  </a:cubicBezTo>
                  <a:cubicBezTo>
                    <a:pt x="605" y="227"/>
                    <a:pt x="512" y="180"/>
                    <a:pt x="410" y="153"/>
                  </a:cubicBezTo>
                  <a:cubicBezTo>
                    <a:pt x="388" y="145"/>
                    <a:pt x="366" y="142"/>
                    <a:pt x="343" y="142"/>
                  </a:cubicBezTo>
                  <a:cubicBezTo>
                    <a:pt x="280" y="142"/>
                    <a:pt x="216" y="170"/>
                    <a:pt x="168" y="218"/>
                  </a:cubicBezTo>
                  <a:cubicBezTo>
                    <a:pt x="135" y="276"/>
                    <a:pt x="169" y="335"/>
                    <a:pt x="251" y="360"/>
                  </a:cubicBezTo>
                  <a:lnTo>
                    <a:pt x="251" y="360"/>
                  </a:lnTo>
                  <a:cubicBezTo>
                    <a:pt x="236" y="357"/>
                    <a:pt x="222" y="356"/>
                    <a:pt x="208" y="356"/>
                  </a:cubicBezTo>
                  <a:cubicBezTo>
                    <a:pt x="141" y="356"/>
                    <a:pt x="79" y="383"/>
                    <a:pt x="38" y="432"/>
                  </a:cubicBezTo>
                  <a:cubicBezTo>
                    <a:pt x="1" y="497"/>
                    <a:pt x="47" y="562"/>
                    <a:pt x="140" y="580"/>
                  </a:cubicBezTo>
                  <a:cubicBezTo>
                    <a:pt x="201" y="594"/>
                    <a:pt x="261" y="601"/>
                    <a:pt x="322" y="601"/>
                  </a:cubicBezTo>
                  <a:cubicBezTo>
                    <a:pt x="382" y="601"/>
                    <a:pt x="443" y="594"/>
                    <a:pt x="503" y="580"/>
                  </a:cubicBezTo>
                  <a:lnTo>
                    <a:pt x="503" y="580"/>
                  </a:lnTo>
                  <a:cubicBezTo>
                    <a:pt x="410" y="618"/>
                    <a:pt x="326" y="673"/>
                    <a:pt x="261" y="748"/>
                  </a:cubicBezTo>
                  <a:cubicBezTo>
                    <a:pt x="224" y="813"/>
                    <a:pt x="271" y="878"/>
                    <a:pt x="373" y="896"/>
                  </a:cubicBezTo>
                  <a:cubicBezTo>
                    <a:pt x="395" y="904"/>
                    <a:pt x="417" y="907"/>
                    <a:pt x="440" y="907"/>
                  </a:cubicBezTo>
                  <a:cubicBezTo>
                    <a:pt x="503" y="907"/>
                    <a:pt x="564" y="879"/>
                    <a:pt x="605" y="831"/>
                  </a:cubicBezTo>
                  <a:lnTo>
                    <a:pt x="605" y="831"/>
                  </a:lnTo>
                  <a:cubicBezTo>
                    <a:pt x="568" y="887"/>
                    <a:pt x="615" y="962"/>
                    <a:pt x="717" y="980"/>
                  </a:cubicBezTo>
                  <a:cubicBezTo>
                    <a:pt x="745" y="994"/>
                    <a:pt x="773" y="1000"/>
                    <a:pt x="800" y="1000"/>
                  </a:cubicBezTo>
                  <a:cubicBezTo>
                    <a:pt x="943" y="1000"/>
                    <a:pt x="1053" y="833"/>
                    <a:pt x="959" y="692"/>
                  </a:cubicBezTo>
                  <a:lnTo>
                    <a:pt x="959" y="692"/>
                  </a:lnTo>
                  <a:cubicBezTo>
                    <a:pt x="1033" y="766"/>
                    <a:pt x="1126" y="813"/>
                    <a:pt x="1228" y="841"/>
                  </a:cubicBezTo>
                  <a:cubicBezTo>
                    <a:pt x="1250" y="848"/>
                    <a:pt x="1273" y="851"/>
                    <a:pt x="1295" y="851"/>
                  </a:cubicBezTo>
                  <a:cubicBezTo>
                    <a:pt x="1358" y="851"/>
                    <a:pt x="1420" y="824"/>
                    <a:pt x="1461" y="776"/>
                  </a:cubicBezTo>
                  <a:cubicBezTo>
                    <a:pt x="1497" y="721"/>
                    <a:pt x="1454" y="658"/>
                    <a:pt x="1366" y="629"/>
                  </a:cubicBezTo>
                  <a:lnTo>
                    <a:pt x="1366" y="629"/>
                  </a:lnTo>
                  <a:cubicBezTo>
                    <a:pt x="1385" y="635"/>
                    <a:pt x="1405" y="638"/>
                    <a:pt x="1425" y="638"/>
                  </a:cubicBezTo>
                  <a:cubicBezTo>
                    <a:pt x="1489" y="638"/>
                    <a:pt x="1552" y="610"/>
                    <a:pt x="1600" y="562"/>
                  </a:cubicBezTo>
                  <a:cubicBezTo>
                    <a:pt x="1638" y="497"/>
                    <a:pt x="1591" y="432"/>
                    <a:pt x="1489" y="413"/>
                  </a:cubicBezTo>
                  <a:cubicBezTo>
                    <a:pt x="1428" y="399"/>
                    <a:pt x="1368" y="392"/>
                    <a:pt x="1307" y="392"/>
                  </a:cubicBezTo>
                  <a:cubicBezTo>
                    <a:pt x="1247" y="392"/>
                    <a:pt x="1187" y="399"/>
                    <a:pt x="1126" y="413"/>
                  </a:cubicBezTo>
                  <a:cubicBezTo>
                    <a:pt x="1219" y="376"/>
                    <a:pt x="1312" y="320"/>
                    <a:pt x="1368" y="246"/>
                  </a:cubicBezTo>
                  <a:cubicBezTo>
                    <a:pt x="1405" y="180"/>
                    <a:pt x="1359" y="115"/>
                    <a:pt x="1266" y="97"/>
                  </a:cubicBezTo>
                  <a:cubicBezTo>
                    <a:pt x="1241" y="89"/>
                    <a:pt x="1216" y="84"/>
                    <a:pt x="1191" y="84"/>
                  </a:cubicBezTo>
                  <a:cubicBezTo>
                    <a:pt x="1130" y="84"/>
                    <a:pt x="1070" y="109"/>
                    <a:pt x="1024" y="162"/>
                  </a:cubicBezTo>
                  <a:cubicBezTo>
                    <a:pt x="1061" y="97"/>
                    <a:pt x="1015" y="32"/>
                    <a:pt x="922" y="13"/>
                  </a:cubicBezTo>
                  <a:cubicBezTo>
                    <a:pt x="897" y="5"/>
                    <a:pt x="872" y="1"/>
                    <a:pt x="84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9" name="Google Shape;989;p30"/>
            <p:cNvSpPr/>
            <p:nvPr/>
          </p:nvSpPr>
          <p:spPr>
            <a:xfrm>
              <a:off x="554989" y="4030615"/>
              <a:ext cx="296383" cy="155910"/>
            </a:xfrm>
            <a:custGeom>
              <a:avLst/>
              <a:gdLst/>
              <a:ahLst/>
              <a:cxnLst/>
              <a:rect l="l" t="t" r="r" b="b"/>
              <a:pathLst>
                <a:path w="2707" h="1424" extrusionOk="0">
                  <a:moveTo>
                    <a:pt x="1340" y="0"/>
                  </a:moveTo>
                  <a:cubicBezTo>
                    <a:pt x="754" y="0"/>
                    <a:pt x="1" y="214"/>
                    <a:pt x="1" y="698"/>
                  </a:cubicBezTo>
                  <a:cubicBezTo>
                    <a:pt x="1" y="1191"/>
                    <a:pt x="708" y="1423"/>
                    <a:pt x="1349" y="1423"/>
                  </a:cubicBezTo>
                  <a:cubicBezTo>
                    <a:pt x="1982" y="1423"/>
                    <a:pt x="2707" y="1200"/>
                    <a:pt x="2707" y="707"/>
                  </a:cubicBezTo>
                  <a:cubicBezTo>
                    <a:pt x="2707" y="214"/>
                    <a:pt x="1944" y="0"/>
                    <a:pt x="1340" y="0"/>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0" name="Google Shape;990;p30"/>
            <p:cNvSpPr/>
            <p:nvPr/>
          </p:nvSpPr>
          <p:spPr>
            <a:xfrm>
              <a:off x="547872" y="4034666"/>
              <a:ext cx="278098" cy="130400"/>
            </a:xfrm>
            <a:custGeom>
              <a:avLst/>
              <a:gdLst/>
              <a:ahLst/>
              <a:cxnLst/>
              <a:rect l="l" t="t" r="r" b="b"/>
              <a:pathLst>
                <a:path w="2540" h="1191" extrusionOk="0">
                  <a:moveTo>
                    <a:pt x="1" y="1"/>
                  </a:moveTo>
                  <a:lnTo>
                    <a:pt x="1" y="373"/>
                  </a:lnTo>
                  <a:cubicBezTo>
                    <a:pt x="1" y="931"/>
                    <a:pt x="661" y="1191"/>
                    <a:pt x="1256" y="1191"/>
                  </a:cubicBezTo>
                  <a:cubicBezTo>
                    <a:pt x="1851"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1" name="Google Shape;991;p30"/>
            <p:cNvSpPr/>
            <p:nvPr/>
          </p:nvSpPr>
          <p:spPr>
            <a:xfrm>
              <a:off x="547872" y="3949156"/>
              <a:ext cx="278098" cy="175180"/>
            </a:xfrm>
            <a:custGeom>
              <a:avLst/>
              <a:gdLst/>
              <a:ahLst/>
              <a:cxnLst/>
              <a:rect l="l" t="t" r="r" b="b"/>
              <a:pathLst>
                <a:path w="2540" h="1600" extrusionOk="0">
                  <a:moveTo>
                    <a:pt x="1256" y="0"/>
                  </a:moveTo>
                  <a:cubicBezTo>
                    <a:pt x="698" y="0"/>
                    <a:pt x="1" y="233"/>
                    <a:pt x="1" y="791"/>
                  </a:cubicBezTo>
                  <a:cubicBezTo>
                    <a:pt x="1" y="1349"/>
                    <a:pt x="661" y="1600"/>
                    <a:pt x="1256" y="1600"/>
                  </a:cubicBezTo>
                  <a:cubicBezTo>
                    <a:pt x="1851" y="1600"/>
                    <a:pt x="2539" y="1349"/>
                    <a:pt x="2539" y="791"/>
                  </a:cubicBezTo>
                  <a:cubicBezTo>
                    <a:pt x="2539" y="224"/>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2" name="Google Shape;992;p30"/>
            <p:cNvSpPr/>
            <p:nvPr/>
          </p:nvSpPr>
          <p:spPr>
            <a:xfrm>
              <a:off x="563201" y="3956273"/>
              <a:ext cx="246456" cy="154925"/>
            </a:xfrm>
            <a:custGeom>
              <a:avLst/>
              <a:gdLst/>
              <a:ahLst/>
              <a:cxnLst/>
              <a:rect l="l" t="t" r="r" b="b"/>
              <a:pathLst>
                <a:path w="2251" h="1415" extrusionOk="0">
                  <a:moveTo>
                    <a:pt x="1116" y="1"/>
                  </a:moveTo>
                  <a:cubicBezTo>
                    <a:pt x="623" y="1"/>
                    <a:pt x="0" y="205"/>
                    <a:pt x="0" y="698"/>
                  </a:cubicBezTo>
                  <a:cubicBezTo>
                    <a:pt x="0" y="1182"/>
                    <a:pt x="586" y="1414"/>
                    <a:pt x="1116" y="1414"/>
                  </a:cubicBezTo>
                  <a:cubicBezTo>
                    <a:pt x="1646" y="1414"/>
                    <a:pt x="2251" y="1191"/>
                    <a:pt x="2251" y="698"/>
                  </a:cubicBezTo>
                  <a:cubicBezTo>
                    <a:pt x="2251" y="205"/>
                    <a:pt x="1618" y="1"/>
                    <a:pt x="111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3" name="Google Shape;993;p30"/>
            <p:cNvSpPr/>
            <p:nvPr/>
          </p:nvSpPr>
          <p:spPr>
            <a:xfrm>
              <a:off x="562106" y="3956273"/>
              <a:ext cx="246566" cy="85619"/>
            </a:xfrm>
            <a:custGeom>
              <a:avLst/>
              <a:gdLst/>
              <a:ahLst/>
              <a:cxnLst/>
              <a:rect l="l" t="t" r="r" b="b"/>
              <a:pathLst>
                <a:path w="2252" h="782" extrusionOk="0">
                  <a:moveTo>
                    <a:pt x="1117" y="1"/>
                  </a:moveTo>
                  <a:cubicBezTo>
                    <a:pt x="615" y="1"/>
                    <a:pt x="1" y="205"/>
                    <a:pt x="1" y="698"/>
                  </a:cubicBezTo>
                  <a:cubicBezTo>
                    <a:pt x="1" y="717"/>
                    <a:pt x="1" y="745"/>
                    <a:pt x="1" y="763"/>
                  </a:cubicBezTo>
                  <a:cubicBezTo>
                    <a:pt x="66" y="326"/>
                    <a:pt x="652" y="140"/>
                    <a:pt x="1126" y="140"/>
                  </a:cubicBezTo>
                  <a:cubicBezTo>
                    <a:pt x="1610" y="140"/>
                    <a:pt x="2196" y="335"/>
                    <a:pt x="2251" y="782"/>
                  </a:cubicBezTo>
                  <a:lnTo>
                    <a:pt x="2251" y="707"/>
                  </a:lnTo>
                  <a:cubicBezTo>
                    <a:pt x="2251" y="20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30"/>
            <p:cNvSpPr/>
            <p:nvPr/>
          </p:nvSpPr>
          <p:spPr>
            <a:xfrm>
              <a:off x="600865" y="3990542"/>
              <a:ext cx="173209" cy="107517"/>
            </a:xfrm>
            <a:custGeom>
              <a:avLst/>
              <a:gdLst/>
              <a:ahLst/>
              <a:cxnLst/>
              <a:rect l="l" t="t" r="r" b="b"/>
              <a:pathLst>
                <a:path w="1582" h="982" extrusionOk="0">
                  <a:moveTo>
                    <a:pt x="1339" y="627"/>
                  </a:moveTo>
                  <a:lnTo>
                    <a:pt x="1339" y="627"/>
                  </a:lnTo>
                  <a:cubicBezTo>
                    <a:pt x="1367" y="636"/>
                    <a:pt x="1395" y="636"/>
                    <a:pt x="1432" y="636"/>
                  </a:cubicBezTo>
                  <a:lnTo>
                    <a:pt x="1405" y="655"/>
                  </a:lnTo>
                  <a:cubicBezTo>
                    <a:pt x="1386" y="645"/>
                    <a:pt x="1367" y="636"/>
                    <a:pt x="1339" y="627"/>
                  </a:cubicBezTo>
                  <a:close/>
                  <a:moveTo>
                    <a:pt x="940" y="692"/>
                  </a:moveTo>
                  <a:lnTo>
                    <a:pt x="949" y="701"/>
                  </a:lnTo>
                  <a:lnTo>
                    <a:pt x="940" y="710"/>
                  </a:lnTo>
                  <a:cubicBezTo>
                    <a:pt x="940" y="701"/>
                    <a:pt x="940" y="701"/>
                    <a:pt x="940" y="692"/>
                  </a:cubicBezTo>
                  <a:close/>
                  <a:moveTo>
                    <a:pt x="850" y="0"/>
                  </a:moveTo>
                  <a:cubicBezTo>
                    <a:pt x="793" y="0"/>
                    <a:pt x="738" y="13"/>
                    <a:pt x="688" y="41"/>
                  </a:cubicBezTo>
                  <a:lnTo>
                    <a:pt x="633" y="50"/>
                  </a:lnTo>
                  <a:lnTo>
                    <a:pt x="633" y="153"/>
                  </a:lnTo>
                  <a:cubicBezTo>
                    <a:pt x="623" y="199"/>
                    <a:pt x="633" y="255"/>
                    <a:pt x="661" y="301"/>
                  </a:cubicBezTo>
                  <a:cubicBezTo>
                    <a:pt x="586" y="227"/>
                    <a:pt x="493" y="171"/>
                    <a:pt x="391" y="143"/>
                  </a:cubicBezTo>
                  <a:cubicBezTo>
                    <a:pt x="375" y="141"/>
                    <a:pt x="358" y="140"/>
                    <a:pt x="341" y="140"/>
                  </a:cubicBezTo>
                  <a:cubicBezTo>
                    <a:pt x="289" y="140"/>
                    <a:pt x="235" y="150"/>
                    <a:pt x="186" y="171"/>
                  </a:cubicBezTo>
                  <a:lnTo>
                    <a:pt x="131" y="125"/>
                  </a:lnTo>
                  <a:lnTo>
                    <a:pt x="131" y="255"/>
                  </a:lnTo>
                  <a:cubicBezTo>
                    <a:pt x="131" y="300"/>
                    <a:pt x="174" y="344"/>
                    <a:pt x="243" y="364"/>
                  </a:cubicBezTo>
                  <a:lnTo>
                    <a:pt x="243" y="364"/>
                  </a:lnTo>
                  <a:cubicBezTo>
                    <a:pt x="223" y="359"/>
                    <a:pt x="203" y="357"/>
                    <a:pt x="183" y="357"/>
                  </a:cubicBezTo>
                  <a:cubicBezTo>
                    <a:pt x="141" y="357"/>
                    <a:pt x="101" y="367"/>
                    <a:pt x="65" y="385"/>
                  </a:cubicBezTo>
                  <a:lnTo>
                    <a:pt x="0" y="348"/>
                  </a:lnTo>
                  <a:lnTo>
                    <a:pt x="0" y="469"/>
                  </a:lnTo>
                  <a:cubicBezTo>
                    <a:pt x="0" y="515"/>
                    <a:pt x="47" y="562"/>
                    <a:pt x="112" y="580"/>
                  </a:cubicBezTo>
                  <a:cubicBezTo>
                    <a:pt x="172" y="590"/>
                    <a:pt x="233" y="594"/>
                    <a:pt x="293" y="594"/>
                  </a:cubicBezTo>
                  <a:cubicBezTo>
                    <a:pt x="354" y="594"/>
                    <a:pt x="414" y="590"/>
                    <a:pt x="475" y="580"/>
                  </a:cubicBezTo>
                  <a:lnTo>
                    <a:pt x="475" y="580"/>
                  </a:lnTo>
                  <a:cubicBezTo>
                    <a:pt x="410" y="599"/>
                    <a:pt x="344" y="636"/>
                    <a:pt x="289" y="683"/>
                  </a:cubicBezTo>
                  <a:lnTo>
                    <a:pt x="224" y="655"/>
                  </a:lnTo>
                  <a:lnTo>
                    <a:pt x="224" y="776"/>
                  </a:lnTo>
                  <a:cubicBezTo>
                    <a:pt x="224" y="822"/>
                    <a:pt x="261" y="869"/>
                    <a:pt x="335" y="887"/>
                  </a:cubicBezTo>
                  <a:cubicBezTo>
                    <a:pt x="359" y="894"/>
                    <a:pt x="384" y="898"/>
                    <a:pt x="407" y="898"/>
                  </a:cubicBezTo>
                  <a:cubicBezTo>
                    <a:pt x="474" y="898"/>
                    <a:pt x="536" y="870"/>
                    <a:pt x="577" y="822"/>
                  </a:cubicBezTo>
                  <a:lnTo>
                    <a:pt x="577" y="822"/>
                  </a:lnTo>
                  <a:cubicBezTo>
                    <a:pt x="540" y="887"/>
                    <a:pt x="586" y="952"/>
                    <a:pt x="679" y="971"/>
                  </a:cubicBezTo>
                  <a:cubicBezTo>
                    <a:pt x="704" y="978"/>
                    <a:pt x="728" y="982"/>
                    <a:pt x="751" y="982"/>
                  </a:cubicBezTo>
                  <a:cubicBezTo>
                    <a:pt x="818" y="982"/>
                    <a:pt x="880" y="954"/>
                    <a:pt x="921" y="906"/>
                  </a:cubicBezTo>
                  <a:cubicBezTo>
                    <a:pt x="940" y="887"/>
                    <a:pt x="949" y="850"/>
                    <a:pt x="949" y="822"/>
                  </a:cubicBezTo>
                  <a:lnTo>
                    <a:pt x="949" y="710"/>
                  </a:lnTo>
                  <a:cubicBezTo>
                    <a:pt x="1023" y="766"/>
                    <a:pt x="1107" y="813"/>
                    <a:pt x="1191" y="831"/>
                  </a:cubicBezTo>
                  <a:cubicBezTo>
                    <a:pt x="1215" y="839"/>
                    <a:pt x="1239" y="842"/>
                    <a:pt x="1263" y="842"/>
                  </a:cubicBezTo>
                  <a:cubicBezTo>
                    <a:pt x="1330" y="842"/>
                    <a:pt x="1391" y="814"/>
                    <a:pt x="1432" y="766"/>
                  </a:cubicBezTo>
                  <a:cubicBezTo>
                    <a:pt x="1442" y="757"/>
                    <a:pt x="1451" y="738"/>
                    <a:pt x="1442" y="729"/>
                  </a:cubicBezTo>
                  <a:lnTo>
                    <a:pt x="1442" y="627"/>
                  </a:lnTo>
                  <a:cubicBezTo>
                    <a:pt x="1498" y="618"/>
                    <a:pt x="1535" y="599"/>
                    <a:pt x="1572" y="562"/>
                  </a:cubicBezTo>
                  <a:cubicBezTo>
                    <a:pt x="1572" y="543"/>
                    <a:pt x="1581" y="534"/>
                    <a:pt x="1581" y="525"/>
                  </a:cubicBezTo>
                  <a:lnTo>
                    <a:pt x="1581" y="394"/>
                  </a:lnTo>
                  <a:lnTo>
                    <a:pt x="1535" y="441"/>
                  </a:lnTo>
                  <a:cubicBezTo>
                    <a:pt x="1516" y="432"/>
                    <a:pt x="1498" y="422"/>
                    <a:pt x="1470" y="413"/>
                  </a:cubicBezTo>
                  <a:cubicBezTo>
                    <a:pt x="1409" y="404"/>
                    <a:pt x="1349" y="399"/>
                    <a:pt x="1288" y="399"/>
                  </a:cubicBezTo>
                  <a:cubicBezTo>
                    <a:pt x="1228" y="399"/>
                    <a:pt x="1167" y="404"/>
                    <a:pt x="1107" y="413"/>
                  </a:cubicBezTo>
                  <a:cubicBezTo>
                    <a:pt x="1209" y="385"/>
                    <a:pt x="1293" y="329"/>
                    <a:pt x="1358" y="246"/>
                  </a:cubicBezTo>
                  <a:cubicBezTo>
                    <a:pt x="1367" y="236"/>
                    <a:pt x="1367" y="218"/>
                    <a:pt x="1367" y="199"/>
                  </a:cubicBezTo>
                  <a:lnTo>
                    <a:pt x="1367" y="78"/>
                  </a:lnTo>
                  <a:lnTo>
                    <a:pt x="1321" y="125"/>
                  </a:lnTo>
                  <a:cubicBezTo>
                    <a:pt x="1302" y="106"/>
                    <a:pt x="1274" y="97"/>
                    <a:pt x="1246" y="87"/>
                  </a:cubicBezTo>
                  <a:cubicBezTo>
                    <a:pt x="1226" y="83"/>
                    <a:pt x="1205" y="81"/>
                    <a:pt x="1184" y="81"/>
                  </a:cubicBezTo>
                  <a:cubicBezTo>
                    <a:pt x="1119" y="81"/>
                    <a:pt x="1054" y="103"/>
                    <a:pt x="1005" y="153"/>
                  </a:cubicBezTo>
                  <a:cubicBezTo>
                    <a:pt x="1042" y="97"/>
                    <a:pt x="995" y="32"/>
                    <a:pt x="902" y="4"/>
                  </a:cubicBezTo>
                  <a:cubicBezTo>
                    <a:pt x="885" y="2"/>
                    <a:pt x="867" y="0"/>
                    <a:pt x="850"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5" name="Google Shape;995;p30"/>
            <p:cNvSpPr/>
            <p:nvPr/>
          </p:nvSpPr>
          <p:spPr>
            <a:xfrm>
              <a:off x="598784" y="3976637"/>
              <a:ext cx="179341" cy="109269"/>
            </a:xfrm>
            <a:custGeom>
              <a:avLst/>
              <a:gdLst/>
              <a:ahLst/>
              <a:cxnLst/>
              <a:rect l="l" t="t" r="r" b="b"/>
              <a:pathLst>
                <a:path w="1638" h="998" extrusionOk="0">
                  <a:moveTo>
                    <a:pt x="840" y="0"/>
                  </a:moveTo>
                  <a:cubicBezTo>
                    <a:pt x="697" y="0"/>
                    <a:pt x="585" y="174"/>
                    <a:pt x="680" y="307"/>
                  </a:cubicBezTo>
                  <a:cubicBezTo>
                    <a:pt x="605" y="233"/>
                    <a:pt x="512" y="177"/>
                    <a:pt x="410" y="159"/>
                  </a:cubicBezTo>
                  <a:cubicBezTo>
                    <a:pt x="388" y="151"/>
                    <a:pt x="366" y="148"/>
                    <a:pt x="343" y="148"/>
                  </a:cubicBezTo>
                  <a:cubicBezTo>
                    <a:pt x="280" y="148"/>
                    <a:pt x="216" y="176"/>
                    <a:pt x="168" y="224"/>
                  </a:cubicBezTo>
                  <a:cubicBezTo>
                    <a:pt x="132" y="278"/>
                    <a:pt x="175" y="342"/>
                    <a:pt x="273" y="371"/>
                  </a:cubicBezTo>
                  <a:lnTo>
                    <a:pt x="273" y="371"/>
                  </a:lnTo>
                  <a:cubicBezTo>
                    <a:pt x="251" y="365"/>
                    <a:pt x="229" y="362"/>
                    <a:pt x="207" y="362"/>
                  </a:cubicBezTo>
                  <a:cubicBezTo>
                    <a:pt x="141" y="362"/>
                    <a:pt x="79" y="390"/>
                    <a:pt x="38" y="438"/>
                  </a:cubicBezTo>
                  <a:cubicBezTo>
                    <a:pt x="1" y="493"/>
                    <a:pt x="47" y="559"/>
                    <a:pt x="140" y="586"/>
                  </a:cubicBezTo>
                  <a:cubicBezTo>
                    <a:pt x="201" y="596"/>
                    <a:pt x="261" y="600"/>
                    <a:pt x="322" y="600"/>
                  </a:cubicBezTo>
                  <a:cubicBezTo>
                    <a:pt x="382" y="600"/>
                    <a:pt x="442" y="596"/>
                    <a:pt x="503" y="586"/>
                  </a:cubicBezTo>
                  <a:lnTo>
                    <a:pt x="503" y="586"/>
                  </a:lnTo>
                  <a:cubicBezTo>
                    <a:pt x="410" y="614"/>
                    <a:pt x="326" y="670"/>
                    <a:pt x="261" y="754"/>
                  </a:cubicBezTo>
                  <a:cubicBezTo>
                    <a:pt x="224" y="810"/>
                    <a:pt x="270" y="875"/>
                    <a:pt x="363" y="903"/>
                  </a:cubicBezTo>
                  <a:cubicBezTo>
                    <a:pt x="388" y="910"/>
                    <a:pt x="412" y="913"/>
                    <a:pt x="436" y="913"/>
                  </a:cubicBezTo>
                  <a:cubicBezTo>
                    <a:pt x="502" y="913"/>
                    <a:pt x="564" y="886"/>
                    <a:pt x="605" y="837"/>
                  </a:cubicBezTo>
                  <a:lnTo>
                    <a:pt x="605" y="837"/>
                  </a:lnTo>
                  <a:cubicBezTo>
                    <a:pt x="568" y="893"/>
                    <a:pt x="615" y="958"/>
                    <a:pt x="717" y="986"/>
                  </a:cubicBezTo>
                  <a:cubicBezTo>
                    <a:pt x="739" y="994"/>
                    <a:pt x="761" y="997"/>
                    <a:pt x="784" y="997"/>
                  </a:cubicBezTo>
                  <a:cubicBezTo>
                    <a:pt x="847" y="997"/>
                    <a:pt x="908" y="969"/>
                    <a:pt x="949" y="921"/>
                  </a:cubicBezTo>
                  <a:cubicBezTo>
                    <a:pt x="986" y="847"/>
                    <a:pt x="986" y="763"/>
                    <a:pt x="949" y="698"/>
                  </a:cubicBezTo>
                  <a:lnTo>
                    <a:pt x="949" y="698"/>
                  </a:lnTo>
                  <a:cubicBezTo>
                    <a:pt x="1024" y="772"/>
                    <a:pt x="1117" y="819"/>
                    <a:pt x="1219" y="847"/>
                  </a:cubicBezTo>
                  <a:cubicBezTo>
                    <a:pt x="1241" y="854"/>
                    <a:pt x="1263" y="858"/>
                    <a:pt x="1286" y="858"/>
                  </a:cubicBezTo>
                  <a:cubicBezTo>
                    <a:pt x="1349" y="858"/>
                    <a:pt x="1413" y="830"/>
                    <a:pt x="1461" y="782"/>
                  </a:cubicBezTo>
                  <a:cubicBezTo>
                    <a:pt x="1494" y="731"/>
                    <a:pt x="1459" y="665"/>
                    <a:pt x="1383" y="640"/>
                  </a:cubicBezTo>
                  <a:lnTo>
                    <a:pt x="1383" y="640"/>
                  </a:lnTo>
                  <a:cubicBezTo>
                    <a:pt x="1397" y="642"/>
                    <a:pt x="1411" y="644"/>
                    <a:pt x="1425" y="644"/>
                  </a:cubicBezTo>
                  <a:cubicBezTo>
                    <a:pt x="1488" y="644"/>
                    <a:pt x="1550" y="616"/>
                    <a:pt x="1591" y="568"/>
                  </a:cubicBezTo>
                  <a:cubicBezTo>
                    <a:pt x="1637" y="503"/>
                    <a:pt x="1591" y="447"/>
                    <a:pt x="1489" y="419"/>
                  </a:cubicBezTo>
                  <a:cubicBezTo>
                    <a:pt x="1428" y="405"/>
                    <a:pt x="1368" y="398"/>
                    <a:pt x="1307" y="398"/>
                  </a:cubicBezTo>
                  <a:cubicBezTo>
                    <a:pt x="1247" y="398"/>
                    <a:pt x="1186" y="405"/>
                    <a:pt x="1126" y="419"/>
                  </a:cubicBezTo>
                  <a:cubicBezTo>
                    <a:pt x="1228" y="391"/>
                    <a:pt x="1312" y="326"/>
                    <a:pt x="1377" y="252"/>
                  </a:cubicBezTo>
                  <a:cubicBezTo>
                    <a:pt x="1414" y="187"/>
                    <a:pt x="1368" y="121"/>
                    <a:pt x="1265" y="103"/>
                  </a:cubicBezTo>
                  <a:cubicBezTo>
                    <a:pt x="1244" y="96"/>
                    <a:pt x="1221" y="92"/>
                    <a:pt x="1199" y="92"/>
                  </a:cubicBezTo>
                  <a:cubicBezTo>
                    <a:pt x="1135" y="92"/>
                    <a:pt x="1072" y="120"/>
                    <a:pt x="1024" y="168"/>
                  </a:cubicBezTo>
                  <a:cubicBezTo>
                    <a:pt x="1061" y="103"/>
                    <a:pt x="1014" y="38"/>
                    <a:pt x="921" y="19"/>
                  </a:cubicBezTo>
                  <a:cubicBezTo>
                    <a:pt x="894" y="6"/>
                    <a:pt x="867" y="0"/>
                    <a:pt x="84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6" name="Google Shape;996;p30"/>
            <p:cNvSpPr/>
            <p:nvPr/>
          </p:nvSpPr>
          <p:spPr>
            <a:xfrm>
              <a:off x="1647570" y="3618282"/>
              <a:ext cx="173100" cy="344010"/>
            </a:xfrm>
            <a:custGeom>
              <a:avLst/>
              <a:gdLst/>
              <a:ahLst/>
              <a:cxnLst/>
              <a:rect l="l" t="t" r="r" b="b"/>
              <a:pathLst>
                <a:path w="1581" h="3142" extrusionOk="0">
                  <a:moveTo>
                    <a:pt x="0" y="0"/>
                  </a:moveTo>
                  <a:lnTo>
                    <a:pt x="0" y="1869"/>
                  </a:lnTo>
                  <a:cubicBezTo>
                    <a:pt x="0" y="2325"/>
                    <a:pt x="242" y="2753"/>
                    <a:pt x="632" y="2985"/>
                  </a:cubicBezTo>
                  <a:lnTo>
                    <a:pt x="781" y="3069"/>
                  </a:lnTo>
                  <a:cubicBezTo>
                    <a:pt x="867" y="3119"/>
                    <a:pt x="959" y="3142"/>
                    <a:pt x="1048" y="3142"/>
                  </a:cubicBezTo>
                  <a:cubicBezTo>
                    <a:pt x="1325" y="3142"/>
                    <a:pt x="1581" y="2921"/>
                    <a:pt x="1581" y="2604"/>
                  </a:cubicBezTo>
                  <a:lnTo>
                    <a:pt x="1581" y="902"/>
                  </a:lnTo>
                  <a:lnTo>
                    <a:pt x="0" y="0"/>
                  </a:lnTo>
                  <a:close/>
                </a:path>
              </a:pathLst>
            </a:custGeom>
            <a:solidFill>
              <a:srgbClr val="E7E8E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7" name="Google Shape;997;p30"/>
            <p:cNvSpPr/>
            <p:nvPr/>
          </p:nvSpPr>
          <p:spPr>
            <a:xfrm>
              <a:off x="1647570" y="3595837"/>
              <a:ext cx="210763" cy="121312"/>
            </a:xfrm>
            <a:custGeom>
              <a:avLst/>
              <a:gdLst/>
              <a:ahLst/>
              <a:cxnLst/>
              <a:rect l="l" t="t" r="r" b="b"/>
              <a:pathLst>
                <a:path w="1925" h="1108" extrusionOk="0">
                  <a:moveTo>
                    <a:pt x="344" y="1"/>
                  </a:moveTo>
                  <a:lnTo>
                    <a:pt x="0" y="205"/>
                  </a:lnTo>
                  <a:lnTo>
                    <a:pt x="1581" y="1107"/>
                  </a:lnTo>
                  <a:lnTo>
                    <a:pt x="1925" y="912"/>
                  </a:lnTo>
                  <a:lnTo>
                    <a:pt x="344" y="1"/>
                  </a:lnTo>
                  <a:close/>
                </a:path>
              </a:pathLst>
            </a:custGeom>
            <a:solidFill>
              <a:srgbClr val="D3D6E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8" name="Google Shape;998;p30"/>
            <p:cNvSpPr/>
            <p:nvPr/>
          </p:nvSpPr>
          <p:spPr>
            <a:xfrm>
              <a:off x="1820562" y="3695581"/>
              <a:ext cx="37773" cy="162042"/>
            </a:xfrm>
            <a:custGeom>
              <a:avLst/>
              <a:gdLst/>
              <a:ahLst/>
              <a:cxnLst/>
              <a:rect l="l" t="t" r="r" b="b"/>
              <a:pathLst>
                <a:path w="345" h="1480" extrusionOk="0">
                  <a:moveTo>
                    <a:pt x="345" y="1"/>
                  </a:moveTo>
                  <a:lnTo>
                    <a:pt x="1" y="196"/>
                  </a:lnTo>
                  <a:lnTo>
                    <a:pt x="1" y="1480"/>
                  </a:lnTo>
                  <a:lnTo>
                    <a:pt x="345" y="1284"/>
                  </a:lnTo>
                  <a:lnTo>
                    <a:pt x="345" y="1"/>
                  </a:lnTo>
                  <a:close/>
                </a:path>
              </a:pathLst>
            </a:custGeom>
            <a:solidFill>
              <a:srgbClr val="B2B6C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9" name="Google Shape;999;p30"/>
            <p:cNvSpPr/>
            <p:nvPr/>
          </p:nvSpPr>
          <p:spPr>
            <a:xfrm>
              <a:off x="1646476" y="3758537"/>
              <a:ext cx="174195" cy="217004"/>
            </a:xfrm>
            <a:custGeom>
              <a:avLst/>
              <a:gdLst/>
              <a:ahLst/>
              <a:cxnLst/>
              <a:rect l="l" t="t" r="r" b="b"/>
              <a:pathLst>
                <a:path w="1591" h="1982" extrusionOk="0">
                  <a:moveTo>
                    <a:pt x="500" y="0"/>
                  </a:moveTo>
                  <a:cubicBezTo>
                    <a:pt x="212" y="0"/>
                    <a:pt x="1" y="247"/>
                    <a:pt x="1" y="542"/>
                  </a:cubicBezTo>
                  <a:cubicBezTo>
                    <a:pt x="10" y="1100"/>
                    <a:pt x="308" y="1621"/>
                    <a:pt x="791" y="1909"/>
                  </a:cubicBezTo>
                  <a:cubicBezTo>
                    <a:pt x="877" y="1959"/>
                    <a:pt x="969" y="1981"/>
                    <a:pt x="1058" y="1981"/>
                  </a:cubicBezTo>
                  <a:cubicBezTo>
                    <a:pt x="1335" y="1981"/>
                    <a:pt x="1591" y="1761"/>
                    <a:pt x="1591" y="1444"/>
                  </a:cubicBezTo>
                  <a:cubicBezTo>
                    <a:pt x="1582" y="886"/>
                    <a:pt x="1284" y="365"/>
                    <a:pt x="800" y="86"/>
                  </a:cubicBezTo>
                  <a:cubicBezTo>
                    <a:pt x="695" y="27"/>
                    <a:pt x="593" y="0"/>
                    <a:pt x="500" y="0"/>
                  </a:cubicBezTo>
                  <a:close/>
                </a:path>
              </a:pathLst>
            </a:custGeom>
            <a:solidFill>
              <a:srgbClr val="E7E8E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0" name="Google Shape;1000;p30"/>
            <p:cNvSpPr/>
            <p:nvPr/>
          </p:nvSpPr>
          <p:spPr>
            <a:xfrm>
              <a:off x="1696840" y="3736749"/>
              <a:ext cx="72919" cy="159852"/>
            </a:xfrm>
            <a:custGeom>
              <a:avLst/>
              <a:gdLst/>
              <a:ahLst/>
              <a:cxnLst/>
              <a:rect l="l" t="t" r="r" b="b"/>
              <a:pathLst>
                <a:path w="666" h="1460" extrusionOk="0">
                  <a:moveTo>
                    <a:pt x="225" y="1"/>
                  </a:moveTo>
                  <a:cubicBezTo>
                    <a:pt x="108" y="1"/>
                    <a:pt x="1" y="97"/>
                    <a:pt x="15" y="229"/>
                  </a:cubicBezTo>
                  <a:cubicBezTo>
                    <a:pt x="15" y="378"/>
                    <a:pt x="71" y="527"/>
                    <a:pt x="164" y="639"/>
                  </a:cubicBezTo>
                  <a:lnTo>
                    <a:pt x="164" y="1159"/>
                  </a:lnTo>
                  <a:cubicBezTo>
                    <a:pt x="164" y="1159"/>
                    <a:pt x="164" y="1169"/>
                    <a:pt x="164" y="1178"/>
                  </a:cubicBezTo>
                  <a:lnTo>
                    <a:pt x="164" y="1187"/>
                  </a:lnTo>
                  <a:cubicBezTo>
                    <a:pt x="182" y="1299"/>
                    <a:pt x="238" y="1392"/>
                    <a:pt x="331" y="1448"/>
                  </a:cubicBezTo>
                  <a:cubicBezTo>
                    <a:pt x="347" y="1456"/>
                    <a:pt x="364" y="1459"/>
                    <a:pt x="381" y="1459"/>
                  </a:cubicBezTo>
                  <a:cubicBezTo>
                    <a:pt x="441" y="1459"/>
                    <a:pt x="499" y="1411"/>
                    <a:pt x="499" y="1345"/>
                  </a:cubicBezTo>
                  <a:lnTo>
                    <a:pt x="499" y="1336"/>
                  </a:lnTo>
                  <a:lnTo>
                    <a:pt x="499" y="806"/>
                  </a:lnTo>
                  <a:cubicBezTo>
                    <a:pt x="601" y="778"/>
                    <a:pt x="666" y="694"/>
                    <a:pt x="657" y="592"/>
                  </a:cubicBezTo>
                  <a:cubicBezTo>
                    <a:pt x="657" y="360"/>
                    <a:pt x="536" y="155"/>
                    <a:pt x="340" y="34"/>
                  </a:cubicBezTo>
                  <a:cubicBezTo>
                    <a:pt x="303" y="11"/>
                    <a:pt x="264" y="1"/>
                    <a:pt x="225" y="1"/>
                  </a:cubicBezTo>
                  <a:close/>
                </a:path>
              </a:pathLst>
            </a:custGeom>
            <a:solidFill>
              <a:srgbClr val="9DA1B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1" name="Google Shape;1001;p30"/>
            <p:cNvSpPr/>
            <p:nvPr/>
          </p:nvSpPr>
          <p:spPr>
            <a:xfrm>
              <a:off x="1696731" y="3736749"/>
              <a:ext cx="51678" cy="159852"/>
            </a:xfrm>
            <a:custGeom>
              <a:avLst/>
              <a:gdLst/>
              <a:ahLst/>
              <a:cxnLst/>
              <a:rect l="l" t="t" r="r" b="b"/>
              <a:pathLst>
                <a:path w="472" h="1460" extrusionOk="0">
                  <a:moveTo>
                    <a:pt x="220" y="1"/>
                  </a:moveTo>
                  <a:cubicBezTo>
                    <a:pt x="105" y="1"/>
                    <a:pt x="1" y="99"/>
                    <a:pt x="16" y="229"/>
                  </a:cubicBezTo>
                  <a:cubicBezTo>
                    <a:pt x="16" y="378"/>
                    <a:pt x="72" y="527"/>
                    <a:pt x="165" y="639"/>
                  </a:cubicBezTo>
                  <a:lnTo>
                    <a:pt x="165" y="1159"/>
                  </a:lnTo>
                  <a:cubicBezTo>
                    <a:pt x="165" y="1159"/>
                    <a:pt x="165" y="1169"/>
                    <a:pt x="165" y="1178"/>
                  </a:cubicBezTo>
                  <a:lnTo>
                    <a:pt x="165" y="1187"/>
                  </a:lnTo>
                  <a:cubicBezTo>
                    <a:pt x="183" y="1299"/>
                    <a:pt x="239" y="1392"/>
                    <a:pt x="332" y="1448"/>
                  </a:cubicBezTo>
                  <a:cubicBezTo>
                    <a:pt x="351" y="1455"/>
                    <a:pt x="372" y="1460"/>
                    <a:pt x="393" y="1460"/>
                  </a:cubicBezTo>
                  <a:cubicBezTo>
                    <a:pt x="422" y="1460"/>
                    <a:pt x="450" y="1451"/>
                    <a:pt x="472" y="1429"/>
                  </a:cubicBezTo>
                  <a:cubicBezTo>
                    <a:pt x="388" y="1373"/>
                    <a:pt x="341" y="1280"/>
                    <a:pt x="332" y="1187"/>
                  </a:cubicBezTo>
                  <a:lnTo>
                    <a:pt x="332" y="1178"/>
                  </a:lnTo>
                  <a:cubicBezTo>
                    <a:pt x="323" y="1169"/>
                    <a:pt x="323" y="1159"/>
                    <a:pt x="332" y="1159"/>
                  </a:cubicBezTo>
                  <a:cubicBezTo>
                    <a:pt x="323" y="1150"/>
                    <a:pt x="323" y="1150"/>
                    <a:pt x="332" y="1141"/>
                  </a:cubicBezTo>
                  <a:lnTo>
                    <a:pt x="332" y="639"/>
                  </a:lnTo>
                  <a:cubicBezTo>
                    <a:pt x="230" y="527"/>
                    <a:pt x="174" y="378"/>
                    <a:pt x="174" y="229"/>
                  </a:cubicBezTo>
                  <a:cubicBezTo>
                    <a:pt x="165" y="136"/>
                    <a:pt x="221" y="53"/>
                    <a:pt x="295" y="16"/>
                  </a:cubicBezTo>
                  <a:cubicBezTo>
                    <a:pt x="270" y="6"/>
                    <a:pt x="245" y="1"/>
                    <a:pt x="220" y="1"/>
                  </a:cubicBezTo>
                  <a:close/>
                </a:path>
              </a:pathLst>
            </a:custGeom>
            <a:solidFill>
              <a:srgbClr val="B2B6C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3" name="Google Shape;1003;p30"/>
            <p:cNvSpPr/>
            <p:nvPr/>
          </p:nvSpPr>
          <p:spPr>
            <a:xfrm>
              <a:off x="1107904" y="3399306"/>
              <a:ext cx="84634" cy="564189"/>
            </a:xfrm>
            <a:custGeom>
              <a:avLst/>
              <a:gdLst/>
              <a:ahLst/>
              <a:cxnLst/>
              <a:rect l="l" t="t" r="r" b="b"/>
              <a:pathLst>
                <a:path w="773" h="5153" extrusionOk="0">
                  <a:moveTo>
                    <a:pt x="0" y="1"/>
                  </a:moveTo>
                  <a:lnTo>
                    <a:pt x="0" y="5153"/>
                  </a:lnTo>
                  <a:lnTo>
                    <a:pt x="772" y="4688"/>
                  </a:lnTo>
                  <a:lnTo>
                    <a:pt x="772" y="447"/>
                  </a:lnTo>
                  <a:lnTo>
                    <a:pt x="0" y="1"/>
                  </a:lnTo>
                  <a:close/>
                </a:path>
              </a:pathLst>
            </a:custGeom>
            <a:solidFill>
              <a:srgbClr val="D3D6E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4" name="Google Shape;1004;p30"/>
            <p:cNvSpPr/>
            <p:nvPr/>
          </p:nvSpPr>
          <p:spPr>
            <a:xfrm>
              <a:off x="2487453" y="4076381"/>
              <a:ext cx="106093" cy="701705"/>
            </a:xfrm>
            <a:custGeom>
              <a:avLst/>
              <a:gdLst/>
              <a:ahLst/>
              <a:cxnLst/>
              <a:rect l="l" t="t" r="r" b="b"/>
              <a:pathLst>
                <a:path w="969" h="6409" extrusionOk="0">
                  <a:moveTo>
                    <a:pt x="968" y="1"/>
                  </a:moveTo>
                  <a:lnTo>
                    <a:pt x="1" y="215"/>
                  </a:lnTo>
                  <a:lnTo>
                    <a:pt x="1" y="6408"/>
                  </a:lnTo>
                  <a:lnTo>
                    <a:pt x="968" y="5878"/>
                  </a:lnTo>
                  <a:lnTo>
                    <a:pt x="968" y="1"/>
                  </a:lnTo>
                  <a:close/>
                </a:path>
              </a:pathLst>
            </a:custGeom>
            <a:solidFill>
              <a:srgbClr val="B2B6C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5" name="Google Shape;1005;p30"/>
            <p:cNvSpPr/>
            <p:nvPr/>
          </p:nvSpPr>
          <p:spPr>
            <a:xfrm>
              <a:off x="2403038" y="4080542"/>
              <a:ext cx="85619" cy="678166"/>
            </a:xfrm>
            <a:custGeom>
              <a:avLst/>
              <a:gdLst/>
              <a:ahLst/>
              <a:cxnLst/>
              <a:rect l="l" t="t" r="r" b="b"/>
              <a:pathLst>
                <a:path w="782" h="6194" extrusionOk="0">
                  <a:moveTo>
                    <a:pt x="0" y="0"/>
                  </a:moveTo>
                  <a:lnTo>
                    <a:pt x="0" y="6193"/>
                  </a:lnTo>
                  <a:lnTo>
                    <a:pt x="781" y="6054"/>
                  </a:lnTo>
                  <a:lnTo>
                    <a:pt x="781" y="167"/>
                  </a:lnTo>
                  <a:lnTo>
                    <a:pt x="0" y="0"/>
                  </a:lnTo>
                  <a:close/>
                </a:path>
              </a:pathLst>
            </a:custGeom>
            <a:solidFill>
              <a:srgbClr val="E7E8E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6" name="Google Shape;1006;p30"/>
            <p:cNvSpPr/>
            <p:nvPr/>
          </p:nvSpPr>
          <p:spPr>
            <a:xfrm>
              <a:off x="1074291" y="3298577"/>
              <a:ext cx="84634" cy="679151"/>
            </a:xfrm>
            <a:custGeom>
              <a:avLst/>
              <a:gdLst/>
              <a:ahLst/>
              <a:cxnLst/>
              <a:rect l="l" t="t" r="r" b="b"/>
              <a:pathLst>
                <a:path w="773" h="6203" extrusionOk="0">
                  <a:moveTo>
                    <a:pt x="1" y="0"/>
                  </a:moveTo>
                  <a:lnTo>
                    <a:pt x="1" y="6203"/>
                  </a:lnTo>
                  <a:lnTo>
                    <a:pt x="772" y="6054"/>
                  </a:lnTo>
                  <a:lnTo>
                    <a:pt x="772" y="177"/>
                  </a:lnTo>
                  <a:lnTo>
                    <a:pt x="1" y="0"/>
                  </a:lnTo>
                  <a:close/>
                </a:path>
              </a:pathLst>
            </a:custGeom>
            <a:solidFill>
              <a:srgbClr val="E7E8E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7" name="Google Shape;1007;p30"/>
            <p:cNvSpPr/>
            <p:nvPr/>
          </p:nvSpPr>
          <p:spPr>
            <a:xfrm>
              <a:off x="-1054705" y="1626692"/>
              <a:ext cx="2805179" cy="1586474"/>
            </a:xfrm>
            <a:custGeom>
              <a:avLst/>
              <a:gdLst/>
              <a:ahLst/>
              <a:cxnLst/>
              <a:rect l="l" t="t" r="r" b="b"/>
              <a:pathLst>
                <a:path w="25621" h="14490" extrusionOk="0">
                  <a:moveTo>
                    <a:pt x="11895" y="1"/>
                  </a:moveTo>
                  <a:cubicBezTo>
                    <a:pt x="11727" y="1"/>
                    <a:pt x="159" y="1"/>
                    <a:pt x="1" y="10"/>
                  </a:cubicBezTo>
                  <a:lnTo>
                    <a:pt x="1" y="2354"/>
                  </a:lnTo>
                  <a:cubicBezTo>
                    <a:pt x="159" y="2354"/>
                    <a:pt x="11736" y="2344"/>
                    <a:pt x="11895" y="2344"/>
                  </a:cubicBezTo>
                  <a:cubicBezTo>
                    <a:pt x="17679" y="2354"/>
                    <a:pt x="22356" y="7040"/>
                    <a:pt x="22365" y="12815"/>
                  </a:cubicBezTo>
                  <a:cubicBezTo>
                    <a:pt x="22365" y="13038"/>
                    <a:pt x="22356" y="13252"/>
                    <a:pt x="22347" y="13475"/>
                  </a:cubicBezTo>
                  <a:cubicBezTo>
                    <a:pt x="22923" y="13689"/>
                    <a:pt x="23481" y="13940"/>
                    <a:pt x="24021" y="14229"/>
                  </a:cubicBezTo>
                  <a:lnTo>
                    <a:pt x="24607" y="14489"/>
                  </a:lnTo>
                  <a:cubicBezTo>
                    <a:pt x="25620" y="6808"/>
                    <a:pt x="19641" y="1"/>
                    <a:pt x="1190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8" name="Google Shape;1008;p30"/>
            <p:cNvSpPr/>
            <p:nvPr/>
          </p:nvSpPr>
          <p:spPr>
            <a:xfrm>
              <a:off x="-1054705" y="1362059"/>
              <a:ext cx="2970067" cy="1963111"/>
            </a:xfrm>
            <a:custGeom>
              <a:avLst/>
              <a:gdLst/>
              <a:ahLst/>
              <a:cxnLst/>
              <a:rect l="l" t="t" r="r" b="b"/>
              <a:pathLst>
                <a:path w="27127" h="17930" extrusionOk="0">
                  <a:moveTo>
                    <a:pt x="11895" y="0"/>
                  </a:moveTo>
                  <a:cubicBezTo>
                    <a:pt x="11736" y="0"/>
                    <a:pt x="159" y="0"/>
                    <a:pt x="1" y="9"/>
                  </a:cubicBezTo>
                  <a:lnTo>
                    <a:pt x="1" y="2483"/>
                  </a:lnTo>
                  <a:cubicBezTo>
                    <a:pt x="159" y="2483"/>
                    <a:pt x="11736" y="2474"/>
                    <a:pt x="11895" y="2474"/>
                  </a:cubicBezTo>
                  <a:cubicBezTo>
                    <a:pt x="11900" y="2474"/>
                    <a:pt x="11905" y="2474"/>
                    <a:pt x="11910" y="2474"/>
                  </a:cubicBezTo>
                  <a:cubicBezTo>
                    <a:pt x="19612" y="2474"/>
                    <a:pt x="25554" y="9249"/>
                    <a:pt x="24551" y="16888"/>
                  </a:cubicBezTo>
                  <a:cubicBezTo>
                    <a:pt x="25332" y="17232"/>
                    <a:pt x="26113" y="17576"/>
                    <a:pt x="26885" y="17929"/>
                  </a:cubicBezTo>
                  <a:cubicBezTo>
                    <a:pt x="27052" y="17046"/>
                    <a:pt x="27127" y="16144"/>
                    <a:pt x="27127" y="15232"/>
                  </a:cubicBezTo>
                  <a:cubicBezTo>
                    <a:pt x="27127" y="6835"/>
                    <a:pt x="20301" y="0"/>
                    <a:pt x="11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9" name="Google Shape;1009;p30"/>
            <p:cNvSpPr/>
            <p:nvPr/>
          </p:nvSpPr>
          <p:spPr>
            <a:xfrm>
              <a:off x="-1054705" y="1111550"/>
              <a:ext cx="3221560" cy="2321463"/>
            </a:xfrm>
            <a:custGeom>
              <a:avLst/>
              <a:gdLst/>
              <a:ahLst/>
              <a:cxnLst/>
              <a:rect l="l" t="t" r="r" b="b"/>
              <a:pathLst>
                <a:path w="29424" h="21203" extrusionOk="0">
                  <a:moveTo>
                    <a:pt x="1" y="0"/>
                  </a:moveTo>
                  <a:lnTo>
                    <a:pt x="1" y="2353"/>
                  </a:lnTo>
                  <a:cubicBezTo>
                    <a:pt x="159" y="2353"/>
                    <a:pt x="11736" y="2344"/>
                    <a:pt x="11895" y="2344"/>
                  </a:cubicBezTo>
                  <a:cubicBezTo>
                    <a:pt x="20264" y="2344"/>
                    <a:pt x="27071" y="9151"/>
                    <a:pt x="27071" y="17520"/>
                  </a:cubicBezTo>
                  <a:cubicBezTo>
                    <a:pt x="27080" y="18413"/>
                    <a:pt x="26997" y="19315"/>
                    <a:pt x="26838" y="20198"/>
                  </a:cubicBezTo>
                  <a:lnTo>
                    <a:pt x="27145" y="20329"/>
                  </a:lnTo>
                  <a:cubicBezTo>
                    <a:pt x="27778" y="20617"/>
                    <a:pt x="28401" y="20905"/>
                    <a:pt x="29033" y="21203"/>
                  </a:cubicBezTo>
                  <a:cubicBezTo>
                    <a:pt x="29293" y="19994"/>
                    <a:pt x="29424" y="18757"/>
                    <a:pt x="29424" y="17520"/>
                  </a:cubicBezTo>
                  <a:cubicBezTo>
                    <a:pt x="29424" y="7858"/>
                    <a:pt x="21556" y="0"/>
                    <a:pt x="1189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0" name="Google Shape;1010;p30"/>
            <p:cNvSpPr/>
            <p:nvPr/>
          </p:nvSpPr>
          <p:spPr>
            <a:xfrm>
              <a:off x="-1054705" y="851953"/>
              <a:ext cx="3481155" cy="2696130"/>
            </a:xfrm>
            <a:custGeom>
              <a:avLst/>
              <a:gdLst/>
              <a:ahLst/>
              <a:cxnLst/>
              <a:rect l="l" t="t" r="r" b="b"/>
              <a:pathLst>
                <a:path w="31795" h="24625" extrusionOk="0">
                  <a:moveTo>
                    <a:pt x="1" y="0"/>
                  </a:moveTo>
                  <a:lnTo>
                    <a:pt x="1" y="2483"/>
                  </a:lnTo>
                  <a:lnTo>
                    <a:pt x="11895" y="2483"/>
                  </a:lnTo>
                  <a:cubicBezTo>
                    <a:pt x="21501" y="2483"/>
                    <a:pt x="29312" y="10294"/>
                    <a:pt x="29312" y="19891"/>
                  </a:cubicBezTo>
                  <a:cubicBezTo>
                    <a:pt x="29312" y="21109"/>
                    <a:pt x="29182" y="22328"/>
                    <a:pt x="28921" y="23527"/>
                  </a:cubicBezTo>
                  <a:cubicBezTo>
                    <a:pt x="29693" y="23890"/>
                    <a:pt x="30456" y="24253"/>
                    <a:pt x="31218" y="24625"/>
                  </a:cubicBezTo>
                  <a:cubicBezTo>
                    <a:pt x="31600" y="23072"/>
                    <a:pt x="31795" y="21491"/>
                    <a:pt x="31795" y="19891"/>
                  </a:cubicBezTo>
                  <a:cubicBezTo>
                    <a:pt x="31795" y="8918"/>
                    <a:pt x="22868" y="0"/>
                    <a:pt x="1189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1" name="Google Shape;1011;p30"/>
            <p:cNvSpPr/>
            <p:nvPr/>
          </p:nvSpPr>
          <p:spPr>
            <a:xfrm>
              <a:off x="-1054705" y="606481"/>
              <a:ext cx="3727611" cy="3052621"/>
            </a:xfrm>
            <a:custGeom>
              <a:avLst/>
              <a:gdLst/>
              <a:ahLst/>
              <a:cxnLst/>
              <a:rect l="l" t="t" r="r" b="b"/>
              <a:pathLst>
                <a:path w="34046" h="27881" extrusionOk="0">
                  <a:moveTo>
                    <a:pt x="11939" y="1"/>
                  </a:moveTo>
                  <a:cubicBezTo>
                    <a:pt x="11927" y="1"/>
                    <a:pt x="11915" y="1"/>
                    <a:pt x="11904" y="1"/>
                  </a:cubicBezTo>
                  <a:lnTo>
                    <a:pt x="1" y="1"/>
                  </a:lnTo>
                  <a:lnTo>
                    <a:pt x="1" y="2456"/>
                  </a:lnTo>
                  <a:lnTo>
                    <a:pt x="11904" y="2456"/>
                  </a:lnTo>
                  <a:cubicBezTo>
                    <a:pt x="22756" y="2456"/>
                    <a:pt x="31581" y="11290"/>
                    <a:pt x="31581" y="22133"/>
                  </a:cubicBezTo>
                  <a:cubicBezTo>
                    <a:pt x="31581" y="23696"/>
                    <a:pt x="31395" y="25248"/>
                    <a:pt x="31023" y="26774"/>
                  </a:cubicBezTo>
                  <a:cubicBezTo>
                    <a:pt x="31776" y="27136"/>
                    <a:pt x="32530" y="27508"/>
                    <a:pt x="33283" y="27880"/>
                  </a:cubicBezTo>
                  <a:cubicBezTo>
                    <a:pt x="33776" y="26002"/>
                    <a:pt x="34036" y="24077"/>
                    <a:pt x="34036" y="22133"/>
                  </a:cubicBezTo>
                  <a:cubicBezTo>
                    <a:pt x="34045" y="16265"/>
                    <a:pt x="31711" y="10630"/>
                    <a:pt x="27554" y="6483"/>
                  </a:cubicBezTo>
                  <a:cubicBezTo>
                    <a:pt x="23415" y="2334"/>
                    <a:pt x="17794" y="1"/>
                    <a:pt x="119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2" name="Google Shape;1012;p30"/>
            <p:cNvSpPr/>
            <p:nvPr/>
          </p:nvSpPr>
          <p:spPr>
            <a:xfrm>
              <a:off x="-1055690" y="371300"/>
              <a:ext cx="4124613" cy="3394660"/>
            </a:xfrm>
            <a:custGeom>
              <a:avLst/>
              <a:gdLst/>
              <a:ahLst/>
              <a:cxnLst/>
              <a:rect l="l" t="t" r="r" b="b"/>
              <a:pathLst>
                <a:path w="37672" h="31005" extrusionOk="0">
                  <a:moveTo>
                    <a:pt x="11973" y="1"/>
                  </a:moveTo>
                  <a:cubicBezTo>
                    <a:pt x="11950" y="1"/>
                    <a:pt x="11927" y="1"/>
                    <a:pt x="11904" y="1"/>
                  </a:cubicBezTo>
                  <a:lnTo>
                    <a:pt x="0" y="1"/>
                  </a:lnTo>
                  <a:lnTo>
                    <a:pt x="0" y="2344"/>
                  </a:lnTo>
                  <a:lnTo>
                    <a:pt x="11904" y="2344"/>
                  </a:lnTo>
                  <a:cubicBezTo>
                    <a:pt x="23993" y="2344"/>
                    <a:pt x="33831" y="12183"/>
                    <a:pt x="33831" y="24272"/>
                  </a:cubicBezTo>
                  <a:cubicBezTo>
                    <a:pt x="33831" y="26188"/>
                    <a:pt x="33589" y="28085"/>
                    <a:pt x="33097" y="29935"/>
                  </a:cubicBezTo>
                  <a:cubicBezTo>
                    <a:pt x="33813" y="30289"/>
                    <a:pt x="34529" y="30642"/>
                    <a:pt x="35235" y="31005"/>
                  </a:cubicBezTo>
                  <a:cubicBezTo>
                    <a:pt x="37672" y="22514"/>
                    <a:pt x="35310" y="13364"/>
                    <a:pt x="29070" y="7115"/>
                  </a:cubicBezTo>
                  <a:cubicBezTo>
                    <a:pt x="24539" y="2565"/>
                    <a:pt x="18392" y="1"/>
                    <a:pt x="1197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3" name="Google Shape;1013;p30"/>
            <p:cNvSpPr/>
            <p:nvPr/>
          </p:nvSpPr>
          <p:spPr>
            <a:xfrm>
              <a:off x="1656658" y="3247665"/>
              <a:ext cx="278098" cy="130400"/>
            </a:xfrm>
            <a:custGeom>
              <a:avLst/>
              <a:gdLst/>
              <a:ahLst/>
              <a:cxnLst/>
              <a:rect l="l" t="t" r="r" b="b"/>
              <a:pathLst>
                <a:path w="2540" h="1191" extrusionOk="0">
                  <a:moveTo>
                    <a:pt x="1" y="0"/>
                  </a:moveTo>
                  <a:lnTo>
                    <a:pt x="1" y="372"/>
                  </a:lnTo>
                  <a:cubicBezTo>
                    <a:pt x="1" y="930"/>
                    <a:pt x="661" y="1191"/>
                    <a:pt x="1256" y="1191"/>
                  </a:cubicBezTo>
                  <a:cubicBezTo>
                    <a:pt x="1851" y="1191"/>
                    <a:pt x="2539" y="940"/>
                    <a:pt x="2539" y="372"/>
                  </a:cubicBezTo>
                  <a:lnTo>
                    <a:pt x="2539" y="10"/>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4" name="Google Shape;1014;p30"/>
            <p:cNvSpPr/>
            <p:nvPr/>
          </p:nvSpPr>
          <p:spPr>
            <a:xfrm>
              <a:off x="1655673" y="3162155"/>
              <a:ext cx="278098" cy="176165"/>
            </a:xfrm>
            <a:custGeom>
              <a:avLst/>
              <a:gdLst/>
              <a:ahLst/>
              <a:cxnLst/>
              <a:rect l="l" t="t" r="r" b="b"/>
              <a:pathLst>
                <a:path w="2540" h="1609" extrusionOk="0">
                  <a:moveTo>
                    <a:pt x="1256" y="0"/>
                  </a:moveTo>
                  <a:cubicBezTo>
                    <a:pt x="707" y="0"/>
                    <a:pt x="0" y="233"/>
                    <a:pt x="0" y="791"/>
                  </a:cubicBezTo>
                  <a:cubicBezTo>
                    <a:pt x="0" y="1349"/>
                    <a:pt x="670" y="1609"/>
                    <a:pt x="1265" y="1609"/>
                  </a:cubicBezTo>
                  <a:cubicBezTo>
                    <a:pt x="1851" y="1609"/>
                    <a:pt x="2539" y="1349"/>
                    <a:pt x="2539" y="791"/>
                  </a:cubicBezTo>
                  <a:cubicBezTo>
                    <a:pt x="2539" y="233"/>
                    <a:pt x="1832"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5" name="Google Shape;1015;p30"/>
            <p:cNvSpPr/>
            <p:nvPr/>
          </p:nvSpPr>
          <p:spPr>
            <a:xfrm>
              <a:off x="1670891" y="3169271"/>
              <a:ext cx="246566" cy="154815"/>
            </a:xfrm>
            <a:custGeom>
              <a:avLst/>
              <a:gdLst/>
              <a:ahLst/>
              <a:cxnLst/>
              <a:rect l="l" t="t" r="r" b="b"/>
              <a:pathLst>
                <a:path w="2252" h="1414" extrusionOk="0">
                  <a:moveTo>
                    <a:pt x="1117" y="0"/>
                  </a:moveTo>
                  <a:cubicBezTo>
                    <a:pt x="624" y="0"/>
                    <a:pt x="1" y="205"/>
                    <a:pt x="1" y="698"/>
                  </a:cubicBezTo>
                  <a:cubicBezTo>
                    <a:pt x="1" y="1181"/>
                    <a:pt x="596" y="1414"/>
                    <a:pt x="1126" y="1414"/>
                  </a:cubicBezTo>
                  <a:cubicBezTo>
                    <a:pt x="1647" y="1414"/>
                    <a:pt x="2251" y="1191"/>
                    <a:pt x="2251" y="698"/>
                  </a:cubicBezTo>
                  <a:cubicBezTo>
                    <a:pt x="2251" y="205"/>
                    <a:pt x="1628" y="0"/>
                    <a:pt x="111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6" name="Google Shape;1016;p30"/>
            <p:cNvSpPr/>
            <p:nvPr/>
          </p:nvSpPr>
          <p:spPr>
            <a:xfrm>
              <a:off x="1670891" y="3169271"/>
              <a:ext cx="246566" cy="85619"/>
            </a:xfrm>
            <a:custGeom>
              <a:avLst/>
              <a:gdLst/>
              <a:ahLst/>
              <a:cxnLst/>
              <a:rect l="l" t="t" r="r" b="b"/>
              <a:pathLst>
                <a:path w="2252" h="782" extrusionOk="0">
                  <a:moveTo>
                    <a:pt x="1117" y="0"/>
                  </a:moveTo>
                  <a:cubicBezTo>
                    <a:pt x="605" y="0"/>
                    <a:pt x="1" y="205"/>
                    <a:pt x="1" y="698"/>
                  </a:cubicBezTo>
                  <a:cubicBezTo>
                    <a:pt x="1" y="726"/>
                    <a:pt x="1" y="744"/>
                    <a:pt x="1" y="772"/>
                  </a:cubicBezTo>
                  <a:cubicBezTo>
                    <a:pt x="66" y="326"/>
                    <a:pt x="652" y="149"/>
                    <a:pt x="1117" y="149"/>
                  </a:cubicBezTo>
                  <a:cubicBezTo>
                    <a:pt x="1600" y="149"/>
                    <a:pt x="2196" y="335"/>
                    <a:pt x="2251" y="781"/>
                  </a:cubicBezTo>
                  <a:lnTo>
                    <a:pt x="2251" y="707"/>
                  </a:lnTo>
                  <a:cubicBezTo>
                    <a:pt x="2251" y="214"/>
                    <a:pt x="1619" y="0"/>
                    <a:pt x="1117"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7" name="Google Shape;1017;p30"/>
            <p:cNvSpPr/>
            <p:nvPr/>
          </p:nvSpPr>
          <p:spPr>
            <a:xfrm>
              <a:off x="1708555" y="3203870"/>
              <a:ext cx="173209" cy="107188"/>
            </a:xfrm>
            <a:custGeom>
              <a:avLst/>
              <a:gdLst/>
              <a:ahLst/>
              <a:cxnLst/>
              <a:rect l="l" t="t" r="r" b="b"/>
              <a:pathLst>
                <a:path w="1582" h="979" extrusionOk="0">
                  <a:moveTo>
                    <a:pt x="1349" y="623"/>
                  </a:moveTo>
                  <a:lnTo>
                    <a:pt x="1349" y="623"/>
                  </a:lnTo>
                  <a:cubicBezTo>
                    <a:pt x="1377" y="633"/>
                    <a:pt x="1405" y="633"/>
                    <a:pt x="1433" y="633"/>
                  </a:cubicBezTo>
                  <a:lnTo>
                    <a:pt x="1414" y="651"/>
                  </a:lnTo>
                  <a:cubicBezTo>
                    <a:pt x="1396" y="642"/>
                    <a:pt x="1368" y="633"/>
                    <a:pt x="1349" y="623"/>
                  </a:cubicBezTo>
                  <a:close/>
                  <a:moveTo>
                    <a:pt x="949" y="689"/>
                  </a:moveTo>
                  <a:lnTo>
                    <a:pt x="959" y="698"/>
                  </a:lnTo>
                  <a:lnTo>
                    <a:pt x="949" y="707"/>
                  </a:lnTo>
                  <a:cubicBezTo>
                    <a:pt x="949" y="698"/>
                    <a:pt x="949" y="698"/>
                    <a:pt x="949" y="689"/>
                  </a:cubicBezTo>
                  <a:close/>
                  <a:moveTo>
                    <a:pt x="835" y="0"/>
                  </a:moveTo>
                  <a:cubicBezTo>
                    <a:pt x="789" y="0"/>
                    <a:pt x="742" y="13"/>
                    <a:pt x="698" y="38"/>
                  </a:cubicBezTo>
                  <a:lnTo>
                    <a:pt x="633" y="47"/>
                  </a:lnTo>
                  <a:lnTo>
                    <a:pt x="633" y="149"/>
                  </a:lnTo>
                  <a:cubicBezTo>
                    <a:pt x="633" y="196"/>
                    <a:pt x="643" y="251"/>
                    <a:pt x="661" y="298"/>
                  </a:cubicBezTo>
                  <a:cubicBezTo>
                    <a:pt x="587" y="224"/>
                    <a:pt x="494" y="168"/>
                    <a:pt x="392" y="149"/>
                  </a:cubicBezTo>
                  <a:cubicBezTo>
                    <a:pt x="368" y="143"/>
                    <a:pt x="344" y="140"/>
                    <a:pt x="320" y="140"/>
                  </a:cubicBezTo>
                  <a:cubicBezTo>
                    <a:pt x="276" y="140"/>
                    <a:pt x="232" y="150"/>
                    <a:pt x="196" y="168"/>
                  </a:cubicBezTo>
                  <a:lnTo>
                    <a:pt x="140" y="121"/>
                  </a:lnTo>
                  <a:lnTo>
                    <a:pt x="140" y="251"/>
                  </a:lnTo>
                  <a:cubicBezTo>
                    <a:pt x="140" y="296"/>
                    <a:pt x="183" y="341"/>
                    <a:pt x="244" y="361"/>
                  </a:cubicBezTo>
                  <a:lnTo>
                    <a:pt x="244" y="361"/>
                  </a:lnTo>
                  <a:cubicBezTo>
                    <a:pt x="227" y="356"/>
                    <a:pt x="207" y="353"/>
                    <a:pt x="187" y="353"/>
                  </a:cubicBezTo>
                  <a:cubicBezTo>
                    <a:pt x="146" y="353"/>
                    <a:pt x="102" y="364"/>
                    <a:pt x="66" y="382"/>
                  </a:cubicBezTo>
                  <a:lnTo>
                    <a:pt x="1" y="344"/>
                  </a:lnTo>
                  <a:lnTo>
                    <a:pt x="1" y="465"/>
                  </a:lnTo>
                  <a:cubicBezTo>
                    <a:pt x="1" y="512"/>
                    <a:pt x="47" y="558"/>
                    <a:pt x="122" y="577"/>
                  </a:cubicBezTo>
                  <a:cubicBezTo>
                    <a:pt x="182" y="586"/>
                    <a:pt x="243" y="591"/>
                    <a:pt x="303" y="591"/>
                  </a:cubicBezTo>
                  <a:cubicBezTo>
                    <a:pt x="364" y="591"/>
                    <a:pt x="424" y="586"/>
                    <a:pt x="485" y="577"/>
                  </a:cubicBezTo>
                  <a:lnTo>
                    <a:pt x="485" y="577"/>
                  </a:lnTo>
                  <a:cubicBezTo>
                    <a:pt x="410" y="596"/>
                    <a:pt x="345" y="633"/>
                    <a:pt x="289" y="679"/>
                  </a:cubicBezTo>
                  <a:lnTo>
                    <a:pt x="224" y="651"/>
                  </a:lnTo>
                  <a:lnTo>
                    <a:pt x="224" y="772"/>
                  </a:lnTo>
                  <a:cubicBezTo>
                    <a:pt x="224" y="819"/>
                    <a:pt x="271" y="865"/>
                    <a:pt x="345" y="884"/>
                  </a:cubicBezTo>
                  <a:cubicBezTo>
                    <a:pt x="369" y="892"/>
                    <a:pt x="395" y="896"/>
                    <a:pt x="420" y="896"/>
                  </a:cubicBezTo>
                  <a:cubicBezTo>
                    <a:pt x="481" y="896"/>
                    <a:pt x="541" y="871"/>
                    <a:pt x="587" y="819"/>
                  </a:cubicBezTo>
                  <a:lnTo>
                    <a:pt x="587" y="819"/>
                  </a:lnTo>
                  <a:cubicBezTo>
                    <a:pt x="550" y="884"/>
                    <a:pt x="596" y="949"/>
                    <a:pt x="689" y="968"/>
                  </a:cubicBezTo>
                  <a:cubicBezTo>
                    <a:pt x="711" y="975"/>
                    <a:pt x="733" y="978"/>
                    <a:pt x="756" y="978"/>
                  </a:cubicBezTo>
                  <a:cubicBezTo>
                    <a:pt x="820" y="978"/>
                    <a:pt x="883" y="951"/>
                    <a:pt x="931" y="902"/>
                  </a:cubicBezTo>
                  <a:cubicBezTo>
                    <a:pt x="949" y="884"/>
                    <a:pt x="959" y="856"/>
                    <a:pt x="959" y="819"/>
                  </a:cubicBezTo>
                  <a:lnTo>
                    <a:pt x="959" y="707"/>
                  </a:lnTo>
                  <a:cubicBezTo>
                    <a:pt x="1024" y="763"/>
                    <a:pt x="1108" y="809"/>
                    <a:pt x="1201" y="828"/>
                  </a:cubicBezTo>
                  <a:cubicBezTo>
                    <a:pt x="1222" y="835"/>
                    <a:pt x="1245" y="839"/>
                    <a:pt x="1267" y="839"/>
                  </a:cubicBezTo>
                  <a:cubicBezTo>
                    <a:pt x="1331" y="839"/>
                    <a:pt x="1394" y="811"/>
                    <a:pt x="1442" y="763"/>
                  </a:cubicBezTo>
                  <a:cubicBezTo>
                    <a:pt x="1452" y="754"/>
                    <a:pt x="1452" y="735"/>
                    <a:pt x="1452" y="726"/>
                  </a:cubicBezTo>
                  <a:lnTo>
                    <a:pt x="1452" y="623"/>
                  </a:lnTo>
                  <a:cubicBezTo>
                    <a:pt x="1498" y="614"/>
                    <a:pt x="1545" y="596"/>
                    <a:pt x="1573" y="558"/>
                  </a:cubicBezTo>
                  <a:cubicBezTo>
                    <a:pt x="1573" y="549"/>
                    <a:pt x="1582" y="530"/>
                    <a:pt x="1582" y="521"/>
                  </a:cubicBezTo>
                  <a:lnTo>
                    <a:pt x="1582" y="391"/>
                  </a:lnTo>
                  <a:lnTo>
                    <a:pt x="1545" y="437"/>
                  </a:lnTo>
                  <a:cubicBezTo>
                    <a:pt x="1526" y="428"/>
                    <a:pt x="1498" y="419"/>
                    <a:pt x="1480" y="410"/>
                  </a:cubicBezTo>
                  <a:cubicBezTo>
                    <a:pt x="1419" y="400"/>
                    <a:pt x="1359" y="396"/>
                    <a:pt x="1298" y="396"/>
                  </a:cubicBezTo>
                  <a:cubicBezTo>
                    <a:pt x="1238" y="396"/>
                    <a:pt x="1177" y="400"/>
                    <a:pt x="1117" y="410"/>
                  </a:cubicBezTo>
                  <a:cubicBezTo>
                    <a:pt x="1210" y="382"/>
                    <a:pt x="1294" y="326"/>
                    <a:pt x="1359" y="242"/>
                  </a:cubicBezTo>
                  <a:cubicBezTo>
                    <a:pt x="1368" y="233"/>
                    <a:pt x="1368" y="214"/>
                    <a:pt x="1368" y="196"/>
                  </a:cubicBezTo>
                  <a:lnTo>
                    <a:pt x="1368" y="75"/>
                  </a:lnTo>
                  <a:lnTo>
                    <a:pt x="1331" y="121"/>
                  </a:lnTo>
                  <a:cubicBezTo>
                    <a:pt x="1303" y="103"/>
                    <a:pt x="1284" y="93"/>
                    <a:pt x="1256" y="84"/>
                  </a:cubicBezTo>
                  <a:cubicBezTo>
                    <a:pt x="1234" y="80"/>
                    <a:pt x="1212" y="77"/>
                    <a:pt x="1191" y="77"/>
                  </a:cubicBezTo>
                  <a:cubicBezTo>
                    <a:pt x="1122" y="77"/>
                    <a:pt x="1057" y="102"/>
                    <a:pt x="1015" y="158"/>
                  </a:cubicBezTo>
                  <a:cubicBezTo>
                    <a:pt x="1052" y="93"/>
                    <a:pt x="1005" y="28"/>
                    <a:pt x="903" y="10"/>
                  </a:cubicBezTo>
                  <a:cubicBezTo>
                    <a:pt x="881" y="4"/>
                    <a:pt x="859" y="0"/>
                    <a:pt x="835"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8" name="Google Shape;1018;p30"/>
            <p:cNvSpPr/>
            <p:nvPr/>
          </p:nvSpPr>
          <p:spPr>
            <a:xfrm>
              <a:off x="1706585" y="3189636"/>
              <a:ext cx="179341" cy="109159"/>
            </a:xfrm>
            <a:custGeom>
              <a:avLst/>
              <a:gdLst/>
              <a:ahLst/>
              <a:cxnLst/>
              <a:rect l="l" t="t" r="r" b="b"/>
              <a:pathLst>
                <a:path w="1638" h="997" extrusionOk="0">
                  <a:moveTo>
                    <a:pt x="840" y="0"/>
                  </a:moveTo>
                  <a:cubicBezTo>
                    <a:pt x="696" y="0"/>
                    <a:pt x="585" y="173"/>
                    <a:pt x="679" y="307"/>
                  </a:cubicBezTo>
                  <a:cubicBezTo>
                    <a:pt x="614" y="233"/>
                    <a:pt x="512" y="177"/>
                    <a:pt x="410" y="158"/>
                  </a:cubicBezTo>
                  <a:cubicBezTo>
                    <a:pt x="388" y="151"/>
                    <a:pt x="365" y="148"/>
                    <a:pt x="343" y="148"/>
                  </a:cubicBezTo>
                  <a:cubicBezTo>
                    <a:pt x="280" y="148"/>
                    <a:pt x="218" y="175"/>
                    <a:pt x="177" y="223"/>
                  </a:cubicBezTo>
                  <a:cubicBezTo>
                    <a:pt x="141" y="278"/>
                    <a:pt x="184" y="341"/>
                    <a:pt x="272" y="370"/>
                  </a:cubicBezTo>
                  <a:lnTo>
                    <a:pt x="272" y="370"/>
                  </a:lnTo>
                  <a:cubicBezTo>
                    <a:pt x="253" y="364"/>
                    <a:pt x="233" y="361"/>
                    <a:pt x="212" y="361"/>
                  </a:cubicBezTo>
                  <a:cubicBezTo>
                    <a:pt x="149" y="361"/>
                    <a:pt x="86" y="389"/>
                    <a:pt x="38" y="437"/>
                  </a:cubicBezTo>
                  <a:cubicBezTo>
                    <a:pt x="0" y="493"/>
                    <a:pt x="47" y="558"/>
                    <a:pt x="149" y="586"/>
                  </a:cubicBezTo>
                  <a:cubicBezTo>
                    <a:pt x="205" y="595"/>
                    <a:pt x="265" y="600"/>
                    <a:pt x="327" y="600"/>
                  </a:cubicBezTo>
                  <a:cubicBezTo>
                    <a:pt x="389" y="600"/>
                    <a:pt x="451" y="595"/>
                    <a:pt x="512" y="586"/>
                  </a:cubicBezTo>
                  <a:lnTo>
                    <a:pt x="512" y="586"/>
                  </a:lnTo>
                  <a:cubicBezTo>
                    <a:pt x="410" y="614"/>
                    <a:pt x="326" y="670"/>
                    <a:pt x="270" y="753"/>
                  </a:cubicBezTo>
                  <a:cubicBezTo>
                    <a:pt x="233" y="809"/>
                    <a:pt x="279" y="874"/>
                    <a:pt x="372" y="902"/>
                  </a:cubicBezTo>
                  <a:cubicBezTo>
                    <a:pt x="394" y="910"/>
                    <a:pt x="417" y="913"/>
                    <a:pt x="439" y="913"/>
                  </a:cubicBezTo>
                  <a:cubicBezTo>
                    <a:pt x="503" y="913"/>
                    <a:pt x="566" y="885"/>
                    <a:pt x="614" y="837"/>
                  </a:cubicBezTo>
                  <a:lnTo>
                    <a:pt x="614" y="837"/>
                  </a:lnTo>
                  <a:cubicBezTo>
                    <a:pt x="577" y="893"/>
                    <a:pt x="623" y="958"/>
                    <a:pt x="716" y="986"/>
                  </a:cubicBezTo>
                  <a:cubicBezTo>
                    <a:pt x="738" y="993"/>
                    <a:pt x="761" y="997"/>
                    <a:pt x="783" y="997"/>
                  </a:cubicBezTo>
                  <a:cubicBezTo>
                    <a:pt x="847" y="997"/>
                    <a:pt x="910" y="969"/>
                    <a:pt x="958" y="921"/>
                  </a:cubicBezTo>
                  <a:cubicBezTo>
                    <a:pt x="995" y="846"/>
                    <a:pt x="995" y="763"/>
                    <a:pt x="958" y="698"/>
                  </a:cubicBezTo>
                  <a:lnTo>
                    <a:pt x="958" y="698"/>
                  </a:lnTo>
                  <a:cubicBezTo>
                    <a:pt x="1033" y="772"/>
                    <a:pt x="1126" y="819"/>
                    <a:pt x="1228" y="846"/>
                  </a:cubicBezTo>
                  <a:cubicBezTo>
                    <a:pt x="1250" y="854"/>
                    <a:pt x="1272" y="857"/>
                    <a:pt x="1295" y="857"/>
                  </a:cubicBezTo>
                  <a:cubicBezTo>
                    <a:pt x="1358" y="857"/>
                    <a:pt x="1419" y="829"/>
                    <a:pt x="1460" y="781"/>
                  </a:cubicBezTo>
                  <a:cubicBezTo>
                    <a:pt x="1494" y="723"/>
                    <a:pt x="1460" y="664"/>
                    <a:pt x="1385" y="640"/>
                  </a:cubicBezTo>
                  <a:lnTo>
                    <a:pt x="1385" y="640"/>
                  </a:lnTo>
                  <a:cubicBezTo>
                    <a:pt x="1398" y="642"/>
                    <a:pt x="1411" y="643"/>
                    <a:pt x="1425" y="643"/>
                  </a:cubicBezTo>
                  <a:cubicBezTo>
                    <a:pt x="1488" y="643"/>
                    <a:pt x="1552" y="616"/>
                    <a:pt x="1600" y="567"/>
                  </a:cubicBezTo>
                  <a:cubicBezTo>
                    <a:pt x="1637" y="502"/>
                    <a:pt x="1591" y="437"/>
                    <a:pt x="1498" y="419"/>
                  </a:cubicBezTo>
                  <a:cubicBezTo>
                    <a:pt x="1437" y="405"/>
                    <a:pt x="1377" y="398"/>
                    <a:pt x="1316" y="398"/>
                  </a:cubicBezTo>
                  <a:cubicBezTo>
                    <a:pt x="1256" y="398"/>
                    <a:pt x="1195" y="405"/>
                    <a:pt x="1135" y="419"/>
                  </a:cubicBezTo>
                  <a:cubicBezTo>
                    <a:pt x="1228" y="391"/>
                    <a:pt x="1312" y="326"/>
                    <a:pt x="1377" y="251"/>
                  </a:cubicBezTo>
                  <a:cubicBezTo>
                    <a:pt x="1414" y="186"/>
                    <a:pt x="1367" y="121"/>
                    <a:pt x="1274" y="103"/>
                  </a:cubicBezTo>
                  <a:cubicBezTo>
                    <a:pt x="1250" y="95"/>
                    <a:pt x="1226" y="92"/>
                    <a:pt x="1202" y="92"/>
                  </a:cubicBezTo>
                  <a:cubicBezTo>
                    <a:pt x="1135" y="92"/>
                    <a:pt x="1074" y="120"/>
                    <a:pt x="1033" y="168"/>
                  </a:cubicBezTo>
                  <a:cubicBezTo>
                    <a:pt x="1070" y="103"/>
                    <a:pt x="1023" y="37"/>
                    <a:pt x="921" y="19"/>
                  </a:cubicBezTo>
                  <a:cubicBezTo>
                    <a:pt x="894" y="6"/>
                    <a:pt x="866" y="0"/>
                    <a:pt x="84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9" name="Google Shape;1019;p30"/>
            <p:cNvSpPr/>
            <p:nvPr/>
          </p:nvSpPr>
          <p:spPr>
            <a:xfrm>
              <a:off x="1307501" y="3115294"/>
              <a:ext cx="277989" cy="129414"/>
            </a:xfrm>
            <a:custGeom>
              <a:avLst/>
              <a:gdLst/>
              <a:ahLst/>
              <a:cxnLst/>
              <a:rect l="l" t="t" r="r" b="b"/>
              <a:pathLst>
                <a:path w="2539" h="1182" extrusionOk="0">
                  <a:moveTo>
                    <a:pt x="0" y="0"/>
                  </a:moveTo>
                  <a:lnTo>
                    <a:pt x="0" y="372"/>
                  </a:lnTo>
                  <a:cubicBezTo>
                    <a:pt x="0" y="930"/>
                    <a:pt x="660" y="1181"/>
                    <a:pt x="1255"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0" name="Google Shape;1020;p30"/>
            <p:cNvSpPr/>
            <p:nvPr/>
          </p:nvSpPr>
          <p:spPr>
            <a:xfrm>
              <a:off x="1307501" y="3028688"/>
              <a:ext cx="277989" cy="176275"/>
            </a:xfrm>
            <a:custGeom>
              <a:avLst/>
              <a:gdLst/>
              <a:ahLst/>
              <a:cxnLst/>
              <a:rect l="l" t="t" r="r" b="b"/>
              <a:pathLst>
                <a:path w="2539" h="1610" extrusionOk="0">
                  <a:moveTo>
                    <a:pt x="1255" y="1"/>
                  </a:moveTo>
                  <a:cubicBezTo>
                    <a:pt x="697" y="1"/>
                    <a:pt x="0" y="233"/>
                    <a:pt x="0" y="801"/>
                  </a:cubicBezTo>
                  <a:cubicBezTo>
                    <a:pt x="0" y="1359"/>
                    <a:pt x="660" y="1610"/>
                    <a:pt x="1255" y="1610"/>
                  </a:cubicBezTo>
                  <a:cubicBezTo>
                    <a:pt x="1851" y="1610"/>
                    <a:pt x="2539" y="1359"/>
                    <a:pt x="2539" y="801"/>
                  </a:cubicBezTo>
                  <a:cubicBezTo>
                    <a:pt x="2539" y="233"/>
                    <a:pt x="1823" y="1"/>
                    <a:pt x="125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1" name="Google Shape;1021;p30"/>
            <p:cNvSpPr/>
            <p:nvPr/>
          </p:nvSpPr>
          <p:spPr>
            <a:xfrm>
              <a:off x="1322719" y="3035915"/>
              <a:ext cx="246456" cy="155801"/>
            </a:xfrm>
            <a:custGeom>
              <a:avLst/>
              <a:gdLst/>
              <a:ahLst/>
              <a:cxnLst/>
              <a:rect l="l" t="t" r="r" b="b"/>
              <a:pathLst>
                <a:path w="2251" h="1423" extrusionOk="0">
                  <a:moveTo>
                    <a:pt x="1116" y="0"/>
                  </a:moveTo>
                  <a:cubicBezTo>
                    <a:pt x="624" y="0"/>
                    <a:pt x="1" y="205"/>
                    <a:pt x="1" y="697"/>
                  </a:cubicBezTo>
                  <a:cubicBezTo>
                    <a:pt x="1" y="1190"/>
                    <a:pt x="586" y="1423"/>
                    <a:pt x="1116" y="1423"/>
                  </a:cubicBezTo>
                  <a:cubicBezTo>
                    <a:pt x="1647" y="1423"/>
                    <a:pt x="2251" y="1200"/>
                    <a:pt x="2251" y="707"/>
                  </a:cubicBezTo>
                  <a:cubicBezTo>
                    <a:pt x="2251" y="205"/>
                    <a:pt x="1619" y="0"/>
                    <a:pt x="11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2" name="Google Shape;1022;p30"/>
            <p:cNvSpPr/>
            <p:nvPr/>
          </p:nvSpPr>
          <p:spPr>
            <a:xfrm>
              <a:off x="1321734" y="3035915"/>
              <a:ext cx="246456" cy="85619"/>
            </a:xfrm>
            <a:custGeom>
              <a:avLst/>
              <a:gdLst/>
              <a:ahLst/>
              <a:cxnLst/>
              <a:rect l="l" t="t" r="r" b="b"/>
              <a:pathLst>
                <a:path w="2251" h="782" extrusionOk="0">
                  <a:moveTo>
                    <a:pt x="1116" y="0"/>
                  </a:moveTo>
                  <a:cubicBezTo>
                    <a:pt x="623" y="0"/>
                    <a:pt x="0" y="205"/>
                    <a:pt x="0" y="697"/>
                  </a:cubicBezTo>
                  <a:cubicBezTo>
                    <a:pt x="0" y="725"/>
                    <a:pt x="0" y="744"/>
                    <a:pt x="0" y="772"/>
                  </a:cubicBezTo>
                  <a:cubicBezTo>
                    <a:pt x="65" y="335"/>
                    <a:pt x="651" y="149"/>
                    <a:pt x="1125" y="149"/>
                  </a:cubicBezTo>
                  <a:cubicBezTo>
                    <a:pt x="1609" y="149"/>
                    <a:pt x="2195" y="335"/>
                    <a:pt x="2251" y="781"/>
                  </a:cubicBezTo>
                  <a:lnTo>
                    <a:pt x="2251" y="707"/>
                  </a:ln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3" name="Google Shape;1023;p30"/>
            <p:cNvSpPr/>
            <p:nvPr/>
          </p:nvSpPr>
          <p:spPr>
            <a:xfrm>
              <a:off x="1360383" y="3070513"/>
              <a:ext cx="173209" cy="108174"/>
            </a:xfrm>
            <a:custGeom>
              <a:avLst/>
              <a:gdLst/>
              <a:ahLst/>
              <a:cxnLst/>
              <a:rect l="l" t="t" r="r" b="b"/>
              <a:pathLst>
                <a:path w="1582" h="988" extrusionOk="0">
                  <a:moveTo>
                    <a:pt x="1433" y="633"/>
                  </a:moveTo>
                  <a:lnTo>
                    <a:pt x="1414" y="660"/>
                  </a:lnTo>
                  <a:cubicBezTo>
                    <a:pt x="1400" y="651"/>
                    <a:pt x="1388" y="644"/>
                    <a:pt x="1376" y="639"/>
                  </a:cubicBezTo>
                  <a:lnTo>
                    <a:pt x="1376" y="639"/>
                  </a:lnTo>
                  <a:cubicBezTo>
                    <a:pt x="1379" y="639"/>
                    <a:pt x="1383" y="640"/>
                    <a:pt x="1386" y="640"/>
                  </a:cubicBezTo>
                  <a:cubicBezTo>
                    <a:pt x="1402" y="640"/>
                    <a:pt x="1419" y="637"/>
                    <a:pt x="1433" y="633"/>
                  </a:cubicBezTo>
                  <a:close/>
                  <a:moveTo>
                    <a:pt x="949" y="688"/>
                  </a:moveTo>
                  <a:lnTo>
                    <a:pt x="958" y="707"/>
                  </a:lnTo>
                  <a:lnTo>
                    <a:pt x="949" y="707"/>
                  </a:lnTo>
                  <a:cubicBezTo>
                    <a:pt x="949" y="707"/>
                    <a:pt x="949" y="698"/>
                    <a:pt x="949" y="688"/>
                  </a:cubicBezTo>
                  <a:close/>
                  <a:moveTo>
                    <a:pt x="835" y="0"/>
                  </a:moveTo>
                  <a:cubicBezTo>
                    <a:pt x="789" y="0"/>
                    <a:pt x="741"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9" y="140"/>
                    <a:pt x="233" y="152"/>
                    <a:pt x="196" y="177"/>
                  </a:cubicBezTo>
                  <a:lnTo>
                    <a:pt x="140" y="130"/>
                  </a:lnTo>
                  <a:lnTo>
                    <a:pt x="140" y="251"/>
                  </a:lnTo>
                  <a:cubicBezTo>
                    <a:pt x="140" y="296"/>
                    <a:pt x="183" y="341"/>
                    <a:pt x="244" y="361"/>
                  </a:cubicBezTo>
                  <a:lnTo>
                    <a:pt x="244" y="361"/>
                  </a:lnTo>
                  <a:cubicBezTo>
                    <a:pt x="226" y="356"/>
                    <a:pt x="207" y="353"/>
                    <a:pt x="187" y="353"/>
                  </a:cubicBezTo>
                  <a:cubicBezTo>
                    <a:pt x="146" y="353"/>
                    <a:pt x="102" y="363"/>
                    <a:pt x="66" y="381"/>
                  </a:cubicBezTo>
                  <a:lnTo>
                    <a:pt x="1" y="344"/>
                  </a:lnTo>
                  <a:lnTo>
                    <a:pt x="1" y="465"/>
                  </a:lnTo>
                  <a:cubicBezTo>
                    <a:pt x="1" y="512"/>
                    <a:pt x="47" y="558"/>
                    <a:pt x="121" y="577"/>
                  </a:cubicBezTo>
                  <a:cubicBezTo>
                    <a:pt x="177" y="591"/>
                    <a:pt x="238" y="598"/>
                    <a:pt x="299" y="598"/>
                  </a:cubicBezTo>
                  <a:cubicBezTo>
                    <a:pt x="361" y="598"/>
                    <a:pt x="424" y="591"/>
                    <a:pt x="484" y="577"/>
                  </a:cubicBezTo>
                  <a:lnTo>
                    <a:pt x="484" y="577"/>
                  </a:lnTo>
                  <a:cubicBezTo>
                    <a:pt x="410" y="605"/>
                    <a:pt x="345" y="642"/>
                    <a:pt x="289" y="688"/>
                  </a:cubicBezTo>
                  <a:lnTo>
                    <a:pt x="224" y="660"/>
                  </a:lnTo>
                  <a:lnTo>
                    <a:pt x="224" y="772"/>
                  </a:lnTo>
                  <a:cubicBezTo>
                    <a:pt x="224" y="819"/>
                    <a:pt x="270" y="865"/>
                    <a:pt x="345" y="893"/>
                  </a:cubicBezTo>
                  <a:cubicBezTo>
                    <a:pt x="367" y="900"/>
                    <a:pt x="389" y="904"/>
                    <a:pt x="411" y="904"/>
                  </a:cubicBezTo>
                  <a:cubicBezTo>
                    <a:pt x="474" y="904"/>
                    <a:pt x="536" y="876"/>
                    <a:pt x="577" y="828"/>
                  </a:cubicBezTo>
                  <a:lnTo>
                    <a:pt x="577" y="828"/>
                  </a:lnTo>
                  <a:cubicBezTo>
                    <a:pt x="540" y="884"/>
                    <a:pt x="586" y="949"/>
                    <a:pt x="689" y="977"/>
                  </a:cubicBezTo>
                  <a:cubicBezTo>
                    <a:pt x="711" y="984"/>
                    <a:pt x="733" y="987"/>
                    <a:pt x="756" y="987"/>
                  </a:cubicBezTo>
                  <a:cubicBezTo>
                    <a:pt x="819" y="987"/>
                    <a:pt x="882" y="960"/>
                    <a:pt x="931" y="912"/>
                  </a:cubicBezTo>
                  <a:cubicBezTo>
                    <a:pt x="940" y="884"/>
                    <a:pt x="949" y="856"/>
                    <a:pt x="958" y="828"/>
                  </a:cubicBezTo>
                  <a:cubicBezTo>
                    <a:pt x="958" y="819"/>
                    <a:pt x="958" y="800"/>
                    <a:pt x="958" y="791"/>
                  </a:cubicBezTo>
                  <a:lnTo>
                    <a:pt x="958" y="716"/>
                  </a:lnTo>
                  <a:cubicBezTo>
                    <a:pt x="1024" y="772"/>
                    <a:pt x="1107" y="819"/>
                    <a:pt x="1200" y="837"/>
                  </a:cubicBezTo>
                  <a:cubicBezTo>
                    <a:pt x="1225" y="845"/>
                    <a:pt x="1250" y="849"/>
                    <a:pt x="1275" y="849"/>
                  </a:cubicBezTo>
                  <a:cubicBezTo>
                    <a:pt x="1336" y="849"/>
                    <a:pt x="1396" y="825"/>
                    <a:pt x="1442" y="772"/>
                  </a:cubicBezTo>
                  <a:cubicBezTo>
                    <a:pt x="1442" y="763"/>
                    <a:pt x="1451" y="744"/>
                    <a:pt x="1451" y="735"/>
                  </a:cubicBezTo>
                  <a:lnTo>
                    <a:pt x="1451" y="633"/>
                  </a:lnTo>
                  <a:cubicBezTo>
                    <a:pt x="1498" y="623"/>
                    <a:pt x="1535" y="605"/>
                    <a:pt x="1563" y="567"/>
                  </a:cubicBezTo>
                  <a:cubicBezTo>
                    <a:pt x="1572" y="558"/>
                    <a:pt x="1581" y="540"/>
                    <a:pt x="1581" y="530"/>
                  </a:cubicBezTo>
                  <a:lnTo>
                    <a:pt x="1581" y="400"/>
                  </a:lnTo>
                  <a:lnTo>
                    <a:pt x="1544" y="437"/>
                  </a:lnTo>
                  <a:cubicBezTo>
                    <a:pt x="1516" y="428"/>
                    <a:pt x="1498" y="419"/>
                    <a:pt x="1479" y="419"/>
                  </a:cubicBezTo>
                  <a:cubicBezTo>
                    <a:pt x="1419" y="405"/>
                    <a:pt x="1356" y="398"/>
                    <a:pt x="1294" y="398"/>
                  </a:cubicBezTo>
                  <a:cubicBezTo>
                    <a:pt x="1233" y="398"/>
                    <a:pt x="1172" y="405"/>
                    <a:pt x="1117" y="419"/>
                  </a:cubicBezTo>
                  <a:cubicBezTo>
                    <a:pt x="1210" y="381"/>
                    <a:pt x="1293" y="326"/>
                    <a:pt x="1358" y="251"/>
                  </a:cubicBezTo>
                  <a:cubicBezTo>
                    <a:pt x="1368" y="233"/>
                    <a:pt x="1368" y="214"/>
                    <a:pt x="1368" y="195"/>
                  </a:cubicBezTo>
                  <a:lnTo>
                    <a:pt x="1368" y="84"/>
                  </a:lnTo>
                  <a:lnTo>
                    <a:pt x="1321" y="121"/>
                  </a:lnTo>
                  <a:cubicBezTo>
                    <a:pt x="1303" y="112"/>
                    <a:pt x="1275" y="102"/>
                    <a:pt x="1247" y="93"/>
                  </a:cubicBezTo>
                  <a:cubicBezTo>
                    <a:pt x="1225" y="86"/>
                    <a:pt x="1202" y="82"/>
                    <a:pt x="1180" y="82"/>
                  </a:cubicBezTo>
                  <a:cubicBezTo>
                    <a:pt x="1117" y="82"/>
                    <a:pt x="1055" y="110"/>
                    <a:pt x="1014" y="158"/>
                  </a:cubicBezTo>
                  <a:cubicBezTo>
                    <a:pt x="1051" y="102"/>
                    <a:pt x="1005" y="28"/>
                    <a:pt x="903" y="10"/>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4" name="Google Shape;1024;p30"/>
            <p:cNvSpPr/>
            <p:nvPr/>
          </p:nvSpPr>
          <p:spPr>
            <a:xfrm>
              <a:off x="1358412" y="3056170"/>
              <a:ext cx="179231" cy="110254"/>
            </a:xfrm>
            <a:custGeom>
              <a:avLst/>
              <a:gdLst/>
              <a:ahLst/>
              <a:cxnLst/>
              <a:rect l="l" t="t" r="r" b="b"/>
              <a:pathLst>
                <a:path w="1637" h="1007" extrusionOk="0">
                  <a:moveTo>
                    <a:pt x="840" y="1"/>
                  </a:moveTo>
                  <a:cubicBezTo>
                    <a:pt x="696" y="1"/>
                    <a:pt x="584" y="176"/>
                    <a:pt x="679" y="317"/>
                  </a:cubicBezTo>
                  <a:cubicBezTo>
                    <a:pt x="604" y="243"/>
                    <a:pt x="511" y="187"/>
                    <a:pt x="409" y="159"/>
                  </a:cubicBezTo>
                  <a:cubicBezTo>
                    <a:pt x="387" y="152"/>
                    <a:pt x="365" y="148"/>
                    <a:pt x="342" y="148"/>
                  </a:cubicBezTo>
                  <a:cubicBezTo>
                    <a:pt x="279" y="148"/>
                    <a:pt x="215" y="176"/>
                    <a:pt x="167" y="224"/>
                  </a:cubicBezTo>
                  <a:cubicBezTo>
                    <a:pt x="134" y="283"/>
                    <a:pt x="168" y="341"/>
                    <a:pt x="250" y="366"/>
                  </a:cubicBezTo>
                  <a:lnTo>
                    <a:pt x="250" y="366"/>
                  </a:lnTo>
                  <a:cubicBezTo>
                    <a:pt x="235" y="363"/>
                    <a:pt x="221" y="362"/>
                    <a:pt x="207" y="362"/>
                  </a:cubicBezTo>
                  <a:cubicBezTo>
                    <a:pt x="140" y="362"/>
                    <a:pt x="78" y="390"/>
                    <a:pt x="37" y="438"/>
                  </a:cubicBezTo>
                  <a:cubicBezTo>
                    <a:pt x="0" y="503"/>
                    <a:pt x="47" y="568"/>
                    <a:pt x="139" y="587"/>
                  </a:cubicBezTo>
                  <a:cubicBezTo>
                    <a:pt x="200" y="601"/>
                    <a:pt x="260" y="608"/>
                    <a:pt x="321" y="608"/>
                  </a:cubicBezTo>
                  <a:cubicBezTo>
                    <a:pt x="381" y="608"/>
                    <a:pt x="442" y="601"/>
                    <a:pt x="502" y="587"/>
                  </a:cubicBezTo>
                  <a:lnTo>
                    <a:pt x="502" y="587"/>
                  </a:lnTo>
                  <a:cubicBezTo>
                    <a:pt x="409" y="624"/>
                    <a:pt x="325" y="680"/>
                    <a:pt x="260" y="754"/>
                  </a:cubicBezTo>
                  <a:cubicBezTo>
                    <a:pt x="223" y="819"/>
                    <a:pt x="270" y="884"/>
                    <a:pt x="363" y="903"/>
                  </a:cubicBezTo>
                  <a:cubicBezTo>
                    <a:pt x="387" y="910"/>
                    <a:pt x="411" y="914"/>
                    <a:pt x="435" y="914"/>
                  </a:cubicBezTo>
                  <a:cubicBezTo>
                    <a:pt x="502" y="914"/>
                    <a:pt x="563" y="886"/>
                    <a:pt x="604" y="838"/>
                  </a:cubicBezTo>
                  <a:lnTo>
                    <a:pt x="604" y="838"/>
                  </a:lnTo>
                  <a:cubicBezTo>
                    <a:pt x="567" y="903"/>
                    <a:pt x="614" y="968"/>
                    <a:pt x="716" y="987"/>
                  </a:cubicBezTo>
                  <a:cubicBezTo>
                    <a:pt x="744" y="1000"/>
                    <a:pt x="772" y="1006"/>
                    <a:pt x="799" y="1006"/>
                  </a:cubicBezTo>
                  <a:cubicBezTo>
                    <a:pt x="942" y="1006"/>
                    <a:pt x="1052" y="839"/>
                    <a:pt x="958" y="698"/>
                  </a:cubicBezTo>
                  <a:lnTo>
                    <a:pt x="958" y="698"/>
                  </a:lnTo>
                  <a:cubicBezTo>
                    <a:pt x="1032" y="773"/>
                    <a:pt x="1125" y="829"/>
                    <a:pt x="1228" y="847"/>
                  </a:cubicBezTo>
                  <a:cubicBezTo>
                    <a:pt x="1249" y="855"/>
                    <a:pt x="1272" y="858"/>
                    <a:pt x="1294" y="858"/>
                  </a:cubicBezTo>
                  <a:cubicBezTo>
                    <a:pt x="1357" y="858"/>
                    <a:pt x="1419" y="830"/>
                    <a:pt x="1460" y="782"/>
                  </a:cubicBezTo>
                  <a:cubicBezTo>
                    <a:pt x="1496" y="728"/>
                    <a:pt x="1453" y="665"/>
                    <a:pt x="1365" y="636"/>
                  </a:cubicBezTo>
                  <a:lnTo>
                    <a:pt x="1365" y="636"/>
                  </a:lnTo>
                  <a:cubicBezTo>
                    <a:pt x="1384" y="641"/>
                    <a:pt x="1404" y="644"/>
                    <a:pt x="1425" y="644"/>
                  </a:cubicBezTo>
                  <a:cubicBezTo>
                    <a:pt x="1488" y="644"/>
                    <a:pt x="1551" y="616"/>
                    <a:pt x="1599" y="568"/>
                  </a:cubicBezTo>
                  <a:cubicBezTo>
                    <a:pt x="1637" y="512"/>
                    <a:pt x="1590" y="447"/>
                    <a:pt x="1497" y="419"/>
                  </a:cubicBezTo>
                  <a:cubicBezTo>
                    <a:pt x="1437" y="410"/>
                    <a:pt x="1374" y="406"/>
                    <a:pt x="1311" y="406"/>
                  </a:cubicBezTo>
                  <a:cubicBezTo>
                    <a:pt x="1248" y="406"/>
                    <a:pt x="1186" y="410"/>
                    <a:pt x="1125" y="419"/>
                  </a:cubicBezTo>
                  <a:cubicBezTo>
                    <a:pt x="1228" y="392"/>
                    <a:pt x="1311" y="336"/>
                    <a:pt x="1376" y="252"/>
                  </a:cubicBezTo>
                  <a:cubicBezTo>
                    <a:pt x="1413" y="196"/>
                    <a:pt x="1367" y="131"/>
                    <a:pt x="1265" y="103"/>
                  </a:cubicBezTo>
                  <a:cubicBezTo>
                    <a:pt x="1243" y="96"/>
                    <a:pt x="1220" y="93"/>
                    <a:pt x="1198" y="93"/>
                  </a:cubicBezTo>
                  <a:cubicBezTo>
                    <a:pt x="1134" y="93"/>
                    <a:pt x="1071" y="120"/>
                    <a:pt x="1023" y="168"/>
                  </a:cubicBezTo>
                  <a:cubicBezTo>
                    <a:pt x="1060" y="113"/>
                    <a:pt x="1014" y="48"/>
                    <a:pt x="921" y="20"/>
                  </a:cubicBezTo>
                  <a:cubicBezTo>
                    <a:pt x="893" y="7"/>
                    <a:pt x="866" y="1"/>
                    <a:pt x="8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5" name="Google Shape;1025;p30"/>
            <p:cNvSpPr/>
            <p:nvPr/>
          </p:nvSpPr>
          <p:spPr>
            <a:xfrm>
              <a:off x="2576029" y="3720106"/>
              <a:ext cx="278098" cy="130400"/>
            </a:xfrm>
            <a:custGeom>
              <a:avLst/>
              <a:gdLst/>
              <a:ahLst/>
              <a:cxnLst/>
              <a:rect l="l" t="t" r="r" b="b"/>
              <a:pathLst>
                <a:path w="2540" h="1191" extrusionOk="0">
                  <a:moveTo>
                    <a:pt x="1" y="0"/>
                  </a:moveTo>
                  <a:lnTo>
                    <a:pt x="1" y="372"/>
                  </a:lnTo>
                  <a:cubicBezTo>
                    <a:pt x="1" y="930"/>
                    <a:pt x="670" y="1190"/>
                    <a:pt x="1266" y="1190"/>
                  </a:cubicBezTo>
                  <a:cubicBezTo>
                    <a:pt x="1851" y="1190"/>
                    <a:pt x="2540" y="939"/>
                    <a:pt x="2540" y="372"/>
                  </a:cubicBezTo>
                  <a:lnTo>
                    <a:pt x="254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6" name="Google Shape;1026;p30"/>
            <p:cNvSpPr/>
            <p:nvPr/>
          </p:nvSpPr>
          <p:spPr>
            <a:xfrm>
              <a:off x="2576029" y="3634596"/>
              <a:ext cx="278098" cy="176165"/>
            </a:xfrm>
            <a:custGeom>
              <a:avLst/>
              <a:gdLst/>
              <a:ahLst/>
              <a:cxnLst/>
              <a:rect l="l" t="t" r="r" b="b"/>
              <a:pathLst>
                <a:path w="2540" h="1609" extrusionOk="0">
                  <a:moveTo>
                    <a:pt x="1256" y="0"/>
                  </a:moveTo>
                  <a:cubicBezTo>
                    <a:pt x="698" y="0"/>
                    <a:pt x="1" y="232"/>
                    <a:pt x="1" y="790"/>
                  </a:cubicBezTo>
                  <a:cubicBezTo>
                    <a:pt x="1" y="1348"/>
                    <a:pt x="670" y="1609"/>
                    <a:pt x="1256" y="1609"/>
                  </a:cubicBezTo>
                  <a:cubicBezTo>
                    <a:pt x="1851" y="1609"/>
                    <a:pt x="2540" y="1348"/>
                    <a:pt x="2540" y="790"/>
                  </a:cubicBezTo>
                  <a:cubicBezTo>
                    <a:pt x="2540" y="232"/>
                    <a:pt x="1833"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7" name="Google Shape;1027;p30"/>
            <p:cNvSpPr/>
            <p:nvPr/>
          </p:nvSpPr>
          <p:spPr>
            <a:xfrm>
              <a:off x="2591358" y="3640618"/>
              <a:ext cx="246456" cy="156896"/>
            </a:xfrm>
            <a:custGeom>
              <a:avLst/>
              <a:gdLst/>
              <a:ahLst/>
              <a:cxnLst/>
              <a:rect l="l" t="t" r="r" b="b"/>
              <a:pathLst>
                <a:path w="2251" h="1433" extrusionOk="0">
                  <a:moveTo>
                    <a:pt x="1116" y="1"/>
                  </a:moveTo>
                  <a:cubicBezTo>
                    <a:pt x="623" y="1"/>
                    <a:pt x="0" y="215"/>
                    <a:pt x="0" y="708"/>
                  </a:cubicBezTo>
                  <a:cubicBezTo>
                    <a:pt x="0" y="1200"/>
                    <a:pt x="596" y="1433"/>
                    <a:pt x="1126" y="1433"/>
                  </a:cubicBezTo>
                  <a:cubicBezTo>
                    <a:pt x="1646" y="1433"/>
                    <a:pt x="2251" y="1210"/>
                    <a:pt x="2251" y="717"/>
                  </a:cubicBezTo>
                  <a:cubicBezTo>
                    <a:pt x="2251" y="21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8" name="Google Shape;1028;p30"/>
            <p:cNvSpPr/>
            <p:nvPr/>
          </p:nvSpPr>
          <p:spPr>
            <a:xfrm>
              <a:off x="2590372" y="3641713"/>
              <a:ext cx="247442" cy="84524"/>
            </a:xfrm>
            <a:custGeom>
              <a:avLst/>
              <a:gdLst/>
              <a:ahLst/>
              <a:cxnLst/>
              <a:rect l="l" t="t" r="r" b="b"/>
              <a:pathLst>
                <a:path w="2260" h="772" extrusionOk="0">
                  <a:moveTo>
                    <a:pt x="1125" y="0"/>
                  </a:moveTo>
                  <a:cubicBezTo>
                    <a:pt x="614" y="0"/>
                    <a:pt x="9" y="205"/>
                    <a:pt x="9" y="698"/>
                  </a:cubicBezTo>
                  <a:cubicBezTo>
                    <a:pt x="0" y="725"/>
                    <a:pt x="0" y="744"/>
                    <a:pt x="9" y="772"/>
                  </a:cubicBezTo>
                  <a:cubicBezTo>
                    <a:pt x="75" y="326"/>
                    <a:pt x="660" y="140"/>
                    <a:pt x="1125" y="140"/>
                  </a:cubicBezTo>
                  <a:cubicBezTo>
                    <a:pt x="1609" y="140"/>
                    <a:pt x="2195" y="335"/>
                    <a:pt x="2260" y="772"/>
                  </a:cubicBezTo>
                  <a:lnTo>
                    <a:pt x="2260" y="707"/>
                  </a:lnTo>
                  <a:cubicBezTo>
                    <a:pt x="2260" y="205"/>
                    <a:pt x="1627" y="0"/>
                    <a:pt x="1125"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9" name="Google Shape;1029;p30"/>
            <p:cNvSpPr/>
            <p:nvPr/>
          </p:nvSpPr>
          <p:spPr>
            <a:xfrm>
              <a:off x="2629022" y="3676311"/>
              <a:ext cx="173209" cy="107188"/>
            </a:xfrm>
            <a:custGeom>
              <a:avLst/>
              <a:gdLst/>
              <a:ahLst/>
              <a:cxnLst/>
              <a:rect l="l" t="t" r="r" b="b"/>
              <a:pathLst>
                <a:path w="1582" h="979" extrusionOk="0">
                  <a:moveTo>
                    <a:pt x="1340" y="623"/>
                  </a:moveTo>
                  <a:lnTo>
                    <a:pt x="1340" y="623"/>
                  </a:lnTo>
                  <a:cubicBezTo>
                    <a:pt x="1377" y="633"/>
                    <a:pt x="1405" y="633"/>
                    <a:pt x="1433" y="633"/>
                  </a:cubicBezTo>
                  <a:lnTo>
                    <a:pt x="1414" y="651"/>
                  </a:lnTo>
                  <a:cubicBezTo>
                    <a:pt x="1386" y="642"/>
                    <a:pt x="1367" y="633"/>
                    <a:pt x="1340" y="623"/>
                  </a:cubicBezTo>
                  <a:close/>
                  <a:moveTo>
                    <a:pt x="949" y="688"/>
                  </a:moveTo>
                  <a:lnTo>
                    <a:pt x="958" y="698"/>
                  </a:lnTo>
                  <a:lnTo>
                    <a:pt x="949" y="707"/>
                  </a:lnTo>
                  <a:cubicBezTo>
                    <a:pt x="949" y="698"/>
                    <a:pt x="949" y="698"/>
                    <a:pt x="949" y="688"/>
                  </a:cubicBezTo>
                  <a:close/>
                  <a:moveTo>
                    <a:pt x="835" y="0"/>
                  </a:moveTo>
                  <a:cubicBezTo>
                    <a:pt x="789" y="0"/>
                    <a:pt x="741" y="13"/>
                    <a:pt x="698" y="37"/>
                  </a:cubicBezTo>
                  <a:lnTo>
                    <a:pt x="633" y="47"/>
                  </a:lnTo>
                  <a:lnTo>
                    <a:pt x="633" y="149"/>
                  </a:lnTo>
                  <a:cubicBezTo>
                    <a:pt x="633" y="196"/>
                    <a:pt x="642" y="251"/>
                    <a:pt x="661" y="298"/>
                  </a:cubicBezTo>
                  <a:cubicBezTo>
                    <a:pt x="586" y="223"/>
                    <a:pt x="493" y="168"/>
                    <a:pt x="391" y="149"/>
                  </a:cubicBezTo>
                  <a:cubicBezTo>
                    <a:pt x="368" y="142"/>
                    <a:pt x="344" y="139"/>
                    <a:pt x="320" y="139"/>
                  </a:cubicBezTo>
                  <a:cubicBezTo>
                    <a:pt x="276" y="139"/>
                    <a:pt x="232" y="150"/>
                    <a:pt x="196" y="168"/>
                  </a:cubicBezTo>
                  <a:lnTo>
                    <a:pt x="140" y="121"/>
                  </a:lnTo>
                  <a:lnTo>
                    <a:pt x="140" y="251"/>
                  </a:lnTo>
                  <a:cubicBezTo>
                    <a:pt x="140" y="295"/>
                    <a:pt x="172" y="338"/>
                    <a:pt x="237" y="359"/>
                  </a:cubicBezTo>
                  <a:lnTo>
                    <a:pt x="237" y="359"/>
                  </a:lnTo>
                  <a:cubicBezTo>
                    <a:pt x="221" y="355"/>
                    <a:pt x="204" y="353"/>
                    <a:pt x="187" y="353"/>
                  </a:cubicBezTo>
                  <a:cubicBezTo>
                    <a:pt x="145" y="353"/>
                    <a:pt x="102" y="364"/>
                    <a:pt x="66" y="382"/>
                  </a:cubicBezTo>
                  <a:lnTo>
                    <a:pt x="0" y="344"/>
                  </a:lnTo>
                  <a:lnTo>
                    <a:pt x="0" y="465"/>
                  </a:lnTo>
                  <a:cubicBezTo>
                    <a:pt x="0" y="512"/>
                    <a:pt x="47" y="558"/>
                    <a:pt x="121" y="577"/>
                  </a:cubicBezTo>
                  <a:cubicBezTo>
                    <a:pt x="182" y="586"/>
                    <a:pt x="242" y="591"/>
                    <a:pt x="303" y="591"/>
                  </a:cubicBezTo>
                  <a:cubicBezTo>
                    <a:pt x="363" y="591"/>
                    <a:pt x="424" y="586"/>
                    <a:pt x="484" y="577"/>
                  </a:cubicBezTo>
                  <a:lnTo>
                    <a:pt x="484" y="577"/>
                  </a:lnTo>
                  <a:cubicBezTo>
                    <a:pt x="410" y="595"/>
                    <a:pt x="345" y="633"/>
                    <a:pt x="289" y="679"/>
                  </a:cubicBezTo>
                  <a:lnTo>
                    <a:pt x="224" y="651"/>
                  </a:lnTo>
                  <a:lnTo>
                    <a:pt x="224" y="772"/>
                  </a:lnTo>
                  <a:cubicBezTo>
                    <a:pt x="224" y="819"/>
                    <a:pt x="270" y="865"/>
                    <a:pt x="345" y="884"/>
                  </a:cubicBezTo>
                  <a:cubicBezTo>
                    <a:pt x="369" y="892"/>
                    <a:pt x="394" y="896"/>
                    <a:pt x="419" y="896"/>
                  </a:cubicBezTo>
                  <a:cubicBezTo>
                    <a:pt x="480" y="896"/>
                    <a:pt x="540" y="871"/>
                    <a:pt x="586" y="819"/>
                  </a:cubicBezTo>
                  <a:lnTo>
                    <a:pt x="586" y="819"/>
                  </a:lnTo>
                  <a:cubicBezTo>
                    <a:pt x="549" y="884"/>
                    <a:pt x="596" y="949"/>
                    <a:pt x="689" y="967"/>
                  </a:cubicBezTo>
                  <a:cubicBezTo>
                    <a:pt x="711" y="975"/>
                    <a:pt x="733" y="978"/>
                    <a:pt x="756" y="978"/>
                  </a:cubicBezTo>
                  <a:cubicBezTo>
                    <a:pt x="819" y="978"/>
                    <a:pt x="882" y="950"/>
                    <a:pt x="930" y="902"/>
                  </a:cubicBezTo>
                  <a:cubicBezTo>
                    <a:pt x="949" y="884"/>
                    <a:pt x="958" y="856"/>
                    <a:pt x="958" y="819"/>
                  </a:cubicBezTo>
                  <a:lnTo>
                    <a:pt x="958" y="707"/>
                  </a:lnTo>
                  <a:cubicBezTo>
                    <a:pt x="1023" y="763"/>
                    <a:pt x="1107" y="809"/>
                    <a:pt x="1200" y="828"/>
                  </a:cubicBezTo>
                  <a:cubicBezTo>
                    <a:pt x="1222" y="835"/>
                    <a:pt x="1244" y="839"/>
                    <a:pt x="1267" y="839"/>
                  </a:cubicBezTo>
                  <a:cubicBezTo>
                    <a:pt x="1331" y="839"/>
                    <a:pt x="1394" y="811"/>
                    <a:pt x="1442" y="763"/>
                  </a:cubicBezTo>
                  <a:cubicBezTo>
                    <a:pt x="1451" y="754"/>
                    <a:pt x="1451" y="735"/>
                    <a:pt x="1451" y="726"/>
                  </a:cubicBezTo>
                  <a:lnTo>
                    <a:pt x="1451" y="633"/>
                  </a:lnTo>
                  <a:cubicBezTo>
                    <a:pt x="1498" y="623"/>
                    <a:pt x="1535" y="595"/>
                    <a:pt x="1563" y="558"/>
                  </a:cubicBezTo>
                  <a:cubicBezTo>
                    <a:pt x="1572" y="549"/>
                    <a:pt x="1581" y="540"/>
                    <a:pt x="1581" y="521"/>
                  </a:cubicBezTo>
                  <a:lnTo>
                    <a:pt x="1581" y="400"/>
                  </a:lnTo>
                  <a:lnTo>
                    <a:pt x="1544" y="437"/>
                  </a:lnTo>
                  <a:cubicBezTo>
                    <a:pt x="1516" y="428"/>
                    <a:pt x="1498" y="419"/>
                    <a:pt x="1479" y="409"/>
                  </a:cubicBezTo>
                  <a:cubicBezTo>
                    <a:pt x="1419" y="400"/>
                    <a:pt x="1356" y="395"/>
                    <a:pt x="1294" y="395"/>
                  </a:cubicBezTo>
                  <a:cubicBezTo>
                    <a:pt x="1233" y="395"/>
                    <a:pt x="1172" y="400"/>
                    <a:pt x="1116" y="409"/>
                  </a:cubicBezTo>
                  <a:cubicBezTo>
                    <a:pt x="1209" y="382"/>
                    <a:pt x="1293" y="326"/>
                    <a:pt x="1358" y="242"/>
                  </a:cubicBezTo>
                  <a:cubicBezTo>
                    <a:pt x="1367" y="233"/>
                    <a:pt x="1367" y="214"/>
                    <a:pt x="1367" y="196"/>
                  </a:cubicBezTo>
                  <a:lnTo>
                    <a:pt x="1367" y="75"/>
                  </a:lnTo>
                  <a:lnTo>
                    <a:pt x="1321" y="121"/>
                  </a:lnTo>
                  <a:cubicBezTo>
                    <a:pt x="1302" y="103"/>
                    <a:pt x="1274" y="93"/>
                    <a:pt x="1256" y="84"/>
                  </a:cubicBezTo>
                  <a:cubicBezTo>
                    <a:pt x="1234" y="80"/>
                    <a:pt x="1212" y="77"/>
                    <a:pt x="1191" y="77"/>
                  </a:cubicBezTo>
                  <a:cubicBezTo>
                    <a:pt x="1121" y="77"/>
                    <a:pt x="1057" y="102"/>
                    <a:pt x="1014" y="158"/>
                  </a:cubicBezTo>
                  <a:cubicBezTo>
                    <a:pt x="1051" y="93"/>
                    <a:pt x="1005" y="28"/>
                    <a:pt x="903" y="10"/>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0" name="Google Shape;1030;p30"/>
            <p:cNvSpPr/>
            <p:nvPr/>
          </p:nvSpPr>
          <p:spPr>
            <a:xfrm>
              <a:off x="2626941" y="3661968"/>
              <a:ext cx="179341" cy="109269"/>
            </a:xfrm>
            <a:custGeom>
              <a:avLst/>
              <a:gdLst/>
              <a:ahLst/>
              <a:cxnLst/>
              <a:rect l="l" t="t" r="r" b="b"/>
              <a:pathLst>
                <a:path w="1638" h="998" extrusionOk="0">
                  <a:moveTo>
                    <a:pt x="841" y="1"/>
                  </a:moveTo>
                  <a:cubicBezTo>
                    <a:pt x="697" y="1"/>
                    <a:pt x="585" y="174"/>
                    <a:pt x="680" y="308"/>
                  </a:cubicBezTo>
                  <a:cubicBezTo>
                    <a:pt x="605" y="234"/>
                    <a:pt x="512" y="178"/>
                    <a:pt x="410" y="159"/>
                  </a:cubicBezTo>
                  <a:cubicBezTo>
                    <a:pt x="388" y="152"/>
                    <a:pt x="366" y="148"/>
                    <a:pt x="343" y="148"/>
                  </a:cubicBezTo>
                  <a:cubicBezTo>
                    <a:pt x="280" y="148"/>
                    <a:pt x="219" y="176"/>
                    <a:pt x="178" y="224"/>
                  </a:cubicBezTo>
                  <a:cubicBezTo>
                    <a:pt x="141" y="279"/>
                    <a:pt x="185" y="342"/>
                    <a:pt x="273" y="371"/>
                  </a:cubicBezTo>
                  <a:lnTo>
                    <a:pt x="273" y="371"/>
                  </a:lnTo>
                  <a:cubicBezTo>
                    <a:pt x="253" y="365"/>
                    <a:pt x="233" y="362"/>
                    <a:pt x="213" y="362"/>
                  </a:cubicBezTo>
                  <a:cubicBezTo>
                    <a:pt x="149" y="362"/>
                    <a:pt x="86" y="390"/>
                    <a:pt x="38" y="438"/>
                  </a:cubicBezTo>
                  <a:cubicBezTo>
                    <a:pt x="1" y="494"/>
                    <a:pt x="47" y="559"/>
                    <a:pt x="150" y="587"/>
                  </a:cubicBezTo>
                  <a:cubicBezTo>
                    <a:pt x="205" y="596"/>
                    <a:pt x="266" y="601"/>
                    <a:pt x="326" y="601"/>
                  </a:cubicBezTo>
                  <a:cubicBezTo>
                    <a:pt x="387" y="601"/>
                    <a:pt x="447" y="596"/>
                    <a:pt x="503" y="587"/>
                  </a:cubicBezTo>
                  <a:lnTo>
                    <a:pt x="503" y="587"/>
                  </a:lnTo>
                  <a:cubicBezTo>
                    <a:pt x="410" y="615"/>
                    <a:pt x="326" y="671"/>
                    <a:pt x="261" y="754"/>
                  </a:cubicBezTo>
                  <a:cubicBezTo>
                    <a:pt x="224" y="810"/>
                    <a:pt x="271" y="875"/>
                    <a:pt x="373" y="903"/>
                  </a:cubicBezTo>
                  <a:cubicBezTo>
                    <a:pt x="395" y="910"/>
                    <a:pt x="417" y="914"/>
                    <a:pt x="440" y="914"/>
                  </a:cubicBezTo>
                  <a:cubicBezTo>
                    <a:pt x="503" y="914"/>
                    <a:pt x="567" y="886"/>
                    <a:pt x="615" y="838"/>
                  </a:cubicBezTo>
                  <a:lnTo>
                    <a:pt x="615" y="838"/>
                  </a:lnTo>
                  <a:cubicBezTo>
                    <a:pt x="577" y="894"/>
                    <a:pt x="624" y="959"/>
                    <a:pt x="717" y="987"/>
                  </a:cubicBezTo>
                  <a:cubicBezTo>
                    <a:pt x="739" y="994"/>
                    <a:pt x="761" y="998"/>
                    <a:pt x="784" y="998"/>
                  </a:cubicBezTo>
                  <a:cubicBezTo>
                    <a:pt x="847" y="998"/>
                    <a:pt x="911" y="970"/>
                    <a:pt x="959" y="922"/>
                  </a:cubicBezTo>
                  <a:cubicBezTo>
                    <a:pt x="996" y="847"/>
                    <a:pt x="996" y="764"/>
                    <a:pt x="959" y="699"/>
                  </a:cubicBezTo>
                  <a:lnTo>
                    <a:pt x="959" y="699"/>
                  </a:lnTo>
                  <a:cubicBezTo>
                    <a:pt x="1033" y="773"/>
                    <a:pt x="1126" y="819"/>
                    <a:pt x="1228" y="847"/>
                  </a:cubicBezTo>
                  <a:cubicBezTo>
                    <a:pt x="1250" y="855"/>
                    <a:pt x="1273" y="858"/>
                    <a:pt x="1295" y="858"/>
                  </a:cubicBezTo>
                  <a:cubicBezTo>
                    <a:pt x="1358" y="858"/>
                    <a:pt x="1420" y="830"/>
                    <a:pt x="1461" y="782"/>
                  </a:cubicBezTo>
                  <a:cubicBezTo>
                    <a:pt x="1494" y="724"/>
                    <a:pt x="1460" y="665"/>
                    <a:pt x="1385" y="640"/>
                  </a:cubicBezTo>
                  <a:lnTo>
                    <a:pt x="1385" y="640"/>
                  </a:lnTo>
                  <a:cubicBezTo>
                    <a:pt x="1398" y="643"/>
                    <a:pt x="1412" y="644"/>
                    <a:pt x="1425" y="644"/>
                  </a:cubicBezTo>
                  <a:cubicBezTo>
                    <a:pt x="1489" y="644"/>
                    <a:pt x="1552" y="616"/>
                    <a:pt x="1600" y="568"/>
                  </a:cubicBezTo>
                  <a:cubicBezTo>
                    <a:pt x="1638" y="503"/>
                    <a:pt x="1600" y="438"/>
                    <a:pt x="1498" y="420"/>
                  </a:cubicBezTo>
                  <a:cubicBezTo>
                    <a:pt x="1438" y="406"/>
                    <a:pt x="1375" y="399"/>
                    <a:pt x="1313" y="399"/>
                  </a:cubicBezTo>
                  <a:cubicBezTo>
                    <a:pt x="1252" y="399"/>
                    <a:pt x="1191" y="406"/>
                    <a:pt x="1135" y="420"/>
                  </a:cubicBezTo>
                  <a:cubicBezTo>
                    <a:pt x="1228" y="392"/>
                    <a:pt x="1312" y="327"/>
                    <a:pt x="1377" y="252"/>
                  </a:cubicBezTo>
                  <a:cubicBezTo>
                    <a:pt x="1414" y="187"/>
                    <a:pt x="1368" y="122"/>
                    <a:pt x="1275" y="103"/>
                  </a:cubicBezTo>
                  <a:cubicBezTo>
                    <a:pt x="1251" y="96"/>
                    <a:pt x="1226" y="93"/>
                    <a:pt x="1203" y="93"/>
                  </a:cubicBezTo>
                  <a:cubicBezTo>
                    <a:pt x="1136" y="93"/>
                    <a:pt x="1074" y="120"/>
                    <a:pt x="1033" y="168"/>
                  </a:cubicBezTo>
                  <a:cubicBezTo>
                    <a:pt x="1070" y="103"/>
                    <a:pt x="1024" y="38"/>
                    <a:pt x="922" y="20"/>
                  </a:cubicBezTo>
                  <a:cubicBezTo>
                    <a:pt x="894" y="7"/>
                    <a:pt x="867" y="1"/>
                    <a:pt x="84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1" name="Google Shape;1031;p30"/>
            <p:cNvSpPr/>
            <p:nvPr/>
          </p:nvSpPr>
          <p:spPr>
            <a:xfrm>
              <a:off x="2074136" y="3525546"/>
              <a:ext cx="278098" cy="129414"/>
            </a:xfrm>
            <a:custGeom>
              <a:avLst/>
              <a:gdLst/>
              <a:ahLst/>
              <a:cxnLst/>
              <a:rect l="l" t="t" r="r" b="b"/>
              <a:pathLst>
                <a:path w="2540" h="1182" extrusionOk="0">
                  <a:moveTo>
                    <a:pt x="0" y="1"/>
                  </a:moveTo>
                  <a:lnTo>
                    <a:pt x="0" y="373"/>
                  </a:lnTo>
                  <a:cubicBezTo>
                    <a:pt x="0" y="931"/>
                    <a:pt x="661"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2" name="Google Shape;1032;p30"/>
            <p:cNvSpPr/>
            <p:nvPr/>
          </p:nvSpPr>
          <p:spPr>
            <a:xfrm>
              <a:off x="2074136" y="3440036"/>
              <a:ext cx="278098" cy="175289"/>
            </a:xfrm>
            <a:custGeom>
              <a:avLst/>
              <a:gdLst/>
              <a:ahLst/>
              <a:cxnLst/>
              <a:rect l="l" t="t" r="r" b="b"/>
              <a:pathLst>
                <a:path w="2540" h="1601" extrusionOk="0">
                  <a:moveTo>
                    <a:pt x="1256" y="1"/>
                  </a:moveTo>
                  <a:cubicBezTo>
                    <a:pt x="698" y="1"/>
                    <a:pt x="0" y="233"/>
                    <a:pt x="0" y="791"/>
                  </a:cubicBezTo>
                  <a:cubicBezTo>
                    <a:pt x="0" y="1349"/>
                    <a:pt x="661" y="1600"/>
                    <a:pt x="1256" y="1600"/>
                  </a:cubicBezTo>
                  <a:cubicBezTo>
                    <a:pt x="1851" y="1600"/>
                    <a:pt x="2539" y="1349"/>
                    <a:pt x="2539" y="791"/>
                  </a:cubicBezTo>
                  <a:cubicBezTo>
                    <a:pt x="2539" y="224"/>
                    <a:pt x="1823"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3" name="Google Shape;1033;p30"/>
            <p:cNvSpPr/>
            <p:nvPr/>
          </p:nvSpPr>
          <p:spPr>
            <a:xfrm>
              <a:off x="2089355" y="3446167"/>
              <a:ext cx="246566" cy="155910"/>
            </a:xfrm>
            <a:custGeom>
              <a:avLst/>
              <a:gdLst/>
              <a:ahLst/>
              <a:cxnLst/>
              <a:rect l="l" t="t" r="r" b="b"/>
              <a:pathLst>
                <a:path w="2252" h="1424" extrusionOk="0">
                  <a:moveTo>
                    <a:pt x="1117" y="1"/>
                  </a:moveTo>
                  <a:cubicBezTo>
                    <a:pt x="624" y="1"/>
                    <a:pt x="1" y="205"/>
                    <a:pt x="1" y="698"/>
                  </a:cubicBezTo>
                  <a:cubicBezTo>
                    <a:pt x="1" y="1191"/>
                    <a:pt x="587" y="1423"/>
                    <a:pt x="1117" y="1423"/>
                  </a:cubicBezTo>
                  <a:cubicBezTo>
                    <a:pt x="1647" y="1423"/>
                    <a:pt x="2251" y="1200"/>
                    <a:pt x="2251" y="698"/>
                  </a:cubicBezTo>
                  <a:cubicBezTo>
                    <a:pt x="2251" y="205"/>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4" name="Google Shape;1034;p30"/>
            <p:cNvSpPr/>
            <p:nvPr/>
          </p:nvSpPr>
          <p:spPr>
            <a:xfrm>
              <a:off x="2088369" y="3446167"/>
              <a:ext cx="246456" cy="85619"/>
            </a:xfrm>
            <a:custGeom>
              <a:avLst/>
              <a:gdLst/>
              <a:ahLst/>
              <a:cxnLst/>
              <a:rect l="l" t="t" r="r" b="b"/>
              <a:pathLst>
                <a:path w="2251" h="782" extrusionOk="0">
                  <a:moveTo>
                    <a:pt x="1116" y="1"/>
                  </a:moveTo>
                  <a:cubicBezTo>
                    <a:pt x="614" y="1"/>
                    <a:pt x="1" y="205"/>
                    <a:pt x="1" y="698"/>
                  </a:cubicBezTo>
                  <a:cubicBezTo>
                    <a:pt x="1" y="717"/>
                    <a:pt x="1" y="745"/>
                    <a:pt x="1" y="772"/>
                  </a:cubicBezTo>
                  <a:cubicBezTo>
                    <a:pt x="66" y="335"/>
                    <a:pt x="661" y="140"/>
                    <a:pt x="1126" y="140"/>
                  </a:cubicBezTo>
                  <a:cubicBezTo>
                    <a:pt x="1609" y="140"/>
                    <a:pt x="2195" y="335"/>
                    <a:pt x="2251" y="782"/>
                  </a:cubicBezTo>
                  <a:cubicBezTo>
                    <a:pt x="2251" y="754"/>
                    <a:pt x="2251" y="735"/>
                    <a:pt x="2251" y="707"/>
                  </a:cubicBezTo>
                  <a:cubicBezTo>
                    <a:pt x="2251" y="215"/>
                    <a:pt x="1628" y="1"/>
                    <a:pt x="111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5" name="Google Shape;1035;p30"/>
            <p:cNvSpPr/>
            <p:nvPr/>
          </p:nvSpPr>
          <p:spPr>
            <a:xfrm>
              <a:off x="2127019" y="3480765"/>
              <a:ext cx="173209" cy="107736"/>
            </a:xfrm>
            <a:custGeom>
              <a:avLst/>
              <a:gdLst/>
              <a:ahLst/>
              <a:cxnLst/>
              <a:rect l="l" t="t" r="r" b="b"/>
              <a:pathLst>
                <a:path w="1582" h="984" extrusionOk="0">
                  <a:moveTo>
                    <a:pt x="1340" y="624"/>
                  </a:moveTo>
                  <a:cubicBezTo>
                    <a:pt x="1368" y="633"/>
                    <a:pt x="1405" y="633"/>
                    <a:pt x="1433" y="633"/>
                  </a:cubicBezTo>
                  <a:lnTo>
                    <a:pt x="1405" y="652"/>
                  </a:lnTo>
                  <a:cubicBezTo>
                    <a:pt x="1387" y="642"/>
                    <a:pt x="1368" y="633"/>
                    <a:pt x="1340" y="624"/>
                  </a:cubicBezTo>
                  <a:close/>
                  <a:moveTo>
                    <a:pt x="940" y="689"/>
                  </a:moveTo>
                  <a:lnTo>
                    <a:pt x="949" y="698"/>
                  </a:lnTo>
                  <a:lnTo>
                    <a:pt x="940" y="708"/>
                  </a:lnTo>
                  <a:lnTo>
                    <a:pt x="940" y="689"/>
                  </a:lnTo>
                  <a:close/>
                  <a:moveTo>
                    <a:pt x="829" y="1"/>
                  </a:moveTo>
                  <a:cubicBezTo>
                    <a:pt x="781" y="1"/>
                    <a:pt x="736" y="13"/>
                    <a:pt x="698" y="38"/>
                  </a:cubicBezTo>
                  <a:lnTo>
                    <a:pt x="633" y="47"/>
                  </a:lnTo>
                  <a:lnTo>
                    <a:pt x="633" y="150"/>
                  </a:lnTo>
                  <a:cubicBezTo>
                    <a:pt x="633" y="196"/>
                    <a:pt x="643" y="252"/>
                    <a:pt x="661" y="298"/>
                  </a:cubicBezTo>
                  <a:cubicBezTo>
                    <a:pt x="587" y="224"/>
                    <a:pt x="494" y="168"/>
                    <a:pt x="392" y="150"/>
                  </a:cubicBezTo>
                  <a:cubicBezTo>
                    <a:pt x="368" y="143"/>
                    <a:pt x="344" y="140"/>
                    <a:pt x="320" y="140"/>
                  </a:cubicBezTo>
                  <a:cubicBezTo>
                    <a:pt x="276" y="140"/>
                    <a:pt x="232" y="150"/>
                    <a:pt x="196" y="168"/>
                  </a:cubicBezTo>
                  <a:lnTo>
                    <a:pt x="140" y="122"/>
                  </a:lnTo>
                  <a:lnTo>
                    <a:pt x="140" y="252"/>
                  </a:lnTo>
                  <a:cubicBezTo>
                    <a:pt x="140" y="297"/>
                    <a:pt x="175" y="342"/>
                    <a:pt x="244" y="361"/>
                  </a:cubicBezTo>
                  <a:lnTo>
                    <a:pt x="244" y="361"/>
                  </a:lnTo>
                  <a:cubicBezTo>
                    <a:pt x="224" y="356"/>
                    <a:pt x="203" y="354"/>
                    <a:pt x="183" y="354"/>
                  </a:cubicBezTo>
                  <a:cubicBezTo>
                    <a:pt x="142" y="354"/>
                    <a:pt x="102" y="364"/>
                    <a:pt x="66" y="382"/>
                  </a:cubicBezTo>
                  <a:lnTo>
                    <a:pt x="1" y="345"/>
                  </a:lnTo>
                  <a:lnTo>
                    <a:pt x="1" y="466"/>
                  </a:lnTo>
                  <a:cubicBezTo>
                    <a:pt x="1" y="512"/>
                    <a:pt x="47" y="559"/>
                    <a:pt x="113" y="577"/>
                  </a:cubicBezTo>
                  <a:cubicBezTo>
                    <a:pt x="173" y="587"/>
                    <a:pt x="236" y="591"/>
                    <a:pt x="297" y="591"/>
                  </a:cubicBezTo>
                  <a:cubicBezTo>
                    <a:pt x="359" y="591"/>
                    <a:pt x="419" y="587"/>
                    <a:pt x="475" y="577"/>
                  </a:cubicBezTo>
                  <a:lnTo>
                    <a:pt x="475" y="577"/>
                  </a:lnTo>
                  <a:cubicBezTo>
                    <a:pt x="410" y="605"/>
                    <a:pt x="345" y="642"/>
                    <a:pt x="289" y="680"/>
                  </a:cubicBezTo>
                  <a:lnTo>
                    <a:pt x="224" y="661"/>
                  </a:lnTo>
                  <a:lnTo>
                    <a:pt x="224" y="773"/>
                  </a:lnTo>
                  <a:cubicBezTo>
                    <a:pt x="224" y="819"/>
                    <a:pt x="261" y="866"/>
                    <a:pt x="336" y="894"/>
                  </a:cubicBezTo>
                  <a:cubicBezTo>
                    <a:pt x="358" y="898"/>
                    <a:pt x="380" y="900"/>
                    <a:pt x="401" y="900"/>
                  </a:cubicBezTo>
                  <a:cubicBezTo>
                    <a:pt x="471" y="900"/>
                    <a:pt x="535" y="876"/>
                    <a:pt x="578" y="819"/>
                  </a:cubicBezTo>
                  <a:lnTo>
                    <a:pt x="578" y="819"/>
                  </a:lnTo>
                  <a:cubicBezTo>
                    <a:pt x="540" y="884"/>
                    <a:pt x="587" y="949"/>
                    <a:pt x="689" y="977"/>
                  </a:cubicBezTo>
                  <a:cubicBezTo>
                    <a:pt x="709" y="982"/>
                    <a:pt x="729" y="984"/>
                    <a:pt x="749" y="984"/>
                  </a:cubicBezTo>
                  <a:cubicBezTo>
                    <a:pt x="815" y="984"/>
                    <a:pt x="879" y="960"/>
                    <a:pt x="922" y="903"/>
                  </a:cubicBezTo>
                  <a:cubicBezTo>
                    <a:pt x="940" y="884"/>
                    <a:pt x="949" y="856"/>
                    <a:pt x="959" y="819"/>
                  </a:cubicBezTo>
                  <a:cubicBezTo>
                    <a:pt x="959" y="810"/>
                    <a:pt x="959" y="801"/>
                    <a:pt x="959" y="791"/>
                  </a:cubicBezTo>
                  <a:lnTo>
                    <a:pt x="959" y="717"/>
                  </a:lnTo>
                  <a:cubicBezTo>
                    <a:pt x="1024" y="773"/>
                    <a:pt x="1108" y="819"/>
                    <a:pt x="1201" y="838"/>
                  </a:cubicBezTo>
                  <a:cubicBezTo>
                    <a:pt x="1222" y="845"/>
                    <a:pt x="1245" y="849"/>
                    <a:pt x="1267" y="849"/>
                  </a:cubicBezTo>
                  <a:cubicBezTo>
                    <a:pt x="1330" y="849"/>
                    <a:pt x="1392" y="821"/>
                    <a:pt x="1433" y="773"/>
                  </a:cubicBezTo>
                  <a:cubicBezTo>
                    <a:pt x="1442" y="763"/>
                    <a:pt x="1452" y="745"/>
                    <a:pt x="1452" y="735"/>
                  </a:cubicBezTo>
                  <a:lnTo>
                    <a:pt x="1452" y="633"/>
                  </a:lnTo>
                  <a:cubicBezTo>
                    <a:pt x="1498" y="624"/>
                    <a:pt x="1535" y="596"/>
                    <a:pt x="1563" y="568"/>
                  </a:cubicBezTo>
                  <a:cubicBezTo>
                    <a:pt x="1573" y="549"/>
                    <a:pt x="1573" y="540"/>
                    <a:pt x="1582" y="531"/>
                  </a:cubicBezTo>
                  <a:lnTo>
                    <a:pt x="1582" y="401"/>
                  </a:lnTo>
                  <a:lnTo>
                    <a:pt x="1535" y="438"/>
                  </a:lnTo>
                  <a:cubicBezTo>
                    <a:pt x="1517" y="429"/>
                    <a:pt x="1498" y="419"/>
                    <a:pt x="1480" y="410"/>
                  </a:cubicBezTo>
                  <a:cubicBezTo>
                    <a:pt x="1419" y="401"/>
                    <a:pt x="1356" y="396"/>
                    <a:pt x="1294" y="396"/>
                  </a:cubicBezTo>
                  <a:cubicBezTo>
                    <a:pt x="1231" y="396"/>
                    <a:pt x="1168" y="401"/>
                    <a:pt x="1108" y="410"/>
                  </a:cubicBezTo>
                  <a:cubicBezTo>
                    <a:pt x="1210" y="382"/>
                    <a:pt x="1294" y="326"/>
                    <a:pt x="1359" y="243"/>
                  </a:cubicBezTo>
                  <a:cubicBezTo>
                    <a:pt x="1368" y="233"/>
                    <a:pt x="1368" y="215"/>
                    <a:pt x="1368" y="196"/>
                  </a:cubicBezTo>
                  <a:lnTo>
                    <a:pt x="1368" y="75"/>
                  </a:lnTo>
                  <a:lnTo>
                    <a:pt x="1321" y="122"/>
                  </a:lnTo>
                  <a:cubicBezTo>
                    <a:pt x="1303" y="103"/>
                    <a:pt x="1275" y="94"/>
                    <a:pt x="1247" y="94"/>
                  </a:cubicBezTo>
                  <a:cubicBezTo>
                    <a:pt x="1225" y="87"/>
                    <a:pt x="1203" y="83"/>
                    <a:pt x="1180" y="83"/>
                  </a:cubicBezTo>
                  <a:cubicBezTo>
                    <a:pt x="1117" y="83"/>
                    <a:pt x="1053" y="111"/>
                    <a:pt x="1005" y="159"/>
                  </a:cubicBezTo>
                  <a:cubicBezTo>
                    <a:pt x="1042" y="94"/>
                    <a:pt x="996" y="29"/>
                    <a:pt x="903"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6" name="Google Shape;1036;p30"/>
            <p:cNvSpPr/>
            <p:nvPr/>
          </p:nvSpPr>
          <p:spPr>
            <a:xfrm>
              <a:off x="2125048" y="3466532"/>
              <a:ext cx="179341" cy="110144"/>
            </a:xfrm>
            <a:custGeom>
              <a:avLst/>
              <a:gdLst/>
              <a:ahLst/>
              <a:cxnLst/>
              <a:rect l="l" t="t" r="r" b="b"/>
              <a:pathLst>
                <a:path w="1638" h="1006" extrusionOk="0">
                  <a:moveTo>
                    <a:pt x="840" y="0"/>
                  </a:moveTo>
                  <a:cubicBezTo>
                    <a:pt x="697" y="0"/>
                    <a:pt x="585" y="175"/>
                    <a:pt x="679" y="317"/>
                  </a:cubicBezTo>
                  <a:cubicBezTo>
                    <a:pt x="605" y="242"/>
                    <a:pt x="512" y="187"/>
                    <a:pt x="410" y="159"/>
                  </a:cubicBezTo>
                  <a:cubicBezTo>
                    <a:pt x="388" y="151"/>
                    <a:pt x="365" y="148"/>
                    <a:pt x="343" y="148"/>
                  </a:cubicBezTo>
                  <a:cubicBezTo>
                    <a:pt x="279" y="148"/>
                    <a:pt x="216" y="176"/>
                    <a:pt x="168" y="224"/>
                  </a:cubicBezTo>
                  <a:cubicBezTo>
                    <a:pt x="134" y="282"/>
                    <a:pt x="169" y="341"/>
                    <a:pt x="250" y="366"/>
                  </a:cubicBezTo>
                  <a:lnTo>
                    <a:pt x="250" y="366"/>
                  </a:lnTo>
                  <a:cubicBezTo>
                    <a:pt x="236" y="363"/>
                    <a:pt x="221" y="362"/>
                    <a:pt x="207" y="362"/>
                  </a:cubicBezTo>
                  <a:cubicBezTo>
                    <a:pt x="140" y="362"/>
                    <a:pt x="79" y="390"/>
                    <a:pt x="38" y="438"/>
                  </a:cubicBezTo>
                  <a:cubicBezTo>
                    <a:pt x="0" y="503"/>
                    <a:pt x="47" y="568"/>
                    <a:pt x="140" y="586"/>
                  </a:cubicBezTo>
                  <a:cubicBezTo>
                    <a:pt x="200" y="600"/>
                    <a:pt x="261" y="607"/>
                    <a:pt x="321" y="607"/>
                  </a:cubicBezTo>
                  <a:cubicBezTo>
                    <a:pt x="382" y="607"/>
                    <a:pt x="442" y="600"/>
                    <a:pt x="503" y="586"/>
                  </a:cubicBezTo>
                  <a:lnTo>
                    <a:pt x="503" y="586"/>
                  </a:lnTo>
                  <a:cubicBezTo>
                    <a:pt x="410" y="624"/>
                    <a:pt x="326" y="679"/>
                    <a:pt x="261" y="754"/>
                  </a:cubicBezTo>
                  <a:cubicBezTo>
                    <a:pt x="224" y="810"/>
                    <a:pt x="270" y="884"/>
                    <a:pt x="363" y="903"/>
                  </a:cubicBezTo>
                  <a:cubicBezTo>
                    <a:pt x="387" y="910"/>
                    <a:pt x="412" y="913"/>
                    <a:pt x="435" y="913"/>
                  </a:cubicBezTo>
                  <a:cubicBezTo>
                    <a:pt x="502" y="913"/>
                    <a:pt x="564" y="886"/>
                    <a:pt x="605" y="838"/>
                  </a:cubicBezTo>
                  <a:lnTo>
                    <a:pt x="605" y="838"/>
                  </a:lnTo>
                  <a:cubicBezTo>
                    <a:pt x="568" y="893"/>
                    <a:pt x="614" y="968"/>
                    <a:pt x="716" y="986"/>
                  </a:cubicBezTo>
                  <a:cubicBezTo>
                    <a:pt x="745" y="1000"/>
                    <a:pt x="773" y="1006"/>
                    <a:pt x="799" y="1006"/>
                  </a:cubicBezTo>
                  <a:cubicBezTo>
                    <a:pt x="940" y="1006"/>
                    <a:pt x="1044" y="839"/>
                    <a:pt x="958" y="698"/>
                  </a:cubicBezTo>
                  <a:lnTo>
                    <a:pt x="958" y="698"/>
                  </a:lnTo>
                  <a:cubicBezTo>
                    <a:pt x="1033" y="772"/>
                    <a:pt x="1126" y="828"/>
                    <a:pt x="1228" y="847"/>
                  </a:cubicBezTo>
                  <a:cubicBezTo>
                    <a:pt x="1250" y="854"/>
                    <a:pt x="1272" y="858"/>
                    <a:pt x="1295" y="858"/>
                  </a:cubicBezTo>
                  <a:cubicBezTo>
                    <a:pt x="1358" y="858"/>
                    <a:pt x="1419" y="830"/>
                    <a:pt x="1460" y="782"/>
                  </a:cubicBezTo>
                  <a:cubicBezTo>
                    <a:pt x="1497" y="727"/>
                    <a:pt x="1453" y="664"/>
                    <a:pt x="1365" y="635"/>
                  </a:cubicBezTo>
                  <a:lnTo>
                    <a:pt x="1365" y="635"/>
                  </a:lnTo>
                  <a:cubicBezTo>
                    <a:pt x="1385" y="641"/>
                    <a:pt x="1405" y="644"/>
                    <a:pt x="1425" y="644"/>
                  </a:cubicBezTo>
                  <a:cubicBezTo>
                    <a:pt x="1488" y="644"/>
                    <a:pt x="1552" y="616"/>
                    <a:pt x="1600" y="568"/>
                  </a:cubicBezTo>
                  <a:cubicBezTo>
                    <a:pt x="1637" y="512"/>
                    <a:pt x="1591" y="447"/>
                    <a:pt x="1498" y="419"/>
                  </a:cubicBezTo>
                  <a:cubicBezTo>
                    <a:pt x="1437" y="410"/>
                    <a:pt x="1374" y="405"/>
                    <a:pt x="1312" y="405"/>
                  </a:cubicBezTo>
                  <a:cubicBezTo>
                    <a:pt x="1249" y="405"/>
                    <a:pt x="1186" y="410"/>
                    <a:pt x="1126" y="419"/>
                  </a:cubicBezTo>
                  <a:cubicBezTo>
                    <a:pt x="1228" y="391"/>
                    <a:pt x="1312" y="335"/>
                    <a:pt x="1377" y="252"/>
                  </a:cubicBezTo>
                  <a:cubicBezTo>
                    <a:pt x="1414" y="196"/>
                    <a:pt x="1367" y="131"/>
                    <a:pt x="1265" y="103"/>
                  </a:cubicBezTo>
                  <a:cubicBezTo>
                    <a:pt x="1243" y="96"/>
                    <a:pt x="1221" y="92"/>
                    <a:pt x="1198" y="92"/>
                  </a:cubicBezTo>
                  <a:cubicBezTo>
                    <a:pt x="1135" y="92"/>
                    <a:pt x="1071" y="120"/>
                    <a:pt x="1023" y="168"/>
                  </a:cubicBezTo>
                  <a:cubicBezTo>
                    <a:pt x="1060" y="112"/>
                    <a:pt x="1014" y="47"/>
                    <a:pt x="921" y="19"/>
                  </a:cubicBezTo>
                  <a:cubicBezTo>
                    <a:pt x="894" y="6"/>
                    <a:pt x="866" y="0"/>
                    <a:pt x="84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7" name="Google Shape;1037;p30"/>
            <p:cNvSpPr/>
            <p:nvPr/>
          </p:nvSpPr>
          <p:spPr>
            <a:xfrm>
              <a:off x="2308331" y="3597918"/>
              <a:ext cx="277989" cy="130400"/>
            </a:xfrm>
            <a:custGeom>
              <a:avLst/>
              <a:gdLst/>
              <a:ahLst/>
              <a:cxnLst/>
              <a:rect l="l" t="t" r="r" b="b"/>
              <a:pathLst>
                <a:path w="2539" h="1191" extrusionOk="0">
                  <a:moveTo>
                    <a:pt x="0" y="0"/>
                  </a:moveTo>
                  <a:lnTo>
                    <a:pt x="0" y="372"/>
                  </a:lnTo>
                  <a:cubicBezTo>
                    <a:pt x="0" y="930"/>
                    <a:pt x="670" y="1191"/>
                    <a:pt x="1265" y="1191"/>
                  </a:cubicBezTo>
                  <a:cubicBezTo>
                    <a:pt x="1851" y="1191"/>
                    <a:pt x="2539" y="939"/>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8" name="Google Shape;1038;p30"/>
            <p:cNvSpPr/>
            <p:nvPr/>
          </p:nvSpPr>
          <p:spPr>
            <a:xfrm>
              <a:off x="2308331" y="3512407"/>
              <a:ext cx="277989" cy="176165"/>
            </a:xfrm>
            <a:custGeom>
              <a:avLst/>
              <a:gdLst/>
              <a:ahLst/>
              <a:cxnLst/>
              <a:rect l="l" t="t" r="r" b="b"/>
              <a:pathLst>
                <a:path w="2539" h="1609" extrusionOk="0">
                  <a:moveTo>
                    <a:pt x="1256" y="0"/>
                  </a:moveTo>
                  <a:cubicBezTo>
                    <a:pt x="698" y="0"/>
                    <a:pt x="0" y="233"/>
                    <a:pt x="0" y="791"/>
                  </a:cubicBezTo>
                  <a:cubicBezTo>
                    <a:pt x="0" y="1348"/>
                    <a:pt x="660" y="1609"/>
                    <a:pt x="1256" y="1609"/>
                  </a:cubicBezTo>
                  <a:cubicBezTo>
                    <a:pt x="1851" y="1609"/>
                    <a:pt x="2539" y="134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9" name="Google Shape;1039;p30"/>
            <p:cNvSpPr/>
            <p:nvPr/>
          </p:nvSpPr>
          <p:spPr>
            <a:xfrm>
              <a:off x="2323550" y="3519524"/>
              <a:ext cx="246566" cy="155801"/>
            </a:xfrm>
            <a:custGeom>
              <a:avLst/>
              <a:gdLst/>
              <a:ahLst/>
              <a:cxnLst/>
              <a:rect l="l" t="t" r="r" b="b"/>
              <a:pathLst>
                <a:path w="2252" h="1423" extrusionOk="0">
                  <a:moveTo>
                    <a:pt x="1117" y="0"/>
                  </a:moveTo>
                  <a:cubicBezTo>
                    <a:pt x="624" y="0"/>
                    <a:pt x="1" y="205"/>
                    <a:pt x="1" y="698"/>
                  </a:cubicBezTo>
                  <a:cubicBezTo>
                    <a:pt x="1" y="1181"/>
                    <a:pt x="587" y="1423"/>
                    <a:pt x="1117" y="1423"/>
                  </a:cubicBezTo>
                  <a:cubicBezTo>
                    <a:pt x="1647" y="1423"/>
                    <a:pt x="2251" y="1200"/>
                    <a:pt x="2251" y="698"/>
                  </a:cubicBezTo>
                  <a:cubicBezTo>
                    <a:pt x="2251" y="205"/>
                    <a:pt x="1628" y="0"/>
                    <a:pt x="111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0" name="Google Shape;1040;p30"/>
            <p:cNvSpPr/>
            <p:nvPr/>
          </p:nvSpPr>
          <p:spPr>
            <a:xfrm>
              <a:off x="2322564" y="3519524"/>
              <a:ext cx="246456" cy="85619"/>
            </a:xfrm>
            <a:custGeom>
              <a:avLst/>
              <a:gdLst/>
              <a:ahLst/>
              <a:cxnLst/>
              <a:rect l="l" t="t" r="r" b="b"/>
              <a:pathLst>
                <a:path w="2251" h="782" extrusionOk="0">
                  <a:moveTo>
                    <a:pt x="1116" y="0"/>
                  </a:moveTo>
                  <a:cubicBezTo>
                    <a:pt x="605" y="0"/>
                    <a:pt x="0" y="205"/>
                    <a:pt x="0" y="698"/>
                  </a:cubicBezTo>
                  <a:cubicBezTo>
                    <a:pt x="0" y="716"/>
                    <a:pt x="0" y="744"/>
                    <a:pt x="0" y="772"/>
                  </a:cubicBezTo>
                  <a:cubicBezTo>
                    <a:pt x="75" y="326"/>
                    <a:pt x="661" y="140"/>
                    <a:pt x="1126" y="140"/>
                  </a:cubicBezTo>
                  <a:cubicBezTo>
                    <a:pt x="1600" y="140"/>
                    <a:pt x="2195" y="335"/>
                    <a:pt x="2251" y="781"/>
                  </a:cubicBezTo>
                  <a:cubicBezTo>
                    <a:pt x="2251" y="753"/>
                    <a:pt x="2251" y="726"/>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1" name="Google Shape;1041;p30"/>
            <p:cNvSpPr/>
            <p:nvPr/>
          </p:nvSpPr>
          <p:spPr>
            <a:xfrm>
              <a:off x="2361214" y="3554122"/>
              <a:ext cx="173209" cy="108174"/>
            </a:xfrm>
            <a:custGeom>
              <a:avLst/>
              <a:gdLst/>
              <a:ahLst/>
              <a:cxnLst/>
              <a:rect l="l" t="t" r="r" b="b"/>
              <a:pathLst>
                <a:path w="1582" h="988" extrusionOk="0">
                  <a:moveTo>
                    <a:pt x="1340" y="623"/>
                  </a:moveTo>
                  <a:cubicBezTo>
                    <a:pt x="1368" y="633"/>
                    <a:pt x="1405" y="633"/>
                    <a:pt x="1433" y="633"/>
                  </a:cubicBezTo>
                  <a:lnTo>
                    <a:pt x="1414" y="651"/>
                  </a:lnTo>
                  <a:cubicBezTo>
                    <a:pt x="1386" y="642"/>
                    <a:pt x="1368" y="633"/>
                    <a:pt x="1340" y="623"/>
                  </a:cubicBezTo>
                  <a:close/>
                  <a:moveTo>
                    <a:pt x="949" y="689"/>
                  </a:moveTo>
                  <a:lnTo>
                    <a:pt x="959" y="698"/>
                  </a:lnTo>
                  <a:lnTo>
                    <a:pt x="949" y="707"/>
                  </a:lnTo>
                  <a:cubicBezTo>
                    <a:pt x="940" y="698"/>
                    <a:pt x="940" y="698"/>
                    <a:pt x="949" y="689"/>
                  </a:cubicBezTo>
                  <a:close/>
                  <a:moveTo>
                    <a:pt x="833" y="0"/>
                  </a:moveTo>
                  <a:cubicBezTo>
                    <a:pt x="785" y="0"/>
                    <a:pt x="735" y="13"/>
                    <a:pt x="698" y="38"/>
                  </a:cubicBezTo>
                  <a:lnTo>
                    <a:pt x="633" y="56"/>
                  </a:lnTo>
                  <a:lnTo>
                    <a:pt x="633" y="149"/>
                  </a:lnTo>
                  <a:cubicBezTo>
                    <a:pt x="633" y="205"/>
                    <a:pt x="642" y="251"/>
                    <a:pt x="661" y="298"/>
                  </a:cubicBezTo>
                  <a:cubicBezTo>
                    <a:pt x="587" y="224"/>
                    <a:pt x="494" y="177"/>
                    <a:pt x="391" y="149"/>
                  </a:cubicBezTo>
                  <a:cubicBezTo>
                    <a:pt x="370" y="143"/>
                    <a:pt x="347" y="140"/>
                    <a:pt x="324" y="140"/>
                  </a:cubicBezTo>
                  <a:cubicBezTo>
                    <a:pt x="279" y="140"/>
                    <a:pt x="233" y="152"/>
                    <a:pt x="196" y="177"/>
                  </a:cubicBezTo>
                  <a:lnTo>
                    <a:pt x="140" y="131"/>
                  </a:lnTo>
                  <a:lnTo>
                    <a:pt x="140" y="251"/>
                  </a:lnTo>
                  <a:cubicBezTo>
                    <a:pt x="140" y="296"/>
                    <a:pt x="175" y="341"/>
                    <a:pt x="244" y="361"/>
                  </a:cubicBezTo>
                  <a:lnTo>
                    <a:pt x="244" y="361"/>
                  </a:lnTo>
                  <a:cubicBezTo>
                    <a:pt x="224" y="356"/>
                    <a:pt x="203" y="353"/>
                    <a:pt x="183" y="353"/>
                  </a:cubicBezTo>
                  <a:cubicBezTo>
                    <a:pt x="142" y="353"/>
                    <a:pt x="102" y="364"/>
                    <a:pt x="66" y="382"/>
                  </a:cubicBezTo>
                  <a:lnTo>
                    <a:pt x="1" y="344"/>
                  </a:lnTo>
                  <a:lnTo>
                    <a:pt x="1" y="465"/>
                  </a:lnTo>
                  <a:cubicBezTo>
                    <a:pt x="1" y="512"/>
                    <a:pt x="47" y="558"/>
                    <a:pt x="122" y="577"/>
                  </a:cubicBezTo>
                  <a:cubicBezTo>
                    <a:pt x="177" y="591"/>
                    <a:pt x="238" y="598"/>
                    <a:pt x="298" y="598"/>
                  </a:cubicBezTo>
                  <a:cubicBezTo>
                    <a:pt x="359" y="598"/>
                    <a:pt x="419" y="591"/>
                    <a:pt x="475" y="577"/>
                  </a:cubicBezTo>
                  <a:lnTo>
                    <a:pt x="475" y="577"/>
                  </a:lnTo>
                  <a:cubicBezTo>
                    <a:pt x="410" y="605"/>
                    <a:pt x="345" y="642"/>
                    <a:pt x="289" y="689"/>
                  </a:cubicBezTo>
                  <a:lnTo>
                    <a:pt x="224" y="661"/>
                  </a:lnTo>
                  <a:lnTo>
                    <a:pt x="224" y="772"/>
                  </a:lnTo>
                  <a:cubicBezTo>
                    <a:pt x="224" y="819"/>
                    <a:pt x="270" y="865"/>
                    <a:pt x="345" y="893"/>
                  </a:cubicBezTo>
                  <a:cubicBezTo>
                    <a:pt x="367" y="900"/>
                    <a:pt x="389" y="904"/>
                    <a:pt x="412" y="904"/>
                  </a:cubicBezTo>
                  <a:cubicBezTo>
                    <a:pt x="475" y="904"/>
                    <a:pt x="536" y="876"/>
                    <a:pt x="577" y="828"/>
                  </a:cubicBezTo>
                  <a:lnTo>
                    <a:pt x="577" y="828"/>
                  </a:lnTo>
                  <a:cubicBezTo>
                    <a:pt x="540" y="884"/>
                    <a:pt x="587" y="949"/>
                    <a:pt x="689" y="977"/>
                  </a:cubicBezTo>
                  <a:cubicBezTo>
                    <a:pt x="711" y="984"/>
                    <a:pt x="733" y="988"/>
                    <a:pt x="756" y="988"/>
                  </a:cubicBezTo>
                  <a:cubicBezTo>
                    <a:pt x="819" y="988"/>
                    <a:pt x="880" y="960"/>
                    <a:pt x="921" y="912"/>
                  </a:cubicBezTo>
                  <a:cubicBezTo>
                    <a:pt x="940" y="884"/>
                    <a:pt x="949" y="856"/>
                    <a:pt x="959" y="828"/>
                  </a:cubicBezTo>
                  <a:lnTo>
                    <a:pt x="959" y="707"/>
                  </a:lnTo>
                  <a:cubicBezTo>
                    <a:pt x="1024" y="772"/>
                    <a:pt x="1107" y="819"/>
                    <a:pt x="1200" y="837"/>
                  </a:cubicBezTo>
                  <a:cubicBezTo>
                    <a:pt x="1222" y="845"/>
                    <a:pt x="1245" y="848"/>
                    <a:pt x="1267" y="848"/>
                  </a:cubicBezTo>
                  <a:cubicBezTo>
                    <a:pt x="1330" y="848"/>
                    <a:pt x="1392" y="820"/>
                    <a:pt x="1433" y="772"/>
                  </a:cubicBezTo>
                  <a:cubicBezTo>
                    <a:pt x="1442" y="763"/>
                    <a:pt x="1451" y="744"/>
                    <a:pt x="1451" y="726"/>
                  </a:cubicBezTo>
                  <a:lnTo>
                    <a:pt x="1451" y="633"/>
                  </a:lnTo>
                  <a:cubicBezTo>
                    <a:pt x="1498" y="623"/>
                    <a:pt x="1535" y="596"/>
                    <a:pt x="1563" y="558"/>
                  </a:cubicBezTo>
                  <a:cubicBezTo>
                    <a:pt x="1572" y="549"/>
                    <a:pt x="1572" y="540"/>
                    <a:pt x="1582" y="521"/>
                  </a:cubicBezTo>
                  <a:lnTo>
                    <a:pt x="1582" y="391"/>
                  </a:lnTo>
                  <a:lnTo>
                    <a:pt x="1544" y="437"/>
                  </a:lnTo>
                  <a:cubicBezTo>
                    <a:pt x="1517" y="428"/>
                    <a:pt x="1498" y="419"/>
                    <a:pt x="1479" y="410"/>
                  </a:cubicBezTo>
                  <a:cubicBezTo>
                    <a:pt x="1419" y="400"/>
                    <a:pt x="1356" y="396"/>
                    <a:pt x="1293" y="396"/>
                  </a:cubicBezTo>
                  <a:cubicBezTo>
                    <a:pt x="1231" y="396"/>
                    <a:pt x="1168" y="400"/>
                    <a:pt x="1107" y="410"/>
                  </a:cubicBezTo>
                  <a:cubicBezTo>
                    <a:pt x="1210" y="382"/>
                    <a:pt x="1293" y="326"/>
                    <a:pt x="1358" y="242"/>
                  </a:cubicBezTo>
                  <a:cubicBezTo>
                    <a:pt x="1368" y="233"/>
                    <a:pt x="1368" y="214"/>
                    <a:pt x="1368" y="196"/>
                  </a:cubicBezTo>
                  <a:lnTo>
                    <a:pt x="1368" y="84"/>
                  </a:lnTo>
                  <a:lnTo>
                    <a:pt x="1321" y="121"/>
                  </a:lnTo>
                  <a:cubicBezTo>
                    <a:pt x="1303" y="112"/>
                    <a:pt x="1275" y="103"/>
                    <a:pt x="1247" y="93"/>
                  </a:cubicBezTo>
                  <a:cubicBezTo>
                    <a:pt x="1225" y="86"/>
                    <a:pt x="1203" y="83"/>
                    <a:pt x="1180" y="83"/>
                  </a:cubicBezTo>
                  <a:cubicBezTo>
                    <a:pt x="1117" y="83"/>
                    <a:pt x="1056" y="110"/>
                    <a:pt x="1014" y="158"/>
                  </a:cubicBezTo>
                  <a:cubicBezTo>
                    <a:pt x="1052" y="103"/>
                    <a:pt x="996" y="28"/>
                    <a:pt x="903" y="10"/>
                  </a:cubicBezTo>
                  <a:cubicBezTo>
                    <a:pt x="881" y="3"/>
                    <a:pt x="857" y="0"/>
                    <a:pt x="833"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2" name="Google Shape;1042;p30"/>
            <p:cNvSpPr/>
            <p:nvPr/>
          </p:nvSpPr>
          <p:spPr>
            <a:xfrm>
              <a:off x="2359243" y="3540655"/>
              <a:ext cx="179231" cy="109925"/>
            </a:xfrm>
            <a:custGeom>
              <a:avLst/>
              <a:gdLst/>
              <a:ahLst/>
              <a:cxnLst/>
              <a:rect l="l" t="t" r="r" b="b"/>
              <a:pathLst>
                <a:path w="1637" h="1004" extrusionOk="0">
                  <a:moveTo>
                    <a:pt x="854" y="1"/>
                  </a:moveTo>
                  <a:cubicBezTo>
                    <a:pt x="790" y="1"/>
                    <a:pt x="727" y="29"/>
                    <a:pt x="679" y="77"/>
                  </a:cubicBezTo>
                  <a:cubicBezTo>
                    <a:pt x="642" y="151"/>
                    <a:pt x="642" y="235"/>
                    <a:pt x="679" y="309"/>
                  </a:cubicBezTo>
                  <a:cubicBezTo>
                    <a:pt x="614" y="235"/>
                    <a:pt x="512" y="179"/>
                    <a:pt x="409" y="161"/>
                  </a:cubicBezTo>
                  <a:cubicBezTo>
                    <a:pt x="387" y="153"/>
                    <a:pt x="365" y="150"/>
                    <a:pt x="343" y="150"/>
                  </a:cubicBezTo>
                  <a:cubicBezTo>
                    <a:pt x="280" y="150"/>
                    <a:pt x="218" y="178"/>
                    <a:pt x="177" y="226"/>
                  </a:cubicBezTo>
                  <a:cubicBezTo>
                    <a:pt x="141" y="280"/>
                    <a:pt x="184" y="343"/>
                    <a:pt x="272" y="372"/>
                  </a:cubicBezTo>
                  <a:lnTo>
                    <a:pt x="272" y="372"/>
                  </a:lnTo>
                  <a:cubicBezTo>
                    <a:pt x="253" y="366"/>
                    <a:pt x="232" y="364"/>
                    <a:pt x="212" y="364"/>
                  </a:cubicBezTo>
                  <a:cubicBezTo>
                    <a:pt x="149" y="364"/>
                    <a:pt x="85" y="391"/>
                    <a:pt x="37" y="440"/>
                  </a:cubicBezTo>
                  <a:cubicBezTo>
                    <a:pt x="0" y="495"/>
                    <a:pt x="47" y="560"/>
                    <a:pt x="149" y="588"/>
                  </a:cubicBezTo>
                  <a:cubicBezTo>
                    <a:pt x="205" y="598"/>
                    <a:pt x="265" y="602"/>
                    <a:pt x="327" y="602"/>
                  </a:cubicBezTo>
                  <a:cubicBezTo>
                    <a:pt x="388" y="602"/>
                    <a:pt x="451" y="598"/>
                    <a:pt x="512" y="588"/>
                  </a:cubicBezTo>
                  <a:lnTo>
                    <a:pt x="512" y="588"/>
                  </a:lnTo>
                  <a:cubicBezTo>
                    <a:pt x="409" y="616"/>
                    <a:pt x="326" y="672"/>
                    <a:pt x="270" y="756"/>
                  </a:cubicBezTo>
                  <a:cubicBezTo>
                    <a:pt x="233" y="812"/>
                    <a:pt x="279" y="877"/>
                    <a:pt x="372" y="905"/>
                  </a:cubicBezTo>
                  <a:cubicBezTo>
                    <a:pt x="392" y="909"/>
                    <a:pt x="413" y="911"/>
                    <a:pt x="434" y="911"/>
                  </a:cubicBezTo>
                  <a:cubicBezTo>
                    <a:pt x="499" y="911"/>
                    <a:pt x="565" y="889"/>
                    <a:pt x="614" y="839"/>
                  </a:cubicBezTo>
                  <a:lnTo>
                    <a:pt x="614" y="839"/>
                  </a:lnTo>
                  <a:cubicBezTo>
                    <a:pt x="577" y="895"/>
                    <a:pt x="623" y="960"/>
                    <a:pt x="716" y="988"/>
                  </a:cubicBezTo>
                  <a:cubicBezTo>
                    <a:pt x="742" y="999"/>
                    <a:pt x="768" y="1004"/>
                    <a:pt x="792" y="1004"/>
                  </a:cubicBezTo>
                  <a:cubicBezTo>
                    <a:pt x="938" y="1004"/>
                    <a:pt x="1053" y="834"/>
                    <a:pt x="958" y="691"/>
                  </a:cubicBezTo>
                  <a:lnTo>
                    <a:pt x="958" y="691"/>
                  </a:lnTo>
                  <a:cubicBezTo>
                    <a:pt x="1032" y="765"/>
                    <a:pt x="1125" y="821"/>
                    <a:pt x="1228" y="849"/>
                  </a:cubicBezTo>
                  <a:cubicBezTo>
                    <a:pt x="1248" y="853"/>
                    <a:pt x="1269" y="856"/>
                    <a:pt x="1290" y="856"/>
                  </a:cubicBezTo>
                  <a:cubicBezTo>
                    <a:pt x="1355" y="856"/>
                    <a:pt x="1420" y="833"/>
                    <a:pt x="1469" y="784"/>
                  </a:cubicBezTo>
                  <a:cubicBezTo>
                    <a:pt x="1503" y="725"/>
                    <a:pt x="1469" y="666"/>
                    <a:pt x="1387" y="642"/>
                  </a:cubicBezTo>
                  <a:lnTo>
                    <a:pt x="1387" y="642"/>
                  </a:lnTo>
                  <a:cubicBezTo>
                    <a:pt x="1401" y="644"/>
                    <a:pt x="1416" y="646"/>
                    <a:pt x="1430" y="646"/>
                  </a:cubicBezTo>
                  <a:cubicBezTo>
                    <a:pt x="1497" y="646"/>
                    <a:pt x="1558" y="618"/>
                    <a:pt x="1600" y="570"/>
                  </a:cubicBezTo>
                  <a:cubicBezTo>
                    <a:pt x="1637" y="505"/>
                    <a:pt x="1590" y="430"/>
                    <a:pt x="1497" y="412"/>
                  </a:cubicBezTo>
                  <a:cubicBezTo>
                    <a:pt x="1437" y="398"/>
                    <a:pt x="1374" y="391"/>
                    <a:pt x="1311" y="391"/>
                  </a:cubicBezTo>
                  <a:cubicBezTo>
                    <a:pt x="1249" y="391"/>
                    <a:pt x="1186" y="398"/>
                    <a:pt x="1125" y="412"/>
                  </a:cubicBezTo>
                  <a:cubicBezTo>
                    <a:pt x="1228" y="384"/>
                    <a:pt x="1311" y="319"/>
                    <a:pt x="1376" y="244"/>
                  </a:cubicBezTo>
                  <a:cubicBezTo>
                    <a:pt x="1414" y="188"/>
                    <a:pt x="1367" y="114"/>
                    <a:pt x="1265" y="95"/>
                  </a:cubicBezTo>
                  <a:cubicBezTo>
                    <a:pt x="1243" y="88"/>
                    <a:pt x="1221" y="85"/>
                    <a:pt x="1198" y="85"/>
                  </a:cubicBezTo>
                  <a:cubicBezTo>
                    <a:pt x="1135" y="85"/>
                    <a:pt x="1074" y="112"/>
                    <a:pt x="1032" y="161"/>
                  </a:cubicBezTo>
                  <a:cubicBezTo>
                    <a:pt x="1070" y="105"/>
                    <a:pt x="1014" y="40"/>
                    <a:pt x="921" y="12"/>
                  </a:cubicBezTo>
                  <a:cubicBezTo>
                    <a:pt x="899" y="4"/>
                    <a:pt x="876" y="1"/>
                    <a:pt x="85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3" name="Google Shape;1043;p30"/>
            <p:cNvSpPr/>
            <p:nvPr/>
          </p:nvSpPr>
          <p:spPr>
            <a:xfrm>
              <a:off x="2496650" y="3554122"/>
              <a:ext cx="278098" cy="129414"/>
            </a:xfrm>
            <a:custGeom>
              <a:avLst/>
              <a:gdLst/>
              <a:ahLst/>
              <a:cxnLst/>
              <a:rect l="l" t="t" r="r" b="b"/>
              <a:pathLst>
                <a:path w="2540" h="1182" extrusionOk="0">
                  <a:moveTo>
                    <a:pt x="1" y="0"/>
                  </a:moveTo>
                  <a:lnTo>
                    <a:pt x="1" y="372"/>
                  </a:lnTo>
                  <a:cubicBezTo>
                    <a:pt x="1" y="930"/>
                    <a:pt x="661" y="1181"/>
                    <a:pt x="1256"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4" name="Google Shape;1044;p30"/>
            <p:cNvSpPr/>
            <p:nvPr/>
          </p:nvSpPr>
          <p:spPr>
            <a:xfrm>
              <a:off x="2495665" y="3467517"/>
              <a:ext cx="277989" cy="176275"/>
            </a:xfrm>
            <a:custGeom>
              <a:avLst/>
              <a:gdLst/>
              <a:ahLst/>
              <a:cxnLst/>
              <a:rect l="l" t="t" r="r" b="b"/>
              <a:pathLst>
                <a:path w="2539" h="1610" extrusionOk="0">
                  <a:moveTo>
                    <a:pt x="1256" y="1"/>
                  </a:moveTo>
                  <a:cubicBezTo>
                    <a:pt x="707" y="1"/>
                    <a:pt x="0" y="233"/>
                    <a:pt x="0" y="791"/>
                  </a:cubicBezTo>
                  <a:cubicBezTo>
                    <a:pt x="0" y="1349"/>
                    <a:pt x="670" y="1610"/>
                    <a:pt x="1265" y="1610"/>
                  </a:cubicBezTo>
                  <a:cubicBezTo>
                    <a:pt x="1860" y="1610"/>
                    <a:pt x="2539" y="135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5" name="Google Shape;1045;p30"/>
            <p:cNvSpPr/>
            <p:nvPr/>
          </p:nvSpPr>
          <p:spPr>
            <a:xfrm>
              <a:off x="2511979" y="3474743"/>
              <a:ext cx="246456" cy="155801"/>
            </a:xfrm>
            <a:custGeom>
              <a:avLst/>
              <a:gdLst/>
              <a:ahLst/>
              <a:cxnLst/>
              <a:rect l="l" t="t" r="r" b="b"/>
              <a:pathLst>
                <a:path w="2251" h="1423" extrusionOk="0">
                  <a:moveTo>
                    <a:pt x="1116" y="0"/>
                  </a:moveTo>
                  <a:cubicBezTo>
                    <a:pt x="623" y="0"/>
                    <a:pt x="0" y="205"/>
                    <a:pt x="0" y="697"/>
                  </a:cubicBezTo>
                  <a:cubicBezTo>
                    <a:pt x="0" y="1181"/>
                    <a:pt x="586" y="1423"/>
                    <a:pt x="1116" y="1423"/>
                  </a:cubicBezTo>
                  <a:cubicBezTo>
                    <a:pt x="1646" y="1423"/>
                    <a:pt x="2251" y="1200"/>
                    <a:pt x="2251" y="697"/>
                  </a:cubicBezTo>
                  <a:cubicBezTo>
                    <a:pt x="2251" y="205"/>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6" name="Google Shape;1046;p30"/>
            <p:cNvSpPr/>
            <p:nvPr/>
          </p:nvSpPr>
          <p:spPr>
            <a:xfrm>
              <a:off x="2510884" y="3474743"/>
              <a:ext cx="246566" cy="85619"/>
            </a:xfrm>
            <a:custGeom>
              <a:avLst/>
              <a:gdLst/>
              <a:ahLst/>
              <a:cxnLst/>
              <a:rect l="l" t="t" r="r" b="b"/>
              <a:pathLst>
                <a:path w="2252" h="782" extrusionOk="0">
                  <a:moveTo>
                    <a:pt x="1117" y="0"/>
                  </a:moveTo>
                  <a:cubicBezTo>
                    <a:pt x="605" y="0"/>
                    <a:pt x="1" y="205"/>
                    <a:pt x="1" y="697"/>
                  </a:cubicBezTo>
                  <a:cubicBezTo>
                    <a:pt x="1" y="725"/>
                    <a:pt x="1" y="744"/>
                    <a:pt x="1" y="772"/>
                  </a:cubicBezTo>
                  <a:cubicBezTo>
                    <a:pt x="66" y="325"/>
                    <a:pt x="652" y="149"/>
                    <a:pt x="1126" y="149"/>
                  </a:cubicBezTo>
                  <a:cubicBezTo>
                    <a:pt x="1610" y="149"/>
                    <a:pt x="2195" y="335"/>
                    <a:pt x="2251" y="781"/>
                  </a:cubicBezTo>
                  <a:lnTo>
                    <a:pt x="2251" y="707"/>
                  </a:lnTo>
                  <a:cubicBezTo>
                    <a:pt x="225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7" name="Google Shape;1047;p30"/>
            <p:cNvSpPr/>
            <p:nvPr/>
          </p:nvSpPr>
          <p:spPr>
            <a:xfrm>
              <a:off x="2549643" y="3509342"/>
              <a:ext cx="172114" cy="108174"/>
            </a:xfrm>
            <a:custGeom>
              <a:avLst/>
              <a:gdLst/>
              <a:ahLst/>
              <a:cxnLst/>
              <a:rect l="l" t="t" r="r" b="b"/>
              <a:pathLst>
                <a:path w="1572" h="988" extrusionOk="0">
                  <a:moveTo>
                    <a:pt x="1339" y="623"/>
                  </a:moveTo>
                  <a:cubicBezTo>
                    <a:pt x="1359" y="630"/>
                    <a:pt x="1379" y="636"/>
                    <a:pt x="1402" y="636"/>
                  </a:cubicBezTo>
                  <a:cubicBezTo>
                    <a:pt x="1411" y="636"/>
                    <a:pt x="1421" y="635"/>
                    <a:pt x="1432" y="633"/>
                  </a:cubicBezTo>
                  <a:lnTo>
                    <a:pt x="1432" y="633"/>
                  </a:lnTo>
                  <a:lnTo>
                    <a:pt x="1404" y="651"/>
                  </a:lnTo>
                  <a:cubicBezTo>
                    <a:pt x="1386" y="642"/>
                    <a:pt x="1358" y="633"/>
                    <a:pt x="1339" y="623"/>
                  </a:cubicBezTo>
                  <a:close/>
                  <a:moveTo>
                    <a:pt x="939" y="688"/>
                  </a:moveTo>
                  <a:lnTo>
                    <a:pt x="949" y="698"/>
                  </a:lnTo>
                  <a:lnTo>
                    <a:pt x="939" y="707"/>
                  </a:lnTo>
                  <a:lnTo>
                    <a:pt x="939" y="688"/>
                  </a:lnTo>
                  <a:close/>
                  <a:moveTo>
                    <a:pt x="828" y="0"/>
                  </a:moveTo>
                  <a:cubicBezTo>
                    <a:pt x="779" y="0"/>
                    <a:pt x="732" y="13"/>
                    <a:pt x="688" y="37"/>
                  </a:cubicBezTo>
                  <a:lnTo>
                    <a:pt x="633" y="47"/>
                  </a:lnTo>
                  <a:lnTo>
                    <a:pt x="633" y="149"/>
                  </a:lnTo>
                  <a:cubicBezTo>
                    <a:pt x="623" y="205"/>
                    <a:pt x="633" y="251"/>
                    <a:pt x="660" y="298"/>
                  </a:cubicBezTo>
                  <a:cubicBezTo>
                    <a:pt x="586" y="223"/>
                    <a:pt x="493" y="168"/>
                    <a:pt x="391" y="149"/>
                  </a:cubicBezTo>
                  <a:cubicBezTo>
                    <a:pt x="369" y="143"/>
                    <a:pt x="346" y="140"/>
                    <a:pt x="323" y="140"/>
                  </a:cubicBezTo>
                  <a:cubicBezTo>
                    <a:pt x="277" y="140"/>
                    <a:pt x="230" y="152"/>
                    <a:pt x="186" y="177"/>
                  </a:cubicBezTo>
                  <a:lnTo>
                    <a:pt x="130" y="121"/>
                  </a:lnTo>
                  <a:lnTo>
                    <a:pt x="130" y="251"/>
                  </a:lnTo>
                  <a:cubicBezTo>
                    <a:pt x="130" y="296"/>
                    <a:pt x="173" y="341"/>
                    <a:pt x="243" y="361"/>
                  </a:cubicBezTo>
                  <a:lnTo>
                    <a:pt x="243" y="361"/>
                  </a:lnTo>
                  <a:cubicBezTo>
                    <a:pt x="223" y="356"/>
                    <a:pt x="202" y="353"/>
                    <a:pt x="182" y="353"/>
                  </a:cubicBezTo>
                  <a:cubicBezTo>
                    <a:pt x="141" y="353"/>
                    <a:pt x="101" y="363"/>
                    <a:pt x="65" y="381"/>
                  </a:cubicBezTo>
                  <a:lnTo>
                    <a:pt x="0" y="344"/>
                  </a:lnTo>
                  <a:lnTo>
                    <a:pt x="0" y="465"/>
                  </a:lnTo>
                  <a:cubicBezTo>
                    <a:pt x="0" y="512"/>
                    <a:pt x="37" y="558"/>
                    <a:pt x="112" y="577"/>
                  </a:cubicBezTo>
                  <a:cubicBezTo>
                    <a:pt x="172" y="591"/>
                    <a:pt x="233" y="598"/>
                    <a:pt x="293" y="598"/>
                  </a:cubicBezTo>
                  <a:cubicBezTo>
                    <a:pt x="354" y="598"/>
                    <a:pt x="414" y="591"/>
                    <a:pt x="474" y="577"/>
                  </a:cubicBezTo>
                  <a:lnTo>
                    <a:pt x="474" y="577"/>
                  </a:lnTo>
                  <a:cubicBezTo>
                    <a:pt x="409" y="605"/>
                    <a:pt x="344" y="642"/>
                    <a:pt x="279" y="688"/>
                  </a:cubicBezTo>
                  <a:lnTo>
                    <a:pt x="223" y="660"/>
                  </a:lnTo>
                  <a:lnTo>
                    <a:pt x="223" y="772"/>
                  </a:lnTo>
                  <a:cubicBezTo>
                    <a:pt x="223" y="819"/>
                    <a:pt x="261" y="865"/>
                    <a:pt x="335" y="893"/>
                  </a:cubicBezTo>
                  <a:cubicBezTo>
                    <a:pt x="357" y="900"/>
                    <a:pt x="380" y="904"/>
                    <a:pt x="403" y="904"/>
                  </a:cubicBezTo>
                  <a:cubicBezTo>
                    <a:pt x="469" y="904"/>
                    <a:pt x="535" y="876"/>
                    <a:pt x="577" y="828"/>
                  </a:cubicBezTo>
                  <a:lnTo>
                    <a:pt x="577" y="828"/>
                  </a:lnTo>
                  <a:cubicBezTo>
                    <a:pt x="540" y="884"/>
                    <a:pt x="586" y="949"/>
                    <a:pt x="679" y="977"/>
                  </a:cubicBezTo>
                  <a:cubicBezTo>
                    <a:pt x="703" y="984"/>
                    <a:pt x="728" y="987"/>
                    <a:pt x="751" y="987"/>
                  </a:cubicBezTo>
                  <a:cubicBezTo>
                    <a:pt x="818" y="987"/>
                    <a:pt x="880" y="960"/>
                    <a:pt x="921" y="912"/>
                  </a:cubicBezTo>
                  <a:cubicBezTo>
                    <a:pt x="939" y="884"/>
                    <a:pt x="949" y="856"/>
                    <a:pt x="949" y="828"/>
                  </a:cubicBezTo>
                  <a:lnTo>
                    <a:pt x="949" y="819"/>
                  </a:lnTo>
                  <a:cubicBezTo>
                    <a:pt x="958" y="809"/>
                    <a:pt x="958" y="800"/>
                    <a:pt x="949" y="781"/>
                  </a:cubicBezTo>
                  <a:lnTo>
                    <a:pt x="949" y="707"/>
                  </a:lnTo>
                  <a:cubicBezTo>
                    <a:pt x="1023" y="772"/>
                    <a:pt x="1107" y="809"/>
                    <a:pt x="1190" y="837"/>
                  </a:cubicBezTo>
                  <a:cubicBezTo>
                    <a:pt x="1215" y="844"/>
                    <a:pt x="1239" y="848"/>
                    <a:pt x="1263" y="848"/>
                  </a:cubicBezTo>
                  <a:cubicBezTo>
                    <a:pt x="1330" y="848"/>
                    <a:pt x="1391" y="820"/>
                    <a:pt x="1432" y="772"/>
                  </a:cubicBezTo>
                  <a:cubicBezTo>
                    <a:pt x="1442" y="753"/>
                    <a:pt x="1451" y="744"/>
                    <a:pt x="1442" y="726"/>
                  </a:cubicBezTo>
                  <a:lnTo>
                    <a:pt x="1442" y="623"/>
                  </a:lnTo>
                  <a:cubicBezTo>
                    <a:pt x="1488" y="623"/>
                    <a:pt x="1535" y="595"/>
                    <a:pt x="1562" y="558"/>
                  </a:cubicBezTo>
                  <a:cubicBezTo>
                    <a:pt x="1572" y="549"/>
                    <a:pt x="1572" y="540"/>
                    <a:pt x="1572" y="521"/>
                  </a:cubicBezTo>
                  <a:lnTo>
                    <a:pt x="1572" y="391"/>
                  </a:lnTo>
                  <a:lnTo>
                    <a:pt x="1535" y="437"/>
                  </a:lnTo>
                  <a:cubicBezTo>
                    <a:pt x="1516" y="428"/>
                    <a:pt x="1497" y="419"/>
                    <a:pt x="1469" y="409"/>
                  </a:cubicBezTo>
                  <a:cubicBezTo>
                    <a:pt x="1409" y="400"/>
                    <a:pt x="1349" y="395"/>
                    <a:pt x="1288" y="395"/>
                  </a:cubicBezTo>
                  <a:cubicBezTo>
                    <a:pt x="1228" y="395"/>
                    <a:pt x="1167" y="400"/>
                    <a:pt x="1107" y="409"/>
                  </a:cubicBezTo>
                  <a:cubicBezTo>
                    <a:pt x="1200" y="381"/>
                    <a:pt x="1293" y="326"/>
                    <a:pt x="1358" y="242"/>
                  </a:cubicBezTo>
                  <a:cubicBezTo>
                    <a:pt x="1358" y="233"/>
                    <a:pt x="1367" y="214"/>
                    <a:pt x="1367" y="195"/>
                  </a:cubicBezTo>
                  <a:lnTo>
                    <a:pt x="1367" y="84"/>
                  </a:lnTo>
                  <a:lnTo>
                    <a:pt x="1321" y="121"/>
                  </a:lnTo>
                  <a:cubicBezTo>
                    <a:pt x="1302" y="112"/>
                    <a:pt x="1274" y="93"/>
                    <a:pt x="1246" y="93"/>
                  </a:cubicBezTo>
                  <a:cubicBezTo>
                    <a:pt x="1224" y="86"/>
                    <a:pt x="1202" y="82"/>
                    <a:pt x="1179" y="82"/>
                  </a:cubicBezTo>
                  <a:cubicBezTo>
                    <a:pt x="1116" y="82"/>
                    <a:pt x="1053" y="110"/>
                    <a:pt x="1004" y="158"/>
                  </a:cubicBezTo>
                  <a:cubicBezTo>
                    <a:pt x="1042" y="93"/>
                    <a:pt x="995" y="28"/>
                    <a:pt x="902" y="9"/>
                  </a:cubicBezTo>
                  <a:cubicBezTo>
                    <a:pt x="877" y="3"/>
                    <a:pt x="853" y="0"/>
                    <a:pt x="828"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8" name="Google Shape;1048;p30"/>
            <p:cNvSpPr/>
            <p:nvPr/>
          </p:nvSpPr>
          <p:spPr>
            <a:xfrm>
              <a:off x="2547562" y="3496751"/>
              <a:ext cx="179341" cy="109488"/>
            </a:xfrm>
            <a:custGeom>
              <a:avLst/>
              <a:gdLst/>
              <a:ahLst/>
              <a:cxnLst/>
              <a:rect l="l" t="t" r="r" b="b"/>
              <a:pathLst>
                <a:path w="1638" h="1000" extrusionOk="0">
                  <a:moveTo>
                    <a:pt x="844" y="0"/>
                  </a:moveTo>
                  <a:cubicBezTo>
                    <a:pt x="784" y="0"/>
                    <a:pt x="725" y="23"/>
                    <a:pt x="679" y="69"/>
                  </a:cubicBezTo>
                  <a:cubicBezTo>
                    <a:pt x="642" y="143"/>
                    <a:pt x="642" y="236"/>
                    <a:pt x="679" y="301"/>
                  </a:cubicBezTo>
                  <a:cubicBezTo>
                    <a:pt x="605" y="227"/>
                    <a:pt x="512" y="180"/>
                    <a:pt x="410" y="152"/>
                  </a:cubicBezTo>
                  <a:cubicBezTo>
                    <a:pt x="388" y="145"/>
                    <a:pt x="365" y="142"/>
                    <a:pt x="343" y="142"/>
                  </a:cubicBezTo>
                  <a:cubicBezTo>
                    <a:pt x="279" y="142"/>
                    <a:pt x="216" y="169"/>
                    <a:pt x="168" y="217"/>
                  </a:cubicBezTo>
                  <a:cubicBezTo>
                    <a:pt x="134" y="268"/>
                    <a:pt x="169" y="334"/>
                    <a:pt x="253" y="360"/>
                  </a:cubicBezTo>
                  <a:lnTo>
                    <a:pt x="253" y="360"/>
                  </a:lnTo>
                  <a:cubicBezTo>
                    <a:pt x="237" y="357"/>
                    <a:pt x="222" y="356"/>
                    <a:pt x="207" y="356"/>
                  </a:cubicBezTo>
                  <a:cubicBezTo>
                    <a:pt x="140" y="356"/>
                    <a:pt x="79" y="383"/>
                    <a:pt x="38" y="431"/>
                  </a:cubicBezTo>
                  <a:cubicBezTo>
                    <a:pt x="1" y="496"/>
                    <a:pt x="47" y="562"/>
                    <a:pt x="140" y="580"/>
                  </a:cubicBezTo>
                  <a:cubicBezTo>
                    <a:pt x="200" y="594"/>
                    <a:pt x="261" y="601"/>
                    <a:pt x="321" y="601"/>
                  </a:cubicBezTo>
                  <a:cubicBezTo>
                    <a:pt x="382" y="601"/>
                    <a:pt x="442" y="594"/>
                    <a:pt x="503" y="580"/>
                  </a:cubicBezTo>
                  <a:lnTo>
                    <a:pt x="503" y="580"/>
                  </a:lnTo>
                  <a:cubicBezTo>
                    <a:pt x="410" y="608"/>
                    <a:pt x="326" y="673"/>
                    <a:pt x="261" y="748"/>
                  </a:cubicBezTo>
                  <a:cubicBezTo>
                    <a:pt x="224" y="803"/>
                    <a:pt x="270" y="878"/>
                    <a:pt x="363" y="896"/>
                  </a:cubicBezTo>
                  <a:cubicBezTo>
                    <a:pt x="388" y="904"/>
                    <a:pt x="412" y="907"/>
                    <a:pt x="435" y="907"/>
                  </a:cubicBezTo>
                  <a:cubicBezTo>
                    <a:pt x="502" y="907"/>
                    <a:pt x="564" y="879"/>
                    <a:pt x="605" y="831"/>
                  </a:cubicBezTo>
                  <a:lnTo>
                    <a:pt x="605" y="831"/>
                  </a:lnTo>
                  <a:cubicBezTo>
                    <a:pt x="568" y="887"/>
                    <a:pt x="614" y="961"/>
                    <a:pt x="717" y="980"/>
                  </a:cubicBezTo>
                  <a:cubicBezTo>
                    <a:pt x="745" y="993"/>
                    <a:pt x="773" y="999"/>
                    <a:pt x="800" y="999"/>
                  </a:cubicBezTo>
                  <a:cubicBezTo>
                    <a:pt x="942" y="999"/>
                    <a:pt x="1052" y="832"/>
                    <a:pt x="958" y="692"/>
                  </a:cubicBezTo>
                  <a:lnTo>
                    <a:pt x="958" y="692"/>
                  </a:lnTo>
                  <a:cubicBezTo>
                    <a:pt x="1033" y="766"/>
                    <a:pt x="1126" y="813"/>
                    <a:pt x="1228" y="841"/>
                  </a:cubicBezTo>
                  <a:cubicBezTo>
                    <a:pt x="1250" y="848"/>
                    <a:pt x="1272" y="851"/>
                    <a:pt x="1295" y="851"/>
                  </a:cubicBezTo>
                  <a:cubicBezTo>
                    <a:pt x="1358" y="851"/>
                    <a:pt x="1419" y="824"/>
                    <a:pt x="1461" y="775"/>
                  </a:cubicBezTo>
                  <a:cubicBezTo>
                    <a:pt x="1497" y="721"/>
                    <a:pt x="1454" y="658"/>
                    <a:pt x="1365" y="629"/>
                  </a:cubicBezTo>
                  <a:lnTo>
                    <a:pt x="1365" y="629"/>
                  </a:lnTo>
                  <a:cubicBezTo>
                    <a:pt x="1385" y="635"/>
                    <a:pt x="1405" y="637"/>
                    <a:pt x="1425" y="637"/>
                  </a:cubicBezTo>
                  <a:cubicBezTo>
                    <a:pt x="1489" y="637"/>
                    <a:pt x="1552" y="610"/>
                    <a:pt x="1600" y="562"/>
                  </a:cubicBezTo>
                  <a:cubicBezTo>
                    <a:pt x="1637" y="496"/>
                    <a:pt x="1591" y="431"/>
                    <a:pt x="1488" y="413"/>
                  </a:cubicBezTo>
                  <a:cubicBezTo>
                    <a:pt x="1428" y="399"/>
                    <a:pt x="1368" y="392"/>
                    <a:pt x="1307" y="392"/>
                  </a:cubicBezTo>
                  <a:cubicBezTo>
                    <a:pt x="1247" y="392"/>
                    <a:pt x="1186" y="399"/>
                    <a:pt x="1126" y="413"/>
                  </a:cubicBezTo>
                  <a:cubicBezTo>
                    <a:pt x="1219" y="376"/>
                    <a:pt x="1312" y="320"/>
                    <a:pt x="1368" y="245"/>
                  </a:cubicBezTo>
                  <a:cubicBezTo>
                    <a:pt x="1405" y="180"/>
                    <a:pt x="1358" y="115"/>
                    <a:pt x="1265" y="97"/>
                  </a:cubicBezTo>
                  <a:cubicBezTo>
                    <a:pt x="1240" y="88"/>
                    <a:pt x="1214" y="84"/>
                    <a:pt x="1188" y="84"/>
                  </a:cubicBezTo>
                  <a:cubicBezTo>
                    <a:pt x="1128" y="84"/>
                    <a:pt x="1069" y="107"/>
                    <a:pt x="1023" y="152"/>
                  </a:cubicBezTo>
                  <a:cubicBezTo>
                    <a:pt x="1061" y="97"/>
                    <a:pt x="1014" y="31"/>
                    <a:pt x="921" y="13"/>
                  </a:cubicBezTo>
                  <a:cubicBezTo>
                    <a:pt x="896" y="5"/>
                    <a:pt x="870" y="0"/>
                    <a:pt x="84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9" name="Google Shape;1049;p30"/>
            <p:cNvSpPr/>
            <p:nvPr/>
          </p:nvSpPr>
          <p:spPr>
            <a:xfrm>
              <a:off x="2102603" y="3634596"/>
              <a:ext cx="278098" cy="129305"/>
            </a:xfrm>
            <a:custGeom>
              <a:avLst/>
              <a:gdLst/>
              <a:ahLst/>
              <a:cxnLst/>
              <a:rect l="l" t="t" r="r" b="b"/>
              <a:pathLst>
                <a:path w="2540" h="1181" extrusionOk="0">
                  <a:moveTo>
                    <a:pt x="1" y="0"/>
                  </a:moveTo>
                  <a:lnTo>
                    <a:pt x="1" y="372"/>
                  </a:lnTo>
                  <a:cubicBezTo>
                    <a:pt x="1" y="930"/>
                    <a:pt x="661" y="1181"/>
                    <a:pt x="1256"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0" name="Google Shape;1050;p30"/>
            <p:cNvSpPr/>
            <p:nvPr/>
          </p:nvSpPr>
          <p:spPr>
            <a:xfrm>
              <a:off x="2102603" y="3547991"/>
              <a:ext cx="278098" cy="176275"/>
            </a:xfrm>
            <a:custGeom>
              <a:avLst/>
              <a:gdLst/>
              <a:ahLst/>
              <a:cxnLst/>
              <a:rect l="l" t="t" r="r" b="b"/>
              <a:pathLst>
                <a:path w="2540" h="1610" extrusionOk="0">
                  <a:moveTo>
                    <a:pt x="1256" y="1"/>
                  </a:moveTo>
                  <a:cubicBezTo>
                    <a:pt x="698" y="1"/>
                    <a:pt x="1" y="233"/>
                    <a:pt x="1" y="791"/>
                  </a:cubicBezTo>
                  <a:cubicBezTo>
                    <a:pt x="1" y="1358"/>
                    <a:pt x="661" y="1609"/>
                    <a:pt x="1256" y="1609"/>
                  </a:cubicBezTo>
                  <a:cubicBezTo>
                    <a:pt x="1851" y="1609"/>
                    <a:pt x="2539" y="1358"/>
                    <a:pt x="2539" y="791"/>
                  </a:cubicBezTo>
                  <a:cubicBezTo>
                    <a:pt x="2539" y="233"/>
                    <a:pt x="1823"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1" name="Google Shape;1051;p30"/>
            <p:cNvSpPr/>
            <p:nvPr/>
          </p:nvSpPr>
          <p:spPr>
            <a:xfrm>
              <a:off x="2117931" y="3555108"/>
              <a:ext cx="246456" cy="155910"/>
            </a:xfrm>
            <a:custGeom>
              <a:avLst/>
              <a:gdLst/>
              <a:ahLst/>
              <a:cxnLst/>
              <a:rect l="l" t="t" r="r" b="b"/>
              <a:pathLst>
                <a:path w="2251" h="1424" extrusionOk="0">
                  <a:moveTo>
                    <a:pt x="1116" y="1"/>
                  </a:moveTo>
                  <a:cubicBezTo>
                    <a:pt x="623" y="1"/>
                    <a:pt x="0" y="205"/>
                    <a:pt x="0" y="698"/>
                  </a:cubicBezTo>
                  <a:cubicBezTo>
                    <a:pt x="0" y="1191"/>
                    <a:pt x="586" y="1423"/>
                    <a:pt x="1116" y="1423"/>
                  </a:cubicBezTo>
                  <a:cubicBezTo>
                    <a:pt x="1646" y="1423"/>
                    <a:pt x="2251" y="1200"/>
                    <a:pt x="2251" y="698"/>
                  </a:cubicBezTo>
                  <a:cubicBezTo>
                    <a:pt x="2251" y="205"/>
                    <a:pt x="1618" y="1"/>
                    <a:pt x="111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2" name="Google Shape;1052;p30"/>
            <p:cNvSpPr/>
            <p:nvPr/>
          </p:nvSpPr>
          <p:spPr>
            <a:xfrm>
              <a:off x="2116836" y="3555108"/>
              <a:ext cx="246566" cy="85619"/>
            </a:xfrm>
            <a:custGeom>
              <a:avLst/>
              <a:gdLst/>
              <a:ahLst/>
              <a:cxnLst/>
              <a:rect l="l" t="t" r="r" b="b"/>
              <a:pathLst>
                <a:path w="2252" h="782" extrusionOk="0">
                  <a:moveTo>
                    <a:pt x="1117" y="1"/>
                  </a:moveTo>
                  <a:cubicBezTo>
                    <a:pt x="615" y="1"/>
                    <a:pt x="1" y="205"/>
                    <a:pt x="1" y="698"/>
                  </a:cubicBezTo>
                  <a:cubicBezTo>
                    <a:pt x="1" y="717"/>
                    <a:pt x="1" y="745"/>
                    <a:pt x="1" y="773"/>
                  </a:cubicBezTo>
                  <a:cubicBezTo>
                    <a:pt x="66" y="335"/>
                    <a:pt x="652" y="140"/>
                    <a:pt x="1126" y="140"/>
                  </a:cubicBezTo>
                  <a:cubicBezTo>
                    <a:pt x="1610" y="140"/>
                    <a:pt x="2196" y="335"/>
                    <a:pt x="2251" y="782"/>
                  </a:cubicBezTo>
                  <a:lnTo>
                    <a:pt x="2251" y="707"/>
                  </a:ln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3" name="Google Shape;1053;p30"/>
            <p:cNvSpPr/>
            <p:nvPr/>
          </p:nvSpPr>
          <p:spPr>
            <a:xfrm>
              <a:off x="2155595" y="3589706"/>
              <a:ext cx="172114" cy="108283"/>
            </a:xfrm>
            <a:custGeom>
              <a:avLst/>
              <a:gdLst/>
              <a:ahLst/>
              <a:cxnLst/>
              <a:rect l="l" t="t" r="r" b="b"/>
              <a:pathLst>
                <a:path w="1572" h="989" extrusionOk="0">
                  <a:moveTo>
                    <a:pt x="1432" y="633"/>
                  </a:moveTo>
                  <a:lnTo>
                    <a:pt x="1405" y="661"/>
                  </a:lnTo>
                  <a:cubicBezTo>
                    <a:pt x="1386" y="642"/>
                    <a:pt x="1367" y="633"/>
                    <a:pt x="1339" y="633"/>
                  </a:cubicBezTo>
                  <a:lnTo>
                    <a:pt x="1339" y="633"/>
                  </a:lnTo>
                  <a:cubicBezTo>
                    <a:pt x="1358" y="633"/>
                    <a:pt x="1377" y="637"/>
                    <a:pt x="1398" y="637"/>
                  </a:cubicBezTo>
                  <a:cubicBezTo>
                    <a:pt x="1409" y="637"/>
                    <a:pt x="1420" y="636"/>
                    <a:pt x="1432" y="633"/>
                  </a:cubicBezTo>
                  <a:close/>
                  <a:moveTo>
                    <a:pt x="940" y="689"/>
                  </a:moveTo>
                  <a:lnTo>
                    <a:pt x="949" y="698"/>
                  </a:lnTo>
                  <a:lnTo>
                    <a:pt x="940" y="708"/>
                  </a:lnTo>
                  <a:cubicBezTo>
                    <a:pt x="940" y="698"/>
                    <a:pt x="940" y="698"/>
                    <a:pt x="940" y="689"/>
                  </a:cubicBezTo>
                  <a:close/>
                  <a:moveTo>
                    <a:pt x="828" y="1"/>
                  </a:moveTo>
                  <a:cubicBezTo>
                    <a:pt x="779" y="1"/>
                    <a:pt x="732" y="13"/>
                    <a:pt x="688" y="38"/>
                  </a:cubicBezTo>
                  <a:lnTo>
                    <a:pt x="633" y="47"/>
                  </a:lnTo>
                  <a:lnTo>
                    <a:pt x="633" y="150"/>
                  </a:lnTo>
                  <a:cubicBezTo>
                    <a:pt x="623" y="205"/>
                    <a:pt x="633" y="252"/>
                    <a:pt x="661" y="298"/>
                  </a:cubicBezTo>
                  <a:cubicBezTo>
                    <a:pt x="586" y="224"/>
                    <a:pt x="493" y="178"/>
                    <a:pt x="391" y="150"/>
                  </a:cubicBezTo>
                  <a:cubicBezTo>
                    <a:pt x="369" y="143"/>
                    <a:pt x="346" y="140"/>
                    <a:pt x="323" y="140"/>
                  </a:cubicBezTo>
                  <a:cubicBezTo>
                    <a:pt x="277" y="140"/>
                    <a:pt x="230" y="153"/>
                    <a:pt x="186" y="178"/>
                  </a:cubicBezTo>
                  <a:lnTo>
                    <a:pt x="131" y="122"/>
                  </a:lnTo>
                  <a:lnTo>
                    <a:pt x="131" y="252"/>
                  </a:lnTo>
                  <a:cubicBezTo>
                    <a:pt x="131" y="297"/>
                    <a:pt x="174" y="341"/>
                    <a:pt x="243" y="361"/>
                  </a:cubicBezTo>
                  <a:lnTo>
                    <a:pt x="243" y="361"/>
                  </a:lnTo>
                  <a:cubicBezTo>
                    <a:pt x="223" y="356"/>
                    <a:pt x="203" y="354"/>
                    <a:pt x="183" y="354"/>
                  </a:cubicBezTo>
                  <a:cubicBezTo>
                    <a:pt x="141" y="354"/>
                    <a:pt x="101" y="364"/>
                    <a:pt x="65" y="382"/>
                  </a:cubicBezTo>
                  <a:lnTo>
                    <a:pt x="0" y="345"/>
                  </a:lnTo>
                  <a:lnTo>
                    <a:pt x="0" y="466"/>
                  </a:lnTo>
                  <a:cubicBezTo>
                    <a:pt x="0" y="512"/>
                    <a:pt x="47" y="559"/>
                    <a:pt x="112" y="577"/>
                  </a:cubicBezTo>
                  <a:cubicBezTo>
                    <a:pt x="172" y="591"/>
                    <a:pt x="233" y="598"/>
                    <a:pt x="293" y="598"/>
                  </a:cubicBezTo>
                  <a:cubicBezTo>
                    <a:pt x="354" y="598"/>
                    <a:pt x="414" y="591"/>
                    <a:pt x="475" y="577"/>
                  </a:cubicBezTo>
                  <a:lnTo>
                    <a:pt x="475" y="577"/>
                  </a:lnTo>
                  <a:cubicBezTo>
                    <a:pt x="410" y="605"/>
                    <a:pt x="344" y="642"/>
                    <a:pt x="289" y="689"/>
                  </a:cubicBezTo>
                  <a:lnTo>
                    <a:pt x="224" y="661"/>
                  </a:lnTo>
                  <a:lnTo>
                    <a:pt x="224" y="773"/>
                  </a:lnTo>
                  <a:cubicBezTo>
                    <a:pt x="224" y="819"/>
                    <a:pt x="261" y="866"/>
                    <a:pt x="335" y="894"/>
                  </a:cubicBezTo>
                  <a:cubicBezTo>
                    <a:pt x="359" y="901"/>
                    <a:pt x="384" y="904"/>
                    <a:pt x="407" y="904"/>
                  </a:cubicBezTo>
                  <a:cubicBezTo>
                    <a:pt x="474" y="904"/>
                    <a:pt x="536" y="877"/>
                    <a:pt x="577" y="828"/>
                  </a:cubicBezTo>
                  <a:lnTo>
                    <a:pt x="577" y="828"/>
                  </a:lnTo>
                  <a:cubicBezTo>
                    <a:pt x="540" y="884"/>
                    <a:pt x="586" y="949"/>
                    <a:pt x="679" y="977"/>
                  </a:cubicBezTo>
                  <a:cubicBezTo>
                    <a:pt x="703" y="985"/>
                    <a:pt x="728" y="988"/>
                    <a:pt x="751" y="988"/>
                  </a:cubicBezTo>
                  <a:cubicBezTo>
                    <a:pt x="818" y="988"/>
                    <a:pt x="880" y="960"/>
                    <a:pt x="921" y="912"/>
                  </a:cubicBezTo>
                  <a:cubicBezTo>
                    <a:pt x="940" y="884"/>
                    <a:pt x="949" y="856"/>
                    <a:pt x="949" y="828"/>
                  </a:cubicBezTo>
                  <a:lnTo>
                    <a:pt x="949" y="708"/>
                  </a:lnTo>
                  <a:cubicBezTo>
                    <a:pt x="1023" y="773"/>
                    <a:pt x="1107" y="810"/>
                    <a:pt x="1191" y="838"/>
                  </a:cubicBezTo>
                  <a:cubicBezTo>
                    <a:pt x="1213" y="842"/>
                    <a:pt x="1236" y="845"/>
                    <a:pt x="1258" y="845"/>
                  </a:cubicBezTo>
                  <a:cubicBezTo>
                    <a:pt x="1327" y="845"/>
                    <a:pt x="1390" y="822"/>
                    <a:pt x="1432" y="773"/>
                  </a:cubicBezTo>
                  <a:cubicBezTo>
                    <a:pt x="1442" y="754"/>
                    <a:pt x="1451" y="745"/>
                    <a:pt x="1442" y="726"/>
                  </a:cubicBezTo>
                  <a:lnTo>
                    <a:pt x="1442" y="624"/>
                  </a:lnTo>
                  <a:cubicBezTo>
                    <a:pt x="1488" y="624"/>
                    <a:pt x="1535" y="596"/>
                    <a:pt x="1563" y="559"/>
                  </a:cubicBezTo>
                  <a:cubicBezTo>
                    <a:pt x="1572" y="549"/>
                    <a:pt x="1572" y="531"/>
                    <a:pt x="1572" y="522"/>
                  </a:cubicBezTo>
                  <a:lnTo>
                    <a:pt x="1572" y="391"/>
                  </a:lnTo>
                  <a:lnTo>
                    <a:pt x="1535" y="438"/>
                  </a:lnTo>
                  <a:cubicBezTo>
                    <a:pt x="1516" y="429"/>
                    <a:pt x="1498" y="419"/>
                    <a:pt x="1470" y="410"/>
                  </a:cubicBezTo>
                  <a:cubicBezTo>
                    <a:pt x="1409" y="401"/>
                    <a:pt x="1349" y="396"/>
                    <a:pt x="1288" y="396"/>
                  </a:cubicBezTo>
                  <a:cubicBezTo>
                    <a:pt x="1228" y="396"/>
                    <a:pt x="1167" y="401"/>
                    <a:pt x="1107" y="410"/>
                  </a:cubicBezTo>
                  <a:cubicBezTo>
                    <a:pt x="1209" y="382"/>
                    <a:pt x="1293" y="326"/>
                    <a:pt x="1358" y="243"/>
                  </a:cubicBezTo>
                  <a:cubicBezTo>
                    <a:pt x="1367" y="233"/>
                    <a:pt x="1367" y="215"/>
                    <a:pt x="1367" y="196"/>
                  </a:cubicBezTo>
                  <a:lnTo>
                    <a:pt x="1367" y="85"/>
                  </a:lnTo>
                  <a:lnTo>
                    <a:pt x="1321" y="122"/>
                  </a:lnTo>
                  <a:cubicBezTo>
                    <a:pt x="1302" y="112"/>
                    <a:pt x="1274" y="94"/>
                    <a:pt x="1246" y="94"/>
                  </a:cubicBezTo>
                  <a:cubicBezTo>
                    <a:pt x="1225" y="87"/>
                    <a:pt x="1202" y="83"/>
                    <a:pt x="1180" y="83"/>
                  </a:cubicBezTo>
                  <a:cubicBezTo>
                    <a:pt x="1116" y="83"/>
                    <a:pt x="1053" y="111"/>
                    <a:pt x="1005" y="159"/>
                  </a:cubicBezTo>
                  <a:cubicBezTo>
                    <a:pt x="1042" y="94"/>
                    <a:pt x="995" y="29"/>
                    <a:pt x="902" y="10"/>
                  </a:cubicBezTo>
                  <a:cubicBezTo>
                    <a:pt x="878" y="4"/>
                    <a:pt x="853" y="1"/>
                    <a:pt x="828"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4" name="Google Shape;1054;p30"/>
            <p:cNvSpPr/>
            <p:nvPr/>
          </p:nvSpPr>
          <p:spPr>
            <a:xfrm>
              <a:off x="2153515" y="3575801"/>
              <a:ext cx="179341" cy="108940"/>
            </a:xfrm>
            <a:custGeom>
              <a:avLst/>
              <a:gdLst/>
              <a:ahLst/>
              <a:cxnLst/>
              <a:rect l="l" t="t" r="r" b="b"/>
              <a:pathLst>
                <a:path w="1638" h="995" extrusionOk="0">
                  <a:moveTo>
                    <a:pt x="845" y="0"/>
                  </a:moveTo>
                  <a:cubicBezTo>
                    <a:pt x="699" y="0"/>
                    <a:pt x="584" y="169"/>
                    <a:pt x="680" y="305"/>
                  </a:cubicBezTo>
                  <a:cubicBezTo>
                    <a:pt x="605" y="239"/>
                    <a:pt x="512" y="184"/>
                    <a:pt x="410" y="156"/>
                  </a:cubicBezTo>
                  <a:cubicBezTo>
                    <a:pt x="388" y="148"/>
                    <a:pt x="366" y="145"/>
                    <a:pt x="343" y="145"/>
                  </a:cubicBezTo>
                  <a:cubicBezTo>
                    <a:pt x="280" y="145"/>
                    <a:pt x="216" y="173"/>
                    <a:pt x="168" y="221"/>
                  </a:cubicBezTo>
                  <a:cubicBezTo>
                    <a:pt x="134" y="271"/>
                    <a:pt x="170" y="337"/>
                    <a:pt x="253" y="363"/>
                  </a:cubicBezTo>
                  <a:lnTo>
                    <a:pt x="253" y="363"/>
                  </a:lnTo>
                  <a:cubicBezTo>
                    <a:pt x="237" y="360"/>
                    <a:pt x="222" y="359"/>
                    <a:pt x="207" y="359"/>
                  </a:cubicBezTo>
                  <a:cubicBezTo>
                    <a:pt x="141" y="359"/>
                    <a:pt x="79" y="387"/>
                    <a:pt x="38" y="435"/>
                  </a:cubicBezTo>
                  <a:cubicBezTo>
                    <a:pt x="1" y="500"/>
                    <a:pt x="47" y="565"/>
                    <a:pt x="140" y="584"/>
                  </a:cubicBezTo>
                  <a:cubicBezTo>
                    <a:pt x="201" y="597"/>
                    <a:pt x="261" y="604"/>
                    <a:pt x="322" y="604"/>
                  </a:cubicBezTo>
                  <a:cubicBezTo>
                    <a:pt x="382" y="604"/>
                    <a:pt x="442" y="597"/>
                    <a:pt x="503" y="584"/>
                  </a:cubicBezTo>
                  <a:lnTo>
                    <a:pt x="503" y="584"/>
                  </a:lnTo>
                  <a:cubicBezTo>
                    <a:pt x="410" y="621"/>
                    <a:pt x="326" y="676"/>
                    <a:pt x="261" y="751"/>
                  </a:cubicBezTo>
                  <a:cubicBezTo>
                    <a:pt x="224" y="807"/>
                    <a:pt x="270" y="881"/>
                    <a:pt x="363" y="900"/>
                  </a:cubicBezTo>
                  <a:cubicBezTo>
                    <a:pt x="388" y="907"/>
                    <a:pt x="412" y="910"/>
                    <a:pt x="436" y="910"/>
                  </a:cubicBezTo>
                  <a:cubicBezTo>
                    <a:pt x="502" y="910"/>
                    <a:pt x="564" y="883"/>
                    <a:pt x="605" y="835"/>
                  </a:cubicBezTo>
                  <a:lnTo>
                    <a:pt x="605" y="835"/>
                  </a:lnTo>
                  <a:cubicBezTo>
                    <a:pt x="568" y="890"/>
                    <a:pt x="614" y="965"/>
                    <a:pt x="717" y="983"/>
                  </a:cubicBezTo>
                  <a:cubicBezTo>
                    <a:pt x="739" y="991"/>
                    <a:pt x="761" y="994"/>
                    <a:pt x="783" y="994"/>
                  </a:cubicBezTo>
                  <a:cubicBezTo>
                    <a:pt x="847" y="994"/>
                    <a:pt x="908" y="966"/>
                    <a:pt x="949" y="918"/>
                  </a:cubicBezTo>
                  <a:cubicBezTo>
                    <a:pt x="986" y="853"/>
                    <a:pt x="986" y="769"/>
                    <a:pt x="949" y="695"/>
                  </a:cubicBezTo>
                  <a:lnTo>
                    <a:pt x="949" y="695"/>
                  </a:lnTo>
                  <a:cubicBezTo>
                    <a:pt x="1024" y="769"/>
                    <a:pt x="1117" y="825"/>
                    <a:pt x="1219" y="844"/>
                  </a:cubicBezTo>
                  <a:cubicBezTo>
                    <a:pt x="1241" y="851"/>
                    <a:pt x="1263" y="855"/>
                    <a:pt x="1286" y="855"/>
                  </a:cubicBezTo>
                  <a:cubicBezTo>
                    <a:pt x="1349" y="855"/>
                    <a:pt x="1413" y="827"/>
                    <a:pt x="1461" y="779"/>
                  </a:cubicBezTo>
                  <a:cubicBezTo>
                    <a:pt x="1497" y="724"/>
                    <a:pt x="1454" y="661"/>
                    <a:pt x="1365" y="632"/>
                  </a:cubicBezTo>
                  <a:lnTo>
                    <a:pt x="1365" y="632"/>
                  </a:lnTo>
                  <a:cubicBezTo>
                    <a:pt x="1385" y="638"/>
                    <a:pt x="1405" y="641"/>
                    <a:pt x="1425" y="641"/>
                  </a:cubicBezTo>
                  <a:cubicBezTo>
                    <a:pt x="1488" y="641"/>
                    <a:pt x="1550" y="613"/>
                    <a:pt x="1591" y="565"/>
                  </a:cubicBezTo>
                  <a:cubicBezTo>
                    <a:pt x="1637" y="509"/>
                    <a:pt x="1591" y="444"/>
                    <a:pt x="1489" y="416"/>
                  </a:cubicBezTo>
                  <a:cubicBezTo>
                    <a:pt x="1428" y="407"/>
                    <a:pt x="1368" y="402"/>
                    <a:pt x="1307" y="402"/>
                  </a:cubicBezTo>
                  <a:cubicBezTo>
                    <a:pt x="1247" y="402"/>
                    <a:pt x="1186" y="407"/>
                    <a:pt x="1126" y="416"/>
                  </a:cubicBezTo>
                  <a:cubicBezTo>
                    <a:pt x="1228" y="388"/>
                    <a:pt x="1312" y="332"/>
                    <a:pt x="1377" y="249"/>
                  </a:cubicBezTo>
                  <a:cubicBezTo>
                    <a:pt x="1414" y="193"/>
                    <a:pt x="1368" y="128"/>
                    <a:pt x="1265" y="100"/>
                  </a:cubicBezTo>
                  <a:cubicBezTo>
                    <a:pt x="1244" y="93"/>
                    <a:pt x="1221" y="89"/>
                    <a:pt x="1199" y="89"/>
                  </a:cubicBezTo>
                  <a:cubicBezTo>
                    <a:pt x="1135" y="89"/>
                    <a:pt x="1072" y="117"/>
                    <a:pt x="1024" y="165"/>
                  </a:cubicBezTo>
                  <a:cubicBezTo>
                    <a:pt x="1061" y="109"/>
                    <a:pt x="1014" y="44"/>
                    <a:pt x="921" y="16"/>
                  </a:cubicBezTo>
                  <a:cubicBezTo>
                    <a:pt x="896" y="5"/>
                    <a:pt x="870" y="0"/>
                    <a:pt x="8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5" name="Google Shape;1055;p30"/>
            <p:cNvSpPr/>
            <p:nvPr/>
          </p:nvSpPr>
          <p:spPr>
            <a:xfrm>
              <a:off x="1991691" y="3392189"/>
              <a:ext cx="277989" cy="130509"/>
            </a:xfrm>
            <a:custGeom>
              <a:avLst/>
              <a:gdLst/>
              <a:ahLst/>
              <a:cxnLst/>
              <a:rect l="l" t="t" r="r" b="b"/>
              <a:pathLst>
                <a:path w="2539" h="1192" extrusionOk="0">
                  <a:moveTo>
                    <a:pt x="0" y="1"/>
                  </a:moveTo>
                  <a:lnTo>
                    <a:pt x="0" y="373"/>
                  </a:lnTo>
                  <a:cubicBezTo>
                    <a:pt x="0" y="931"/>
                    <a:pt x="670" y="1191"/>
                    <a:pt x="1265" y="1191"/>
                  </a:cubicBezTo>
                  <a:cubicBezTo>
                    <a:pt x="1860"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6" name="Google Shape;1056;p30"/>
            <p:cNvSpPr/>
            <p:nvPr/>
          </p:nvSpPr>
          <p:spPr>
            <a:xfrm>
              <a:off x="1991691" y="3306679"/>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51" y="1600"/>
                    <a:pt x="2539" y="134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7" name="Google Shape;1057;p30"/>
            <p:cNvSpPr/>
            <p:nvPr/>
          </p:nvSpPr>
          <p:spPr>
            <a:xfrm>
              <a:off x="2006910" y="3313796"/>
              <a:ext cx="246566" cy="155910"/>
            </a:xfrm>
            <a:custGeom>
              <a:avLst/>
              <a:gdLst/>
              <a:ahLst/>
              <a:cxnLst/>
              <a:rect l="l" t="t" r="r" b="b"/>
              <a:pathLst>
                <a:path w="2252" h="1424" extrusionOk="0">
                  <a:moveTo>
                    <a:pt x="1117" y="1"/>
                  </a:moveTo>
                  <a:cubicBezTo>
                    <a:pt x="624" y="1"/>
                    <a:pt x="1" y="205"/>
                    <a:pt x="1" y="698"/>
                  </a:cubicBezTo>
                  <a:cubicBezTo>
                    <a:pt x="1" y="1191"/>
                    <a:pt x="596" y="1424"/>
                    <a:pt x="1126" y="1424"/>
                  </a:cubicBezTo>
                  <a:cubicBezTo>
                    <a:pt x="1647" y="1424"/>
                    <a:pt x="2251" y="1200"/>
                    <a:pt x="2251" y="707"/>
                  </a:cubicBezTo>
                  <a:cubicBezTo>
                    <a:pt x="2251" y="205"/>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8" name="Google Shape;1058;p30"/>
            <p:cNvSpPr/>
            <p:nvPr/>
          </p:nvSpPr>
          <p:spPr>
            <a:xfrm>
              <a:off x="2006910" y="3313796"/>
              <a:ext cx="246566" cy="84634"/>
            </a:xfrm>
            <a:custGeom>
              <a:avLst/>
              <a:gdLst/>
              <a:ahLst/>
              <a:cxnLst/>
              <a:rect l="l" t="t" r="r" b="b"/>
              <a:pathLst>
                <a:path w="2252" h="773" extrusionOk="0">
                  <a:moveTo>
                    <a:pt x="1117" y="1"/>
                  </a:moveTo>
                  <a:cubicBezTo>
                    <a:pt x="605" y="1"/>
                    <a:pt x="1" y="205"/>
                    <a:pt x="1" y="698"/>
                  </a:cubicBezTo>
                  <a:cubicBezTo>
                    <a:pt x="1" y="726"/>
                    <a:pt x="1" y="745"/>
                    <a:pt x="1" y="773"/>
                  </a:cubicBezTo>
                  <a:cubicBezTo>
                    <a:pt x="66" y="326"/>
                    <a:pt x="652" y="140"/>
                    <a:pt x="1117" y="140"/>
                  </a:cubicBezTo>
                  <a:cubicBezTo>
                    <a:pt x="1600" y="140"/>
                    <a:pt x="2195" y="336"/>
                    <a:pt x="2251" y="773"/>
                  </a:cubicBezTo>
                  <a:cubicBezTo>
                    <a:pt x="2251" y="754"/>
                    <a:pt x="2251" y="726"/>
                    <a:pt x="2251" y="707"/>
                  </a:cubicBezTo>
                  <a:cubicBezTo>
                    <a:pt x="2251" y="205"/>
                    <a:pt x="1619" y="1"/>
                    <a:pt x="1117"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9" name="Google Shape;1059;p30"/>
            <p:cNvSpPr/>
            <p:nvPr/>
          </p:nvSpPr>
          <p:spPr>
            <a:xfrm>
              <a:off x="2044574" y="3348394"/>
              <a:ext cx="174195" cy="108283"/>
            </a:xfrm>
            <a:custGeom>
              <a:avLst/>
              <a:gdLst/>
              <a:ahLst/>
              <a:cxnLst/>
              <a:rect l="l" t="t" r="r" b="b"/>
              <a:pathLst>
                <a:path w="1591" h="989" extrusionOk="0">
                  <a:moveTo>
                    <a:pt x="1349" y="624"/>
                  </a:moveTo>
                  <a:lnTo>
                    <a:pt x="1349" y="624"/>
                  </a:lnTo>
                  <a:cubicBezTo>
                    <a:pt x="1377" y="633"/>
                    <a:pt x="1405" y="633"/>
                    <a:pt x="1433" y="633"/>
                  </a:cubicBezTo>
                  <a:lnTo>
                    <a:pt x="1414" y="652"/>
                  </a:lnTo>
                  <a:cubicBezTo>
                    <a:pt x="1396" y="643"/>
                    <a:pt x="1368" y="633"/>
                    <a:pt x="1349" y="624"/>
                  </a:cubicBezTo>
                  <a:close/>
                  <a:moveTo>
                    <a:pt x="940" y="689"/>
                  </a:moveTo>
                  <a:lnTo>
                    <a:pt x="949" y="698"/>
                  </a:lnTo>
                  <a:lnTo>
                    <a:pt x="949" y="708"/>
                  </a:lnTo>
                  <a:cubicBezTo>
                    <a:pt x="949" y="698"/>
                    <a:pt x="940" y="698"/>
                    <a:pt x="940" y="689"/>
                  </a:cubicBezTo>
                  <a:close/>
                  <a:moveTo>
                    <a:pt x="838" y="1"/>
                  </a:moveTo>
                  <a:cubicBezTo>
                    <a:pt x="789" y="1"/>
                    <a:pt x="742" y="13"/>
                    <a:pt x="698" y="38"/>
                  </a:cubicBezTo>
                  <a:lnTo>
                    <a:pt x="642" y="47"/>
                  </a:lnTo>
                  <a:lnTo>
                    <a:pt x="642" y="150"/>
                  </a:lnTo>
                  <a:cubicBezTo>
                    <a:pt x="633" y="196"/>
                    <a:pt x="642" y="252"/>
                    <a:pt x="661" y="298"/>
                  </a:cubicBezTo>
                  <a:cubicBezTo>
                    <a:pt x="587" y="224"/>
                    <a:pt x="494" y="168"/>
                    <a:pt x="391" y="150"/>
                  </a:cubicBezTo>
                  <a:cubicBezTo>
                    <a:pt x="368" y="143"/>
                    <a:pt x="345" y="140"/>
                    <a:pt x="322" y="140"/>
                  </a:cubicBezTo>
                  <a:cubicBezTo>
                    <a:pt x="280" y="140"/>
                    <a:pt x="238" y="150"/>
                    <a:pt x="196" y="168"/>
                  </a:cubicBezTo>
                  <a:lnTo>
                    <a:pt x="140" y="122"/>
                  </a:lnTo>
                  <a:lnTo>
                    <a:pt x="140" y="252"/>
                  </a:lnTo>
                  <a:cubicBezTo>
                    <a:pt x="140" y="297"/>
                    <a:pt x="183" y="341"/>
                    <a:pt x="253" y="361"/>
                  </a:cubicBezTo>
                  <a:lnTo>
                    <a:pt x="253" y="361"/>
                  </a:lnTo>
                  <a:cubicBezTo>
                    <a:pt x="233" y="356"/>
                    <a:pt x="212" y="354"/>
                    <a:pt x="192" y="354"/>
                  </a:cubicBezTo>
                  <a:cubicBezTo>
                    <a:pt x="150" y="354"/>
                    <a:pt x="108" y="364"/>
                    <a:pt x="66" y="382"/>
                  </a:cubicBezTo>
                  <a:lnTo>
                    <a:pt x="1" y="345"/>
                  </a:lnTo>
                  <a:lnTo>
                    <a:pt x="1" y="466"/>
                  </a:lnTo>
                  <a:cubicBezTo>
                    <a:pt x="1" y="512"/>
                    <a:pt x="47" y="559"/>
                    <a:pt x="122" y="577"/>
                  </a:cubicBezTo>
                  <a:cubicBezTo>
                    <a:pt x="182" y="587"/>
                    <a:pt x="242" y="591"/>
                    <a:pt x="303" y="591"/>
                  </a:cubicBezTo>
                  <a:cubicBezTo>
                    <a:pt x="363" y="591"/>
                    <a:pt x="424" y="587"/>
                    <a:pt x="484" y="577"/>
                  </a:cubicBezTo>
                  <a:lnTo>
                    <a:pt x="484" y="577"/>
                  </a:lnTo>
                  <a:cubicBezTo>
                    <a:pt x="419" y="605"/>
                    <a:pt x="345" y="643"/>
                    <a:pt x="289" y="689"/>
                  </a:cubicBezTo>
                  <a:lnTo>
                    <a:pt x="224" y="661"/>
                  </a:lnTo>
                  <a:lnTo>
                    <a:pt x="224" y="773"/>
                  </a:lnTo>
                  <a:cubicBezTo>
                    <a:pt x="224" y="819"/>
                    <a:pt x="270" y="866"/>
                    <a:pt x="345" y="894"/>
                  </a:cubicBezTo>
                  <a:cubicBezTo>
                    <a:pt x="365" y="898"/>
                    <a:pt x="386" y="900"/>
                    <a:pt x="407" y="900"/>
                  </a:cubicBezTo>
                  <a:cubicBezTo>
                    <a:pt x="472" y="900"/>
                    <a:pt x="537" y="878"/>
                    <a:pt x="587" y="829"/>
                  </a:cubicBezTo>
                  <a:lnTo>
                    <a:pt x="587" y="829"/>
                  </a:lnTo>
                  <a:cubicBezTo>
                    <a:pt x="549" y="884"/>
                    <a:pt x="596" y="949"/>
                    <a:pt x="689" y="977"/>
                  </a:cubicBezTo>
                  <a:cubicBezTo>
                    <a:pt x="711" y="985"/>
                    <a:pt x="733" y="988"/>
                    <a:pt x="756" y="988"/>
                  </a:cubicBezTo>
                  <a:cubicBezTo>
                    <a:pt x="819" y="988"/>
                    <a:pt x="883" y="960"/>
                    <a:pt x="931" y="912"/>
                  </a:cubicBezTo>
                  <a:cubicBezTo>
                    <a:pt x="949" y="884"/>
                    <a:pt x="959" y="856"/>
                    <a:pt x="959" y="829"/>
                  </a:cubicBezTo>
                  <a:cubicBezTo>
                    <a:pt x="959" y="810"/>
                    <a:pt x="959" y="801"/>
                    <a:pt x="959" y="791"/>
                  </a:cubicBezTo>
                  <a:lnTo>
                    <a:pt x="959" y="717"/>
                  </a:lnTo>
                  <a:cubicBezTo>
                    <a:pt x="1033" y="782"/>
                    <a:pt x="1107" y="819"/>
                    <a:pt x="1200" y="847"/>
                  </a:cubicBezTo>
                  <a:cubicBezTo>
                    <a:pt x="1222" y="854"/>
                    <a:pt x="1245" y="858"/>
                    <a:pt x="1267" y="858"/>
                  </a:cubicBezTo>
                  <a:cubicBezTo>
                    <a:pt x="1331" y="858"/>
                    <a:pt x="1394" y="830"/>
                    <a:pt x="1442" y="782"/>
                  </a:cubicBezTo>
                  <a:cubicBezTo>
                    <a:pt x="1451" y="763"/>
                    <a:pt x="1451" y="754"/>
                    <a:pt x="1451" y="736"/>
                  </a:cubicBezTo>
                  <a:lnTo>
                    <a:pt x="1451" y="633"/>
                  </a:lnTo>
                  <a:cubicBezTo>
                    <a:pt x="1498" y="633"/>
                    <a:pt x="1544" y="605"/>
                    <a:pt x="1572" y="568"/>
                  </a:cubicBezTo>
                  <a:cubicBezTo>
                    <a:pt x="1582" y="559"/>
                    <a:pt x="1591" y="540"/>
                    <a:pt x="1591" y="531"/>
                  </a:cubicBezTo>
                  <a:lnTo>
                    <a:pt x="1591" y="401"/>
                  </a:lnTo>
                  <a:lnTo>
                    <a:pt x="1544" y="438"/>
                  </a:lnTo>
                  <a:cubicBezTo>
                    <a:pt x="1526" y="429"/>
                    <a:pt x="1498" y="419"/>
                    <a:pt x="1479" y="410"/>
                  </a:cubicBezTo>
                  <a:cubicBezTo>
                    <a:pt x="1419" y="401"/>
                    <a:pt x="1358" y="396"/>
                    <a:pt x="1298" y="396"/>
                  </a:cubicBezTo>
                  <a:cubicBezTo>
                    <a:pt x="1238" y="396"/>
                    <a:pt x="1177" y="401"/>
                    <a:pt x="1117" y="410"/>
                  </a:cubicBezTo>
                  <a:cubicBezTo>
                    <a:pt x="1210" y="382"/>
                    <a:pt x="1293" y="326"/>
                    <a:pt x="1358" y="243"/>
                  </a:cubicBezTo>
                  <a:cubicBezTo>
                    <a:pt x="1368" y="233"/>
                    <a:pt x="1377" y="215"/>
                    <a:pt x="1368" y="196"/>
                  </a:cubicBezTo>
                  <a:lnTo>
                    <a:pt x="1368" y="75"/>
                  </a:lnTo>
                  <a:lnTo>
                    <a:pt x="1331" y="122"/>
                  </a:lnTo>
                  <a:cubicBezTo>
                    <a:pt x="1303" y="103"/>
                    <a:pt x="1284" y="94"/>
                    <a:pt x="1256" y="94"/>
                  </a:cubicBezTo>
                  <a:cubicBezTo>
                    <a:pt x="1234" y="87"/>
                    <a:pt x="1212" y="83"/>
                    <a:pt x="1189" y="83"/>
                  </a:cubicBezTo>
                  <a:cubicBezTo>
                    <a:pt x="1126" y="83"/>
                    <a:pt x="1062" y="111"/>
                    <a:pt x="1014" y="159"/>
                  </a:cubicBezTo>
                  <a:cubicBezTo>
                    <a:pt x="1052" y="94"/>
                    <a:pt x="1005" y="29"/>
                    <a:pt x="912" y="10"/>
                  </a:cubicBezTo>
                  <a:cubicBezTo>
                    <a:pt x="887" y="4"/>
                    <a:pt x="862" y="1"/>
                    <a:pt x="838"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0" name="Google Shape;1060;p30"/>
            <p:cNvSpPr/>
            <p:nvPr/>
          </p:nvSpPr>
          <p:spPr>
            <a:xfrm>
              <a:off x="2042603" y="3335036"/>
              <a:ext cx="179231" cy="108393"/>
            </a:xfrm>
            <a:custGeom>
              <a:avLst/>
              <a:gdLst/>
              <a:ahLst/>
              <a:cxnLst/>
              <a:rect l="l" t="t" r="r" b="b"/>
              <a:pathLst>
                <a:path w="1637" h="990" extrusionOk="0">
                  <a:moveTo>
                    <a:pt x="858" y="1"/>
                  </a:moveTo>
                  <a:cubicBezTo>
                    <a:pt x="791" y="1"/>
                    <a:pt x="729" y="28"/>
                    <a:pt x="688" y="76"/>
                  </a:cubicBezTo>
                  <a:cubicBezTo>
                    <a:pt x="651" y="142"/>
                    <a:pt x="651" y="234"/>
                    <a:pt x="688" y="300"/>
                  </a:cubicBezTo>
                  <a:cubicBezTo>
                    <a:pt x="614" y="225"/>
                    <a:pt x="521" y="169"/>
                    <a:pt x="419" y="151"/>
                  </a:cubicBezTo>
                  <a:cubicBezTo>
                    <a:pt x="394" y="144"/>
                    <a:pt x="370" y="140"/>
                    <a:pt x="346" y="140"/>
                  </a:cubicBezTo>
                  <a:cubicBezTo>
                    <a:pt x="280" y="140"/>
                    <a:pt x="218" y="168"/>
                    <a:pt x="177" y="216"/>
                  </a:cubicBezTo>
                  <a:cubicBezTo>
                    <a:pt x="141" y="270"/>
                    <a:pt x="184" y="334"/>
                    <a:pt x="272" y="363"/>
                  </a:cubicBezTo>
                  <a:lnTo>
                    <a:pt x="272" y="363"/>
                  </a:lnTo>
                  <a:cubicBezTo>
                    <a:pt x="252" y="357"/>
                    <a:pt x="232" y="354"/>
                    <a:pt x="212" y="354"/>
                  </a:cubicBezTo>
                  <a:cubicBezTo>
                    <a:pt x="149" y="354"/>
                    <a:pt x="85" y="382"/>
                    <a:pt x="37" y="430"/>
                  </a:cubicBezTo>
                  <a:cubicBezTo>
                    <a:pt x="0" y="486"/>
                    <a:pt x="56" y="551"/>
                    <a:pt x="149" y="579"/>
                  </a:cubicBezTo>
                  <a:cubicBezTo>
                    <a:pt x="209" y="588"/>
                    <a:pt x="270" y="593"/>
                    <a:pt x="330" y="593"/>
                  </a:cubicBezTo>
                  <a:cubicBezTo>
                    <a:pt x="391" y="593"/>
                    <a:pt x="451" y="588"/>
                    <a:pt x="512" y="579"/>
                  </a:cubicBezTo>
                  <a:lnTo>
                    <a:pt x="512" y="579"/>
                  </a:lnTo>
                  <a:cubicBezTo>
                    <a:pt x="409" y="606"/>
                    <a:pt x="326" y="662"/>
                    <a:pt x="270" y="746"/>
                  </a:cubicBezTo>
                  <a:cubicBezTo>
                    <a:pt x="233" y="802"/>
                    <a:pt x="279" y="867"/>
                    <a:pt x="372" y="895"/>
                  </a:cubicBezTo>
                  <a:cubicBezTo>
                    <a:pt x="394" y="902"/>
                    <a:pt x="416" y="906"/>
                    <a:pt x="439" y="906"/>
                  </a:cubicBezTo>
                  <a:cubicBezTo>
                    <a:pt x="502" y="906"/>
                    <a:pt x="566" y="878"/>
                    <a:pt x="614" y="830"/>
                  </a:cubicBezTo>
                  <a:lnTo>
                    <a:pt x="614" y="830"/>
                  </a:lnTo>
                  <a:cubicBezTo>
                    <a:pt x="577" y="885"/>
                    <a:pt x="623" y="951"/>
                    <a:pt x="716" y="978"/>
                  </a:cubicBezTo>
                  <a:cubicBezTo>
                    <a:pt x="738" y="986"/>
                    <a:pt x="761" y="989"/>
                    <a:pt x="783" y="989"/>
                  </a:cubicBezTo>
                  <a:cubicBezTo>
                    <a:pt x="847" y="989"/>
                    <a:pt x="910" y="961"/>
                    <a:pt x="958" y="913"/>
                  </a:cubicBezTo>
                  <a:cubicBezTo>
                    <a:pt x="995" y="839"/>
                    <a:pt x="995" y="755"/>
                    <a:pt x="958" y="690"/>
                  </a:cubicBezTo>
                  <a:lnTo>
                    <a:pt x="958" y="690"/>
                  </a:lnTo>
                  <a:cubicBezTo>
                    <a:pt x="1032" y="755"/>
                    <a:pt x="1125" y="811"/>
                    <a:pt x="1228" y="839"/>
                  </a:cubicBezTo>
                  <a:cubicBezTo>
                    <a:pt x="1249" y="846"/>
                    <a:pt x="1272" y="850"/>
                    <a:pt x="1294" y="850"/>
                  </a:cubicBezTo>
                  <a:cubicBezTo>
                    <a:pt x="1358" y="850"/>
                    <a:pt x="1421" y="822"/>
                    <a:pt x="1469" y="774"/>
                  </a:cubicBezTo>
                  <a:cubicBezTo>
                    <a:pt x="1503" y="715"/>
                    <a:pt x="1469" y="657"/>
                    <a:pt x="1387" y="632"/>
                  </a:cubicBezTo>
                  <a:lnTo>
                    <a:pt x="1387" y="632"/>
                  </a:lnTo>
                  <a:cubicBezTo>
                    <a:pt x="1401" y="635"/>
                    <a:pt x="1416" y="636"/>
                    <a:pt x="1430" y="636"/>
                  </a:cubicBezTo>
                  <a:cubicBezTo>
                    <a:pt x="1497" y="636"/>
                    <a:pt x="1558" y="608"/>
                    <a:pt x="1600" y="560"/>
                  </a:cubicBezTo>
                  <a:cubicBezTo>
                    <a:pt x="1637" y="495"/>
                    <a:pt x="1590" y="430"/>
                    <a:pt x="1497" y="411"/>
                  </a:cubicBezTo>
                  <a:cubicBezTo>
                    <a:pt x="1437" y="397"/>
                    <a:pt x="1376" y="390"/>
                    <a:pt x="1316" y="390"/>
                  </a:cubicBezTo>
                  <a:cubicBezTo>
                    <a:pt x="1256" y="390"/>
                    <a:pt x="1195" y="397"/>
                    <a:pt x="1135" y="411"/>
                  </a:cubicBezTo>
                  <a:cubicBezTo>
                    <a:pt x="1228" y="374"/>
                    <a:pt x="1311" y="318"/>
                    <a:pt x="1376" y="244"/>
                  </a:cubicBezTo>
                  <a:cubicBezTo>
                    <a:pt x="1414" y="179"/>
                    <a:pt x="1367" y="114"/>
                    <a:pt x="1274" y="95"/>
                  </a:cubicBezTo>
                  <a:cubicBezTo>
                    <a:pt x="1252" y="88"/>
                    <a:pt x="1230" y="84"/>
                    <a:pt x="1207" y="84"/>
                  </a:cubicBezTo>
                  <a:cubicBezTo>
                    <a:pt x="1144" y="84"/>
                    <a:pt x="1080" y="112"/>
                    <a:pt x="1032" y="160"/>
                  </a:cubicBezTo>
                  <a:cubicBezTo>
                    <a:pt x="1070" y="95"/>
                    <a:pt x="1023" y="30"/>
                    <a:pt x="930" y="11"/>
                  </a:cubicBezTo>
                  <a:cubicBezTo>
                    <a:pt x="906" y="4"/>
                    <a:pt x="881" y="1"/>
                    <a:pt x="85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1" name="Google Shape;1061;p30"/>
            <p:cNvSpPr/>
            <p:nvPr/>
          </p:nvSpPr>
          <p:spPr>
            <a:xfrm>
              <a:off x="1842021" y="3242519"/>
              <a:ext cx="277989" cy="130509"/>
            </a:xfrm>
            <a:custGeom>
              <a:avLst/>
              <a:gdLst/>
              <a:ahLst/>
              <a:cxnLst/>
              <a:rect l="l" t="t" r="r" b="b"/>
              <a:pathLst>
                <a:path w="2539" h="1192" extrusionOk="0">
                  <a:moveTo>
                    <a:pt x="0" y="1"/>
                  </a:moveTo>
                  <a:lnTo>
                    <a:pt x="0" y="373"/>
                  </a:lnTo>
                  <a:cubicBezTo>
                    <a:pt x="0" y="931"/>
                    <a:pt x="670" y="1191"/>
                    <a:pt x="1265" y="1191"/>
                  </a:cubicBezTo>
                  <a:cubicBezTo>
                    <a:pt x="1860"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2" name="Google Shape;1062;p30"/>
            <p:cNvSpPr/>
            <p:nvPr/>
          </p:nvSpPr>
          <p:spPr>
            <a:xfrm>
              <a:off x="1842021" y="3157009"/>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51" y="1600"/>
                    <a:pt x="2539" y="134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3" name="Google Shape;1063;p30"/>
            <p:cNvSpPr/>
            <p:nvPr/>
          </p:nvSpPr>
          <p:spPr>
            <a:xfrm>
              <a:off x="1857240" y="3164125"/>
              <a:ext cx="246566" cy="154925"/>
            </a:xfrm>
            <a:custGeom>
              <a:avLst/>
              <a:gdLst/>
              <a:ahLst/>
              <a:cxnLst/>
              <a:rect l="l" t="t" r="r" b="b"/>
              <a:pathLst>
                <a:path w="2252" h="1415" extrusionOk="0">
                  <a:moveTo>
                    <a:pt x="1117" y="1"/>
                  </a:moveTo>
                  <a:cubicBezTo>
                    <a:pt x="624" y="1"/>
                    <a:pt x="1" y="205"/>
                    <a:pt x="1" y="698"/>
                  </a:cubicBezTo>
                  <a:cubicBezTo>
                    <a:pt x="1" y="1182"/>
                    <a:pt x="596" y="1414"/>
                    <a:pt x="1126" y="1414"/>
                  </a:cubicBezTo>
                  <a:cubicBezTo>
                    <a:pt x="1647" y="1414"/>
                    <a:pt x="2251" y="1191"/>
                    <a:pt x="2251" y="698"/>
                  </a:cubicBezTo>
                  <a:cubicBezTo>
                    <a:pt x="2251" y="205"/>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4" name="Google Shape;1064;p30"/>
            <p:cNvSpPr/>
            <p:nvPr/>
          </p:nvSpPr>
          <p:spPr>
            <a:xfrm>
              <a:off x="1856255" y="3164125"/>
              <a:ext cx="247551" cy="85619"/>
            </a:xfrm>
            <a:custGeom>
              <a:avLst/>
              <a:gdLst/>
              <a:ahLst/>
              <a:cxnLst/>
              <a:rect l="l" t="t" r="r" b="b"/>
              <a:pathLst>
                <a:path w="2261" h="782" extrusionOk="0">
                  <a:moveTo>
                    <a:pt x="1126" y="1"/>
                  </a:moveTo>
                  <a:cubicBezTo>
                    <a:pt x="614" y="1"/>
                    <a:pt x="10" y="205"/>
                    <a:pt x="10" y="698"/>
                  </a:cubicBezTo>
                  <a:cubicBezTo>
                    <a:pt x="0" y="717"/>
                    <a:pt x="0" y="745"/>
                    <a:pt x="10" y="763"/>
                  </a:cubicBezTo>
                  <a:cubicBezTo>
                    <a:pt x="75" y="326"/>
                    <a:pt x="661" y="140"/>
                    <a:pt x="1126" y="140"/>
                  </a:cubicBezTo>
                  <a:cubicBezTo>
                    <a:pt x="1609" y="140"/>
                    <a:pt x="2204" y="336"/>
                    <a:pt x="2260" y="782"/>
                  </a:cubicBezTo>
                  <a:cubicBezTo>
                    <a:pt x="2260" y="754"/>
                    <a:pt x="2260" y="726"/>
                    <a:pt x="2260" y="707"/>
                  </a:cubicBezTo>
                  <a:cubicBezTo>
                    <a:pt x="2260" y="20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5" name="Google Shape;1065;p30"/>
            <p:cNvSpPr/>
            <p:nvPr/>
          </p:nvSpPr>
          <p:spPr>
            <a:xfrm>
              <a:off x="1894904" y="3198724"/>
              <a:ext cx="173209" cy="107845"/>
            </a:xfrm>
            <a:custGeom>
              <a:avLst/>
              <a:gdLst/>
              <a:ahLst/>
              <a:cxnLst/>
              <a:rect l="l" t="t" r="r" b="b"/>
              <a:pathLst>
                <a:path w="1582" h="985" extrusionOk="0">
                  <a:moveTo>
                    <a:pt x="1340" y="624"/>
                  </a:moveTo>
                  <a:cubicBezTo>
                    <a:pt x="1368" y="633"/>
                    <a:pt x="1405" y="633"/>
                    <a:pt x="1433" y="633"/>
                  </a:cubicBezTo>
                  <a:lnTo>
                    <a:pt x="1414" y="652"/>
                  </a:lnTo>
                  <a:cubicBezTo>
                    <a:pt x="1386" y="643"/>
                    <a:pt x="1368" y="633"/>
                    <a:pt x="1340" y="624"/>
                  </a:cubicBezTo>
                  <a:close/>
                  <a:moveTo>
                    <a:pt x="940" y="689"/>
                  </a:moveTo>
                  <a:lnTo>
                    <a:pt x="949" y="698"/>
                  </a:lnTo>
                  <a:lnTo>
                    <a:pt x="949" y="708"/>
                  </a:lnTo>
                  <a:lnTo>
                    <a:pt x="940" y="689"/>
                  </a:lnTo>
                  <a:close/>
                  <a:moveTo>
                    <a:pt x="833" y="1"/>
                  </a:moveTo>
                  <a:cubicBezTo>
                    <a:pt x="785" y="1"/>
                    <a:pt x="735" y="13"/>
                    <a:pt x="698" y="38"/>
                  </a:cubicBezTo>
                  <a:lnTo>
                    <a:pt x="633" y="47"/>
                  </a:lnTo>
                  <a:lnTo>
                    <a:pt x="633" y="150"/>
                  </a:lnTo>
                  <a:cubicBezTo>
                    <a:pt x="633" y="196"/>
                    <a:pt x="642" y="252"/>
                    <a:pt x="661" y="298"/>
                  </a:cubicBezTo>
                  <a:cubicBezTo>
                    <a:pt x="587" y="224"/>
                    <a:pt x="494" y="168"/>
                    <a:pt x="391" y="150"/>
                  </a:cubicBezTo>
                  <a:cubicBezTo>
                    <a:pt x="368" y="143"/>
                    <a:pt x="344" y="140"/>
                    <a:pt x="320" y="140"/>
                  </a:cubicBezTo>
                  <a:cubicBezTo>
                    <a:pt x="276" y="140"/>
                    <a:pt x="232" y="150"/>
                    <a:pt x="196" y="168"/>
                  </a:cubicBezTo>
                  <a:lnTo>
                    <a:pt x="140" y="122"/>
                  </a:lnTo>
                  <a:lnTo>
                    <a:pt x="140" y="252"/>
                  </a:lnTo>
                  <a:cubicBezTo>
                    <a:pt x="140" y="297"/>
                    <a:pt x="175" y="342"/>
                    <a:pt x="244" y="361"/>
                  </a:cubicBezTo>
                  <a:lnTo>
                    <a:pt x="244" y="361"/>
                  </a:lnTo>
                  <a:cubicBezTo>
                    <a:pt x="223" y="356"/>
                    <a:pt x="203" y="354"/>
                    <a:pt x="183" y="354"/>
                  </a:cubicBezTo>
                  <a:cubicBezTo>
                    <a:pt x="142" y="354"/>
                    <a:pt x="102" y="364"/>
                    <a:pt x="66" y="382"/>
                  </a:cubicBezTo>
                  <a:lnTo>
                    <a:pt x="1" y="345"/>
                  </a:lnTo>
                  <a:lnTo>
                    <a:pt x="1" y="466"/>
                  </a:lnTo>
                  <a:cubicBezTo>
                    <a:pt x="1" y="512"/>
                    <a:pt x="47" y="559"/>
                    <a:pt x="122" y="577"/>
                  </a:cubicBezTo>
                  <a:cubicBezTo>
                    <a:pt x="182" y="587"/>
                    <a:pt x="243" y="591"/>
                    <a:pt x="303" y="591"/>
                  </a:cubicBezTo>
                  <a:cubicBezTo>
                    <a:pt x="363" y="591"/>
                    <a:pt x="424" y="587"/>
                    <a:pt x="484" y="577"/>
                  </a:cubicBezTo>
                  <a:lnTo>
                    <a:pt x="484" y="577"/>
                  </a:lnTo>
                  <a:cubicBezTo>
                    <a:pt x="410" y="605"/>
                    <a:pt x="345" y="643"/>
                    <a:pt x="289" y="689"/>
                  </a:cubicBezTo>
                  <a:lnTo>
                    <a:pt x="224" y="661"/>
                  </a:lnTo>
                  <a:lnTo>
                    <a:pt x="224" y="773"/>
                  </a:lnTo>
                  <a:cubicBezTo>
                    <a:pt x="224" y="819"/>
                    <a:pt x="270" y="866"/>
                    <a:pt x="345" y="894"/>
                  </a:cubicBezTo>
                  <a:cubicBezTo>
                    <a:pt x="365" y="898"/>
                    <a:pt x="385" y="900"/>
                    <a:pt x="405" y="900"/>
                  </a:cubicBezTo>
                  <a:cubicBezTo>
                    <a:pt x="470" y="900"/>
                    <a:pt x="535" y="876"/>
                    <a:pt x="577" y="819"/>
                  </a:cubicBezTo>
                  <a:lnTo>
                    <a:pt x="577" y="819"/>
                  </a:lnTo>
                  <a:cubicBezTo>
                    <a:pt x="540" y="884"/>
                    <a:pt x="596" y="949"/>
                    <a:pt x="689" y="977"/>
                  </a:cubicBezTo>
                  <a:cubicBezTo>
                    <a:pt x="709" y="982"/>
                    <a:pt x="729" y="984"/>
                    <a:pt x="749" y="984"/>
                  </a:cubicBezTo>
                  <a:cubicBezTo>
                    <a:pt x="815" y="984"/>
                    <a:pt x="881" y="960"/>
                    <a:pt x="931" y="903"/>
                  </a:cubicBezTo>
                  <a:cubicBezTo>
                    <a:pt x="940" y="884"/>
                    <a:pt x="949" y="856"/>
                    <a:pt x="959" y="819"/>
                  </a:cubicBezTo>
                  <a:cubicBezTo>
                    <a:pt x="959" y="810"/>
                    <a:pt x="959" y="801"/>
                    <a:pt x="959" y="791"/>
                  </a:cubicBezTo>
                  <a:lnTo>
                    <a:pt x="959" y="717"/>
                  </a:lnTo>
                  <a:cubicBezTo>
                    <a:pt x="1024" y="773"/>
                    <a:pt x="1107" y="819"/>
                    <a:pt x="1200" y="838"/>
                  </a:cubicBezTo>
                  <a:cubicBezTo>
                    <a:pt x="1222" y="845"/>
                    <a:pt x="1245" y="849"/>
                    <a:pt x="1267" y="849"/>
                  </a:cubicBezTo>
                  <a:cubicBezTo>
                    <a:pt x="1331" y="849"/>
                    <a:pt x="1394" y="821"/>
                    <a:pt x="1442" y="773"/>
                  </a:cubicBezTo>
                  <a:cubicBezTo>
                    <a:pt x="1442" y="763"/>
                    <a:pt x="1451" y="745"/>
                    <a:pt x="1451" y="736"/>
                  </a:cubicBezTo>
                  <a:lnTo>
                    <a:pt x="1451" y="633"/>
                  </a:lnTo>
                  <a:cubicBezTo>
                    <a:pt x="1498" y="624"/>
                    <a:pt x="1544" y="605"/>
                    <a:pt x="1572" y="559"/>
                  </a:cubicBezTo>
                  <a:cubicBezTo>
                    <a:pt x="1582" y="550"/>
                    <a:pt x="1582" y="540"/>
                    <a:pt x="1582" y="522"/>
                  </a:cubicBezTo>
                  <a:lnTo>
                    <a:pt x="1582" y="401"/>
                  </a:lnTo>
                  <a:lnTo>
                    <a:pt x="1544" y="438"/>
                  </a:lnTo>
                  <a:cubicBezTo>
                    <a:pt x="1517" y="429"/>
                    <a:pt x="1498" y="419"/>
                    <a:pt x="1479" y="410"/>
                  </a:cubicBezTo>
                  <a:cubicBezTo>
                    <a:pt x="1419" y="401"/>
                    <a:pt x="1356" y="396"/>
                    <a:pt x="1293" y="396"/>
                  </a:cubicBezTo>
                  <a:cubicBezTo>
                    <a:pt x="1231" y="396"/>
                    <a:pt x="1168" y="401"/>
                    <a:pt x="1107" y="410"/>
                  </a:cubicBezTo>
                  <a:cubicBezTo>
                    <a:pt x="1210" y="382"/>
                    <a:pt x="1293" y="326"/>
                    <a:pt x="1358" y="243"/>
                  </a:cubicBezTo>
                  <a:cubicBezTo>
                    <a:pt x="1368" y="233"/>
                    <a:pt x="1368" y="215"/>
                    <a:pt x="1368" y="196"/>
                  </a:cubicBezTo>
                  <a:lnTo>
                    <a:pt x="1368" y="75"/>
                  </a:lnTo>
                  <a:lnTo>
                    <a:pt x="1321" y="122"/>
                  </a:lnTo>
                  <a:cubicBezTo>
                    <a:pt x="1303" y="103"/>
                    <a:pt x="1275" y="94"/>
                    <a:pt x="1247" y="94"/>
                  </a:cubicBezTo>
                  <a:cubicBezTo>
                    <a:pt x="1222" y="86"/>
                    <a:pt x="1197" y="82"/>
                    <a:pt x="1172" y="82"/>
                  </a:cubicBezTo>
                  <a:cubicBezTo>
                    <a:pt x="1112" y="82"/>
                    <a:pt x="1054" y="106"/>
                    <a:pt x="1014" y="159"/>
                  </a:cubicBezTo>
                  <a:cubicBezTo>
                    <a:pt x="1052" y="94"/>
                    <a:pt x="996" y="29"/>
                    <a:pt x="903" y="10"/>
                  </a:cubicBezTo>
                  <a:cubicBezTo>
                    <a:pt x="881" y="4"/>
                    <a:pt x="857" y="1"/>
                    <a:pt x="833"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6" name="Google Shape;1066;p30"/>
            <p:cNvSpPr/>
            <p:nvPr/>
          </p:nvSpPr>
          <p:spPr>
            <a:xfrm>
              <a:off x="1892933" y="3184490"/>
              <a:ext cx="179231" cy="109816"/>
            </a:xfrm>
            <a:custGeom>
              <a:avLst/>
              <a:gdLst/>
              <a:ahLst/>
              <a:cxnLst/>
              <a:rect l="l" t="t" r="r" b="b"/>
              <a:pathLst>
                <a:path w="1637" h="1003" extrusionOk="0">
                  <a:moveTo>
                    <a:pt x="840" y="1"/>
                  </a:moveTo>
                  <a:cubicBezTo>
                    <a:pt x="699" y="1"/>
                    <a:pt x="593" y="174"/>
                    <a:pt x="679" y="308"/>
                  </a:cubicBezTo>
                  <a:cubicBezTo>
                    <a:pt x="605" y="233"/>
                    <a:pt x="512" y="177"/>
                    <a:pt x="419" y="159"/>
                  </a:cubicBezTo>
                  <a:cubicBezTo>
                    <a:pt x="394" y="152"/>
                    <a:pt x="370" y="148"/>
                    <a:pt x="346" y="148"/>
                  </a:cubicBezTo>
                  <a:cubicBezTo>
                    <a:pt x="280" y="148"/>
                    <a:pt x="218" y="176"/>
                    <a:pt x="177" y="224"/>
                  </a:cubicBezTo>
                  <a:cubicBezTo>
                    <a:pt x="141" y="278"/>
                    <a:pt x="184" y="342"/>
                    <a:pt x="272" y="371"/>
                  </a:cubicBezTo>
                  <a:lnTo>
                    <a:pt x="272" y="371"/>
                  </a:lnTo>
                  <a:cubicBezTo>
                    <a:pt x="252" y="365"/>
                    <a:pt x="232" y="362"/>
                    <a:pt x="212" y="362"/>
                  </a:cubicBezTo>
                  <a:cubicBezTo>
                    <a:pt x="149" y="362"/>
                    <a:pt x="85" y="390"/>
                    <a:pt x="37" y="438"/>
                  </a:cubicBezTo>
                  <a:cubicBezTo>
                    <a:pt x="0" y="494"/>
                    <a:pt x="47" y="559"/>
                    <a:pt x="149" y="587"/>
                  </a:cubicBezTo>
                  <a:cubicBezTo>
                    <a:pt x="205" y="596"/>
                    <a:pt x="265" y="601"/>
                    <a:pt x="327" y="601"/>
                  </a:cubicBezTo>
                  <a:cubicBezTo>
                    <a:pt x="388" y="601"/>
                    <a:pt x="451" y="596"/>
                    <a:pt x="512" y="587"/>
                  </a:cubicBezTo>
                  <a:lnTo>
                    <a:pt x="512" y="587"/>
                  </a:lnTo>
                  <a:cubicBezTo>
                    <a:pt x="409" y="614"/>
                    <a:pt x="326" y="670"/>
                    <a:pt x="270" y="754"/>
                  </a:cubicBezTo>
                  <a:cubicBezTo>
                    <a:pt x="233" y="810"/>
                    <a:pt x="279" y="875"/>
                    <a:pt x="372" y="903"/>
                  </a:cubicBezTo>
                  <a:cubicBezTo>
                    <a:pt x="394" y="910"/>
                    <a:pt x="416" y="914"/>
                    <a:pt x="439" y="914"/>
                  </a:cubicBezTo>
                  <a:cubicBezTo>
                    <a:pt x="502" y="914"/>
                    <a:pt x="566" y="886"/>
                    <a:pt x="614" y="838"/>
                  </a:cubicBezTo>
                  <a:lnTo>
                    <a:pt x="614" y="838"/>
                  </a:lnTo>
                  <a:cubicBezTo>
                    <a:pt x="577" y="893"/>
                    <a:pt x="623" y="959"/>
                    <a:pt x="716" y="986"/>
                  </a:cubicBezTo>
                  <a:cubicBezTo>
                    <a:pt x="742" y="997"/>
                    <a:pt x="768" y="1002"/>
                    <a:pt x="793" y="1002"/>
                  </a:cubicBezTo>
                  <a:cubicBezTo>
                    <a:pt x="938" y="1002"/>
                    <a:pt x="1053" y="833"/>
                    <a:pt x="958" y="698"/>
                  </a:cubicBezTo>
                  <a:lnTo>
                    <a:pt x="958" y="698"/>
                  </a:lnTo>
                  <a:cubicBezTo>
                    <a:pt x="1032" y="773"/>
                    <a:pt x="1125" y="819"/>
                    <a:pt x="1228" y="847"/>
                  </a:cubicBezTo>
                  <a:cubicBezTo>
                    <a:pt x="1250" y="854"/>
                    <a:pt x="1272" y="858"/>
                    <a:pt x="1294" y="858"/>
                  </a:cubicBezTo>
                  <a:cubicBezTo>
                    <a:pt x="1358" y="858"/>
                    <a:pt x="1421" y="830"/>
                    <a:pt x="1469" y="782"/>
                  </a:cubicBezTo>
                  <a:cubicBezTo>
                    <a:pt x="1503" y="723"/>
                    <a:pt x="1469" y="665"/>
                    <a:pt x="1387" y="640"/>
                  </a:cubicBezTo>
                  <a:lnTo>
                    <a:pt x="1387" y="640"/>
                  </a:lnTo>
                  <a:cubicBezTo>
                    <a:pt x="1401" y="643"/>
                    <a:pt x="1416" y="644"/>
                    <a:pt x="1430" y="644"/>
                  </a:cubicBezTo>
                  <a:cubicBezTo>
                    <a:pt x="1497" y="644"/>
                    <a:pt x="1558" y="616"/>
                    <a:pt x="1600" y="568"/>
                  </a:cubicBezTo>
                  <a:cubicBezTo>
                    <a:pt x="1637" y="503"/>
                    <a:pt x="1590" y="438"/>
                    <a:pt x="1497" y="419"/>
                  </a:cubicBezTo>
                  <a:cubicBezTo>
                    <a:pt x="1437" y="405"/>
                    <a:pt x="1376" y="398"/>
                    <a:pt x="1316" y="398"/>
                  </a:cubicBezTo>
                  <a:cubicBezTo>
                    <a:pt x="1256" y="398"/>
                    <a:pt x="1195" y="405"/>
                    <a:pt x="1135" y="419"/>
                  </a:cubicBezTo>
                  <a:cubicBezTo>
                    <a:pt x="1228" y="391"/>
                    <a:pt x="1311" y="326"/>
                    <a:pt x="1376" y="252"/>
                  </a:cubicBezTo>
                  <a:cubicBezTo>
                    <a:pt x="1414" y="187"/>
                    <a:pt x="1367" y="122"/>
                    <a:pt x="1274" y="103"/>
                  </a:cubicBezTo>
                  <a:cubicBezTo>
                    <a:pt x="1250" y="96"/>
                    <a:pt x="1226" y="92"/>
                    <a:pt x="1202" y="92"/>
                  </a:cubicBezTo>
                  <a:cubicBezTo>
                    <a:pt x="1135" y="92"/>
                    <a:pt x="1074" y="120"/>
                    <a:pt x="1032" y="168"/>
                  </a:cubicBezTo>
                  <a:cubicBezTo>
                    <a:pt x="1070" y="103"/>
                    <a:pt x="1023" y="38"/>
                    <a:pt x="921" y="19"/>
                  </a:cubicBezTo>
                  <a:cubicBezTo>
                    <a:pt x="893" y="6"/>
                    <a:pt x="866" y="1"/>
                    <a:pt x="8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7" name="Google Shape;1067;p30"/>
            <p:cNvSpPr/>
            <p:nvPr/>
          </p:nvSpPr>
          <p:spPr>
            <a:xfrm>
              <a:off x="1456076" y="3140695"/>
              <a:ext cx="278098" cy="130509"/>
            </a:xfrm>
            <a:custGeom>
              <a:avLst/>
              <a:gdLst/>
              <a:ahLst/>
              <a:cxnLst/>
              <a:rect l="l" t="t" r="r" b="b"/>
              <a:pathLst>
                <a:path w="2540" h="1192" extrusionOk="0">
                  <a:moveTo>
                    <a:pt x="2539" y="1"/>
                  </a:moveTo>
                  <a:lnTo>
                    <a:pt x="1" y="10"/>
                  </a:lnTo>
                  <a:lnTo>
                    <a:pt x="1" y="382"/>
                  </a:lnTo>
                  <a:cubicBezTo>
                    <a:pt x="1" y="940"/>
                    <a:pt x="670" y="1191"/>
                    <a:pt x="1265" y="1191"/>
                  </a:cubicBezTo>
                  <a:cubicBezTo>
                    <a:pt x="1861" y="1191"/>
                    <a:pt x="2539" y="940"/>
                    <a:pt x="2539" y="382"/>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8" name="Google Shape;1068;p30"/>
            <p:cNvSpPr/>
            <p:nvPr/>
          </p:nvSpPr>
          <p:spPr>
            <a:xfrm>
              <a:off x="1456076" y="3055185"/>
              <a:ext cx="278098" cy="176275"/>
            </a:xfrm>
            <a:custGeom>
              <a:avLst/>
              <a:gdLst/>
              <a:ahLst/>
              <a:cxnLst/>
              <a:rect l="l" t="t" r="r" b="b"/>
              <a:pathLst>
                <a:path w="2540" h="1610" extrusionOk="0">
                  <a:moveTo>
                    <a:pt x="1256" y="1"/>
                  </a:moveTo>
                  <a:cubicBezTo>
                    <a:pt x="707" y="1"/>
                    <a:pt x="1" y="233"/>
                    <a:pt x="1" y="791"/>
                  </a:cubicBezTo>
                  <a:cubicBezTo>
                    <a:pt x="1" y="1349"/>
                    <a:pt x="670" y="1609"/>
                    <a:pt x="1265" y="1609"/>
                  </a:cubicBezTo>
                  <a:cubicBezTo>
                    <a:pt x="1851" y="1609"/>
                    <a:pt x="2539" y="1358"/>
                    <a:pt x="2539" y="791"/>
                  </a:cubicBezTo>
                  <a:cubicBezTo>
                    <a:pt x="2539"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9" name="Google Shape;1069;p30"/>
            <p:cNvSpPr/>
            <p:nvPr/>
          </p:nvSpPr>
          <p:spPr>
            <a:xfrm>
              <a:off x="1471404" y="3062301"/>
              <a:ext cx="246456" cy="155910"/>
            </a:xfrm>
            <a:custGeom>
              <a:avLst/>
              <a:gdLst/>
              <a:ahLst/>
              <a:cxnLst/>
              <a:rect l="l" t="t" r="r" b="b"/>
              <a:pathLst>
                <a:path w="2251" h="1424" extrusionOk="0">
                  <a:moveTo>
                    <a:pt x="1116" y="1"/>
                  </a:moveTo>
                  <a:cubicBezTo>
                    <a:pt x="623" y="1"/>
                    <a:pt x="0" y="205"/>
                    <a:pt x="0" y="698"/>
                  </a:cubicBezTo>
                  <a:cubicBezTo>
                    <a:pt x="0" y="1200"/>
                    <a:pt x="595" y="1424"/>
                    <a:pt x="1125" y="1424"/>
                  </a:cubicBezTo>
                  <a:cubicBezTo>
                    <a:pt x="1655" y="1424"/>
                    <a:pt x="2251" y="1200"/>
                    <a:pt x="2251" y="708"/>
                  </a:cubicBezTo>
                  <a:cubicBezTo>
                    <a:pt x="2251" y="21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0" name="Google Shape;1070;p30"/>
            <p:cNvSpPr/>
            <p:nvPr/>
          </p:nvSpPr>
          <p:spPr>
            <a:xfrm>
              <a:off x="1471404" y="3062301"/>
              <a:ext cx="246456" cy="85619"/>
            </a:xfrm>
            <a:custGeom>
              <a:avLst/>
              <a:gdLst/>
              <a:ahLst/>
              <a:cxnLst/>
              <a:rect l="l" t="t" r="r" b="b"/>
              <a:pathLst>
                <a:path w="2251" h="782" extrusionOk="0">
                  <a:moveTo>
                    <a:pt x="1116" y="1"/>
                  </a:moveTo>
                  <a:cubicBezTo>
                    <a:pt x="605" y="1"/>
                    <a:pt x="0" y="205"/>
                    <a:pt x="0" y="708"/>
                  </a:cubicBezTo>
                  <a:cubicBezTo>
                    <a:pt x="0" y="726"/>
                    <a:pt x="0" y="754"/>
                    <a:pt x="0" y="773"/>
                  </a:cubicBezTo>
                  <a:cubicBezTo>
                    <a:pt x="65" y="336"/>
                    <a:pt x="651" y="140"/>
                    <a:pt x="1116" y="140"/>
                  </a:cubicBezTo>
                  <a:cubicBezTo>
                    <a:pt x="1600" y="140"/>
                    <a:pt x="2195" y="336"/>
                    <a:pt x="2251" y="782"/>
                  </a:cubicBezTo>
                  <a:lnTo>
                    <a:pt x="2251" y="708"/>
                  </a:ln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1" name="Google Shape;1071;p30"/>
            <p:cNvSpPr/>
            <p:nvPr/>
          </p:nvSpPr>
          <p:spPr>
            <a:xfrm>
              <a:off x="1509068" y="3097009"/>
              <a:ext cx="173209" cy="108174"/>
            </a:xfrm>
            <a:custGeom>
              <a:avLst/>
              <a:gdLst/>
              <a:ahLst/>
              <a:cxnLst/>
              <a:rect l="l" t="t" r="r" b="b"/>
              <a:pathLst>
                <a:path w="1582" h="988" extrusionOk="0">
                  <a:moveTo>
                    <a:pt x="1349" y="632"/>
                  </a:moveTo>
                  <a:cubicBezTo>
                    <a:pt x="1367" y="632"/>
                    <a:pt x="1386" y="636"/>
                    <a:pt x="1404" y="636"/>
                  </a:cubicBezTo>
                  <a:cubicBezTo>
                    <a:pt x="1414" y="636"/>
                    <a:pt x="1423" y="635"/>
                    <a:pt x="1432" y="632"/>
                  </a:cubicBezTo>
                  <a:lnTo>
                    <a:pt x="1432" y="632"/>
                  </a:lnTo>
                  <a:lnTo>
                    <a:pt x="1414" y="660"/>
                  </a:lnTo>
                  <a:cubicBezTo>
                    <a:pt x="1395" y="642"/>
                    <a:pt x="1367" y="632"/>
                    <a:pt x="1349" y="632"/>
                  </a:cubicBezTo>
                  <a:close/>
                  <a:moveTo>
                    <a:pt x="949" y="688"/>
                  </a:moveTo>
                  <a:lnTo>
                    <a:pt x="958" y="697"/>
                  </a:lnTo>
                  <a:lnTo>
                    <a:pt x="949" y="707"/>
                  </a:lnTo>
                  <a:lnTo>
                    <a:pt x="949" y="688"/>
                  </a:lnTo>
                  <a:close/>
                  <a:moveTo>
                    <a:pt x="841" y="0"/>
                  </a:moveTo>
                  <a:cubicBezTo>
                    <a:pt x="791" y="0"/>
                    <a:pt x="742" y="15"/>
                    <a:pt x="698" y="46"/>
                  </a:cubicBezTo>
                  <a:lnTo>
                    <a:pt x="642" y="56"/>
                  </a:lnTo>
                  <a:lnTo>
                    <a:pt x="642" y="149"/>
                  </a:lnTo>
                  <a:cubicBezTo>
                    <a:pt x="633" y="205"/>
                    <a:pt x="642" y="251"/>
                    <a:pt x="661" y="298"/>
                  </a:cubicBezTo>
                  <a:cubicBezTo>
                    <a:pt x="586" y="223"/>
                    <a:pt x="493" y="177"/>
                    <a:pt x="391" y="149"/>
                  </a:cubicBezTo>
                  <a:cubicBezTo>
                    <a:pt x="369" y="143"/>
                    <a:pt x="347" y="139"/>
                    <a:pt x="326" y="139"/>
                  </a:cubicBezTo>
                  <a:cubicBezTo>
                    <a:pt x="282" y="139"/>
                    <a:pt x="239" y="152"/>
                    <a:pt x="196" y="177"/>
                  </a:cubicBezTo>
                  <a:lnTo>
                    <a:pt x="140" y="130"/>
                  </a:lnTo>
                  <a:lnTo>
                    <a:pt x="140" y="251"/>
                  </a:lnTo>
                  <a:cubicBezTo>
                    <a:pt x="140" y="298"/>
                    <a:pt x="186" y="344"/>
                    <a:pt x="261" y="363"/>
                  </a:cubicBezTo>
                  <a:cubicBezTo>
                    <a:pt x="237" y="359"/>
                    <a:pt x="213" y="357"/>
                    <a:pt x="189" y="357"/>
                  </a:cubicBezTo>
                  <a:cubicBezTo>
                    <a:pt x="148" y="357"/>
                    <a:pt x="107" y="364"/>
                    <a:pt x="65" y="381"/>
                  </a:cubicBezTo>
                  <a:lnTo>
                    <a:pt x="0" y="344"/>
                  </a:lnTo>
                  <a:lnTo>
                    <a:pt x="0" y="474"/>
                  </a:lnTo>
                  <a:cubicBezTo>
                    <a:pt x="0" y="521"/>
                    <a:pt x="47" y="558"/>
                    <a:pt x="121" y="577"/>
                  </a:cubicBezTo>
                  <a:cubicBezTo>
                    <a:pt x="182" y="590"/>
                    <a:pt x="242" y="597"/>
                    <a:pt x="303" y="597"/>
                  </a:cubicBezTo>
                  <a:cubicBezTo>
                    <a:pt x="363" y="597"/>
                    <a:pt x="423" y="590"/>
                    <a:pt x="484" y="577"/>
                  </a:cubicBezTo>
                  <a:lnTo>
                    <a:pt x="484" y="577"/>
                  </a:lnTo>
                  <a:cubicBezTo>
                    <a:pt x="409" y="604"/>
                    <a:pt x="344" y="642"/>
                    <a:pt x="289" y="688"/>
                  </a:cubicBezTo>
                  <a:lnTo>
                    <a:pt x="223" y="660"/>
                  </a:lnTo>
                  <a:lnTo>
                    <a:pt x="223" y="772"/>
                  </a:lnTo>
                  <a:cubicBezTo>
                    <a:pt x="223" y="828"/>
                    <a:pt x="270" y="874"/>
                    <a:pt x="344" y="893"/>
                  </a:cubicBezTo>
                  <a:cubicBezTo>
                    <a:pt x="366" y="900"/>
                    <a:pt x="389" y="903"/>
                    <a:pt x="411" y="903"/>
                  </a:cubicBezTo>
                  <a:cubicBezTo>
                    <a:pt x="475" y="903"/>
                    <a:pt x="538" y="876"/>
                    <a:pt x="586" y="828"/>
                  </a:cubicBezTo>
                  <a:lnTo>
                    <a:pt x="586" y="828"/>
                  </a:lnTo>
                  <a:cubicBezTo>
                    <a:pt x="549" y="883"/>
                    <a:pt x="595" y="949"/>
                    <a:pt x="688" y="976"/>
                  </a:cubicBezTo>
                  <a:cubicBezTo>
                    <a:pt x="710" y="984"/>
                    <a:pt x="733" y="987"/>
                    <a:pt x="755" y="987"/>
                  </a:cubicBezTo>
                  <a:cubicBezTo>
                    <a:pt x="819" y="987"/>
                    <a:pt x="882" y="959"/>
                    <a:pt x="930" y="911"/>
                  </a:cubicBezTo>
                  <a:cubicBezTo>
                    <a:pt x="949" y="883"/>
                    <a:pt x="958" y="856"/>
                    <a:pt x="958" y="828"/>
                  </a:cubicBezTo>
                  <a:lnTo>
                    <a:pt x="958" y="707"/>
                  </a:lnTo>
                  <a:cubicBezTo>
                    <a:pt x="1023" y="772"/>
                    <a:pt x="1107" y="818"/>
                    <a:pt x="1200" y="837"/>
                  </a:cubicBezTo>
                  <a:cubicBezTo>
                    <a:pt x="1222" y="844"/>
                    <a:pt x="1244" y="848"/>
                    <a:pt x="1267" y="848"/>
                  </a:cubicBezTo>
                  <a:cubicBezTo>
                    <a:pt x="1330" y="848"/>
                    <a:pt x="1394" y="820"/>
                    <a:pt x="1442" y="772"/>
                  </a:cubicBezTo>
                  <a:cubicBezTo>
                    <a:pt x="1451" y="763"/>
                    <a:pt x="1451" y="744"/>
                    <a:pt x="1451" y="735"/>
                  </a:cubicBezTo>
                  <a:lnTo>
                    <a:pt x="1451" y="632"/>
                  </a:lnTo>
                  <a:cubicBezTo>
                    <a:pt x="1497" y="623"/>
                    <a:pt x="1544" y="595"/>
                    <a:pt x="1572" y="558"/>
                  </a:cubicBezTo>
                  <a:cubicBezTo>
                    <a:pt x="1572" y="549"/>
                    <a:pt x="1581" y="539"/>
                    <a:pt x="1581" y="521"/>
                  </a:cubicBezTo>
                  <a:lnTo>
                    <a:pt x="1581" y="400"/>
                  </a:lnTo>
                  <a:lnTo>
                    <a:pt x="1544" y="437"/>
                  </a:lnTo>
                  <a:cubicBezTo>
                    <a:pt x="1525" y="428"/>
                    <a:pt x="1497" y="418"/>
                    <a:pt x="1479" y="409"/>
                  </a:cubicBezTo>
                  <a:cubicBezTo>
                    <a:pt x="1418" y="400"/>
                    <a:pt x="1358" y="395"/>
                    <a:pt x="1298" y="395"/>
                  </a:cubicBezTo>
                  <a:cubicBezTo>
                    <a:pt x="1237" y="395"/>
                    <a:pt x="1177" y="400"/>
                    <a:pt x="1116" y="409"/>
                  </a:cubicBezTo>
                  <a:cubicBezTo>
                    <a:pt x="1209" y="381"/>
                    <a:pt x="1293" y="325"/>
                    <a:pt x="1358" y="242"/>
                  </a:cubicBezTo>
                  <a:cubicBezTo>
                    <a:pt x="1367" y="232"/>
                    <a:pt x="1377" y="214"/>
                    <a:pt x="1367" y="195"/>
                  </a:cubicBezTo>
                  <a:lnTo>
                    <a:pt x="1367" y="84"/>
                  </a:lnTo>
                  <a:lnTo>
                    <a:pt x="1330" y="121"/>
                  </a:lnTo>
                  <a:cubicBezTo>
                    <a:pt x="1302" y="112"/>
                    <a:pt x="1284" y="102"/>
                    <a:pt x="1256" y="93"/>
                  </a:cubicBezTo>
                  <a:cubicBezTo>
                    <a:pt x="1234" y="86"/>
                    <a:pt x="1211" y="82"/>
                    <a:pt x="1189" y="82"/>
                  </a:cubicBezTo>
                  <a:cubicBezTo>
                    <a:pt x="1125" y="82"/>
                    <a:pt x="1062" y="110"/>
                    <a:pt x="1014" y="158"/>
                  </a:cubicBezTo>
                  <a:cubicBezTo>
                    <a:pt x="1051" y="102"/>
                    <a:pt x="1005" y="28"/>
                    <a:pt x="912" y="9"/>
                  </a:cubicBezTo>
                  <a:cubicBezTo>
                    <a:pt x="888" y="3"/>
                    <a:pt x="865" y="0"/>
                    <a:pt x="841"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2" name="Google Shape;1072;p30"/>
            <p:cNvSpPr/>
            <p:nvPr/>
          </p:nvSpPr>
          <p:spPr>
            <a:xfrm>
              <a:off x="1508083" y="3083542"/>
              <a:ext cx="178246" cy="109378"/>
            </a:xfrm>
            <a:custGeom>
              <a:avLst/>
              <a:gdLst/>
              <a:ahLst/>
              <a:cxnLst/>
              <a:rect l="l" t="t" r="r" b="b"/>
              <a:pathLst>
                <a:path w="1628" h="999" extrusionOk="0">
                  <a:moveTo>
                    <a:pt x="848" y="1"/>
                  </a:moveTo>
                  <a:cubicBezTo>
                    <a:pt x="782" y="1"/>
                    <a:pt x="720" y="28"/>
                    <a:pt x="679" y="76"/>
                  </a:cubicBezTo>
                  <a:cubicBezTo>
                    <a:pt x="632" y="151"/>
                    <a:pt x="632" y="235"/>
                    <a:pt x="679" y="309"/>
                  </a:cubicBezTo>
                  <a:cubicBezTo>
                    <a:pt x="604" y="235"/>
                    <a:pt x="511" y="179"/>
                    <a:pt x="409" y="160"/>
                  </a:cubicBezTo>
                  <a:cubicBezTo>
                    <a:pt x="387" y="153"/>
                    <a:pt x="365" y="149"/>
                    <a:pt x="342" y="149"/>
                  </a:cubicBezTo>
                  <a:cubicBezTo>
                    <a:pt x="279" y="149"/>
                    <a:pt x="215" y="177"/>
                    <a:pt x="167" y="225"/>
                  </a:cubicBezTo>
                  <a:cubicBezTo>
                    <a:pt x="131" y="280"/>
                    <a:pt x="174" y="343"/>
                    <a:pt x="263" y="372"/>
                  </a:cubicBezTo>
                  <a:lnTo>
                    <a:pt x="263" y="372"/>
                  </a:lnTo>
                  <a:cubicBezTo>
                    <a:pt x="243" y="366"/>
                    <a:pt x="223" y="363"/>
                    <a:pt x="203" y="363"/>
                  </a:cubicBezTo>
                  <a:cubicBezTo>
                    <a:pt x="140" y="363"/>
                    <a:pt x="78" y="391"/>
                    <a:pt x="37" y="439"/>
                  </a:cubicBezTo>
                  <a:cubicBezTo>
                    <a:pt x="0" y="495"/>
                    <a:pt x="46" y="560"/>
                    <a:pt x="139" y="588"/>
                  </a:cubicBezTo>
                  <a:cubicBezTo>
                    <a:pt x="200" y="597"/>
                    <a:pt x="260" y="602"/>
                    <a:pt x="321" y="602"/>
                  </a:cubicBezTo>
                  <a:cubicBezTo>
                    <a:pt x="381" y="602"/>
                    <a:pt x="442" y="597"/>
                    <a:pt x="502" y="588"/>
                  </a:cubicBezTo>
                  <a:lnTo>
                    <a:pt x="502" y="588"/>
                  </a:lnTo>
                  <a:cubicBezTo>
                    <a:pt x="409" y="616"/>
                    <a:pt x="325" y="672"/>
                    <a:pt x="260" y="755"/>
                  </a:cubicBezTo>
                  <a:cubicBezTo>
                    <a:pt x="223" y="811"/>
                    <a:pt x="270" y="876"/>
                    <a:pt x="363" y="904"/>
                  </a:cubicBezTo>
                  <a:cubicBezTo>
                    <a:pt x="385" y="911"/>
                    <a:pt x="407" y="915"/>
                    <a:pt x="430" y="915"/>
                  </a:cubicBezTo>
                  <a:cubicBezTo>
                    <a:pt x="493" y="915"/>
                    <a:pt x="556" y="887"/>
                    <a:pt x="604" y="839"/>
                  </a:cubicBezTo>
                  <a:lnTo>
                    <a:pt x="604" y="839"/>
                  </a:lnTo>
                  <a:cubicBezTo>
                    <a:pt x="567" y="895"/>
                    <a:pt x="614" y="960"/>
                    <a:pt x="707" y="988"/>
                  </a:cubicBezTo>
                  <a:cubicBezTo>
                    <a:pt x="731" y="995"/>
                    <a:pt x="755" y="999"/>
                    <a:pt x="779" y="999"/>
                  </a:cubicBezTo>
                  <a:cubicBezTo>
                    <a:pt x="846" y="999"/>
                    <a:pt x="907" y="971"/>
                    <a:pt x="949" y="923"/>
                  </a:cubicBezTo>
                  <a:cubicBezTo>
                    <a:pt x="986" y="848"/>
                    <a:pt x="986" y="765"/>
                    <a:pt x="949" y="700"/>
                  </a:cubicBezTo>
                  <a:lnTo>
                    <a:pt x="949" y="700"/>
                  </a:lnTo>
                  <a:cubicBezTo>
                    <a:pt x="1023" y="774"/>
                    <a:pt x="1116" y="820"/>
                    <a:pt x="1218" y="848"/>
                  </a:cubicBezTo>
                  <a:cubicBezTo>
                    <a:pt x="1240" y="856"/>
                    <a:pt x="1263" y="859"/>
                    <a:pt x="1285" y="859"/>
                  </a:cubicBezTo>
                  <a:cubicBezTo>
                    <a:pt x="1349" y="859"/>
                    <a:pt x="1412" y="831"/>
                    <a:pt x="1460" y="783"/>
                  </a:cubicBezTo>
                  <a:cubicBezTo>
                    <a:pt x="1493" y="725"/>
                    <a:pt x="1459" y="666"/>
                    <a:pt x="1384" y="641"/>
                  </a:cubicBezTo>
                  <a:lnTo>
                    <a:pt x="1384" y="641"/>
                  </a:lnTo>
                  <a:cubicBezTo>
                    <a:pt x="1398" y="644"/>
                    <a:pt x="1411" y="645"/>
                    <a:pt x="1424" y="645"/>
                  </a:cubicBezTo>
                  <a:cubicBezTo>
                    <a:pt x="1487" y="645"/>
                    <a:pt x="1549" y="617"/>
                    <a:pt x="1590" y="569"/>
                  </a:cubicBezTo>
                  <a:cubicBezTo>
                    <a:pt x="1627" y="504"/>
                    <a:pt x="1590" y="439"/>
                    <a:pt x="1488" y="411"/>
                  </a:cubicBezTo>
                  <a:cubicBezTo>
                    <a:pt x="1427" y="397"/>
                    <a:pt x="1367" y="390"/>
                    <a:pt x="1307" y="390"/>
                  </a:cubicBezTo>
                  <a:cubicBezTo>
                    <a:pt x="1246" y="390"/>
                    <a:pt x="1186" y="397"/>
                    <a:pt x="1125" y="411"/>
                  </a:cubicBezTo>
                  <a:cubicBezTo>
                    <a:pt x="1218" y="383"/>
                    <a:pt x="1302" y="328"/>
                    <a:pt x="1367" y="244"/>
                  </a:cubicBezTo>
                  <a:cubicBezTo>
                    <a:pt x="1404" y="188"/>
                    <a:pt x="1358" y="123"/>
                    <a:pt x="1265" y="95"/>
                  </a:cubicBezTo>
                  <a:cubicBezTo>
                    <a:pt x="1243" y="88"/>
                    <a:pt x="1220" y="84"/>
                    <a:pt x="1198" y="84"/>
                  </a:cubicBezTo>
                  <a:cubicBezTo>
                    <a:pt x="1134" y="84"/>
                    <a:pt x="1071" y="112"/>
                    <a:pt x="1023" y="160"/>
                  </a:cubicBezTo>
                  <a:cubicBezTo>
                    <a:pt x="1060" y="104"/>
                    <a:pt x="1014" y="39"/>
                    <a:pt x="921" y="11"/>
                  </a:cubicBezTo>
                  <a:cubicBezTo>
                    <a:pt x="896" y="4"/>
                    <a:pt x="872" y="1"/>
                    <a:pt x="84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3" name="Google Shape;1073;p30"/>
            <p:cNvSpPr/>
            <p:nvPr/>
          </p:nvSpPr>
          <p:spPr>
            <a:xfrm>
              <a:off x="1672972" y="3128542"/>
              <a:ext cx="278098" cy="130400"/>
            </a:xfrm>
            <a:custGeom>
              <a:avLst/>
              <a:gdLst/>
              <a:ahLst/>
              <a:cxnLst/>
              <a:rect l="l" t="t" r="r" b="b"/>
              <a:pathLst>
                <a:path w="2540" h="1191" extrusionOk="0">
                  <a:moveTo>
                    <a:pt x="2539" y="0"/>
                  </a:moveTo>
                  <a:lnTo>
                    <a:pt x="0" y="10"/>
                  </a:lnTo>
                  <a:lnTo>
                    <a:pt x="0" y="382"/>
                  </a:lnTo>
                  <a:cubicBezTo>
                    <a:pt x="0" y="939"/>
                    <a:pt x="670" y="1191"/>
                    <a:pt x="1265" y="1191"/>
                  </a:cubicBezTo>
                  <a:cubicBezTo>
                    <a:pt x="1860" y="1191"/>
                    <a:pt x="2539" y="939"/>
                    <a:pt x="2539" y="38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4" name="Google Shape;1074;p30"/>
            <p:cNvSpPr/>
            <p:nvPr/>
          </p:nvSpPr>
          <p:spPr>
            <a:xfrm>
              <a:off x="1672972" y="3043031"/>
              <a:ext cx="278098" cy="176165"/>
            </a:xfrm>
            <a:custGeom>
              <a:avLst/>
              <a:gdLst/>
              <a:ahLst/>
              <a:cxnLst/>
              <a:rect l="l" t="t" r="r" b="b"/>
              <a:pathLst>
                <a:path w="2540" h="1609" extrusionOk="0">
                  <a:moveTo>
                    <a:pt x="1256" y="0"/>
                  </a:moveTo>
                  <a:cubicBezTo>
                    <a:pt x="707" y="0"/>
                    <a:pt x="0" y="233"/>
                    <a:pt x="0" y="791"/>
                  </a:cubicBezTo>
                  <a:cubicBezTo>
                    <a:pt x="0" y="1358"/>
                    <a:pt x="670" y="1609"/>
                    <a:pt x="1265" y="1609"/>
                  </a:cubicBezTo>
                  <a:cubicBezTo>
                    <a:pt x="1851" y="1609"/>
                    <a:pt x="2539" y="135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5" name="Google Shape;1075;p30"/>
            <p:cNvSpPr/>
            <p:nvPr/>
          </p:nvSpPr>
          <p:spPr>
            <a:xfrm>
              <a:off x="1688191" y="3050148"/>
              <a:ext cx="246566" cy="155801"/>
            </a:xfrm>
            <a:custGeom>
              <a:avLst/>
              <a:gdLst/>
              <a:ahLst/>
              <a:cxnLst/>
              <a:rect l="l" t="t" r="r" b="b"/>
              <a:pathLst>
                <a:path w="2252" h="1423" extrusionOk="0">
                  <a:moveTo>
                    <a:pt x="1117" y="0"/>
                  </a:moveTo>
                  <a:cubicBezTo>
                    <a:pt x="624" y="0"/>
                    <a:pt x="1" y="205"/>
                    <a:pt x="1" y="698"/>
                  </a:cubicBezTo>
                  <a:cubicBezTo>
                    <a:pt x="1" y="1191"/>
                    <a:pt x="596" y="1423"/>
                    <a:pt x="1126" y="1423"/>
                  </a:cubicBezTo>
                  <a:cubicBezTo>
                    <a:pt x="1647" y="1423"/>
                    <a:pt x="2251" y="1200"/>
                    <a:pt x="2251" y="698"/>
                  </a:cubicBezTo>
                  <a:cubicBezTo>
                    <a:pt x="2251" y="205"/>
                    <a:pt x="1628" y="0"/>
                    <a:pt x="111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6" name="Google Shape;1076;p30"/>
            <p:cNvSpPr/>
            <p:nvPr/>
          </p:nvSpPr>
          <p:spPr>
            <a:xfrm>
              <a:off x="1688191" y="3050148"/>
              <a:ext cx="246566" cy="85619"/>
            </a:xfrm>
            <a:custGeom>
              <a:avLst/>
              <a:gdLst/>
              <a:ahLst/>
              <a:cxnLst/>
              <a:rect l="l" t="t" r="r" b="b"/>
              <a:pathLst>
                <a:path w="2252" h="782" extrusionOk="0">
                  <a:moveTo>
                    <a:pt x="1117" y="0"/>
                  </a:moveTo>
                  <a:cubicBezTo>
                    <a:pt x="605" y="0"/>
                    <a:pt x="1" y="205"/>
                    <a:pt x="1" y="698"/>
                  </a:cubicBezTo>
                  <a:lnTo>
                    <a:pt x="1" y="772"/>
                  </a:lnTo>
                  <a:cubicBezTo>
                    <a:pt x="66" y="335"/>
                    <a:pt x="652" y="149"/>
                    <a:pt x="1117" y="149"/>
                  </a:cubicBezTo>
                  <a:cubicBezTo>
                    <a:pt x="1600" y="149"/>
                    <a:pt x="2196" y="335"/>
                    <a:pt x="2251" y="781"/>
                  </a:cubicBezTo>
                  <a:cubicBezTo>
                    <a:pt x="2251" y="753"/>
                    <a:pt x="2251" y="735"/>
                    <a:pt x="2251" y="707"/>
                  </a:cubicBezTo>
                  <a:cubicBezTo>
                    <a:pt x="2251" y="214"/>
                    <a:pt x="1619" y="0"/>
                    <a:pt x="1117"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7" name="Google Shape;1077;p30"/>
            <p:cNvSpPr/>
            <p:nvPr/>
          </p:nvSpPr>
          <p:spPr>
            <a:xfrm>
              <a:off x="1725964" y="3084746"/>
              <a:ext cx="173100" cy="108174"/>
            </a:xfrm>
            <a:custGeom>
              <a:avLst/>
              <a:gdLst/>
              <a:ahLst/>
              <a:cxnLst/>
              <a:rect l="l" t="t" r="r" b="b"/>
              <a:pathLst>
                <a:path w="1581" h="988" extrusionOk="0">
                  <a:moveTo>
                    <a:pt x="1348" y="633"/>
                  </a:moveTo>
                  <a:cubicBezTo>
                    <a:pt x="1367" y="633"/>
                    <a:pt x="1386" y="637"/>
                    <a:pt x="1404" y="637"/>
                  </a:cubicBezTo>
                  <a:cubicBezTo>
                    <a:pt x="1414" y="637"/>
                    <a:pt x="1423" y="636"/>
                    <a:pt x="1432" y="633"/>
                  </a:cubicBezTo>
                  <a:lnTo>
                    <a:pt x="1432" y="633"/>
                  </a:lnTo>
                  <a:lnTo>
                    <a:pt x="1414" y="661"/>
                  </a:lnTo>
                  <a:cubicBezTo>
                    <a:pt x="1395" y="642"/>
                    <a:pt x="1367" y="633"/>
                    <a:pt x="1348" y="633"/>
                  </a:cubicBezTo>
                  <a:close/>
                  <a:moveTo>
                    <a:pt x="949" y="698"/>
                  </a:moveTo>
                  <a:lnTo>
                    <a:pt x="958" y="707"/>
                  </a:lnTo>
                  <a:lnTo>
                    <a:pt x="949" y="707"/>
                  </a:lnTo>
                  <a:cubicBezTo>
                    <a:pt x="949" y="707"/>
                    <a:pt x="949" y="698"/>
                    <a:pt x="949" y="698"/>
                  </a:cubicBezTo>
                  <a:close/>
                  <a:moveTo>
                    <a:pt x="841" y="1"/>
                  </a:moveTo>
                  <a:cubicBezTo>
                    <a:pt x="791" y="1"/>
                    <a:pt x="742" y="15"/>
                    <a:pt x="697" y="47"/>
                  </a:cubicBezTo>
                  <a:lnTo>
                    <a:pt x="642" y="56"/>
                  </a:lnTo>
                  <a:lnTo>
                    <a:pt x="642" y="149"/>
                  </a:lnTo>
                  <a:cubicBezTo>
                    <a:pt x="632" y="205"/>
                    <a:pt x="642" y="251"/>
                    <a:pt x="660" y="298"/>
                  </a:cubicBezTo>
                  <a:cubicBezTo>
                    <a:pt x="595" y="224"/>
                    <a:pt x="493" y="177"/>
                    <a:pt x="391" y="149"/>
                  </a:cubicBezTo>
                  <a:cubicBezTo>
                    <a:pt x="369" y="143"/>
                    <a:pt x="347" y="140"/>
                    <a:pt x="326" y="140"/>
                  </a:cubicBezTo>
                  <a:cubicBezTo>
                    <a:pt x="282" y="140"/>
                    <a:pt x="239" y="152"/>
                    <a:pt x="195" y="177"/>
                  </a:cubicBezTo>
                  <a:lnTo>
                    <a:pt x="140" y="131"/>
                  </a:lnTo>
                  <a:lnTo>
                    <a:pt x="140" y="251"/>
                  </a:lnTo>
                  <a:cubicBezTo>
                    <a:pt x="140" y="307"/>
                    <a:pt x="186" y="344"/>
                    <a:pt x="260" y="363"/>
                  </a:cubicBezTo>
                  <a:cubicBezTo>
                    <a:pt x="237" y="360"/>
                    <a:pt x="213" y="358"/>
                    <a:pt x="189" y="358"/>
                  </a:cubicBezTo>
                  <a:cubicBezTo>
                    <a:pt x="148" y="358"/>
                    <a:pt x="106" y="364"/>
                    <a:pt x="65" y="382"/>
                  </a:cubicBezTo>
                  <a:lnTo>
                    <a:pt x="0" y="344"/>
                  </a:lnTo>
                  <a:lnTo>
                    <a:pt x="0" y="475"/>
                  </a:lnTo>
                  <a:cubicBezTo>
                    <a:pt x="0" y="521"/>
                    <a:pt x="47" y="558"/>
                    <a:pt x="121" y="577"/>
                  </a:cubicBezTo>
                  <a:cubicBezTo>
                    <a:pt x="181" y="591"/>
                    <a:pt x="242" y="598"/>
                    <a:pt x="302" y="598"/>
                  </a:cubicBezTo>
                  <a:cubicBezTo>
                    <a:pt x="363" y="598"/>
                    <a:pt x="423" y="591"/>
                    <a:pt x="484" y="577"/>
                  </a:cubicBezTo>
                  <a:lnTo>
                    <a:pt x="484" y="577"/>
                  </a:lnTo>
                  <a:cubicBezTo>
                    <a:pt x="409" y="605"/>
                    <a:pt x="344" y="642"/>
                    <a:pt x="288" y="689"/>
                  </a:cubicBezTo>
                  <a:lnTo>
                    <a:pt x="223" y="661"/>
                  </a:lnTo>
                  <a:lnTo>
                    <a:pt x="223" y="782"/>
                  </a:lnTo>
                  <a:cubicBezTo>
                    <a:pt x="223" y="828"/>
                    <a:pt x="270" y="875"/>
                    <a:pt x="344" y="893"/>
                  </a:cubicBezTo>
                  <a:cubicBezTo>
                    <a:pt x="366" y="900"/>
                    <a:pt x="389" y="904"/>
                    <a:pt x="411" y="904"/>
                  </a:cubicBezTo>
                  <a:cubicBezTo>
                    <a:pt x="475" y="904"/>
                    <a:pt x="538" y="876"/>
                    <a:pt x="586" y="828"/>
                  </a:cubicBezTo>
                  <a:lnTo>
                    <a:pt x="586" y="828"/>
                  </a:lnTo>
                  <a:cubicBezTo>
                    <a:pt x="549" y="893"/>
                    <a:pt x="595" y="958"/>
                    <a:pt x="688" y="977"/>
                  </a:cubicBezTo>
                  <a:cubicBezTo>
                    <a:pt x="710" y="984"/>
                    <a:pt x="733" y="988"/>
                    <a:pt x="755" y="988"/>
                  </a:cubicBezTo>
                  <a:cubicBezTo>
                    <a:pt x="819" y="988"/>
                    <a:pt x="882" y="960"/>
                    <a:pt x="930" y="912"/>
                  </a:cubicBezTo>
                  <a:cubicBezTo>
                    <a:pt x="949" y="884"/>
                    <a:pt x="958" y="856"/>
                    <a:pt x="958" y="828"/>
                  </a:cubicBezTo>
                  <a:cubicBezTo>
                    <a:pt x="958" y="819"/>
                    <a:pt x="958" y="809"/>
                    <a:pt x="958" y="791"/>
                  </a:cubicBezTo>
                  <a:lnTo>
                    <a:pt x="958" y="716"/>
                  </a:lnTo>
                  <a:cubicBezTo>
                    <a:pt x="1032" y="782"/>
                    <a:pt x="1107" y="828"/>
                    <a:pt x="1200" y="847"/>
                  </a:cubicBezTo>
                  <a:cubicBezTo>
                    <a:pt x="1222" y="854"/>
                    <a:pt x="1244" y="857"/>
                    <a:pt x="1267" y="857"/>
                  </a:cubicBezTo>
                  <a:cubicBezTo>
                    <a:pt x="1330" y="857"/>
                    <a:pt x="1393" y="830"/>
                    <a:pt x="1441" y="782"/>
                  </a:cubicBezTo>
                  <a:cubicBezTo>
                    <a:pt x="1451" y="763"/>
                    <a:pt x="1451" y="754"/>
                    <a:pt x="1451" y="735"/>
                  </a:cubicBezTo>
                  <a:lnTo>
                    <a:pt x="1451" y="633"/>
                  </a:lnTo>
                  <a:cubicBezTo>
                    <a:pt x="1497" y="633"/>
                    <a:pt x="1544" y="605"/>
                    <a:pt x="1572" y="568"/>
                  </a:cubicBezTo>
                  <a:cubicBezTo>
                    <a:pt x="1581" y="558"/>
                    <a:pt x="1581" y="549"/>
                    <a:pt x="1581" y="530"/>
                  </a:cubicBezTo>
                  <a:lnTo>
                    <a:pt x="1581" y="400"/>
                  </a:lnTo>
                  <a:lnTo>
                    <a:pt x="1544" y="437"/>
                  </a:lnTo>
                  <a:cubicBezTo>
                    <a:pt x="1525" y="428"/>
                    <a:pt x="1497" y="419"/>
                    <a:pt x="1479" y="419"/>
                  </a:cubicBezTo>
                  <a:cubicBezTo>
                    <a:pt x="1418" y="405"/>
                    <a:pt x="1358" y="398"/>
                    <a:pt x="1297" y="398"/>
                  </a:cubicBezTo>
                  <a:cubicBezTo>
                    <a:pt x="1237" y="398"/>
                    <a:pt x="1176" y="405"/>
                    <a:pt x="1116" y="419"/>
                  </a:cubicBezTo>
                  <a:cubicBezTo>
                    <a:pt x="1209" y="382"/>
                    <a:pt x="1293" y="326"/>
                    <a:pt x="1358" y="251"/>
                  </a:cubicBezTo>
                  <a:cubicBezTo>
                    <a:pt x="1367" y="233"/>
                    <a:pt x="1376" y="214"/>
                    <a:pt x="1367" y="196"/>
                  </a:cubicBezTo>
                  <a:lnTo>
                    <a:pt x="1367" y="84"/>
                  </a:lnTo>
                  <a:lnTo>
                    <a:pt x="1330" y="121"/>
                  </a:lnTo>
                  <a:cubicBezTo>
                    <a:pt x="1302" y="112"/>
                    <a:pt x="1283" y="103"/>
                    <a:pt x="1255" y="93"/>
                  </a:cubicBezTo>
                  <a:cubicBezTo>
                    <a:pt x="1234" y="86"/>
                    <a:pt x="1211" y="83"/>
                    <a:pt x="1189" y="83"/>
                  </a:cubicBezTo>
                  <a:cubicBezTo>
                    <a:pt x="1125" y="83"/>
                    <a:pt x="1062" y="110"/>
                    <a:pt x="1014" y="158"/>
                  </a:cubicBezTo>
                  <a:cubicBezTo>
                    <a:pt x="1051" y="103"/>
                    <a:pt x="1004" y="28"/>
                    <a:pt x="911" y="10"/>
                  </a:cubicBezTo>
                  <a:cubicBezTo>
                    <a:pt x="888" y="4"/>
                    <a:pt x="864" y="1"/>
                    <a:pt x="841"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8" name="Google Shape;1078;p30"/>
            <p:cNvSpPr/>
            <p:nvPr/>
          </p:nvSpPr>
          <p:spPr>
            <a:xfrm>
              <a:off x="1723884" y="3071389"/>
              <a:ext cx="179341" cy="109269"/>
            </a:xfrm>
            <a:custGeom>
              <a:avLst/>
              <a:gdLst/>
              <a:ahLst/>
              <a:cxnLst/>
              <a:rect l="l" t="t" r="r" b="b"/>
              <a:pathLst>
                <a:path w="1638" h="998" extrusionOk="0">
                  <a:moveTo>
                    <a:pt x="858" y="0"/>
                  </a:moveTo>
                  <a:cubicBezTo>
                    <a:pt x="791" y="0"/>
                    <a:pt x="730" y="28"/>
                    <a:pt x="689" y="76"/>
                  </a:cubicBezTo>
                  <a:cubicBezTo>
                    <a:pt x="642" y="150"/>
                    <a:pt x="642" y="234"/>
                    <a:pt x="689" y="308"/>
                  </a:cubicBezTo>
                  <a:cubicBezTo>
                    <a:pt x="614" y="234"/>
                    <a:pt x="521" y="178"/>
                    <a:pt x="419" y="160"/>
                  </a:cubicBezTo>
                  <a:cubicBezTo>
                    <a:pt x="395" y="152"/>
                    <a:pt x="370" y="149"/>
                    <a:pt x="347" y="149"/>
                  </a:cubicBezTo>
                  <a:cubicBezTo>
                    <a:pt x="280" y="149"/>
                    <a:pt x="218" y="177"/>
                    <a:pt x="177" y="225"/>
                  </a:cubicBezTo>
                  <a:cubicBezTo>
                    <a:pt x="141" y="279"/>
                    <a:pt x="184" y="342"/>
                    <a:pt x="272" y="371"/>
                  </a:cubicBezTo>
                  <a:lnTo>
                    <a:pt x="272" y="371"/>
                  </a:lnTo>
                  <a:cubicBezTo>
                    <a:pt x="253" y="365"/>
                    <a:pt x="233" y="363"/>
                    <a:pt x="213" y="363"/>
                  </a:cubicBezTo>
                  <a:cubicBezTo>
                    <a:pt x="149" y="363"/>
                    <a:pt x="86" y="390"/>
                    <a:pt x="38" y="439"/>
                  </a:cubicBezTo>
                  <a:cubicBezTo>
                    <a:pt x="0" y="494"/>
                    <a:pt x="56" y="559"/>
                    <a:pt x="149" y="587"/>
                  </a:cubicBezTo>
                  <a:cubicBezTo>
                    <a:pt x="210" y="597"/>
                    <a:pt x="270" y="601"/>
                    <a:pt x="331" y="601"/>
                  </a:cubicBezTo>
                  <a:cubicBezTo>
                    <a:pt x="391" y="601"/>
                    <a:pt x="451" y="597"/>
                    <a:pt x="512" y="587"/>
                  </a:cubicBezTo>
                  <a:lnTo>
                    <a:pt x="512" y="587"/>
                  </a:lnTo>
                  <a:cubicBezTo>
                    <a:pt x="410" y="615"/>
                    <a:pt x="326" y="671"/>
                    <a:pt x="270" y="755"/>
                  </a:cubicBezTo>
                  <a:cubicBezTo>
                    <a:pt x="233" y="811"/>
                    <a:pt x="279" y="876"/>
                    <a:pt x="372" y="904"/>
                  </a:cubicBezTo>
                  <a:cubicBezTo>
                    <a:pt x="392" y="908"/>
                    <a:pt x="412" y="910"/>
                    <a:pt x="433" y="910"/>
                  </a:cubicBezTo>
                  <a:cubicBezTo>
                    <a:pt x="498" y="910"/>
                    <a:pt x="564" y="886"/>
                    <a:pt x="614" y="829"/>
                  </a:cubicBezTo>
                  <a:lnTo>
                    <a:pt x="614" y="829"/>
                  </a:lnTo>
                  <a:cubicBezTo>
                    <a:pt x="577" y="894"/>
                    <a:pt x="623" y="959"/>
                    <a:pt x="716" y="978"/>
                  </a:cubicBezTo>
                  <a:cubicBezTo>
                    <a:pt x="746" y="991"/>
                    <a:pt x="775" y="997"/>
                    <a:pt x="803" y="997"/>
                  </a:cubicBezTo>
                  <a:cubicBezTo>
                    <a:pt x="949" y="997"/>
                    <a:pt x="1052" y="830"/>
                    <a:pt x="958" y="690"/>
                  </a:cubicBezTo>
                  <a:lnTo>
                    <a:pt x="958" y="690"/>
                  </a:lnTo>
                  <a:cubicBezTo>
                    <a:pt x="1033" y="764"/>
                    <a:pt x="1126" y="820"/>
                    <a:pt x="1228" y="848"/>
                  </a:cubicBezTo>
                  <a:cubicBezTo>
                    <a:pt x="1250" y="855"/>
                    <a:pt x="1272" y="859"/>
                    <a:pt x="1295" y="859"/>
                  </a:cubicBezTo>
                  <a:cubicBezTo>
                    <a:pt x="1358" y="859"/>
                    <a:pt x="1422" y="831"/>
                    <a:pt x="1470" y="783"/>
                  </a:cubicBezTo>
                  <a:cubicBezTo>
                    <a:pt x="1506" y="719"/>
                    <a:pt x="1462" y="655"/>
                    <a:pt x="1373" y="635"/>
                  </a:cubicBezTo>
                  <a:lnTo>
                    <a:pt x="1373" y="635"/>
                  </a:lnTo>
                  <a:cubicBezTo>
                    <a:pt x="1391" y="639"/>
                    <a:pt x="1409" y="641"/>
                    <a:pt x="1428" y="641"/>
                  </a:cubicBezTo>
                  <a:cubicBezTo>
                    <a:pt x="1493" y="641"/>
                    <a:pt x="1557" y="616"/>
                    <a:pt x="1600" y="559"/>
                  </a:cubicBezTo>
                  <a:cubicBezTo>
                    <a:pt x="1637" y="504"/>
                    <a:pt x="1591" y="439"/>
                    <a:pt x="1498" y="411"/>
                  </a:cubicBezTo>
                  <a:cubicBezTo>
                    <a:pt x="1437" y="401"/>
                    <a:pt x="1377" y="397"/>
                    <a:pt x="1316" y="397"/>
                  </a:cubicBezTo>
                  <a:cubicBezTo>
                    <a:pt x="1256" y="397"/>
                    <a:pt x="1195" y="401"/>
                    <a:pt x="1135" y="411"/>
                  </a:cubicBezTo>
                  <a:cubicBezTo>
                    <a:pt x="1228" y="383"/>
                    <a:pt x="1312" y="327"/>
                    <a:pt x="1377" y="243"/>
                  </a:cubicBezTo>
                  <a:cubicBezTo>
                    <a:pt x="1414" y="187"/>
                    <a:pt x="1367" y="122"/>
                    <a:pt x="1274" y="94"/>
                  </a:cubicBezTo>
                  <a:cubicBezTo>
                    <a:pt x="1253" y="87"/>
                    <a:pt x="1229" y="84"/>
                    <a:pt x="1206" y="84"/>
                  </a:cubicBezTo>
                  <a:cubicBezTo>
                    <a:pt x="1140" y="84"/>
                    <a:pt x="1074" y="112"/>
                    <a:pt x="1033" y="160"/>
                  </a:cubicBezTo>
                  <a:cubicBezTo>
                    <a:pt x="1070" y="104"/>
                    <a:pt x="1023" y="29"/>
                    <a:pt x="930" y="11"/>
                  </a:cubicBezTo>
                  <a:cubicBezTo>
                    <a:pt x="906" y="4"/>
                    <a:pt x="882" y="0"/>
                    <a:pt x="858"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9" name="Google Shape;1079;p30"/>
            <p:cNvSpPr/>
            <p:nvPr/>
          </p:nvSpPr>
          <p:spPr>
            <a:xfrm>
              <a:off x="988781" y="4345175"/>
              <a:ext cx="663932" cy="399301"/>
            </a:xfrm>
            <a:custGeom>
              <a:avLst/>
              <a:gdLst/>
              <a:ahLst/>
              <a:cxnLst/>
              <a:rect l="l" t="t" r="r" b="b"/>
              <a:pathLst>
                <a:path w="6064" h="3647" extrusionOk="0">
                  <a:moveTo>
                    <a:pt x="2325" y="1"/>
                  </a:moveTo>
                  <a:lnTo>
                    <a:pt x="0" y="1452"/>
                  </a:lnTo>
                  <a:lnTo>
                    <a:pt x="3711" y="3609"/>
                  </a:lnTo>
                  <a:cubicBezTo>
                    <a:pt x="3753" y="3635"/>
                    <a:pt x="3802" y="3647"/>
                    <a:pt x="3852" y="3647"/>
                  </a:cubicBezTo>
                  <a:cubicBezTo>
                    <a:pt x="3911" y="3647"/>
                    <a:pt x="3972" y="3630"/>
                    <a:pt x="4027" y="3600"/>
                  </a:cubicBezTo>
                  <a:lnTo>
                    <a:pt x="5961" y="2382"/>
                  </a:lnTo>
                  <a:cubicBezTo>
                    <a:pt x="6063" y="2316"/>
                    <a:pt x="6063" y="2168"/>
                    <a:pt x="5952" y="2103"/>
                  </a:cubicBezTo>
                  <a:lnTo>
                    <a:pt x="2325" y="1"/>
                  </a:lnTo>
                  <a:close/>
                </a:path>
              </a:pathLst>
            </a:custGeom>
            <a:solidFill>
              <a:srgbClr val="00E8ED">
                <a:alpha val="1875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0" name="Google Shape;1080;p30"/>
            <p:cNvSpPr/>
            <p:nvPr/>
          </p:nvSpPr>
          <p:spPr>
            <a:xfrm>
              <a:off x="988781" y="4311671"/>
              <a:ext cx="442001" cy="378060"/>
            </a:xfrm>
            <a:custGeom>
              <a:avLst/>
              <a:gdLst/>
              <a:ahLst/>
              <a:cxnLst/>
              <a:rect l="l" t="t" r="r" b="b"/>
              <a:pathLst>
                <a:path w="4037" h="3453" extrusionOk="0">
                  <a:moveTo>
                    <a:pt x="475" y="0"/>
                  </a:moveTo>
                  <a:lnTo>
                    <a:pt x="38" y="1423"/>
                  </a:lnTo>
                  <a:cubicBezTo>
                    <a:pt x="0" y="1534"/>
                    <a:pt x="47" y="1655"/>
                    <a:pt x="149" y="1711"/>
                  </a:cubicBezTo>
                  <a:lnTo>
                    <a:pt x="3032" y="3376"/>
                  </a:lnTo>
                  <a:cubicBezTo>
                    <a:pt x="3125" y="3427"/>
                    <a:pt x="3230" y="3452"/>
                    <a:pt x="3334" y="3452"/>
                  </a:cubicBezTo>
                  <a:cubicBezTo>
                    <a:pt x="3439" y="3452"/>
                    <a:pt x="3543" y="3427"/>
                    <a:pt x="3636" y="3376"/>
                  </a:cubicBezTo>
                  <a:lnTo>
                    <a:pt x="4036" y="3152"/>
                  </a:lnTo>
                  <a:lnTo>
                    <a:pt x="3534" y="2874"/>
                  </a:lnTo>
                  <a:lnTo>
                    <a:pt x="3832" y="1934"/>
                  </a:lnTo>
                  <a:lnTo>
                    <a:pt x="475"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1" name="Google Shape;1081;p30"/>
            <p:cNvSpPr/>
            <p:nvPr/>
          </p:nvSpPr>
          <p:spPr>
            <a:xfrm>
              <a:off x="1156407" y="4285175"/>
              <a:ext cx="376637" cy="228719"/>
            </a:xfrm>
            <a:custGeom>
              <a:avLst/>
              <a:gdLst/>
              <a:ahLst/>
              <a:cxnLst/>
              <a:rect l="l" t="t" r="r" b="b"/>
              <a:pathLst>
                <a:path w="3440" h="2089" extrusionOk="0">
                  <a:moveTo>
                    <a:pt x="231" y="1"/>
                  </a:moveTo>
                  <a:cubicBezTo>
                    <a:pt x="106" y="1"/>
                    <a:pt x="0" y="128"/>
                    <a:pt x="60" y="261"/>
                  </a:cubicBezTo>
                  <a:lnTo>
                    <a:pt x="69" y="298"/>
                  </a:lnTo>
                  <a:lnTo>
                    <a:pt x="3175" y="2074"/>
                  </a:lnTo>
                  <a:cubicBezTo>
                    <a:pt x="3196" y="2084"/>
                    <a:pt x="3218" y="2089"/>
                    <a:pt x="3238" y="2089"/>
                  </a:cubicBezTo>
                  <a:cubicBezTo>
                    <a:pt x="3352" y="2089"/>
                    <a:pt x="3439" y="1952"/>
                    <a:pt x="3361" y="1842"/>
                  </a:cubicBezTo>
                  <a:lnTo>
                    <a:pt x="3221" y="1693"/>
                  </a:lnTo>
                  <a:lnTo>
                    <a:pt x="329" y="28"/>
                  </a:lnTo>
                  <a:cubicBezTo>
                    <a:pt x="297" y="9"/>
                    <a:pt x="263" y="1"/>
                    <a:pt x="231"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2" name="Google Shape;1082;p30"/>
            <p:cNvSpPr/>
            <p:nvPr/>
          </p:nvSpPr>
          <p:spPr>
            <a:xfrm>
              <a:off x="1358960" y="4470429"/>
              <a:ext cx="227625" cy="217552"/>
            </a:xfrm>
            <a:custGeom>
              <a:avLst/>
              <a:gdLst/>
              <a:ahLst/>
              <a:cxnLst/>
              <a:rect l="l" t="t" r="r" b="b"/>
              <a:pathLst>
                <a:path w="2079" h="1987" extrusionOk="0">
                  <a:moveTo>
                    <a:pt x="1371" y="1"/>
                  </a:moveTo>
                  <a:lnTo>
                    <a:pt x="460" y="484"/>
                  </a:lnTo>
                  <a:lnTo>
                    <a:pt x="23" y="1851"/>
                  </a:lnTo>
                  <a:cubicBezTo>
                    <a:pt x="1" y="1925"/>
                    <a:pt x="54" y="1986"/>
                    <a:pt x="119" y="1986"/>
                  </a:cubicBezTo>
                  <a:cubicBezTo>
                    <a:pt x="136" y="1986"/>
                    <a:pt x="154" y="1982"/>
                    <a:pt x="172" y="1972"/>
                  </a:cubicBezTo>
                  <a:lnTo>
                    <a:pt x="1976" y="949"/>
                  </a:lnTo>
                  <a:cubicBezTo>
                    <a:pt x="2059" y="903"/>
                    <a:pt x="2078" y="782"/>
                    <a:pt x="2013" y="717"/>
                  </a:cubicBezTo>
                  <a:lnTo>
                    <a:pt x="1371"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3" name="Google Shape;1083;p30"/>
            <p:cNvSpPr/>
            <p:nvPr/>
          </p:nvSpPr>
          <p:spPr>
            <a:xfrm>
              <a:off x="1041664" y="4262730"/>
              <a:ext cx="467512" cy="260799"/>
            </a:xfrm>
            <a:custGeom>
              <a:avLst/>
              <a:gdLst/>
              <a:ahLst/>
              <a:cxnLst/>
              <a:rect l="l" t="t" r="r" b="b"/>
              <a:pathLst>
                <a:path w="4270" h="2382" extrusionOk="0">
                  <a:moveTo>
                    <a:pt x="926" y="1"/>
                  </a:moveTo>
                  <a:cubicBezTo>
                    <a:pt x="896" y="1"/>
                    <a:pt x="866" y="10"/>
                    <a:pt x="838" y="29"/>
                  </a:cubicBezTo>
                  <a:lnTo>
                    <a:pt x="1" y="456"/>
                  </a:lnTo>
                  <a:lnTo>
                    <a:pt x="3358" y="2381"/>
                  </a:lnTo>
                  <a:lnTo>
                    <a:pt x="4269" y="1898"/>
                  </a:lnTo>
                  <a:lnTo>
                    <a:pt x="1015" y="29"/>
                  </a:lnTo>
                  <a:cubicBezTo>
                    <a:pt x="987" y="10"/>
                    <a:pt x="956" y="1"/>
                    <a:pt x="92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4" name="Google Shape;1084;p30"/>
            <p:cNvSpPr/>
            <p:nvPr/>
          </p:nvSpPr>
          <p:spPr>
            <a:xfrm>
              <a:off x="1104838" y="4291306"/>
              <a:ext cx="342258" cy="193464"/>
            </a:xfrm>
            <a:custGeom>
              <a:avLst/>
              <a:gdLst/>
              <a:ahLst/>
              <a:cxnLst/>
              <a:rect l="l" t="t" r="r" b="b"/>
              <a:pathLst>
                <a:path w="3126" h="1767" extrusionOk="0">
                  <a:moveTo>
                    <a:pt x="596" y="0"/>
                  </a:moveTo>
                  <a:lnTo>
                    <a:pt x="0" y="307"/>
                  </a:lnTo>
                  <a:lnTo>
                    <a:pt x="2539" y="1767"/>
                  </a:lnTo>
                  <a:lnTo>
                    <a:pt x="3125" y="1460"/>
                  </a:lnTo>
                  <a:lnTo>
                    <a:pt x="59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5" name="Google Shape;1085;p30"/>
            <p:cNvSpPr/>
            <p:nvPr/>
          </p:nvSpPr>
          <p:spPr>
            <a:xfrm>
              <a:off x="1104838" y="4291306"/>
              <a:ext cx="342258" cy="169049"/>
            </a:xfrm>
            <a:custGeom>
              <a:avLst/>
              <a:gdLst/>
              <a:ahLst/>
              <a:cxnLst/>
              <a:rect l="l" t="t" r="r" b="b"/>
              <a:pathLst>
                <a:path w="3126" h="1544" extrusionOk="0">
                  <a:moveTo>
                    <a:pt x="596" y="0"/>
                  </a:moveTo>
                  <a:lnTo>
                    <a:pt x="0" y="307"/>
                  </a:lnTo>
                  <a:lnTo>
                    <a:pt x="168" y="400"/>
                  </a:lnTo>
                  <a:lnTo>
                    <a:pt x="596" y="186"/>
                  </a:lnTo>
                  <a:lnTo>
                    <a:pt x="2967" y="1544"/>
                  </a:lnTo>
                  <a:lnTo>
                    <a:pt x="3125" y="1460"/>
                  </a:lnTo>
                  <a:lnTo>
                    <a:pt x="596"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6" name="Google Shape;1086;p30"/>
            <p:cNvSpPr/>
            <p:nvPr/>
          </p:nvSpPr>
          <p:spPr>
            <a:xfrm>
              <a:off x="3611568" y="4350321"/>
              <a:ext cx="664918" cy="399520"/>
            </a:xfrm>
            <a:custGeom>
              <a:avLst/>
              <a:gdLst/>
              <a:ahLst/>
              <a:cxnLst/>
              <a:rect l="l" t="t" r="r" b="b"/>
              <a:pathLst>
                <a:path w="6073" h="3649" extrusionOk="0">
                  <a:moveTo>
                    <a:pt x="2325" y="0"/>
                  </a:moveTo>
                  <a:lnTo>
                    <a:pt x="0" y="1451"/>
                  </a:lnTo>
                  <a:lnTo>
                    <a:pt x="3711" y="3599"/>
                  </a:lnTo>
                  <a:cubicBezTo>
                    <a:pt x="3757" y="3632"/>
                    <a:pt x="3813" y="3648"/>
                    <a:pt x="3869" y="3648"/>
                  </a:cubicBezTo>
                  <a:cubicBezTo>
                    <a:pt x="3925" y="3648"/>
                    <a:pt x="3980" y="3632"/>
                    <a:pt x="4027" y="3599"/>
                  </a:cubicBezTo>
                  <a:lnTo>
                    <a:pt x="5961" y="2381"/>
                  </a:lnTo>
                  <a:cubicBezTo>
                    <a:pt x="6073" y="2325"/>
                    <a:pt x="6063" y="2167"/>
                    <a:pt x="5961" y="2102"/>
                  </a:cubicBezTo>
                  <a:lnTo>
                    <a:pt x="2325" y="0"/>
                  </a:lnTo>
                  <a:close/>
                </a:path>
              </a:pathLst>
            </a:custGeom>
            <a:solidFill>
              <a:srgbClr val="00E8ED">
                <a:alpha val="1875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7" name="Google Shape;1087;p30"/>
            <p:cNvSpPr/>
            <p:nvPr/>
          </p:nvSpPr>
          <p:spPr>
            <a:xfrm>
              <a:off x="3611568" y="4316708"/>
              <a:ext cx="442001" cy="378060"/>
            </a:xfrm>
            <a:custGeom>
              <a:avLst/>
              <a:gdLst/>
              <a:ahLst/>
              <a:cxnLst/>
              <a:rect l="l" t="t" r="r" b="b"/>
              <a:pathLst>
                <a:path w="4037" h="3453" extrusionOk="0">
                  <a:moveTo>
                    <a:pt x="484" y="1"/>
                  </a:moveTo>
                  <a:lnTo>
                    <a:pt x="37" y="1414"/>
                  </a:lnTo>
                  <a:cubicBezTo>
                    <a:pt x="0" y="1526"/>
                    <a:pt x="47" y="1656"/>
                    <a:pt x="149" y="1712"/>
                  </a:cubicBezTo>
                  <a:lnTo>
                    <a:pt x="3032" y="3376"/>
                  </a:lnTo>
                  <a:cubicBezTo>
                    <a:pt x="3125" y="3427"/>
                    <a:pt x="3229" y="3453"/>
                    <a:pt x="3334" y="3453"/>
                  </a:cubicBezTo>
                  <a:cubicBezTo>
                    <a:pt x="3439" y="3453"/>
                    <a:pt x="3543" y="3427"/>
                    <a:pt x="3636" y="3376"/>
                  </a:cubicBezTo>
                  <a:lnTo>
                    <a:pt x="4036" y="3144"/>
                  </a:lnTo>
                  <a:lnTo>
                    <a:pt x="3534" y="2874"/>
                  </a:lnTo>
                  <a:lnTo>
                    <a:pt x="3841" y="1925"/>
                  </a:lnTo>
                  <a:lnTo>
                    <a:pt x="48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9" name="Google Shape;1089;p30"/>
            <p:cNvSpPr/>
            <p:nvPr/>
          </p:nvSpPr>
          <p:spPr>
            <a:xfrm>
              <a:off x="3981747" y="4475575"/>
              <a:ext cx="227515" cy="217333"/>
            </a:xfrm>
            <a:custGeom>
              <a:avLst/>
              <a:gdLst/>
              <a:ahLst/>
              <a:cxnLst/>
              <a:rect l="l" t="t" r="r" b="b"/>
              <a:pathLst>
                <a:path w="2078" h="1985" extrusionOk="0">
                  <a:moveTo>
                    <a:pt x="1381" y="0"/>
                  </a:moveTo>
                  <a:lnTo>
                    <a:pt x="460" y="474"/>
                  </a:lnTo>
                  <a:lnTo>
                    <a:pt x="23" y="1841"/>
                  </a:lnTo>
                  <a:cubicBezTo>
                    <a:pt x="0" y="1916"/>
                    <a:pt x="56" y="1985"/>
                    <a:pt x="122" y="1985"/>
                  </a:cubicBezTo>
                  <a:cubicBezTo>
                    <a:pt x="138" y="1985"/>
                    <a:pt x="155" y="1981"/>
                    <a:pt x="172" y="1972"/>
                  </a:cubicBezTo>
                  <a:lnTo>
                    <a:pt x="1976" y="939"/>
                  </a:lnTo>
                  <a:cubicBezTo>
                    <a:pt x="2059" y="893"/>
                    <a:pt x="2078" y="781"/>
                    <a:pt x="2013" y="707"/>
                  </a:cubicBezTo>
                  <a:lnTo>
                    <a:pt x="1381"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9" name="Google Shape;1109;p30"/>
            <p:cNvSpPr/>
            <p:nvPr/>
          </p:nvSpPr>
          <p:spPr>
            <a:xfrm>
              <a:off x="-887465" y="1866025"/>
              <a:ext cx="2393706" cy="1353801"/>
            </a:xfrm>
            <a:custGeom>
              <a:avLst/>
              <a:gdLst/>
              <a:ahLst/>
              <a:cxnLst/>
              <a:rect l="l" t="t" r="r" b="b"/>
              <a:pathLst>
                <a:path w="25621" h="14490" extrusionOk="0">
                  <a:moveTo>
                    <a:pt x="11895" y="1"/>
                  </a:moveTo>
                  <a:cubicBezTo>
                    <a:pt x="11727" y="1"/>
                    <a:pt x="159" y="1"/>
                    <a:pt x="1" y="10"/>
                  </a:cubicBezTo>
                  <a:lnTo>
                    <a:pt x="1" y="2354"/>
                  </a:lnTo>
                  <a:cubicBezTo>
                    <a:pt x="159" y="2354"/>
                    <a:pt x="11736" y="2344"/>
                    <a:pt x="11895" y="2344"/>
                  </a:cubicBezTo>
                  <a:cubicBezTo>
                    <a:pt x="17679" y="2354"/>
                    <a:pt x="22356" y="7040"/>
                    <a:pt x="22365" y="12815"/>
                  </a:cubicBezTo>
                  <a:cubicBezTo>
                    <a:pt x="22365" y="13038"/>
                    <a:pt x="22356" y="13252"/>
                    <a:pt x="22347" y="13475"/>
                  </a:cubicBezTo>
                  <a:cubicBezTo>
                    <a:pt x="22923" y="13689"/>
                    <a:pt x="23481" y="13940"/>
                    <a:pt x="24021" y="14229"/>
                  </a:cubicBezTo>
                  <a:lnTo>
                    <a:pt x="24607" y="14489"/>
                  </a:lnTo>
                  <a:cubicBezTo>
                    <a:pt x="25620" y="6808"/>
                    <a:pt x="19641" y="1"/>
                    <a:pt x="1190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110" name="Google Shape;1110;p30"/>
            <p:cNvGrpSpPr/>
            <p:nvPr/>
          </p:nvGrpSpPr>
          <p:grpSpPr>
            <a:xfrm>
              <a:off x="1119079" y="2817943"/>
              <a:ext cx="580504" cy="577440"/>
              <a:chOff x="3062069" y="5349068"/>
              <a:chExt cx="580504" cy="577440"/>
            </a:xfrm>
          </p:grpSpPr>
          <p:sp>
            <p:nvSpPr>
              <p:cNvPr id="1111" name="Google Shape;1111;p30"/>
              <p:cNvSpPr/>
              <p:nvPr/>
            </p:nvSpPr>
            <p:spPr>
              <a:xfrm>
                <a:off x="3062069" y="5706437"/>
                <a:ext cx="278098" cy="129414"/>
              </a:xfrm>
              <a:custGeom>
                <a:avLst/>
                <a:gdLst/>
                <a:ahLst/>
                <a:cxnLst/>
                <a:rect l="l" t="t" r="r" b="b"/>
                <a:pathLst>
                  <a:path w="2540" h="1182" extrusionOk="0">
                    <a:moveTo>
                      <a:pt x="1" y="1"/>
                    </a:moveTo>
                    <a:lnTo>
                      <a:pt x="1" y="373"/>
                    </a:lnTo>
                    <a:cubicBezTo>
                      <a:pt x="1" y="931"/>
                      <a:pt x="661" y="1182"/>
                      <a:pt x="1256" y="1182"/>
                    </a:cubicBezTo>
                    <a:cubicBezTo>
                      <a:pt x="1851" y="1182"/>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2" name="Google Shape;1112;p30"/>
              <p:cNvSpPr/>
              <p:nvPr/>
            </p:nvSpPr>
            <p:spPr>
              <a:xfrm>
                <a:off x="3062069" y="5619942"/>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39" y="135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3" name="Google Shape;1113;p30"/>
              <p:cNvSpPr/>
              <p:nvPr/>
            </p:nvSpPr>
            <p:spPr>
              <a:xfrm>
                <a:off x="3077397" y="5627058"/>
                <a:ext cx="246456" cy="155910"/>
              </a:xfrm>
              <a:custGeom>
                <a:avLst/>
                <a:gdLst/>
                <a:ahLst/>
                <a:cxnLst/>
                <a:rect l="l" t="t" r="r" b="b"/>
                <a:pathLst>
                  <a:path w="2251" h="1424" extrusionOk="0">
                    <a:moveTo>
                      <a:pt x="1116" y="0"/>
                    </a:moveTo>
                    <a:cubicBezTo>
                      <a:pt x="623" y="0"/>
                      <a:pt x="0" y="205"/>
                      <a:pt x="0" y="698"/>
                    </a:cubicBezTo>
                    <a:cubicBezTo>
                      <a:pt x="0" y="1200"/>
                      <a:pt x="586" y="1423"/>
                      <a:pt x="1116" y="1423"/>
                    </a:cubicBezTo>
                    <a:cubicBezTo>
                      <a:pt x="1646" y="1423"/>
                      <a:pt x="2251" y="1200"/>
                      <a:pt x="2251" y="707"/>
                    </a:cubicBezTo>
                    <a:cubicBezTo>
                      <a:pt x="2251" y="205"/>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4" name="Google Shape;1114;p30"/>
              <p:cNvSpPr/>
              <p:nvPr/>
            </p:nvSpPr>
            <p:spPr>
              <a:xfrm>
                <a:off x="3076302" y="5627058"/>
                <a:ext cx="246566" cy="85619"/>
              </a:xfrm>
              <a:custGeom>
                <a:avLst/>
                <a:gdLst/>
                <a:ahLst/>
                <a:cxnLst/>
                <a:rect l="l" t="t" r="r" b="b"/>
                <a:pathLst>
                  <a:path w="2252" h="782" extrusionOk="0">
                    <a:moveTo>
                      <a:pt x="1117" y="0"/>
                    </a:moveTo>
                    <a:cubicBezTo>
                      <a:pt x="615" y="0"/>
                      <a:pt x="1" y="205"/>
                      <a:pt x="1" y="698"/>
                    </a:cubicBezTo>
                    <a:lnTo>
                      <a:pt x="1" y="772"/>
                    </a:lnTo>
                    <a:cubicBezTo>
                      <a:pt x="66" y="335"/>
                      <a:pt x="652" y="140"/>
                      <a:pt x="1126" y="140"/>
                    </a:cubicBezTo>
                    <a:cubicBezTo>
                      <a:pt x="1610" y="140"/>
                      <a:pt x="2196" y="335"/>
                      <a:pt x="2251" y="781"/>
                    </a:cubicBezTo>
                    <a:cubicBezTo>
                      <a:pt x="2251" y="754"/>
                      <a:pt x="2251" y="726"/>
                      <a:pt x="2251" y="707"/>
                    </a:cubicBezTo>
                    <a:cubicBezTo>
                      <a:pt x="225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5" name="Google Shape;1115;p30"/>
              <p:cNvSpPr/>
              <p:nvPr/>
            </p:nvSpPr>
            <p:spPr>
              <a:xfrm>
                <a:off x="3115061" y="5661657"/>
                <a:ext cx="173209" cy="108174"/>
              </a:xfrm>
              <a:custGeom>
                <a:avLst/>
                <a:gdLst/>
                <a:ahLst/>
                <a:cxnLst/>
                <a:rect l="l" t="t" r="r" b="b"/>
                <a:pathLst>
                  <a:path w="1582" h="988" extrusionOk="0">
                    <a:moveTo>
                      <a:pt x="1339" y="624"/>
                    </a:moveTo>
                    <a:lnTo>
                      <a:pt x="1339" y="624"/>
                    </a:lnTo>
                    <a:cubicBezTo>
                      <a:pt x="1367" y="633"/>
                      <a:pt x="1395" y="633"/>
                      <a:pt x="1432" y="633"/>
                    </a:cubicBezTo>
                    <a:lnTo>
                      <a:pt x="1405" y="661"/>
                    </a:lnTo>
                    <a:cubicBezTo>
                      <a:pt x="1386" y="642"/>
                      <a:pt x="1367" y="633"/>
                      <a:pt x="1339" y="624"/>
                    </a:cubicBezTo>
                    <a:close/>
                    <a:moveTo>
                      <a:pt x="940" y="689"/>
                    </a:moveTo>
                    <a:lnTo>
                      <a:pt x="949" y="698"/>
                    </a:lnTo>
                    <a:lnTo>
                      <a:pt x="940" y="707"/>
                    </a:lnTo>
                    <a:lnTo>
                      <a:pt x="940" y="689"/>
                    </a:lnTo>
                    <a:close/>
                    <a:moveTo>
                      <a:pt x="829" y="1"/>
                    </a:moveTo>
                    <a:cubicBezTo>
                      <a:pt x="780" y="1"/>
                      <a:pt x="735" y="13"/>
                      <a:pt x="698" y="38"/>
                    </a:cubicBezTo>
                    <a:lnTo>
                      <a:pt x="633" y="56"/>
                    </a:lnTo>
                    <a:lnTo>
                      <a:pt x="633" y="149"/>
                    </a:lnTo>
                    <a:cubicBezTo>
                      <a:pt x="623" y="205"/>
                      <a:pt x="633" y="252"/>
                      <a:pt x="661" y="298"/>
                    </a:cubicBezTo>
                    <a:cubicBezTo>
                      <a:pt x="586" y="224"/>
                      <a:pt x="493" y="177"/>
                      <a:pt x="391" y="149"/>
                    </a:cubicBezTo>
                    <a:cubicBezTo>
                      <a:pt x="369" y="143"/>
                      <a:pt x="346" y="140"/>
                      <a:pt x="323" y="140"/>
                    </a:cubicBezTo>
                    <a:cubicBezTo>
                      <a:pt x="277" y="140"/>
                      <a:pt x="230" y="152"/>
                      <a:pt x="186" y="177"/>
                    </a:cubicBezTo>
                    <a:lnTo>
                      <a:pt x="131" y="131"/>
                    </a:lnTo>
                    <a:lnTo>
                      <a:pt x="131" y="252"/>
                    </a:lnTo>
                    <a:cubicBezTo>
                      <a:pt x="131" y="298"/>
                      <a:pt x="177" y="345"/>
                      <a:pt x="251" y="363"/>
                    </a:cubicBezTo>
                    <a:cubicBezTo>
                      <a:pt x="228" y="360"/>
                      <a:pt x="204" y="358"/>
                      <a:pt x="180" y="358"/>
                    </a:cubicBezTo>
                    <a:cubicBezTo>
                      <a:pt x="139" y="358"/>
                      <a:pt x="97" y="364"/>
                      <a:pt x="56" y="382"/>
                    </a:cubicBezTo>
                    <a:lnTo>
                      <a:pt x="0" y="345"/>
                    </a:lnTo>
                    <a:lnTo>
                      <a:pt x="0" y="475"/>
                    </a:lnTo>
                    <a:cubicBezTo>
                      <a:pt x="0" y="521"/>
                      <a:pt x="38" y="558"/>
                      <a:pt x="112" y="577"/>
                    </a:cubicBezTo>
                    <a:cubicBezTo>
                      <a:pt x="172" y="591"/>
                      <a:pt x="233" y="598"/>
                      <a:pt x="293" y="598"/>
                    </a:cubicBezTo>
                    <a:cubicBezTo>
                      <a:pt x="354" y="598"/>
                      <a:pt x="414" y="591"/>
                      <a:pt x="475" y="577"/>
                    </a:cubicBezTo>
                    <a:lnTo>
                      <a:pt x="475" y="577"/>
                    </a:lnTo>
                    <a:cubicBezTo>
                      <a:pt x="410" y="605"/>
                      <a:pt x="344" y="642"/>
                      <a:pt x="279" y="689"/>
                    </a:cubicBezTo>
                    <a:lnTo>
                      <a:pt x="224" y="661"/>
                    </a:lnTo>
                    <a:lnTo>
                      <a:pt x="224" y="782"/>
                    </a:lnTo>
                    <a:cubicBezTo>
                      <a:pt x="224" y="828"/>
                      <a:pt x="261" y="875"/>
                      <a:pt x="335" y="893"/>
                    </a:cubicBezTo>
                    <a:cubicBezTo>
                      <a:pt x="357" y="901"/>
                      <a:pt x="380" y="904"/>
                      <a:pt x="402" y="904"/>
                    </a:cubicBezTo>
                    <a:cubicBezTo>
                      <a:pt x="466" y="904"/>
                      <a:pt x="529" y="876"/>
                      <a:pt x="577" y="828"/>
                    </a:cubicBezTo>
                    <a:lnTo>
                      <a:pt x="577" y="828"/>
                    </a:lnTo>
                    <a:cubicBezTo>
                      <a:pt x="540" y="884"/>
                      <a:pt x="586" y="958"/>
                      <a:pt x="679" y="977"/>
                    </a:cubicBezTo>
                    <a:cubicBezTo>
                      <a:pt x="704" y="984"/>
                      <a:pt x="728" y="988"/>
                      <a:pt x="751" y="988"/>
                    </a:cubicBezTo>
                    <a:cubicBezTo>
                      <a:pt x="818" y="988"/>
                      <a:pt x="880" y="960"/>
                      <a:pt x="921" y="912"/>
                    </a:cubicBezTo>
                    <a:cubicBezTo>
                      <a:pt x="940" y="884"/>
                      <a:pt x="949" y="856"/>
                      <a:pt x="949" y="828"/>
                    </a:cubicBezTo>
                    <a:lnTo>
                      <a:pt x="949" y="707"/>
                    </a:lnTo>
                    <a:cubicBezTo>
                      <a:pt x="1023" y="772"/>
                      <a:pt x="1107" y="819"/>
                      <a:pt x="1191" y="837"/>
                    </a:cubicBezTo>
                    <a:cubicBezTo>
                      <a:pt x="1213" y="845"/>
                      <a:pt x="1236" y="848"/>
                      <a:pt x="1259" y="848"/>
                    </a:cubicBezTo>
                    <a:cubicBezTo>
                      <a:pt x="1325" y="848"/>
                      <a:pt x="1391" y="820"/>
                      <a:pt x="1432" y="772"/>
                    </a:cubicBezTo>
                    <a:cubicBezTo>
                      <a:pt x="1442" y="763"/>
                      <a:pt x="1442" y="744"/>
                      <a:pt x="1442" y="735"/>
                    </a:cubicBezTo>
                    <a:lnTo>
                      <a:pt x="1442" y="633"/>
                    </a:lnTo>
                    <a:cubicBezTo>
                      <a:pt x="1498" y="624"/>
                      <a:pt x="1535" y="605"/>
                      <a:pt x="1563" y="558"/>
                    </a:cubicBezTo>
                    <a:cubicBezTo>
                      <a:pt x="1572" y="549"/>
                      <a:pt x="1581" y="540"/>
                      <a:pt x="1581" y="531"/>
                    </a:cubicBezTo>
                    <a:lnTo>
                      <a:pt x="1581" y="400"/>
                    </a:lnTo>
                    <a:lnTo>
                      <a:pt x="1535" y="438"/>
                    </a:lnTo>
                    <a:cubicBezTo>
                      <a:pt x="1516" y="428"/>
                      <a:pt x="1498" y="419"/>
                      <a:pt x="1470" y="410"/>
                    </a:cubicBezTo>
                    <a:cubicBezTo>
                      <a:pt x="1409" y="400"/>
                      <a:pt x="1349" y="396"/>
                      <a:pt x="1288" y="396"/>
                    </a:cubicBezTo>
                    <a:cubicBezTo>
                      <a:pt x="1228" y="396"/>
                      <a:pt x="1167" y="400"/>
                      <a:pt x="1107" y="410"/>
                    </a:cubicBezTo>
                    <a:cubicBezTo>
                      <a:pt x="1209" y="382"/>
                      <a:pt x="1293" y="326"/>
                      <a:pt x="1358" y="242"/>
                    </a:cubicBezTo>
                    <a:cubicBezTo>
                      <a:pt x="1367" y="233"/>
                      <a:pt x="1367" y="214"/>
                      <a:pt x="1367" y="196"/>
                    </a:cubicBezTo>
                    <a:lnTo>
                      <a:pt x="1367" y="84"/>
                    </a:lnTo>
                    <a:lnTo>
                      <a:pt x="1321" y="121"/>
                    </a:lnTo>
                    <a:cubicBezTo>
                      <a:pt x="1302" y="112"/>
                      <a:pt x="1274" y="103"/>
                      <a:pt x="1246" y="94"/>
                    </a:cubicBezTo>
                    <a:cubicBezTo>
                      <a:pt x="1225" y="86"/>
                      <a:pt x="1202" y="83"/>
                      <a:pt x="1180" y="83"/>
                    </a:cubicBezTo>
                    <a:cubicBezTo>
                      <a:pt x="1116" y="83"/>
                      <a:pt x="1053" y="111"/>
                      <a:pt x="1005" y="159"/>
                    </a:cubicBezTo>
                    <a:cubicBezTo>
                      <a:pt x="1042" y="94"/>
                      <a:pt x="995" y="28"/>
                      <a:pt x="902"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6" name="Google Shape;1116;p30"/>
              <p:cNvSpPr/>
              <p:nvPr/>
            </p:nvSpPr>
            <p:spPr>
              <a:xfrm>
                <a:off x="3112981" y="5647423"/>
                <a:ext cx="179341" cy="110035"/>
              </a:xfrm>
              <a:custGeom>
                <a:avLst/>
                <a:gdLst/>
                <a:ahLst/>
                <a:cxnLst/>
                <a:rect l="l" t="t" r="r" b="b"/>
                <a:pathLst>
                  <a:path w="1638" h="1005" extrusionOk="0">
                    <a:moveTo>
                      <a:pt x="840" y="0"/>
                    </a:moveTo>
                    <a:cubicBezTo>
                      <a:pt x="697" y="0"/>
                      <a:pt x="585" y="174"/>
                      <a:pt x="680" y="307"/>
                    </a:cubicBezTo>
                    <a:cubicBezTo>
                      <a:pt x="605" y="233"/>
                      <a:pt x="512" y="186"/>
                      <a:pt x="410" y="158"/>
                    </a:cubicBezTo>
                    <a:cubicBezTo>
                      <a:pt x="388" y="151"/>
                      <a:pt x="366" y="148"/>
                      <a:pt x="343" y="148"/>
                    </a:cubicBezTo>
                    <a:cubicBezTo>
                      <a:pt x="280" y="148"/>
                      <a:pt x="216" y="175"/>
                      <a:pt x="168" y="224"/>
                    </a:cubicBezTo>
                    <a:cubicBezTo>
                      <a:pt x="134" y="274"/>
                      <a:pt x="170" y="340"/>
                      <a:pt x="253" y="366"/>
                    </a:cubicBezTo>
                    <a:lnTo>
                      <a:pt x="253" y="366"/>
                    </a:lnTo>
                    <a:cubicBezTo>
                      <a:pt x="238" y="363"/>
                      <a:pt x="222" y="362"/>
                      <a:pt x="207" y="362"/>
                    </a:cubicBezTo>
                    <a:cubicBezTo>
                      <a:pt x="141" y="362"/>
                      <a:pt x="79" y="389"/>
                      <a:pt x="38" y="437"/>
                    </a:cubicBezTo>
                    <a:cubicBezTo>
                      <a:pt x="1" y="493"/>
                      <a:pt x="47" y="568"/>
                      <a:pt x="140" y="586"/>
                    </a:cubicBezTo>
                    <a:cubicBezTo>
                      <a:pt x="201" y="600"/>
                      <a:pt x="261" y="607"/>
                      <a:pt x="322" y="607"/>
                    </a:cubicBezTo>
                    <a:cubicBezTo>
                      <a:pt x="382" y="607"/>
                      <a:pt x="442" y="600"/>
                      <a:pt x="503" y="586"/>
                    </a:cubicBezTo>
                    <a:lnTo>
                      <a:pt x="503" y="586"/>
                    </a:lnTo>
                    <a:cubicBezTo>
                      <a:pt x="410" y="614"/>
                      <a:pt x="326" y="679"/>
                      <a:pt x="261" y="754"/>
                    </a:cubicBezTo>
                    <a:cubicBezTo>
                      <a:pt x="224" y="809"/>
                      <a:pt x="270" y="884"/>
                      <a:pt x="363" y="902"/>
                    </a:cubicBezTo>
                    <a:cubicBezTo>
                      <a:pt x="388" y="910"/>
                      <a:pt x="412" y="913"/>
                      <a:pt x="436" y="913"/>
                    </a:cubicBezTo>
                    <a:cubicBezTo>
                      <a:pt x="502" y="913"/>
                      <a:pt x="564" y="885"/>
                      <a:pt x="605" y="837"/>
                    </a:cubicBezTo>
                    <a:lnTo>
                      <a:pt x="605" y="837"/>
                    </a:lnTo>
                    <a:cubicBezTo>
                      <a:pt x="568" y="893"/>
                      <a:pt x="615" y="967"/>
                      <a:pt x="717" y="986"/>
                    </a:cubicBezTo>
                    <a:cubicBezTo>
                      <a:pt x="744" y="999"/>
                      <a:pt x="772" y="1005"/>
                      <a:pt x="798" y="1005"/>
                    </a:cubicBezTo>
                    <a:cubicBezTo>
                      <a:pt x="941" y="1005"/>
                      <a:pt x="1053" y="831"/>
                      <a:pt x="959" y="698"/>
                    </a:cubicBezTo>
                    <a:lnTo>
                      <a:pt x="959" y="698"/>
                    </a:lnTo>
                    <a:cubicBezTo>
                      <a:pt x="1033" y="772"/>
                      <a:pt x="1126" y="819"/>
                      <a:pt x="1228" y="847"/>
                    </a:cubicBezTo>
                    <a:cubicBezTo>
                      <a:pt x="1250" y="854"/>
                      <a:pt x="1273" y="857"/>
                      <a:pt x="1295" y="857"/>
                    </a:cubicBezTo>
                    <a:cubicBezTo>
                      <a:pt x="1358" y="857"/>
                      <a:pt x="1420" y="830"/>
                      <a:pt x="1461" y="781"/>
                    </a:cubicBezTo>
                    <a:cubicBezTo>
                      <a:pt x="1497" y="727"/>
                      <a:pt x="1454" y="664"/>
                      <a:pt x="1365" y="635"/>
                    </a:cubicBezTo>
                    <a:lnTo>
                      <a:pt x="1365" y="635"/>
                    </a:lnTo>
                    <a:cubicBezTo>
                      <a:pt x="1385" y="641"/>
                      <a:pt x="1405" y="643"/>
                      <a:pt x="1425" y="643"/>
                    </a:cubicBezTo>
                    <a:cubicBezTo>
                      <a:pt x="1489" y="643"/>
                      <a:pt x="1552" y="616"/>
                      <a:pt x="1600" y="568"/>
                    </a:cubicBezTo>
                    <a:cubicBezTo>
                      <a:pt x="1637" y="512"/>
                      <a:pt x="1591" y="447"/>
                      <a:pt x="1489" y="419"/>
                    </a:cubicBezTo>
                    <a:cubicBezTo>
                      <a:pt x="1428" y="405"/>
                      <a:pt x="1368" y="398"/>
                      <a:pt x="1307" y="398"/>
                    </a:cubicBezTo>
                    <a:cubicBezTo>
                      <a:pt x="1247" y="398"/>
                      <a:pt x="1186" y="405"/>
                      <a:pt x="1126" y="419"/>
                    </a:cubicBezTo>
                    <a:cubicBezTo>
                      <a:pt x="1228" y="391"/>
                      <a:pt x="1312" y="335"/>
                      <a:pt x="1377" y="251"/>
                    </a:cubicBezTo>
                    <a:cubicBezTo>
                      <a:pt x="1414" y="196"/>
                      <a:pt x="1368" y="131"/>
                      <a:pt x="1265" y="103"/>
                    </a:cubicBezTo>
                    <a:cubicBezTo>
                      <a:pt x="1244" y="95"/>
                      <a:pt x="1221" y="92"/>
                      <a:pt x="1199" y="92"/>
                    </a:cubicBezTo>
                    <a:cubicBezTo>
                      <a:pt x="1135" y="92"/>
                      <a:pt x="1072" y="120"/>
                      <a:pt x="1024" y="168"/>
                    </a:cubicBezTo>
                    <a:cubicBezTo>
                      <a:pt x="1061" y="112"/>
                      <a:pt x="1014" y="47"/>
                      <a:pt x="921" y="19"/>
                    </a:cubicBezTo>
                    <a:cubicBezTo>
                      <a:pt x="894" y="6"/>
                      <a:pt x="867" y="0"/>
                      <a:pt x="84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7" name="Google Shape;1117;p30"/>
              <p:cNvSpPr/>
              <p:nvPr/>
            </p:nvSpPr>
            <p:spPr>
              <a:xfrm>
                <a:off x="3254549" y="5797094"/>
                <a:ext cx="278098" cy="129414"/>
              </a:xfrm>
              <a:custGeom>
                <a:avLst/>
                <a:gdLst/>
                <a:ahLst/>
                <a:cxnLst/>
                <a:rect l="l" t="t" r="r" b="b"/>
                <a:pathLst>
                  <a:path w="2540" h="1182" extrusionOk="0">
                    <a:moveTo>
                      <a:pt x="0" y="0"/>
                    </a:moveTo>
                    <a:lnTo>
                      <a:pt x="0" y="372"/>
                    </a:lnTo>
                    <a:cubicBezTo>
                      <a:pt x="0" y="930"/>
                      <a:pt x="670" y="1181"/>
                      <a:pt x="1265" y="1181"/>
                    </a:cubicBezTo>
                    <a:cubicBezTo>
                      <a:pt x="1860"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8" name="Google Shape;1118;p30"/>
              <p:cNvSpPr/>
              <p:nvPr/>
            </p:nvSpPr>
            <p:spPr>
              <a:xfrm>
                <a:off x="3254549" y="5710488"/>
                <a:ext cx="278098" cy="176275"/>
              </a:xfrm>
              <a:custGeom>
                <a:avLst/>
                <a:gdLst/>
                <a:ahLst/>
                <a:cxnLst/>
                <a:rect l="l" t="t" r="r" b="b"/>
                <a:pathLst>
                  <a:path w="2540" h="1610" extrusionOk="0">
                    <a:moveTo>
                      <a:pt x="1256" y="1"/>
                    </a:moveTo>
                    <a:cubicBezTo>
                      <a:pt x="698" y="1"/>
                      <a:pt x="0" y="233"/>
                      <a:pt x="0" y="791"/>
                    </a:cubicBezTo>
                    <a:cubicBezTo>
                      <a:pt x="0" y="1359"/>
                      <a:pt x="670" y="1610"/>
                      <a:pt x="1265" y="1610"/>
                    </a:cubicBezTo>
                    <a:cubicBezTo>
                      <a:pt x="1851" y="1610"/>
                      <a:pt x="2539" y="135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9" name="Google Shape;1119;p30"/>
              <p:cNvSpPr/>
              <p:nvPr/>
            </p:nvSpPr>
            <p:spPr>
              <a:xfrm>
                <a:off x="3269768" y="5717605"/>
                <a:ext cx="246566" cy="155910"/>
              </a:xfrm>
              <a:custGeom>
                <a:avLst/>
                <a:gdLst/>
                <a:ahLst/>
                <a:cxnLst/>
                <a:rect l="l" t="t" r="r" b="b"/>
                <a:pathLst>
                  <a:path w="2252" h="1424" extrusionOk="0">
                    <a:moveTo>
                      <a:pt x="1117" y="1"/>
                    </a:moveTo>
                    <a:cubicBezTo>
                      <a:pt x="624" y="1"/>
                      <a:pt x="1" y="206"/>
                      <a:pt x="1" y="698"/>
                    </a:cubicBezTo>
                    <a:cubicBezTo>
                      <a:pt x="1" y="1191"/>
                      <a:pt x="596" y="1424"/>
                      <a:pt x="1126" y="1424"/>
                    </a:cubicBezTo>
                    <a:cubicBezTo>
                      <a:pt x="1647" y="1424"/>
                      <a:pt x="2251" y="1201"/>
                      <a:pt x="2251" y="698"/>
                    </a:cubicBezTo>
                    <a:cubicBezTo>
                      <a:pt x="2251" y="206"/>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0" name="Google Shape;1120;p30"/>
              <p:cNvSpPr/>
              <p:nvPr/>
            </p:nvSpPr>
            <p:spPr>
              <a:xfrm>
                <a:off x="3268782" y="5717605"/>
                <a:ext cx="247551" cy="85729"/>
              </a:xfrm>
              <a:custGeom>
                <a:avLst/>
                <a:gdLst/>
                <a:ahLst/>
                <a:cxnLst/>
                <a:rect l="l" t="t" r="r" b="b"/>
                <a:pathLst>
                  <a:path w="2261" h="783" extrusionOk="0">
                    <a:moveTo>
                      <a:pt x="1126" y="1"/>
                    </a:moveTo>
                    <a:cubicBezTo>
                      <a:pt x="614" y="1"/>
                      <a:pt x="10" y="206"/>
                      <a:pt x="10" y="698"/>
                    </a:cubicBezTo>
                    <a:cubicBezTo>
                      <a:pt x="1" y="726"/>
                      <a:pt x="1" y="745"/>
                      <a:pt x="10" y="773"/>
                    </a:cubicBezTo>
                    <a:cubicBezTo>
                      <a:pt x="75" y="336"/>
                      <a:pt x="661" y="140"/>
                      <a:pt x="1126" y="140"/>
                    </a:cubicBezTo>
                    <a:cubicBezTo>
                      <a:pt x="1609" y="140"/>
                      <a:pt x="2204" y="336"/>
                      <a:pt x="2260" y="782"/>
                    </a:cubicBezTo>
                    <a:cubicBezTo>
                      <a:pt x="2260" y="754"/>
                      <a:pt x="2260" y="736"/>
                      <a:pt x="2260" y="708"/>
                    </a:cubicBezTo>
                    <a:cubicBezTo>
                      <a:pt x="2260" y="21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1" name="Google Shape;1121;p30"/>
              <p:cNvSpPr/>
              <p:nvPr/>
            </p:nvSpPr>
            <p:spPr>
              <a:xfrm>
                <a:off x="3307432" y="5752313"/>
                <a:ext cx="173209" cy="108174"/>
              </a:xfrm>
              <a:custGeom>
                <a:avLst/>
                <a:gdLst/>
                <a:ahLst/>
                <a:cxnLst/>
                <a:rect l="l" t="t" r="r" b="b"/>
                <a:pathLst>
                  <a:path w="1582" h="988" extrusionOk="0">
                    <a:moveTo>
                      <a:pt x="1349" y="633"/>
                    </a:moveTo>
                    <a:cubicBezTo>
                      <a:pt x="1368" y="633"/>
                      <a:pt x="1387" y="637"/>
                      <a:pt x="1405" y="637"/>
                    </a:cubicBezTo>
                    <a:cubicBezTo>
                      <a:pt x="1414" y="637"/>
                      <a:pt x="1424" y="636"/>
                      <a:pt x="1433" y="633"/>
                    </a:cubicBezTo>
                    <a:lnTo>
                      <a:pt x="1433" y="633"/>
                    </a:lnTo>
                    <a:lnTo>
                      <a:pt x="1414" y="660"/>
                    </a:lnTo>
                    <a:cubicBezTo>
                      <a:pt x="1396" y="642"/>
                      <a:pt x="1368" y="633"/>
                      <a:pt x="1349" y="633"/>
                    </a:cubicBezTo>
                    <a:close/>
                    <a:moveTo>
                      <a:pt x="839" y="0"/>
                    </a:moveTo>
                    <a:cubicBezTo>
                      <a:pt x="792" y="0"/>
                      <a:pt x="743" y="15"/>
                      <a:pt x="698" y="47"/>
                    </a:cubicBezTo>
                    <a:lnTo>
                      <a:pt x="633" y="56"/>
                    </a:lnTo>
                    <a:lnTo>
                      <a:pt x="633" y="149"/>
                    </a:lnTo>
                    <a:cubicBezTo>
                      <a:pt x="633" y="205"/>
                      <a:pt x="643" y="251"/>
                      <a:pt x="661" y="298"/>
                    </a:cubicBezTo>
                    <a:cubicBezTo>
                      <a:pt x="587" y="223"/>
                      <a:pt x="494" y="177"/>
                      <a:pt x="391" y="149"/>
                    </a:cubicBezTo>
                    <a:cubicBezTo>
                      <a:pt x="370" y="143"/>
                      <a:pt x="347" y="140"/>
                      <a:pt x="324" y="140"/>
                    </a:cubicBezTo>
                    <a:cubicBezTo>
                      <a:pt x="279" y="140"/>
                      <a:pt x="233" y="152"/>
                      <a:pt x="196" y="177"/>
                    </a:cubicBezTo>
                    <a:lnTo>
                      <a:pt x="140" y="130"/>
                    </a:lnTo>
                    <a:lnTo>
                      <a:pt x="140" y="251"/>
                    </a:lnTo>
                    <a:cubicBezTo>
                      <a:pt x="140" y="307"/>
                      <a:pt x="187" y="344"/>
                      <a:pt x="252" y="363"/>
                    </a:cubicBezTo>
                    <a:cubicBezTo>
                      <a:pt x="232" y="359"/>
                      <a:pt x="209" y="357"/>
                      <a:pt x="185" y="357"/>
                    </a:cubicBezTo>
                    <a:cubicBezTo>
                      <a:pt x="144" y="357"/>
                      <a:pt x="101" y="364"/>
                      <a:pt x="66" y="381"/>
                    </a:cubicBezTo>
                    <a:lnTo>
                      <a:pt x="1" y="344"/>
                    </a:lnTo>
                    <a:lnTo>
                      <a:pt x="1" y="474"/>
                    </a:lnTo>
                    <a:cubicBezTo>
                      <a:pt x="1" y="521"/>
                      <a:pt x="47" y="558"/>
                      <a:pt x="122" y="577"/>
                    </a:cubicBezTo>
                    <a:cubicBezTo>
                      <a:pt x="182" y="591"/>
                      <a:pt x="243" y="598"/>
                      <a:pt x="303" y="598"/>
                    </a:cubicBezTo>
                    <a:cubicBezTo>
                      <a:pt x="364" y="598"/>
                      <a:pt x="424" y="591"/>
                      <a:pt x="484" y="577"/>
                    </a:cubicBezTo>
                    <a:lnTo>
                      <a:pt x="484" y="577"/>
                    </a:lnTo>
                    <a:cubicBezTo>
                      <a:pt x="410" y="605"/>
                      <a:pt x="345" y="642"/>
                      <a:pt x="289" y="688"/>
                    </a:cubicBezTo>
                    <a:lnTo>
                      <a:pt x="224" y="660"/>
                    </a:lnTo>
                    <a:lnTo>
                      <a:pt x="224" y="781"/>
                    </a:lnTo>
                    <a:cubicBezTo>
                      <a:pt x="224" y="828"/>
                      <a:pt x="271" y="874"/>
                      <a:pt x="345" y="893"/>
                    </a:cubicBezTo>
                    <a:cubicBezTo>
                      <a:pt x="367" y="900"/>
                      <a:pt x="389" y="904"/>
                      <a:pt x="412" y="904"/>
                    </a:cubicBezTo>
                    <a:cubicBezTo>
                      <a:pt x="475" y="904"/>
                      <a:pt x="539" y="876"/>
                      <a:pt x="587" y="828"/>
                    </a:cubicBezTo>
                    <a:lnTo>
                      <a:pt x="587" y="828"/>
                    </a:lnTo>
                    <a:cubicBezTo>
                      <a:pt x="550" y="884"/>
                      <a:pt x="596" y="958"/>
                      <a:pt x="689" y="977"/>
                    </a:cubicBezTo>
                    <a:cubicBezTo>
                      <a:pt x="711" y="984"/>
                      <a:pt x="733" y="987"/>
                      <a:pt x="756" y="987"/>
                    </a:cubicBezTo>
                    <a:cubicBezTo>
                      <a:pt x="819" y="987"/>
                      <a:pt x="883" y="960"/>
                      <a:pt x="931" y="911"/>
                    </a:cubicBezTo>
                    <a:cubicBezTo>
                      <a:pt x="949" y="884"/>
                      <a:pt x="959" y="856"/>
                      <a:pt x="959" y="828"/>
                    </a:cubicBezTo>
                    <a:lnTo>
                      <a:pt x="959" y="819"/>
                    </a:lnTo>
                    <a:cubicBezTo>
                      <a:pt x="959" y="809"/>
                      <a:pt x="959" y="800"/>
                      <a:pt x="959" y="791"/>
                    </a:cubicBezTo>
                    <a:lnTo>
                      <a:pt x="959" y="707"/>
                    </a:lnTo>
                    <a:cubicBezTo>
                      <a:pt x="1024" y="772"/>
                      <a:pt x="1108" y="819"/>
                      <a:pt x="1201" y="837"/>
                    </a:cubicBezTo>
                    <a:cubicBezTo>
                      <a:pt x="1222" y="844"/>
                      <a:pt x="1245" y="848"/>
                      <a:pt x="1267" y="848"/>
                    </a:cubicBezTo>
                    <a:cubicBezTo>
                      <a:pt x="1331" y="848"/>
                      <a:pt x="1394" y="820"/>
                      <a:pt x="1442" y="772"/>
                    </a:cubicBezTo>
                    <a:cubicBezTo>
                      <a:pt x="1452" y="763"/>
                      <a:pt x="1452" y="744"/>
                      <a:pt x="1452" y="735"/>
                    </a:cubicBezTo>
                    <a:lnTo>
                      <a:pt x="1452" y="633"/>
                    </a:lnTo>
                    <a:cubicBezTo>
                      <a:pt x="1498" y="623"/>
                      <a:pt x="1545" y="595"/>
                      <a:pt x="1572" y="558"/>
                    </a:cubicBezTo>
                    <a:cubicBezTo>
                      <a:pt x="1572" y="549"/>
                      <a:pt x="1582" y="540"/>
                      <a:pt x="1582" y="521"/>
                    </a:cubicBezTo>
                    <a:lnTo>
                      <a:pt x="1582" y="391"/>
                    </a:lnTo>
                    <a:lnTo>
                      <a:pt x="1545" y="437"/>
                    </a:lnTo>
                    <a:cubicBezTo>
                      <a:pt x="1526" y="428"/>
                      <a:pt x="1498" y="419"/>
                      <a:pt x="1480" y="419"/>
                    </a:cubicBezTo>
                    <a:cubicBezTo>
                      <a:pt x="1419" y="405"/>
                      <a:pt x="1359" y="398"/>
                      <a:pt x="1298" y="398"/>
                    </a:cubicBezTo>
                    <a:cubicBezTo>
                      <a:pt x="1238" y="398"/>
                      <a:pt x="1177" y="405"/>
                      <a:pt x="1117" y="419"/>
                    </a:cubicBezTo>
                    <a:cubicBezTo>
                      <a:pt x="1210" y="381"/>
                      <a:pt x="1294" y="326"/>
                      <a:pt x="1359" y="251"/>
                    </a:cubicBezTo>
                    <a:cubicBezTo>
                      <a:pt x="1368" y="233"/>
                      <a:pt x="1377" y="214"/>
                      <a:pt x="1368" y="195"/>
                    </a:cubicBezTo>
                    <a:lnTo>
                      <a:pt x="1368" y="84"/>
                    </a:lnTo>
                    <a:lnTo>
                      <a:pt x="1331" y="121"/>
                    </a:lnTo>
                    <a:cubicBezTo>
                      <a:pt x="1303" y="112"/>
                      <a:pt x="1275" y="102"/>
                      <a:pt x="1256" y="93"/>
                    </a:cubicBezTo>
                    <a:cubicBezTo>
                      <a:pt x="1232" y="86"/>
                      <a:pt x="1208" y="82"/>
                      <a:pt x="1184" y="82"/>
                    </a:cubicBezTo>
                    <a:cubicBezTo>
                      <a:pt x="1117" y="82"/>
                      <a:pt x="1056" y="110"/>
                      <a:pt x="1015" y="158"/>
                    </a:cubicBezTo>
                    <a:cubicBezTo>
                      <a:pt x="1052" y="102"/>
                      <a:pt x="1005" y="28"/>
                      <a:pt x="903" y="9"/>
                    </a:cubicBezTo>
                    <a:cubicBezTo>
                      <a:pt x="882" y="4"/>
                      <a:pt x="861" y="0"/>
                      <a:pt x="839"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2" name="Google Shape;1122;p30"/>
              <p:cNvSpPr/>
              <p:nvPr/>
            </p:nvSpPr>
            <p:spPr>
              <a:xfrm>
                <a:off x="3306446" y="5738846"/>
                <a:ext cx="178246" cy="109925"/>
              </a:xfrm>
              <a:custGeom>
                <a:avLst/>
                <a:gdLst/>
                <a:ahLst/>
                <a:cxnLst/>
                <a:rect l="l" t="t" r="r" b="b"/>
                <a:pathLst>
                  <a:path w="1628" h="1004" extrusionOk="0">
                    <a:moveTo>
                      <a:pt x="845" y="1"/>
                    </a:moveTo>
                    <a:cubicBezTo>
                      <a:pt x="782" y="1"/>
                      <a:pt x="721" y="29"/>
                      <a:pt x="679" y="77"/>
                    </a:cubicBezTo>
                    <a:cubicBezTo>
                      <a:pt x="633" y="151"/>
                      <a:pt x="633" y="244"/>
                      <a:pt x="679" y="309"/>
                    </a:cubicBezTo>
                    <a:cubicBezTo>
                      <a:pt x="605" y="235"/>
                      <a:pt x="512" y="188"/>
                      <a:pt x="410" y="160"/>
                    </a:cubicBezTo>
                    <a:cubicBezTo>
                      <a:pt x="385" y="153"/>
                      <a:pt x="361" y="150"/>
                      <a:pt x="338" y="150"/>
                    </a:cubicBezTo>
                    <a:cubicBezTo>
                      <a:pt x="271" y="150"/>
                      <a:pt x="209" y="177"/>
                      <a:pt x="168" y="225"/>
                    </a:cubicBezTo>
                    <a:cubicBezTo>
                      <a:pt x="132" y="280"/>
                      <a:pt x="175" y="343"/>
                      <a:pt x="263" y="372"/>
                    </a:cubicBezTo>
                    <a:lnTo>
                      <a:pt x="263" y="372"/>
                    </a:lnTo>
                    <a:cubicBezTo>
                      <a:pt x="244" y="366"/>
                      <a:pt x="224" y="363"/>
                      <a:pt x="204" y="363"/>
                    </a:cubicBezTo>
                    <a:cubicBezTo>
                      <a:pt x="141" y="363"/>
                      <a:pt x="79" y="391"/>
                      <a:pt x="38" y="439"/>
                    </a:cubicBezTo>
                    <a:cubicBezTo>
                      <a:pt x="1" y="495"/>
                      <a:pt x="47" y="560"/>
                      <a:pt x="140" y="588"/>
                    </a:cubicBezTo>
                    <a:cubicBezTo>
                      <a:pt x="201" y="597"/>
                      <a:pt x="261" y="602"/>
                      <a:pt x="321" y="602"/>
                    </a:cubicBezTo>
                    <a:cubicBezTo>
                      <a:pt x="382" y="602"/>
                      <a:pt x="442" y="597"/>
                      <a:pt x="503" y="588"/>
                    </a:cubicBezTo>
                    <a:lnTo>
                      <a:pt x="503" y="588"/>
                    </a:lnTo>
                    <a:cubicBezTo>
                      <a:pt x="400" y="616"/>
                      <a:pt x="317" y="672"/>
                      <a:pt x="261" y="756"/>
                    </a:cubicBezTo>
                    <a:cubicBezTo>
                      <a:pt x="224" y="811"/>
                      <a:pt x="270" y="876"/>
                      <a:pt x="363" y="904"/>
                    </a:cubicBezTo>
                    <a:cubicBezTo>
                      <a:pt x="385" y="912"/>
                      <a:pt x="408" y="915"/>
                      <a:pt x="430" y="915"/>
                    </a:cubicBezTo>
                    <a:cubicBezTo>
                      <a:pt x="494" y="915"/>
                      <a:pt x="557" y="887"/>
                      <a:pt x="605" y="839"/>
                    </a:cubicBezTo>
                    <a:lnTo>
                      <a:pt x="605" y="839"/>
                    </a:lnTo>
                    <a:cubicBezTo>
                      <a:pt x="568" y="895"/>
                      <a:pt x="614" y="960"/>
                      <a:pt x="707" y="988"/>
                    </a:cubicBezTo>
                    <a:cubicBezTo>
                      <a:pt x="734" y="999"/>
                      <a:pt x="761" y="1004"/>
                      <a:pt x="786" y="1004"/>
                    </a:cubicBezTo>
                    <a:cubicBezTo>
                      <a:pt x="936" y="1004"/>
                      <a:pt x="1045" y="833"/>
                      <a:pt x="949" y="690"/>
                    </a:cubicBezTo>
                    <a:lnTo>
                      <a:pt x="949" y="690"/>
                    </a:lnTo>
                    <a:cubicBezTo>
                      <a:pt x="1024" y="765"/>
                      <a:pt x="1117" y="821"/>
                      <a:pt x="1219" y="849"/>
                    </a:cubicBezTo>
                    <a:cubicBezTo>
                      <a:pt x="1241" y="856"/>
                      <a:pt x="1263" y="859"/>
                      <a:pt x="1286" y="859"/>
                    </a:cubicBezTo>
                    <a:cubicBezTo>
                      <a:pt x="1349" y="859"/>
                      <a:pt x="1413" y="831"/>
                      <a:pt x="1461" y="783"/>
                    </a:cubicBezTo>
                    <a:cubicBezTo>
                      <a:pt x="1494" y="725"/>
                      <a:pt x="1460" y="666"/>
                      <a:pt x="1385" y="642"/>
                    </a:cubicBezTo>
                    <a:lnTo>
                      <a:pt x="1385" y="642"/>
                    </a:lnTo>
                    <a:cubicBezTo>
                      <a:pt x="1398" y="644"/>
                      <a:pt x="1412" y="645"/>
                      <a:pt x="1425" y="645"/>
                    </a:cubicBezTo>
                    <a:cubicBezTo>
                      <a:pt x="1489" y="645"/>
                      <a:pt x="1552" y="618"/>
                      <a:pt x="1600" y="570"/>
                    </a:cubicBezTo>
                    <a:cubicBezTo>
                      <a:pt x="1628" y="504"/>
                      <a:pt x="1581" y="439"/>
                      <a:pt x="1489" y="411"/>
                    </a:cubicBezTo>
                    <a:cubicBezTo>
                      <a:pt x="1428" y="402"/>
                      <a:pt x="1368" y="397"/>
                      <a:pt x="1307" y="397"/>
                    </a:cubicBezTo>
                    <a:cubicBezTo>
                      <a:pt x="1247" y="397"/>
                      <a:pt x="1186" y="402"/>
                      <a:pt x="1126" y="411"/>
                    </a:cubicBezTo>
                    <a:cubicBezTo>
                      <a:pt x="1219" y="384"/>
                      <a:pt x="1303" y="328"/>
                      <a:pt x="1368" y="244"/>
                    </a:cubicBezTo>
                    <a:cubicBezTo>
                      <a:pt x="1405" y="188"/>
                      <a:pt x="1358" y="123"/>
                      <a:pt x="1265" y="95"/>
                    </a:cubicBezTo>
                    <a:cubicBezTo>
                      <a:pt x="1241" y="88"/>
                      <a:pt x="1217" y="84"/>
                      <a:pt x="1193" y="84"/>
                    </a:cubicBezTo>
                    <a:cubicBezTo>
                      <a:pt x="1126" y="84"/>
                      <a:pt x="1065" y="112"/>
                      <a:pt x="1024" y="160"/>
                    </a:cubicBezTo>
                    <a:cubicBezTo>
                      <a:pt x="1061" y="105"/>
                      <a:pt x="1014" y="39"/>
                      <a:pt x="912" y="12"/>
                    </a:cubicBezTo>
                    <a:cubicBezTo>
                      <a:pt x="890" y="4"/>
                      <a:pt x="868" y="1"/>
                      <a:pt x="84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3" name="Google Shape;1123;p30"/>
              <p:cNvSpPr/>
              <p:nvPr/>
            </p:nvSpPr>
            <p:spPr>
              <a:xfrm>
                <a:off x="3247432" y="5529285"/>
                <a:ext cx="277989" cy="129414"/>
              </a:xfrm>
              <a:custGeom>
                <a:avLst/>
                <a:gdLst/>
                <a:ahLst/>
                <a:cxnLst/>
                <a:rect l="l" t="t" r="r" b="b"/>
                <a:pathLst>
                  <a:path w="2539" h="1182" extrusionOk="0">
                    <a:moveTo>
                      <a:pt x="0" y="1"/>
                    </a:moveTo>
                    <a:lnTo>
                      <a:pt x="0" y="373"/>
                    </a:lnTo>
                    <a:cubicBezTo>
                      <a:pt x="0" y="931"/>
                      <a:pt x="661"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4" name="Google Shape;1124;p30"/>
              <p:cNvSpPr/>
              <p:nvPr/>
            </p:nvSpPr>
            <p:spPr>
              <a:xfrm>
                <a:off x="3246337" y="5442790"/>
                <a:ext cx="278098" cy="176165"/>
              </a:xfrm>
              <a:custGeom>
                <a:avLst/>
                <a:gdLst/>
                <a:ahLst/>
                <a:cxnLst/>
                <a:rect l="l" t="t" r="r" b="b"/>
                <a:pathLst>
                  <a:path w="2540" h="1609" extrusionOk="0">
                    <a:moveTo>
                      <a:pt x="1256" y="0"/>
                    </a:moveTo>
                    <a:cubicBezTo>
                      <a:pt x="708" y="0"/>
                      <a:pt x="1" y="233"/>
                      <a:pt x="1" y="800"/>
                    </a:cubicBezTo>
                    <a:cubicBezTo>
                      <a:pt x="1" y="1358"/>
                      <a:pt x="671" y="1609"/>
                      <a:pt x="1266" y="1609"/>
                    </a:cubicBezTo>
                    <a:cubicBezTo>
                      <a:pt x="1861" y="1609"/>
                      <a:pt x="2540" y="1358"/>
                      <a:pt x="2540" y="800"/>
                    </a:cubicBezTo>
                    <a:cubicBezTo>
                      <a:pt x="2540" y="233"/>
                      <a:pt x="1833" y="0"/>
                      <a:pt x="1256"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5" name="Google Shape;1125;p30"/>
              <p:cNvSpPr/>
              <p:nvPr/>
            </p:nvSpPr>
            <p:spPr>
              <a:xfrm>
                <a:off x="3262651" y="5449906"/>
                <a:ext cx="246566" cy="155910"/>
              </a:xfrm>
              <a:custGeom>
                <a:avLst/>
                <a:gdLst/>
                <a:ahLst/>
                <a:cxnLst/>
                <a:rect l="l" t="t" r="r" b="b"/>
                <a:pathLst>
                  <a:path w="2252" h="1424" extrusionOk="0">
                    <a:moveTo>
                      <a:pt x="1107" y="0"/>
                    </a:moveTo>
                    <a:cubicBezTo>
                      <a:pt x="624" y="0"/>
                      <a:pt x="1" y="205"/>
                      <a:pt x="1" y="698"/>
                    </a:cubicBezTo>
                    <a:cubicBezTo>
                      <a:pt x="1" y="1191"/>
                      <a:pt x="587" y="1423"/>
                      <a:pt x="1117" y="1423"/>
                    </a:cubicBezTo>
                    <a:cubicBezTo>
                      <a:pt x="1647" y="1423"/>
                      <a:pt x="2251" y="1200"/>
                      <a:pt x="2251" y="707"/>
                    </a:cubicBezTo>
                    <a:cubicBezTo>
                      <a:pt x="2251" y="205"/>
                      <a:pt x="1619" y="0"/>
                      <a:pt x="1107" y="0"/>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6" name="Google Shape;1126;p30"/>
              <p:cNvSpPr/>
              <p:nvPr/>
            </p:nvSpPr>
            <p:spPr>
              <a:xfrm>
                <a:off x="3261666" y="5449906"/>
                <a:ext cx="246456" cy="85619"/>
              </a:xfrm>
              <a:custGeom>
                <a:avLst/>
                <a:gdLst/>
                <a:ahLst/>
                <a:cxnLst/>
                <a:rect l="l" t="t" r="r" b="b"/>
                <a:pathLst>
                  <a:path w="2251" h="782" extrusionOk="0">
                    <a:moveTo>
                      <a:pt x="1116" y="0"/>
                    </a:moveTo>
                    <a:cubicBezTo>
                      <a:pt x="605" y="0"/>
                      <a:pt x="0" y="205"/>
                      <a:pt x="0" y="698"/>
                    </a:cubicBezTo>
                    <a:cubicBezTo>
                      <a:pt x="0" y="726"/>
                      <a:pt x="0" y="744"/>
                      <a:pt x="0" y="772"/>
                    </a:cubicBezTo>
                    <a:cubicBezTo>
                      <a:pt x="66" y="335"/>
                      <a:pt x="651" y="149"/>
                      <a:pt x="1116" y="149"/>
                    </a:cubicBezTo>
                    <a:cubicBezTo>
                      <a:pt x="1600" y="149"/>
                      <a:pt x="2195" y="335"/>
                      <a:pt x="2251" y="781"/>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7" name="Google Shape;1127;p30"/>
              <p:cNvSpPr/>
              <p:nvPr/>
            </p:nvSpPr>
            <p:spPr>
              <a:xfrm>
                <a:off x="3300315" y="5484505"/>
                <a:ext cx="172224" cy="108831"/>
              </a:xfrm>
              <a:custGeom>
                <a:avLst/>
                <a:gdLst/>
                <a:ahLst/>
                <a:cxnLst/>
                <a:rect l="l" t="t" r="r" b="b"/>
                <a:pathLst>
                  <a:path w="1573" h="994" extrusionOk="0">
                    <a:moveTo>
                      <a:pt x="1340" y="633"/>
                    </a:moveTo>
                    <a:cubicBezTo>
                      <a:pt x="1359" y="633"/>
                      <a:pt x="1377" y="637"/>
                      <a:pt x="1398" y="637"/>
                    </a:cubicBezTo>
                    <a:cubicBezTo>
                      <a:pt x="1409" y="637"/>
                      <a:pt x="1421" y="636"/>
                      <a:pt x="1433" y="633"/>
                    </a:cubicBezTo>
                    <a:lnTo>
                      <a:pt x="1433" y="633"/>
                    </a:lnTo>
                    <a:lnTo>
                      <a:pt x="1405" y="661"/>
                    </a:lnTo>
                    <a:cubicBezTo>
                      <a:pt x="1386" y="642"/>
                      <a:pt x="1359" y="633"/>
                      <a:pt x="1340" y="633"/>
                    </a:cubicBezTo>
                    <a:close/>
                    <a:moveTo>
                      <a:pt x="940" y="698"/>
                    </a:moveTo>
                    <a:lnTo>
                      <a:pt x="949" y="707"/>
                    </a:lnTo>
                    <a:lnTo>
                      <a:pt x="940" y="707"/>
                    </a:lnTo>
                    <a:cubicBezTo>
                      <a:pt x="940" y="707"/>
                      <a:pt x="940" y="698"/>
                      <a:pt x="940" y="698"/>
                    </a:cubicBezTo>
                    <a:close/>
                    <a:moveTo>
                      <a:pt x="832" y="1"/>
                    </a:moveTo>
                    <a:cubicBezTo>
                      <a:pt x="782" y="1"/>
                      <a:pt x="733" y="15"/>
                      <a:pt x="689" y="47"/>
                    </a:cubicBezTo>
                    <a:lnTo>
                      <a:pt x="633" y="56"/>
                    </a:lnTo>
                    <a:lnTo>
                      <a:pt x="633" y="149"/>
                    </a:lnTo>
                    <a:cubicBezTo>
                      <a:pt x="624" y="205"/>
                      <a:pt x="633" y="261"/>
                      <a:pt x="652" y="307"/>
                    </a:cubicBezTo>
                    <a:cubicBezTo>
                      <a:pt x="587" y="233"/>
                      <a:pt x="484" y="177"/>
                      <a:pt x="382" y="149"/>
                    </a:cubicBezTo>
                    <a:cubicBezTo>
                      <a:pt x="360" y="143"/>
                      <a:pt x="339" y="140"/>
                      <a:pt x="317" y="140"/>
                    </a:cubicBezTo>
                    <a:cubicBezTo>
                      <a:pt x="274" y="140"/>
                      <a:pt x="230" y="152"/>
                      <a:pt x="187" y="177"/>
                    </a:cubicBezTo>
                    <a:lnTo>
                      <a:pt x="131" y="131"/>
                    </a:lnTo>
                    <a:lnTo>
                      <a:pt x="131" y="261"/>
                    </a:lnTo>
                    <a:cubicBezTo>
                      <a:pt x="131" y="307"/>
                      <a:pt x="178" y="345"/>
                      <a:pt x="252" y="363"/>
                    </a:cubicBezTo>
                    <a:cubicBezTo>
                      <a:pt x="236" y="361"/>
                      <a:pt x="219" y="360"/>
                      <a:pt x="203" y="360"/>
                    </a:cubicBezTo>
                    <a:cubicBezTo>
                      <a:pt x="154" y="360"/>
                      <a:pt x="105" y="370"/>
                      <a:pt x="57" y="391"/>
                    </a:cubicBezTo>
                    <a:lnTo>
                      <a:pt x="1" y="345"/>
                    </a:lnTo>
                    <a:lnTo>
                      <a:pt x="1" y="475"/>
                    </a:lnTo>
                    <a:cubicBezTo>
                      <a:pt x="1" y="521"/>
                      <a:pt x="38" y="568"/>
                      <a:pt x="112" y="586"/>
                    </a:cubicBezTo>
                    <a:cubicBezTo>
                      <a:pt x="173" y="596"/>
                      <a:pt x="233" y="600"/>
                      <a:pt x="294" y="600"/>
                    </a:cubicBezTo>
                    <a:cubicBezTo>
                      <a:pt x="354" y="600"/>
                      <a:pt x="415" y="596"/>
                      <a:pt x="475" y="586"/>
                    </a:cubicBezTo>
                    <a:lnTo>
                      <a:pt x="475" y="586"/>
                    </a:lnTo>
                    <a:cubicBezTo>
                      <a:pt x="401" y="605"/>
                      <a:pt x="345" y="642"/>
                      <a:pt x="280" y="698"/>
                    </a:cubicBezTo>
                    <a:lnTo>
                      <a:pt x="224" y="670"/>
                    </a:lnTo>
                    <a:lnTo>
                      <a:pt x="224" y="782"/>
                    </a:lnTo>
                    <a:cubicBezTo>
                      <a:pt x="224" y="828"/>
                      <a:pt x="261" y="875"/>
                      <a:pt x="336" y="902"/>
                    </a:cubicBezTo>
                    <a:cubicBezTo>
                      <a:pt x="356" y="907"/>
                      <a:pt x="377" y="909"/>
                      <a:pt x="398" y="909"/>
                    </a:cubicBezTo>
                    <a:cubicBezTo>
                      <a:pt x="463" y="909"/>
                      <a:pt x="528" y="887"/>
                      <a:pt x="577" y="837"/>
                    </a:cubicBezTo>
                    <a:lnTo>
                      <a:pt x="577" y="837"/>
                    </a:lnTo>
                    <a:cubicBezTo>
                      <a:pt x="540" y="893"/>
                      <a:pt x="587" y="958"/>
                      <a:pt x="680" y="986"/>
                    </a:cubicBezTo>
                    <a:cubicBezTo>
                      <a:pt x="702" y="991"/>
                      <a:pt x="725" y="993"/>
                      <a:pt x="747" y="993"/>
                    </a:cubicBezTo>
                    <a:cubicBezTo>
                      <a:pt x="816" y="993"/>
                      <a:pt x="879" y="970"/>
                      <a:pt x="921" y="921"/>
                    </a:cubicBezTo>
                    <a:cubicBezTo>
                      <a:pt x="940" y="893"/>
                      <a:pt x="949" y="865"/>
                      <a:pt x="949" y="828"/>
                    </a:cubicBezTo>
                    <a:lnTo>
                      <a:pt x="949" y="717"/>
                    </a:lnTo>
                    <a:cubicBezTo>
                      <a:pt x="1024" y="772"/>
                      <a:pt x="1098" y="819"/>
                      <a:pt x="1191" y="847"/>
                    </a:cubicBezTo>
                    <a:cubicBezTo>
                      <a:pt x="1211" y="851"/>
                      <a:pt x="1231" y="853"/>
                      <a:pt x="1251" y="853"/>
                    </a:cubicBezTo>
                    <a:cubicBezTo>
                      <a:pt x="1317" y="853"/>
                      <a:pt x="1383" y="829"/>
                      <a:pt x="1433" y="772"/>
                    </a:cubicBezTo>
                    <a:cubicBezTo>
                      <a:pt x="1442" y="763"/>
                      <a:pt x="1442" y="754"/>
                      <a:pt x="1442" y="735"/>
                    </a:cubicBezTo>
                    <a:lnTo>
                      <a:pt x="1442" y="633"/>
                    </a:lnTo>
                    <a:cubicBezTo>
                      <a:pt x="1489" y="633"/>
                      <a:pt x="1535" y="605"/>
                      <a:pt x="1563" y="568"/>
                    </a:cubicBezTo>
                    <a:cubicBezTo>
                      <a:pt x="1572" y="558"/>
                      <a:pt x="1572" y="540"/>
                      <a:pt x="1572" y="531"/>
                    </a:cubicBezTo>
                    <a:lnTo>
                      <a:pt x="1572" y="400"/>
                    </a:lnTo>
                    <a:lnTo>
                      <a:pt x="1535" y="447"/>
                    </a:lnTo>
                    <a:cubicBezTo>
                      <a:pt x="1517" y="428"/>
                      <a:pt x="1498" y="419"/>
                      <a:pt x="1470" y="419"/>
                    </a:cubicBezTo>
                    <a:cubicBezTo>
                      <a:pt x="1410" y="405"/>
                      <a:pt x="1349" y="398"/>
                      <a:pt x="1289" y="398"/>
                    </a:cubicBezTo>
                    <a:cubicBezTo>
                      <a:pt x="1228" y="398"/>
                      <a:pt x="1168" y="405"/>
                      <a:pt x="1107" y="419"/>
                    </a:cubicBezTo>
                    <a:cubicBezTo>
                      <a:pt x="1200" y="391"/>
                      <a:pt x="1293" y="326"/>
                      <a:pt x="1349" y="252"/>
                    </a:cubicBezTo>
                    <a:cubicBezTo>
                      <a:pt x="1359" y="233"/>
                      <a:pt x="1368" y="214"/>
                      <a:pt x="1368" y="196"/>
                    </a:cubicBezTo>
                    <a:lnTo>
                      <a:pt x="1368" y="84"/>
                    </a:lnTo>
                    <a:lnTo>
                      <a:pt x="1321" y="131"/>
                    </a:lnTo>
                    <a:cubicBezTo>
                      <a:pt x="1303" y="112"/>
                      <a:pt x="1275" y="103"/>
                      <a:pt x="1247" y="93"/>
                    </a:cubicBezTo>
                    <a:cubicBezTo>
                      <a:pt x="1225" y="86"/>
                      <a:pt x="1203" y="83"/>
                      <a:pt x="1180" y="83"/>
                    </a:cubicBezTo>
                    <a:cubicBezTo>
                      <a:pt x="1117" y="83"/>
                      <a:pt x="1053" y="110"/>
                      <a:pt x="1005" y="159"/>
                    </a:cubicBezTo>
                    <a:cubicBezTo>
                      <a:pt x="1042" y="103"/>
                      <a:pt x="996" y="38"/>
                      <a:pt x="903" y="10"/>
                    </a:cubicBezTo>
                    <a:cubicBezTo>
                      <a:pt x="879" y="4"/>
                      <a:pt x="856" y="1"/>
                      <a:pt x="832" y="1"/>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8" name="Google Shape;1128;p30"/>
              <p:cNvSpPr/>
              <p:nvPr/>
            </p:nvSpPr>
            <p:spPr>
              <a:xfrm>
                <a:off x="3298344" y="5471585"/>
                <a:ext cx="179231" cy="108940"/>
              </a:xfrm>
              <a:custGeom>
                <a:avLst/>
                <a:gdLst/>
                <a:ahLst/>
                <a:cxnLst/>
                <a:rect l="l" t="t" r="r" b="b"/>
                <a:pathLst>
                  <a:path w="1637" h="995" extrusionOk="0">
                    <a:moveTo>
                      <a:pt x="859" y="0"/>
                    </a:moveTo>
                    <a:cubicBezTo>
                      <a:pt x="794" y="0"/>
                      <a:pt x="728" y="23"/>
                      <a:pt x="679" y="72"/>
                    </a:cubicBezTo>
                    <a:cubicBezTo>
                      <a:pt x="642" y="146"/>
                      <a:pt x="642" y="239"/>
                      <a:pt x="679" y="304"/>
                    </a:cubicBezTo>
                    <a:cubicBezTo>
                      <a:pt x="605" y="230"/>
                      <a:pt x="512" y="184"/>
                      <a:pt x="409" y="156"/>
                    </a:cubicBezTo>
                    <a:cubicBezTo>
                      <a:pt x="388" y="148"/>
                      <a:pt x="365" y="145"/>
                      <a:pt x="343" y="145"/>
                    </a:cubicBezTo>
                    <a:cubicBezTo>
                      <a:pt x="279" y="145"/>
                      <a:pt x="216" y="173"/>
                      <a:pt x="168" y="221"/>
                    </a:cubicBezTo>
                    <a:cubicBezTo>
                      <a:pt x="131" y="275"/>
                      <a:pt x="175" y="339"/>
                      <a:pt x="272" y="368"/>
                    </a:cubicBezTo>
                    <a:lnTo>
                      <a:pt x="272" y="368"/>
                    </a:lnTo>
                    <a:cubicBezTo>
                      <a:pt x="250" y="362"/>
                      <a:pt x="228" y="359"/>
                      <a:pt x="207" y="359"/>
                    </a:cubicBezTo>
                    <a:cubicBezTo>
                      <a:pt x="140" y="359"/>
                      <a:pt x="79" y="387"/>
                      <a:pt x="37" y="435"/>
                    </a:cubicBezTo>
                    <a:cubicBezTo>
                      <a:pt x="0" y="490"/>
                      <a:pt x="47" y="556"/>
                      <a:pt x="140" y="583"/>
                    </a:cubicBezTo>
                    <a:cubicBezTo>
                      <a:pt x="200" y="597"/>
                      <a:pt x="261" y="604"/>
                      <a:pt x="321" y="604"/>
                    </a:cubicBezTo>
                    <a:cubicBezTo>
                      <a:pt x="381" y="604"/>
                      <a:pt x="442" y="597"/>
                      <a:pt x="502" y="583"/>
                    </a:cubicBezTo>
                    <a:lnTo>
                      <a:pt x="502" y="583"/>
                    </a:lnTo>
                    <a:cubicBezTo>
                      <a:pt x="409" y="611"/>
                      <a:pt x="326" y="676"/>
                      <a:pt x="261" y="751"/>
                    </a:cubicBezTo>
                    <a:cubicBezTo>
                      <a:pt x="223" y="807"/>
                      <a:pt x="270" y="872"/>
                      <a:pt x="363" y="900"/>
                    </a:cubicBezTo>
                    <a:cubicBezTo>
                      <a:pt x="387" y="907"/>
                      <a:pt x="412" y="910"/>
                      <a:pt x="435" y="910"/>
                    </a:cubicBezTo>
                    <a:cubicBezTo>
                      <a:pt x="502" y="910"/>
                      <a:pt x="563" y="883"/>
                      <a:pt x="605" y="835"/>
                    </a:cubicBezTo>
                    <a:lnTo>
                      <a:pt x="605" y="835"/>
                    </a:lnTo>
                    <a:cubicBezTo>
                      <a:pt x="567" y="890"/>
                      <a:pt x="614" y="955"/>
                      <a:pt x="716" y="983"/>
                    </a:cubicBezTo>
                    <a:cubicBezTo>
                      <a:pt x="738" y="991"/>
                      <a:pt x="761" y="994"/>
                      <a:pt x="783" y="994"/>
                    </a:cubicBezTo>
                    <a:cubicBezTo>
                      <a:pt x="846" y="994"/>
                      <a:pt x="908" y="966"/>
                      <a:pt x="949" y="918"/>
                    </a:cubicBezTo>
                    <a:cubicBezTo>
                      <a:pt x="986" y="844"/>
                      <a:pt x="986" y="760"/>
                      <a:pt x="949" y="695"/>
                    </a:cubicBezTo>
                    <a:lnTo>
                      <a:pt x="949" y="695"/>
                    </a:lnTo>
                    <a:cubicBezTo>
                      <a:pt x="1023" y="769"/>
                      <a:pt x="1116" y="816"/>
                      <a:pt x="1218" y="844"/>
                    </a:cubicBezTo>
                    <a:cubicBezTo>
                      <a:pt x="1240" y="851"/>
                      <a:pt x="1263" y="855"/>
                      <a:pt x="1285" y="855"/>
                    </a:cubicBezTo>
                    <a:cubicBezTo>
                      <a:pt x="1349" y="855"/>
                      <a:pt x="1412" y="827"/>
                      <a:pt x="1460" y="779"/>
                    </a:cubicBezTo>
                    <a:cubicBezTo>
                      <a:pt x="1496" y="724"/>
                      <a:pt x="1453" y="661"/>
                      <a:pt x="1365" y="632"/>
                    </a:cubicBezTo>
                    <a:lnTo>
                      <a:pt x="1365" y="632"/>
                    </a:lnTo>
                    <a:cubicBezTo>
                      <a:pt x="1385" y="638"/>
                      <a:pt x="1405" y="641"/>
                      <a:pt x="1425" y="641"/>
                    </a:cubicBezTo>
                    <a:cubicBezTo>
                      <a:pt x="1488" y="641"/>
                      <a:pt x="1549" y="613"/>
                      <a:pt x="1590" y="565"/>
                    </a:cubicBezTo>
                    <a:cubicBezTo>
                      <a:pt x="1637" y="500"/>
                      <a:pt x="1581" y="435"/>
                      <a:pt x="1488" y="407"/>
                    </a:cubicBezTo>
                    <a:cubicBezTo>
                      <a:pt x="1428" y="397"/>
                      <a:pt x="1367" y="393"/>
                      <a:pt x="1307" y="393"/>
                    </a:cubicBezTo>
                    <a:cubicBezTo>
                      <a:pt x="1246" y="393"/>
                      <a:pt x="1186" y="397"/>
                      <a:pt x="1125" y="407"/>
                    </a:cubicBezTo>
                    <a:cubicBezTo>
                      <a:pt x="1218" y="379"/>
                      <a:pt x="1311" y="323"/>
                      <a:pt x="1367" y="239"/>
                    </a:cubicBezTo>
                    <a:cubicBezTo>
                      <a:pt x="1404" y="184"/>
                      <a:pt x="1358" y="118"/>
                      <a:pt x="1265" y="91"/>
                    </a:cubicBezTo>
                    <a:cubicBezTo>
                      <a:pt x="1243" y="83"/>
                      <a:pt x="1221" y="80"/>
                      <a:pt x="1198" y="80"/>
                    </a:cubicBezTo>
                    <a:cubicBezTo>
                      <a:pt x="1135" y="80"/>
                      <a:pt x="1071" y="108"/>
                      <a:pt x="1023" y="156"/>
                    </a:cubicBezTo>
                    <a:cubicBezTo>
                      <a:pt x="1060" y="100"/>
                      <a:pt x="1014" y="35"/>
                      <a:pt x="921" y="7"/>
                    </a:cubicBezTo>
                    <a:cubicBezTo>
                      <a:pt x="901" y="2"/>
                      <a:pt x="880" y="0"/>
                      <a:pt x="859"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9" name="Google Shape;1129;p30"/>
              <p:cNvSpPr/>
              <p:nvPr/>
            </p:nvSpPr>
            <p:spPr>
              <a:xfrm>
                <a:off x="3364475" y="5598482"/>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0" name="Google Shape;1130;p30"/>
              <p:cNvSpPr/>
              <p:nvPr/>
            </p:nvSpPr>
            <p:spPr>
              <a:xfrm>
                <a:off x="3364475" y="5511986"/>
                <a:ext cx="278098" cy="176275"/>
              </a:xfrm>
              <a:custGeom>
                <a:avLst/>
                <a:gdLst/>
                <a:ahLst/>
                <a:cxnLst/>
                <a:rect l="l" t="t" r="r" b="b"/>
                <a:pathLst>
                  <a:path w="2540" h="1610" extrusionOk="0">
                    <a:moveTo>
                      <a:pt x="1256" y="1"/>
                    </a:moveTo>
                    <a:cubicBezTo>
                      <a:pt x="698" y="1"/>
                      <a:pt x="1" y="233"/>
                      <a:pt x="1" y="800"/>
                    </a:cubicBezTo>
                    <a:cubicBezTo>
                      <a:pt x="1" y="1358"/>
                      <a:pt x="661" y="1609"/>
                      <a:pt x="1256" y="1609"/>
                    </a:cubicBezTo>
                    <a:cubicBezTo>
                      <a:pt x="1851" y="1609"/>
                      <a:pt x="2539" y="1358"/>
                      <a:pt x="2539" y="800"/>
                    </a:cubicBezTo>
                    <a:cubicBezTo>
                      <a:pt x="2539"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1" name="Google Shape;1131;p30"/>
              <p:cNvSpPr/>
              <p:nvPr/>
            </p:nvSpPr>
            <p:spPr>
              <a:xfrm>
                <a:off x="3379803" y="5519103"/>
                <a:ext cx="246456" cy="155910"/>
              </a:xfrm>
              <a:custGeom>
                <a:avLst/>
                <a:gdLst/>
                <a:ahLst/>
                <a:cxnLst/>
                <a:rect l="l" t="t" r="r" b="b"/>
                <a:pathLst>
                  <a:path w="2251" h="1424" extrusionOk="0">
                    <a:moveTo>
                      <a:pt x="1116" y="1"/>
                    </a:moveTo>
                    <a:cubicBezTo>
                      <a:pt x="623" y="1"/>
                      <a:pt x="0" y="215"/>
                      <a:pt x="0" y="698"/>
                    </a:cubicBezTo>
                    <a:cubicBezTo>
                      <a:pt x="0" y="1191"/>
                      <a:pt x="595" y="1423"/>
                      <a:pt x="1116" y="1423"/>
                    </a:cubicBezTo>
                    <a:cubicBezTo>
                      <a:pt x="1646" y="1423"/>
                      <a:pt x="2251" y="1200"/>
                      <a:pt x="2251" y="707"/>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2" name="Google Shape;1132;p30"/>
              <p:cNvSpPr/>
              <p:nvPr/>
            </p:nvSpPr>
            <p:spPr>
              <a:xfrm>
                <a:off x="3379803" y="5519103"/>
                <a:ext cx="246456" cy="85619"/>
              </a:xfrm>
              <a:custGeom>
                <a:avLst/>
                <a:gdLst/>
                <a:ahLst/>
                <a:cxnLst/>
                <a:rect l="l" t="t" r="r" b="b"/>
                <a:pathLst>
                  <a:path w="2251" h="782" extrusionOk="0">
                    <a:moveTo>
                      <a:pt x="1116" y="1"/>
                    </a:moveTo>
                    <a:cubicBezTo>
                      <a:pt x="605" y="1"/>
                      <a:pt x="0" y="215"/>
                      <a:pt x="0" y="698"/>
                    </a:cubicBezTo>
                    <a:lnTo>
                      <a:pt x="0" y="772"/>
                    </a:lnTo>
                    <a:cubicBezTo>
                      <a:pt x="65" y="335"/>
                      <a:pt x="651" y="149"/>
                      <a:pt x="1116" y="149"/>
                    </a:cubicBezTo>
                    <a:cubicBezTo>
                      <a:pt x="1600" y="149"/>
                      <a:pt x="2185" y="335"/>
                      <a:pt x="2251" y="782"/>
                    </a:cubicBezTo>
                    <a:cubicBezTo>
                      <a:pt x="2251" y="763"/>
                      <a:pt x="2251" y="735"/>
                      <a:pt x="2251" y="707"/>
                    </a:cubicBez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3" name="Google Shape;1133;p30"/>
              <p:cNvSpPr/>
              <p:nvPr/>
            </p:nvSpPr>
            <p:spPr>
              <a:xfrm>
                <a:off x="3417467" y="5554796"/>
                <a:ext cx="173209" cy="108283"/>
              </a:xfrm>
              <a:custGeom>
                <a:avLst/>
                <a:gdLst/>
                <a:ahLst/>
                <a:cxnLst/>
                <a:rect l="l" t="t" r="r" b="b"/>
                <a:pathLst>
                  <a:path w="1582" h="989" extrusionOk="0">
                    <a:moveTo>
                      <a:pt x="1368" y="629"/>
                    </a:moveTo>
                    <a:cubicBezTo>
                      <a:pt x="1389" y="632"/>
                      <a:pt x="1413" y="632"/>
                      <a:pt x="1432" y="632"/>
                    </a:cubicBezTo>
                    <a:lnTo>
                      <a:pt x="1414" y="651"/>
                    </a:lnTo>
                    <a:cubicBezTo>
                      <a:pt x="1396" y="645"/>
                      <a:pt x="1382" y="636"/>
                      <a:pt x="1368" y="629"/>
                    </a:cubicBezTo>
                    <a:close/>
                    <a:moveTo>
                      <a:pt x="949" y="688"/>
                    </a:moveTo>
                    <a:lnTo>
                      <a:pt x="958" y="698"/>
                    </a:lnTo>
                    <a:lnTo>
                      <a:pt x="949" y="698"/>
                    </a:lnTo>
                    <a:cubicBezTo>
                      <a:pt x="949" y="698"/>
                      <a:pt x="949" y="688"/>
                      <a:pt x="949" y="688"/>
                    </a:cubicBezTo>
                    <a:close/>
                    <a:moveTo>
                      <a:pt x="835" y="0"/>
                    </a:moveTo>
                    <a:cubicBezTo>
                      <a:pt x="789" y="0"/>
                      <a:pt x="741" y="13"/>
                      <a:pt x="698" y="37"/>
                    </a:cubicBezTo>
                    <a:lnTo>
                      <a:pt x="633" y="56"/>
                    </a:lnTo>
                    <a:lnTo>
                      <a:pt x="633" y="149"/>
                    </a:lnTo>
                    <a:cubicBezTo>
                      <a:pt x="633" y="205"/>
                      <a:pt x="642" y="251"/>
                      <a:pt x="660" y="298"/>
                    </a:cubicBezTo>
                    <a:cubicBezTo>
                      <a:pt x="586" y="223"/>
                      <a:pt x="493" y="177"/>
                      <a:pt x="391" y="149"/>
                    </a:cubicBezTo>
                    <a:cubicBezTo>
                      <a:pt x="369" y="143"/>
                      <a:pt x="346" y="140"/>
                      <a:pt x="324" y="140"/>
                    </a:cubicBezTo>
                    <a:cubicBezTo>
                      <a:pt x="278" y="140"/>
                      <a:pt x="233" y="152"/>
                      <a:pt x="196" y="177"/>
                    </a:cubicBezTo>
                    <a:lnTo>
                      <a:pt x="140" y="130"/>
                    </a:lnTo>
                    <a:lnTo>
                      <a:pt x="140" y="251"/>
                    </a:lnTo>
                    <a:cubicBezTo>
                      <a:pt x="140" y="298"/>
                      <a:pt x="186" y="344"/>
                      <a:pt x="251" y="372"/>
                    </a:cubicBezTo>
                    <a:cubicBezTo>
                      <a:pt x="232" y="365"/>
                      <a:pt x="209" y="362"/>
                      <a:pt x="187" y="362"/>
                    </a:cubicBezTo>
                    <a:cubicBezTo>
                      <a:pt x="145" y="362"/>
                      <a:pt x="101" y="373"/>
                      <a:pt x="65" y="391"/>
                    </a:cubicBezTo>
                    <a:lnTo>
                      <a:pt x="0" y="353"/>
                    </a:lnTo>
                    <a:lnTo>
                      <a:pt x="0" y="474"/>
                    </a:lnTo>
                    <a:cubicBezTo>
                      <a:pt x="0" y="521"/>
                      <a:pt x="47" y="567"/>
                      <a:pt x="121" y="586"/>
                    </a:cubicBezTo>
                    <a:cubicBezTo>
                      <a:pt x="177" y="595"/>
                      <a:pt x="237" y="600"/>
                      <a:pt x="299" y="600"/>
                    </a:cubicBezTo>
                    <a:cubicBezTo>
                      <a:pt x="361" y="600"/>
                      <a:pt x="423" y="595"/>
                      <a:pt x="484" y="586"/>
                    </a:cubicBezTo>
                    <a:lnTo>
                      <a:pt x="484" y="586"/>
                    </a:lnTo>
                    <a:cubicBezTo>
                      <a:pt x="409" y="614"/>
                      <a:pt x="344" y="651"/>
                      <a:pt x="289" y="688"/>
                    </a:cubicBezTo>
                    <a:lnTo>
                      <a:pt x="223" y="660"/>
                    </a:lnTo>
                    <a:lnTo>
                      <a:pt x="223" y="781"/>
                    </a:lnTo>
                    <a:cubicBezTo>
                      <a:pt x="223" y="828"/>
                      <a:pt x="270" y="874"/>
                      <a:pt x="344" y="893"/>
                    </a:cubicBezTo>
                    <a:cubicBezTo>
                      <a:pt x="369" y="901"/>
                      <a:pt x="394" y="905"/>
                      <a:pt x="419" y="905"/>
                    </a:cubicBezTo>
                    <a:cubicBezTo>
                      <a:pt x="479" y="905"/>
                      <a:pt x="537" y="880"/>
                      <a:pt x="577" y="828"/>
                    </a:cubicBezTo>
                    <a:lnTo>
                      <a:pt x="577" y="828"/>
                    </a:lnTo>
                    <a:cubicBezTo>
                      <a:pt x="540" y="893"/>
                      <a:pt x="586" y="958"/>
                      <a:pt x="688" y="977"/>
                    </a:cubicBezTo>
                    <a:cubicBezTo>
                      <a:pt x="713" y="985"/>
                      <a:pt x="738" y="989"/>
                      <a:pt x="763" y="989"/>
                    </a:cubicBezTo>
                    <a:cubicBezTo>
                      <a:pt x="824" y="989"/>
                      <a:pt x="884" y="964"/>
                      <a:pt x="930" y="911"/>
                    </a:cubicBezTo>
                    <a:cubicBezTo>
                      <a:pt x="939" y="893"/>
                      <a:pt x="949" y="865"/>
                      <a:pt x="958" y="828"/>
                    </a:cubicBezTo>
                    <a:cubicBezTo>
                      <a:pt x="958" y="818"/>
                      <a:pt x="958" y="809"/>
                      <a:pt x="958" y="800"/>
                    </a:cubicBezTo>
                    <a:lnTo>
                      <a:pt x="958" y="716"/>
                    </a:lnTo>
                    <a:cubicBezTo>
                      <a:pt x="1023" y="781"/>
                      <a:pt x="1107" y="828"/>
                      <a:pt x="1200" y="846"/>
                    </a:cubicBezTo>
                    <a:cubicBezTo>
                      <a:pt x="1222" y="854"/>
                      <a:pt x="1244" y="857"/>
                      <a:pt x="1267" y="857"/>
                    </a:cubicBezTo>
                    <a:cubicBezTo>
                      <a:pt x="1330" y="857"/>
                      <a:pt x="1394" y="829"/>
                      <a:pt x="1442" y="781"/>
                    </a:cubicBezTo>
                    <a:cubicBezTo>
                      <a:pt x="1442" y="772"/>
                      <a:pt x="1451" y="753"/>
                      <a:pt x="1451" y="744"/>
                    </a:cubicBezTo>
                    <a:lnTo>
                      <a:pt x="1451" y="642"/>
                    </a:lnTo>
                    <a:cubicBezTo>
                      <a:pt x="1497" y="632"/>
                      <a:pt x="1535" y="605"/>
                      <a:pt x="1563" y="567"/>
                    </a:cubicBezTo>
                    <a:cubicBezTo>
                      <a:pt x="1572" y="558"/>
                      <a:pt x="1581" y="549"/>
                      <a:pt x="1581" y="539"/>
                    </a:cubicBezTo>
                    <a:lnTo>
                      <a:pt x="1581" y="409"/>
                    </a:lnTo>
                    <a:lnTo>
                      <a:pt x="1544" y="437"/>
                    </a:lnTo>
                    <a:cubicBezTo>
                      <a:pt x="1516" y="419"/>
                      <a:pt x="1497" y="409"/>
                      <a:pt x="1479" y="409"/>
                    </a:cubicBezTo>
                    <a:cubicBezTo>
                      <a:pt x="1418" y="395"/>
                      <a:pt x="1356" y="388"/>
                      <a:pt x="1294" y="388"/>
                    </a:cubicBezTo>
                    <a:cubicBezTo>
                      <a:pt x="1232" y="388"/>
                      <a:pt x="1172" y="395"/>
                      <a:pt x="1116" y="409"/>
                    </a:cubicBezTo>
                    <a:cubicBezTo>
                      <a:pt x="1209" y="381"/>
                      <a:pt x="1293" y="316"/>
                      <a:pt x="1358" y="242"/>
                    </a:cubicBezTo>
                    <a:cubicBezTo>
                      <a:pt x="1367" y="223"/>
                      <a:pt x="1367" y="205"/>
                      <a:pt x="1367" y="195"/>
                    </a:cubicBezTo>
                    <a:lnTo>
                      <a:pt x="1367" y="84"/>
                    </a:lnTo>
                    <a:lnTo>
                      <a:pt x="1321" y="121"/>
                    </a:lnTo>
                    <a:cubicBezTo>
                      <a:pt x="1302" y="112"/>
                      <a:pt x="1274" y="102"/>
                      <a:pt x="1246" y="93"/>
                    </a:cubicBezTo>
                    <a:cubicBezTo>
                      <a:pt x="1224" y="86"/>
                      <a:pt x="1202" y="82"/>
                      <a:pt x="1180" y="82"/>
                    </a:cubicBezTo>
                    <a:cubicBezTo>
                      <a:pt x="1117" y="82"/>
                      <a:pt x="1055" y="110"/>
                      <a:pt x="1014" y="158"/>
                    </a:cubicBezTo>
                    <a:cubicBezTo>
                      <a:pt x="1051" y="93"/>
                      <a:pt x="1005" y="28"/>
                      <a:pt x="902" y="9"/>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4" name="Google Shape;1134;p30"/>
              <p:cNvSpPr/>
              <p:nvPr/>
            </p:nvSpPr>
            <p:spPr>
              <a:xfrm>
                <a:off x="3415387" y="5540344"/>
                <a:ext cx="179341" cy="109925"/>
              </a:xfrm>
              <a:custGeom>
                <a:avLst/>
                <a:gdLst/>
                <a:ahLst/>
                <a:cxnLst/>
                <a:rect l="l" t="t" r="r" b="b"/>
                <a:pathLst>
                  <a:path w="1638" h="1004" extrusionOk="0">
                    <a:moveTo>
                      <a:pt x="854" y="0"/>
                    </a:moveTo>
                    <a:cubicBezTo>
                      <a:pt x="791" y="0"/>
                      <a:pt x="728" y="28"/>
                      <a:pt x="679" y="76"/>
                    </a:cubicBezTo>
                    <a:cubicBezTo>
                      <a:pt x="642" y="151"/>
                      <a:pt x="642" y="244"/>
                      <a:pt x="679" y="309"/>
                    </a:cubicBezTo>
                    <a:cubicBezTo>
                      <a:pt x="614" y="234"/>
                      <a:pt x="521" y="188"/>
                      <a:pt x="410" y="160"/>
                    </a:cubicBezTo>
                    <a:cubicBezTo>
                      <a:pt x="388" y="153"/>
                      <a:pt x="365" y="149"/>
                      <a:pt x="343" y="149"/>
                    </a:cubicBezTo>
                    <a:cubicBezTo>
                      <a:pt x="280" y="149"/>
                      <a:pt x="219" y="177"/>
                      <a:pt x="177" y="225"/>
                    </a:cubicBezTo>
                    <a:cubicBezTo>
                      <a:pt x="141" y="279"/>
                      <a:pt x="184" y="343"/>
                      <a:pt x="273" y="372"/>
                    </a:cubicBezTo>
                    <a:lnTo>
                      <a:pt x="273" y="372"/>
                    </a:lnTo>
                    <a:cubicBezTo>
                      <a:pt x="253" y="366"/>
                      <a:pt x="233" y="363"/>
                      <a:pt x="213" y="363"/>
                    </a:cubicBezTo>
                    <a:cubicBezTo>
                      <a:pt x="149" y="363"/>
                      <a:pt x="86" y="391"/>
                      <a:pt x="38" y="439"/>
                    </a:cubicBezTo>
                    <a:cubicBezTo>
                      <a:pt x="1" y="495"/>
                      <a:pt x="47" y="569"/>
                      <a:pt x="149" y="588"/>
                    </a:cubicBezTo>
                    <a:cubicBezTo>
                      <a:pt x="205" y="602"/>
                      <a:pt x="266" y="609"/>
                      <a:pt x="327" y="609"/>
                    </a:cubicBezTo>
                    <a:cubicBezTo>
                      <a:pt x="389" y="609"/>
                      <a:pt x="452" y="602"/>
                      <a:pt x="512" y="588"/>
                    </a:cubicBezTo>
                    <a:lnTo>
                      <a:pt x="512" y="588"/>
                    </a:lnTo>
                    <a:cubicBezTo>
                      <a:pt x="410" y="616"/>
                      <a:pt x="326" y="671"/>
                      <a:pt x="261" y="755"/>
                    </a:cubicBezTo>
                    <a:cubicBezTo>
                      <a:pt x="224" y="811"/>
                      <a:pt x="280" y="876"/>
                      <a:pt x="373" y="904"/>
                    </a:cubicBezTo>
                    <a:cubicBezTo>
                      <a:pt x="394" y="911"/>
                      <a:pt x="417" y="915"/>
                      <a:pt x="439" y="915"/>
                    </a:cubicBezTo>
                    <a:cubicBezTo>
                      <a:pt x="503" y="915"/>
                      <a:pt x="566" y="887"/>
                      <a:pt x="614" y="839"/>
                    </a:cubicBezTo>
                    <a:lnTo>
                      <a:pt x="614" y="839"/>
                    </a:lnTo>
                    <a:cubicBezTo>
                      <a:pt x="577" y="895"/>
                      <a:pt x="624" y="960"/>
                      <a:pt x="717" y="988"/>
                    </a:cubicBezTo>
                    <a:cubicBezTo>
                      <a:pt x="742" y="998"/>
                      <a:pt x="768" y="1003"/>
                      <a:pt x="793" y="1003"/>
                    </a:cubicBezTo>
                    <a:cubicBezTo>
                      <a:pt x="939" y="1003"/>
                      <a:pt x="1054" y="834"/>
                      <a:pt x="958" y="699"/>
                    </a:cubicBezTo>
                    <a:lnTo>
                      <a:pt x="958" y="699"/>
                    </a:lnTo>
                    <a:cubicBezTo>
                      <a:pt x="1033" y="774"/>
                      <a:pt x="1126" y="820"/>
                      <a:pt x="1228" y="848"/>
                    </a:cubicBezTo>
                    <a:cubicBezTo>
                      <a:pt x="1250" y="855"/>
                      <a:pt x="1273" y="859"/>
                      <a:pt x="1295" y="859"/>
                    </a:cubicBezTo>
                    <a:cubicBezTo>
                      <a:pt x="1359" y="859"/>
                      <a:pt x="1422" y="831"/>
                      <a:pt x="1470" y="783"/>
                    </a:cubicBezTo>
                    <a:cubicBezTo>
                      <a:pt x="1503" y="724"/>
                      <a:pt x="1469" y="666"/>
                      <a:pt x="1387" y="641"/>
                    </a:cubicBezTo>
                    <a:lnTo>
                      <a:pt x="1387" y="641"/>
                    </a:lnTo>
                    <a:cubicBezTo>
                      <a:pt x="1402" y="644"/>
                      <a:pt x="1416" y="645"/>
                      <a:pt x="1431" y="645"/>
                    </a:cubicBezTo>
                    <a:cubicBezTo>
                      <a:pt x="1497" y="645"/>
                      <a:pt x="1559" y="617"/>
                      <a:pt x="1600" y="569"/>
                    </a:cubicBezTo>
                    <a:cubicBezTo>
                      <a:pt x="1637" y="504"/>
                      <a:pt x="1591" y="439"/>
                      <a:pt x="1498" y="411"/>
                    </a:cubicBezTo>
                    <a:cubicBezTo>
                      <a:pt x="1437" y="402"/>
                      <a:pt x="1375" y="397"/>
                      <a:pt x="1313" y="397"/>
                    </a:cubicBezTo>
                    <a:cubicBezTo>
                      <a:pt x="1251" y="397"/>
                      <a:pt x="1191" y="402"/>
                      <a:pt x="1135" y="411"/>
                    </a:cubicBezTo>
                    <a:cubicBezTo>
                      <a:pt x="1228" y="383"/>
                      <a:pt x="1312" y="327"/>
                      <a:pt x="1377" y="244"/>
                    </a:cubicBezTo>
                    <a:cubicBezTo>
                      <a:pt x="1414" y="188"/>
                      <a:pt x="1368" y="123"/>
                      <a:pt x="1265" y="95"/>
                    </a:cubicBezTo>
                    <a:cubicBezTo>
                      <a:pt x="1243" y="88"/>
                      <a:pt x="1221" y="84"/>
                      <a:pt x="1199" y="84"/>
                    </a:cubicBezTo>
                    <a:cubicBezTo>
                      <a:pt x="1136" y="84"/>
                      <a:pt x="1074" y="112"/>
                      <a:pt x="1033" y="160"/>
                    </a:cubicBezTo>
                    <a:cubicBezTo>
                      <a:pt x="1070" y="104"/>
                      <a:pt x="102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5" name="Google Shape;1135;p30"/>
              <p:cNvSpPr/>
              <p:nvPr/>
            </p:nvSpPr>
            <p:spPr>
              <a:xfrm>
                <a:off x="3300315" y="5435673"/>
                <a:ext cx="278098" cy="129414"/>
              </a:xfrm>
              <a:custGeom>
                <a:avLst/>
                <a:gdLst/>
                <a:ahLst/>
                <a:cxnLst/>
                <a:rect l="l" t="t" r="r" b="b"/>
                <a:pathLst>
                  <a:path w="2540" h="1182" extrusionOk="0">
                    <a:moveTo>
                      <a:pt x="1" y="0"/>
                    </a:moveTo>
                    <a:lnTo>
                      <a:pt x="1" y="372"/>
                    </a:lnTo>
                    <a:cubicBezTo>
                      <a:pt x="1" y="930"/>
                      <a:pt x="670" y="1181"/>
                      <a:pt x="1266" y="1181"/>
                    </a:cubicBezTo>
                    <a:cubicBezTo>
                      <a:pt x="186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6" name="Google Shape;1136;p30"/>
              <p:cNvSpPr/>
              <p:nvPr/>
            </p:nvSpPr>
            <p:spPr>
              <a:xfrm>
                <a:off x="3300315" y="5349068"/>
                <a:ext cx="278098" cy="176275"/>
              </a:xfrm>
              <a:custGeom>
                <a:avLst/>
                <a:gdLst/>
                <a:ahLst/>
                <a:cxnLst/>
                <a:rect l="l" t="t" r="r" b="b"/>
                <a:pathLst>
                  <a:path w="2540" h="1610" extrusionOk="0">
                    <a:moveTo>
                      <a:pt x="1256" y="1"/>
                    </a:moveTo>
                    <a:cubicBezTo>
                      <a:pt x="698" y="1"/>
                      <a:pt x="1" y="233"/>
                      <a:pt x="1" y="791"/>
                    </a:cubicBezTo>
                    <a:cubicBezTo>
                      <a:pt x="1" y="1358"/>
                      <a:pt x="670" y="1609"/>
                      <a:pt x="1256" y="1609"/>
                    </a:cubicBezTo>
                    <a:cubicBezTo>
                      <a:pt x="1851" y="1609"/>
                      <a:pt x="2540" y="1358"/>
                      <a:pt x="2540" y="791"/>
                    </a:cubicBezTo>
                    <a:cubicBezTo>
                      <a:pt x="2540" y="233"/>
                      <a:pt x="1823"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7" name="Google Shape;1137;p30"/>
              <p:cNvSpPr/>
              <p:nvPr/>
            </p:nvSpPr>
            <p:spPr>
              <a:xfrm>
                <a:off x="3315643" y="5356185"/>
                <a:ext cx="246456" cy="155910"/>
              </a:xfrm>
              <a:custGeom>
                <a:avLst/>
                <a:gdLst/>
                <a:ahLst/>
                <a:cxnLst/>
                <a:rect l="l" t="t" r="r" b="b"/>
                <a:pathLst>
                  <a:path w="2251" h="1424" extrusionOk="0">
                    <a:moveTo>
                      <a:pt x="1116" y="1"/>
                    </a:moveTo>
                    <a:cubicBezTo>
                      <a:pt x="623" y="1"/>
                      <a:pt x="0" y="205"/>
                      <a:pt x="0" y="707"/>
                    </a:cubicBezTo>
                    <a:cubicBezTo>
                      <a:pt x="0" y="1200"/>
                      <a:pt x="595" y="1424"/>
                      <a:pt x="1126" y="1424"/>
                    </a:cubicBezTo>
                    <a:cubicBezTo>
                      <a:pt x="1646" y="1424"/>
                      <a:pt x="2251" y="1200"/>
                      <a:pt x="2251" y="707"/>
                    </a:cubicBezTo>
                    <a:cubicBezTo>
                      <a:pt x="2251" y="21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8" name="Google Shape;1138;p30"/>
              <p:cNvSpPr/>
              <p:nvPr/>
            </p:nvSpPr>
            <p:spPr>
              <a:xfrm>
                <a:off x="3353307" y="5390892"/>
                <a:ext cx="173209" cy="108174"/>
              </a:xfrm>
              <a:custGeom>
                <a:avLst/>
                <a:gdLst/>
                <a:ahLst/>
                <a:cxnLst/>
                <a:rect l="l" t="t" r="r" b="b"/>
                <a:pathLst>
                  <a:path w="1582" h="988" extrusionOk="0">
                    <a:moveTo>
                      <a:pt x="1339" y="632"/>
                    </a:moveTo>
                    <a:cubicBezTo>
                      <a:pt x="1364" y="632"/>
                      <a:pt x="1385" y="636"/>
                      <a:pt x="1404" y="636"/>
                    </a:cubicBezTo>
                    <a:cubicBezTo>
                      <a:pt x="1414" y="636"/>
                      <a:pt x="1423" y="635"/>
                      <a:pt x="1432" y="632"/>
                    </a:cubicBezTo>
                    <a:lnTo>
                      <a:pt x="1432" y="632"/>
                    </a:lnTo>
                    <a:lnTo>
                      <a:pt x="1414" y="660"/>
                    </a:lnTo>
                    <a:cubicBezTo>
                      <a:pt x="1386" y="642"/>
                      <a:pt x="1367" y="632"/>
                      <a:pt x="1339" y="632"/>
                    </a:cubicBezTo>
                    <a:close/>
                    <a:moveTo>
                      <a:pt x="838" y="0"/>
                    </a:moveTo>
                    <a:cubicBezTo>
                      <a:pt x="791" y="0"/>
                      <a:pt x="742" y="15"/>
                      <a:pt x="698" y="46"/>
                    </a:cubicBezTo>
                    <a:lnTo>
                      <a:pt x="633" y="56"/>
                    </a:lnTo>
                    <a:lnTo>
                      <a:pt x="633" y="149"/>
                    </a:lnTo>
                    <a:cubicBezTo>
                      <a:pt x="633" y="205"/>
                      <a:pt x="642" y="251"/>
                      <a:pt x="661" y="298"/>
                    </a:cubicBezTo>
                    <a:cubicBezTo>
                      <a:pt x="586" y="223"/>
                      <a:pt x="493" y="177"/>
                      <a:pt x="391" y="149"/>
                    </a:cubicBezTo>
                    <a:cubicBezTo>
                      <a:pt x="369" y="143"/>
                      <a:pt x="347" y="139"/>
                      <a:pt x="324" y="139"/>
                    </a:cubicBezTo>
                    <a:cubicBezTo>
                      <a:pt x="278" y="139"/>
                      <a:pt x="233" y="152"/>
                      <a:pt x="196" y="177"/>
                    </a:cubicBezTo>
                    <a:lnTo>
                      <a:pt x="140" y="130"/>
                    </a:lnTo>
                    <a:lnTo>
                      <a:pt x="140" y="251"/>
                    </a:lnTo>
                    <a:cubicBezTo>
                      <a:pt x="140" y="298"/>
                      <a:pt x="177" y="344"/>
                      <a:pt x="251" y="363"/>
                    </a:cubicBezTo>
                    <a:cubicBezTo>
                      <a:pt x="231" y="359"/>
                      <a:pt x="208" y="357"/>
                      <a:pt x="185" y="357"/>
                    </a:cubicBezTo>
                    <a:cubicBezTo>
                      <a:pt x="144" y="357"/>
                      <a:pt x="101" y="364"/>
                      <a:pt x="65" y="381"/>
                    </a:cubicBezTo>
                    <a:lnTo>
                      <a:pt x="0" y="344"/>
                    </a:lnTo>
                    <a:lnTo>
                      <a:pt x="0" y="474"/>
                    </a:lnTo>
                    <a:cubicBezTo>
                      <a:pt x="0" y="521"/>
                      <a:pt x="47" y="558"/>
                      <a:pt x="121" y="576"/>
                    </a:cubicBezTo>
                    <a:cubicBezTo>
                      <a:pt x="182" y="590"/>
                      <a:pt x="242" y="597"/>
                      <a:pt x="303" y="597"/>
                    </a:cubicBezTo>
                    <a:cubicBezTo>
                      <a:pt x="363" y="597"/>
                      <a:pt x="424" y="590"/>
                      <a:pt x="484" y="576"/>
                    </a:cubicBezTo>
                    <a:lnTo>
                      <a:pt x="484" y="576"/>
                    </a:lnTo>
                    <a:cubicBezTo>
                      <a:pt x="410" y="604"/>
                      <a:pt x="344" y="642"/>
                      <a:pt x="289" y="688"/>
                    </a:cubicBezTo>
                    <a:lnTo>
                      <a:pt x="224" y="660"/>
                    </a:lnTo>
                    <a:lnTo>
                      <a:pt x="224" y="772"/>
                    </a:lnTo>
                    <a:cubicBezTo>
                      <a:pt x="224" y="828"/>
                      <a:pt x="270" y="874"/>
                      <a:pt x="344" y="893"/>
                    </a:cubicBezTo>
                    <a:cubicBezTo>
                      <a:pt x="366" y="900"/>
                      <a:pt x="389" y="903"/>
                      <a:pt x="411" y="903"/>
                    </a:cubicBezTo>
                    <a:cubicBezTo>
                      <a:pt x="474" y="903"/>
                      <a:pt x="536" y="876"/>
                      <a:pt x="577" y="828"/>
                    </a:cubicBezTo>
                    <a:lnTo>
                      <a:pt x="577" y="828"/>
                    </a:lnTo>
                    <a:cubicBezTo>
                      <a:pt x="540" y="883"/>
                      <a:pt x="596" y="948"/>
                      <a:pt x="689" y="976"/>
                    </a:cubicBezTo>
                    <a:cubicBezTo>
                      <a:pt x="710" y="984"/>
                      <a:pt x="733" y="987"/>
                      <a:pt x="755" y="987"/>
                    </a:cubicBezTo>
                    <a:cubicBezTo>
                      <a:pt x="819" y="987"/>
                      <a:pt x="882" y="959"/>
                      <a:pt x="930" y="911"/>
                    </a:cubicBezTo>
                    <a:cubicBezTo>
                      <a:pt x="940" y="883"/>
                      <a:pt x="949" y="855"/>
                      <a:pt x="958" y="828"/>
                    </a:cubicBezTo>
                    <a:lnTo>
                      <a:pt x="958" y="707"/>
                    </a:lnTo>
                    <a:lnTo>
                      <a:pt x="949" y="707"/>
                    </a:lnTo>
                    <a:lnTo>
                      <a:pt x="949" y="688"/>
                    </a:lnTo>
                    <a:lnTo>
                      <a:pt x="958" y="707"/>
                    </a:lnTo>
                    <a:cubicBezTo>
                      <a:pt x="1023" y="772"/>
                      <a:pt x="1107" y="818"/>
                      <a:pt x="1200" y="837"/>
                    </a:cubicBezTo>
                    <a:cubicBezTo>
                      <a:pt x="1222" y="844"/>
                      <a:pt x="1244" y="848"/>
                      <a:pt x="1267" y="848"/>
                    </a:cubicBezTo>
                    <a:cubicBezTo>
                      <a:pt x="1330" y="848"/>
                      <a:pt x="1391" y="820"/>
                      <a:pt x="1432" y="772"/>
                    </a:cubicBezTo>
                    <a:cubicBezTo>
                      <a:pt x="1442" y="762"/>
                      <a:pt x="1451" y="744"/>
                      <a:pt x="1451" y="725"/>
                    </a:cubicBezTo>
                    <a:lnTo>
                      <a:pt x="1451" y="632"/>
                    </a:lnTo>
                    <a:cubicBezTo>
                      <a:pt x="1498" y="623"/>
                      <a:pt x="1544" y="604"/>
                      <a:pt x="1572" y="567"/>
                    </a:cubicBezTo>
                    <a:cubicBezTo>
                      <a:pt x="1581" y="549"/>
                      <a:pt x="1581" y="539"/>
                      <a:pt x="1581" y="530"/>
                    </a:cubicBezTo>
                    <a:lnTo>
                      <a:pt x="1581" y="400"/>
                    </a:lnTo>
                    <a:lnTo>
                      <a:pt x="1544" y="437"/>
                    </a:lnTo>
                    <a:cubicBezTo>
                      <a:pt x="1516" y="428"/>
                      <a:pt x="1498" y="418"/>
                      <a:pt x="1479" y="418"/>
                    </a:cubicBezTo>
                    <a:cubicBezTo>
                      <a:pt x="1419" y="404"/>
                      <a:pt x="1356" y="397"/>
                      <a:pt x="1294" y="397"/>
                    </a:cubicBezTo>
                    <a:cubicBezTo>
                      <a:pt x="1233" y="397"/>
                      <a:pt x="1172" y="404"/>
                      <a:pt x="1116" y="418"/>
                    </a:cubicBezTo>
                    <a:cubicBezTo>
                      <a:pt x="1209" y="381"/>
                      <a:pt x="1293" y="325"/>
                      <a:pt x="1358" y="251"/>
                    </a:cubicBezTo>
                    <a:cubicBezTo>
                      <a:pt x="1367" y="232"/>
                      <a:pt x="1367" y="214"/>
                      <a:pt x="1367" y="195"/>
                    </a:cubicBezTo>
                    <a:lnTo>
                      <a:pt x="1367" y="84"/>
                    </a:lnTo>
                    <a:lnTo>
                      <a:pt x="1321" y="121"/>
                    </a:lnTo>
                    <a:cubicBezTo>
                      <a:pt x="1302" y="112"/>
                      <a:pt x="1274" y="102"/>
                      <a:pt x="1256" y="93"/>
                    </a:cubicBezTo>
                    <a:cubicBezTo>
                      <a:pt x="1231" y="86"/>
                      <a:pt x="1207" y="82"/>
                      <a:pt x="1184" y="82"/>
                    </a:cubicBezTo>
                    <a:cubicBezTo>
                      <a:pt x="1117" y="82"/>
                      <a:pt x="1055" y="110"/>
                      <a:pt x="1014" y="158"/>
                    </a:cubicBezTo>
                    <a:cubicBezTo>
                      <a:pt x="1051" y="102"/>
                      <a:pt x="1005" y="37"/>
                      <a:pt x="902" y="9"/>
                    </a:cubicBezTo>
                    <a:cubicBezTo>
                      <a:pt x="882" y="3"/>
                      <a:pt x="860" y="0"/>
                      <a:pt x="838"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9" name="Google Shape;1139;p30"/>
              <p:cNvSpPr/>
              <p:nvPr/>
            </p:nvSpPr>
            <p:spPr>
              <a:xfrm>
                <a:off x="3351227" y="5376878"/>
                <a:ext cx="179341" cy="108940"/>
              </a:xfrm>
              <a:custGeom>
                <a:avLst/>
                <a:gdLst/>
                <a:ahLst/>
                <a:cxnLst/>
                <a:rect l="l" t="t" r="r" b="b"/>
                <a:pathLst>
                  <a:path w="1638" h="995" extrusionOk="0">
                    <a:moveTo>
                      <a:pt x="845" y="1"/>
                    </a:moveTo>
                    <a:cubicBezTo>
                      <a:pt x="699" y="1"/>
                      <a:pt x="584" y="171"/>
                      <a:pt x="680" y="314"/>
                    </a:cubicBezTo>
                    <a:cubicBezTo>
                      <a:pt x="605" y="240"/>
                      <a:pt x="512" y="184"/>
                      <a:pt x="410" y="156"/>
                    </a:cubicBezTo>
                    <a:cubicBezTo>
                      <a:pt x="388" y="149"/>
                      <a:pt x="366" y="145"/>
                      <a:pt x="343" y="145"/>
                    </a:cubicBezTo>
                    <a:cubicBezTo>
                      <a:pt x="280" y="145"/>
                      <a:pt x="219" y="173"/>
                      <a:pt x="177" y="221"/>
                    </a:cubicBezTo>
                    <a:cubicBezTo>
                      <a:pt x="141" y="285"/>
                      <a:pt x="185" y="349"/>
                      <a:pt x="274" y="369"/>
                    </a:cubicBezTo>
                    <a:lnTo>
                      <a:pt x="274" y="369"/>
                    </a:lnTo>
                    <a:cubicBezTo>
                      <a:pt x="256" y="365"/>
                      <a:pt x="237" y="363"/>
                      <a:pt x="218" y="363"/>
                    </a:cubicBezTo>
                    <a:cubicBezTo>
                      <a:pt x="153" y="363"/>
                      <a:pt x="87" y="385"/>
                      <a:pt x="38" y="435"/>
                    </a:cubicBezTo>
                    <a:cubicBezTo>
                      <a:pt x="1" y="500"/>
                      <a:pt x="47" y="565"/>
                      <a:pt x="150" y="584"/>
                    </a:cubicBezTo>
                    <a:cubicBezTo>
                      <a:pt x="205" y="598"/>
                      <a:pt x="266" y="605"/>
                      <a:pt x="326" y="605"/>
                    </a:cubicBezTo>
                    <a:cubicBezTo>
                      <a:pt x="387" y="605"/>
                      <a:pt x="447" y="598"/>
                      <a:pt x="503" y="584"/>
                    </a:cubicBezTo>
                    <a:lnTo>
                      <a:pt x="503" y="584"/>
                    </a:lnTo>
                    <a:cubicBezTo>
                      <a:pt x="410" y="621"/>
                      <a:pt x="326" y="677"/>
                      <a:pt x="261" y="751"/>
                    </a:cubicBezTo>
                    <a:cubicBezTo>
                      <a:pt x="224" y="816"/>
                      <a:pt x="270" y="881"/>
                      <a:pt x="373" y="900"/>
                    </a:cubicBezTo>
                    <a:cubicBezTo>
                      <a:pt x="395" y="907"/>
                      <a:pt x="417" y="911"/>
                      <a:pt x="440" y="911"/>
                    </a:cubicBezTo>
                    <a:cubicBezTo>
                      <a:pt x="503" y="911"/>
                      <a:pt x="566" y="883"/>
                      <a:pt x="615" y="835"/>
                    </a:cubicBezTo>
                    <a:lnTo>
                      <a:pt x="615" y="835"/>
                    </a:lnTo>
                    <a:cubicBezTo>
                      <a:pt x="577" y="900"/>
                      <a:pt x="624" y="965"/>
                      <a:pt x="717" y="983"/>
                    </a:cubicBezTo>
                    <a:cubicBezTo>
                      <a:pt x="739" y="991"/>
                      <a:pt x="761" y="994"/>
                      <a:pt x="784" y="994"/>
                    </a:cubicBezTo>
                    <a:cubicBezTo>
                      <a:pt x="847" y="994"/>
                      <a:pt x="911" y="966"/>
                      <a:pt x="959" y="918"/>
                    </a:cubicBezTo>
                    <a:cubicBezTo>
                      <a:pt x="996" y="853"/>
                      <a:pt x="996" y="770"/>
                      <a:pt x="959" y="695"/>
                    </a:cubicBezTo>
                    <a:lnTo>
                      <a:pt x="959" y="695"/>
                    </a:lnTo>
                    <a:cubicBezTo>
                      <a:pt x="1033" y="770"/>
                      <a:pt x="1126" y="825"/>
                      <a:pt x="1228" y="844"/>
                    </a:cubicBezTo>
                    <a:cubicBezTo>
                      <a:pt x="1250" y="851"/>
                      <a:pt x="1273" y="855"/>
                      <a:pt x="1295" y="855"/>
                    </a:cubicBezTo>
                    <a:cubicBezTo>
                      <a:pt x="1358" y="855"/>
                      <a:pt x="1420" y="827"/>
                      <a:pt x="1461" y="779"/>
                    </a:cubicBezTo>
                    <a:cubicBezTo>
                      <a:pt x="1497" y="724"/>
                      <a:pt x="1454" y="661"/>
                      <a:pt x="1365" y="632"/>
                    </a:cubicBezTo>
                    <a:lnTo>
                      <a:pt x="1365" y="632"/>
                    </a:lnTo>
                    <a:cubicBezTo>
                      <a:pt x="1385" y="638"/>
                      <a:pt x="1405" y="641"/>
                      <a:pt x="1425" y="641"/>
                    </a:cubicBezTo>
                    <a:cubicBezTo>
                      <a:pt x="1489" y="641"/>
                      <a:pt x="1552" y="613"/>
                      <a:pt x="1600" y="565"/>
                    </a:cubicBezTo>
                    <a:cubicBezTo>
                      <a:pt x="1637" y="509"/>
                      <a:pt x="1591" y="444"/>
                      <a:pt x="1498" y="416"/>
                    </a:cubicBezTo>
                    <a:cubicBezTo>
                      <a:pt x="1438" y="407"/>
                      <a:pt x="1375" y="402"/>
                      <a:pt x="1313" y="402"/>
                    </a:cubicBezTo>
                    <a:cubicBezTo>
                      <a:pt x="1252" y="402"/>
                      <a:pt x="1191" y="407"/>
                      <a:pt x="1135" y="416"/>
                    </a:cubicBezTo>
                    <a:cubicBezTo>
                      <a:pt x="1228" y="388"/>
                      <a:pt x="1312" y="333"/>
                      <a:pt x="1377" y="249"/>
                    </a:cubicBezTo>
                    <a:cubicBezTo>
                      <a:pt x="1414" y="193"/>
                      <a:pt x="1368" y="128"/>
                      <a:pt x="1275" y="100"/>
                    </a:cubicBezTo>
                    <a:cubicBezTo>
                      <a:pt x="1250" y="93"/>
                      <a:pt x="1226" y="89"/>
                      <a:pt x="1203" y="89"/>
                    </a:cubicBezTo>
                    <a:cubicBezTo>
                      <a:pt x="1136" y="89"/>
                      <a:pt x="1074" y="117"/>
                      <a:pt x="1033" y="165"/>
                    </a:cubicBezTo>
                    <a:cubicBezTo>
                      <a:pt x="1070" y="109"/>
                      <a:pt x="1024" y="44"/>
                      <a:pt x="921" y="16"/>
                    </a:cubicBezTo>
                    <a:cubicBezTo>
                      <a:pt x="896" y="6"/>
                      <a:pt x="870" y="1"/>
                      <a:pt x="84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0" name="Google Shape;1140;p30"/>
              <p:cNvSpPr/>
              <p:nvPr/>
            </p:nvSpPr>
            <p:spPr>
              <a:xfrm>
                <a:off x="3134441" y="5606694"/>
                <a:ext cx="277989" cy="129414"/>
              </a:xfrm>
              <a:custGeom>
                <a:avLst/>
                <a:gdLst/>
                <a:ahLst/>
                <a:cxnLst/>
                <a:rect l="l" t="t" r="r" b="b"/>
                <a:pathLst>
                  <a:path w="2539" h="1182" extrusionOk="0">
                    <a:moveTo>
                      <a:pt x="0" y="0"/>
                    </a:moveTo>
                    <a:lnTo>
                      <a:pt x="0" y="372"/>
                    </a:lnTo>
                    <a:cubicBezTo>
                      <a:pt x="0" y="930"/>
                      <a:pt x="660" y="1181"/>
                      <a:pt x="1255"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1" name="Google Shape;1141;p30"/>
              <p:cNvSpPr/>
              <p:nvPr/>
            </p:nvSpPr>
            <p:spPr>
              <a:xfrm>
                <a:off x="3134441" y="5520088"/>
                <a:ext cx="277989" cy="176275"/>
              </a:xfrm>
              <a:custGeom>
                <a:avLst/>
                <a:gdLst/>
                <a:ahLst/>
                <a:cxnLst/>
                <a:rect l="l" t="t" r="r" b="b"/>
                <a:pathLst>
                  <a:path w="2539" h="1610" extrusionOk="0">
                    <a:moveTo>
                      <a:pt x="1255" y="1"/>
                    </a:moveTo>
                    <a:cubicBezTo>
                      <a:pt x="697" y="1"/>
                      <a:pt x="0" y="233"/>
                      <a:pt x="0" y="801"/>
                    </a:cubicBezTo>
                    <a:cubicBezTo>
                      <a:pt x="0" y="1359"/>
                      <a:pt x="660" y="1610"/>
                      <a:pt x="1255" y="1610"/>
                    </a:cubicBezTo>
                    <a:cubicBezTo>
                      <a:pt x="1851" y="1610"/>
                      <a:pt x="2539" y="1359"/>
                      <a:pt x="2539" y="801"/>
                    </a:cubicBezTo>
                    <a:cubicBezTo>
                      <a:pt x="2539" y="233"/>
                      <a:pt x="1823" y="1"/>
                      <a:pt x="125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2" name="Google Shape;1142;p30"/>
              <p:cNvSpPr/>
              <p:nvPr/>
            </p:nvSpPr>
            <p:spPr>
              <a:xfrm>
                <a:off x="3149659" y="5527315"/>
                <a:ext cx="246456" cy="155801"/>
              </a:xfrm>
              <a:custGeom>
                <a:avLst/>
                <a:gdLst/>
                <a:ahLst/>
                <a:cxnLst/>
                <a:rect l="l" t="t" r="r" b="b"/>
                <a:pathLst>
                  <a:path w="2251" h="1423" extrusionOk="0">
                    <a:moveTo>
                      <a:pt x="1116" y="0"/>
                    </a:moveTo>
                    <a:cubicBezTo>
                      <a:pt x="624" y="0"/>
                      <a:pt x="1" y="205"/>
                      <a:pt x="1" y="697"/>
                    </a:cubicBezTo>
                    <a:cubicBezTo>
                      <a:pt x="1" y="1190"/>
                      <a:pt x="586" y="1423"/>
                      <a:pt x="1116" y="1423"/>
                    </a:cubicBezTo>
                    <a:cubicBezTo>
                      <a:pt x="1647" y="1423"/>
                      <a:pt x="2251" y="1200"/>
                      <a:pt x="2251" y="707"/>
                    </a:cubicBezTo>
                    <a:cubicBezTo>
                      <a:pt x="2251" y="205"/>
                      <a:pt x="1619" y="0"/>
                      <a:pt x="11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3" name="Google Shape;1143;p30"/>
              <p:cNvSpPr/>
              <p:nvPr/>
            </p:nvSpPr>
            <p:spPr>
              <a:xfrm>
                <a:off x="3148674" y="5527315"/>
                <a:ext cx="246456" cy="85619"/>
              </a:xfrm>
              <a:custGeom>
                <a:avLst/>
                <a:gdLst/>
                <a:ahLst/>
                <a:cxnLst/>
                <a:rect l="l" t="t" r="r" b="b"/>
                <a:pathLst>
                  <a:path w="2251" h="782" extrusionOk="0">
                    <a:moveTo>
                      <a:pt x="1116" y="0"/>
                    </a:moveTo>
                    <a:cubicBezTo>
                      <a:pt x="623" y="0"/>
                      <a:pt x="0" y="205"/>
                      <a:pt x="0" y="697"/>
                    </a:cubicBezTo>
                    <a:cubicBezTo>
                      <a:pt x="0" y="725"/>
                      <a:pt x="0" y="744"/>
                      <a:pt x="0" y="772"/>
                    </a:cubicBezTo>
                    <a:cubicBezTo>
                      <a:pt x="65" y="335"/>
                      <a:pt x="651" y="149"/>
                      <a:pt x="1125" y="149"/>
                    </a:cubicBezTo>
                    <a:cubicBezTo>
                      <a:pt x="1609" y="149"/>
                      <a:pt x="2195" y="335"/>
                      <a:pt x="2251" y="781"/>
                    </a:cubicBezTo>
                    <a:lnTo>
                      <a:pt x="2251" y="707"/>
                    </a:ln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4" name="Google Shape;1144;p30"/>
              <p:cNvSpPr/>
              <p:nvPr/>
            </p:nvSpPr>
            <p:spPr>
              <a:xfrm>
                <a:off x="3187323" y="5561913"/>
                <a:ext cx="173209" cy="108174"/>
              </a:xfrm>
              <a:custGeom>
                <a:avLst/>
                <a:gdLst/>
                <a:ahLst/>
                <a:cxnLst/>
                <a:rect l="l" t="t" r="r" b="b"/>
                <a:pathLst>
                  <a:path w="1582" h="988" extrusionOk="0">
                    <a:moveTo>
                      <a:pt x="1433" y="633"/>
                    </a:moveTo>
                    <a:lnTo>
                      <a:pt x="1414" y="660"/>
                    </a:lnTo>
                    <a:cubicBezTo>
                      <a:pt x="1400" y="651"/>
                      <a:pt x="1388" y="644"/>
                      <a:pt x="1376" y="639"/>
                    </a:cubicBezTo>
                    <a:lnTo>
                      <a:pt x="1376" y="639"/>
                    </a:lnTo>
                    <a:cubicBezTo>
                      <a:pt x="1379" y="639"/>
                      <a:pt x="1383" y="640"/>
                      <a:pt x="1386" y="640"/>
                    </a:cubicBezTo>
                    <a:cubicBezTo>
                      <a:pt x="1402" y="640"/>
                      <a:pt x="1419" y="637"/>
                      <a:pt x="1433" y="633"/>
                    </a:cubicBezTo>
                    <a:close/>
                    <a:moveTo>
                      <a:pt x="949" y="688"/>
                    </a:moveTo>
                    <a:lnTo>
                      <a:pt x="958" y="707"/>
                    </a:lnTo>
                    <a:lnTo>
                      <a:pt x="949" y="707"/>
                    </a:lnTo>
                    <a:cubicBezTo>
                      <a:pt x="949" y="707"/>
                      <a:pt x="949" y="698"/>
                      <a:pt x="949" y="688"/>
                    </a:cubicBezTo>
                    <a:close/>
                    <a:moveTo>
                      <a:pt x="835" y="0"/>
                    </a:moveTo>
                    <a:cubicBezTo>
                      <a:pt x="789" y="0"/>
                      <a:pt x="741"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9" y="140"/>
                      <a:pt x="233" y="152"/>
                      <a:pt x="196" y="177"/>
                    </a:cubicBezTo>
                    <a:lnTo>
                      <a:pt x="140" y="130"/>
                    </a:lnTo>
                    <a:lnTo>
                      <a:pt x="140" y="251"/>
                    </a:lnTo>
                    <a:cubicBezTo>
                      <a:pt x="140" y="296"/>
                      <a:pt x="183" y="341"/>
                      <a:pt x="244" y="361"/>
                    </a:cubicBezTo>
                    <a:lnTo>
                      <a:pt x="244" y="361"/>
                    </a:lnTo>
                    <a:cubicBezTo>
                      <a:pt x="226" y="356"/>
                      <a:pt x="207" y="353"/>
                      <a:pt x="187" y="353"/>
                    </a:cubicBezTo>
                    <a:cubicBezTo>
                      <a:pt x="146" y="353"/>
                      <a:pt x="102" y="363"/>
                      <a:pt x="66" y="381"/>
                    </a:cubicBezTo>
                    <a:lnTo>
                      <a:pt x="1" y="344"/>
                    </a:lnTo>
                    <a:lnTo>
                      <a:pt x="1" y="465"/>
                    </a:lnTo>
                    <a:cubicBezTo>
                      <a:pt x="1" y="512"/>
                      <a:pt x="47" y="558"/>
                      <a:pt x="121" y="577"/>
                    </a:cubicBezTo>
                    <a:cubicBezTo>
                      <a:pt x="177" y="591"/>
                      <a:pt x="238" y="598"/>
                      <a:pt x="299" y="598"/>
                    </a:cubicBezTo>
                    <a:cubicBezTo>
                      <a:pt x="361" y="598"/>
                      <a:pt x="424" y="591"/>
                      <a:pt x="484" y="577"/>
                    </a:cubicBezTo>
                    <a:lnTo>
                      <a:pt x="484" y="577"/>
                    </a:lnTo>
                    <a:cubicBezTo>
                      <a:pt x="410" y="605"/>
                      <a:pt x="345" y="642"/>
                      <a:pt x="289" y="688"/>
                    </a:cubicBezTo>
                    <a:lnTo>
                      <a:pt x="224" y="660"/>
                    </a:lnTo>
                    <a:lnTo>
                      <a:pt x="224" y="772"/>
                    </a:lnTo>
                    <a:cubicBezTo>
                      <a:pt x="224" y="819"/>
                      <a:pt x="270" y="865"/>
                      <a:pt x="345" y="893"/>
                    </a:cubicBezTo>
                    <a:cubicBezTo>
                      <a:pt x="367" y="900"/>
                      <a:pt x="389" y="904"/>
                      <a:pt x="411" y="904"/>
                    </a:cubicBezTo>
                    <a:cubicBezTo>
                      <a:pt x="474" y="904"/>
                      <a:pt x="536" y="876"/>
                      <a:pt x="577" y="828"/>
                    </a:cubicBezTo>
                    <a:lnTo>
                      <a:pt x="577" y="828"/>
                    </a:lnTo>
                    <a:cubicBezTo>
                      <a:pt x="540" y="884"/>
                      <a:pt x="586" y="949"/>
                      <a:pt x="689" y="977"/>
                    </a:cubicBezTo>
                    <a:cubicBezTo>
                      <a:pt x="711" y="984"/>
                      <a:pt x="733" y="987"/>
                      <a:pt x="756" y="987"/>
                    </a:cubicBezTo>
                    <a:cubicBezTo>
                      <a:pt x="819" y="987"/>
                      <a:pt x="882" y="960"/>
                      <a:pt x="931" y="912"/>
                    </a:cubicBezTo>
                    <a:cubicBezTo>
                      <a:pt x="940" y="884"/>
                      <a:pt x="949" y="856"/>
                      <a:pt x="958" y="828"/>
                    </a:cubicBezTo>
                    <a:cubicBezTo>
                      <a:pt x="958" y="819"/>
                      <a:pt x="958" y="800"/>
                      <a:pt x="958" y="791"/>
                    </a:cubicBezTo>
                    <a:lnTo>
                      <a:pt x="958" y="716"/>
                    </a:lnTo>
                    <a:cubicBezTo>
                      <a:pt x="1024" y="772"/>
                      <a:pt x="1107" y="819"/>
                      <a:pt x="1200" y="837"/>
                    </a:cubicBezTo>
                    <a:cubicBezTo>
                      <a:pt x="1225" y="845"/>
                      <a:pt x="1250" y="849"/>
                      <a:pt x="1275" y="849"/>
                    </a:cubicBezTo>
                    <a:cubicBezTo>
                      <a:pt x="1336" y="849"/>
                      <a:pt x="1396" y="825"/>
                      <a:pt x="1442" y="772"/>
                    </a:cubicBezTo>
                    <a:cubicBezTo>
                      <a:pt x="1442" y="763"/>
                      <a:pt x="1451" y="744"/>
                      <a:pt x="1451" y="735"/>
                    </a:cubicBezTo>
                    <a:lnTo>
                      <a:pt x="1451" y="633"/>
                    </a:lnTo>
                    <a:cubicBezTo>
                      <a:pt x="1498" y="623"/>
                      <a:pt x="1535" y="605"/>
                      <a:pt x="1563" y="567"/>
                    </a:cubicBezTo>
                    <a:cubicBezTo>
                      <a:pt x="1572" y="558"/>
                      <a:pt x="1581" y="540"/>
                      <a:pt x="1581" y="530"/>
                    </a:cubicBezTo>
                    <a:lnTo>
                      <a:pt x="1581" y="400"/>
                    </a:lnTo>
                    <a:lnTo>
                      <a:pt x="1544" y="437"/>
                    </a:lnTo>
                    <a:cubicBezTo>
                      <a:pt x="1516" y="428"/>
                      <a:pt x="1498" y="419"/>
                      <a:pt x="1479" y="419"/>
                    </a:cubicBezTo>
                    <a:cubicBezTo>
                      <a:pt x="1419" y="405"/>
                      <a:pt x="1356" y="398"/>
                      <a:pt x="1294" y="398"/>
                    </a:cubicBezTo>
                    <a:cubicBezTo>
                      <a:pt x="1233" y="398"/>
                      <a:pt x="1172" y="405"/>
                      <a:pt x="1117" y="419"/>
                    </a:cubicBezTo>
                    <a:cubicBezTo>
                      <a:pt x="1210" y="381"/>
                      <a:pt x="1293" y="326"/>
                      <a:pt x="1358" y="251"/>
                    </a:cubicBezTo>
                    <a:cubicBezTo>
                      <a:pt x="1368" y="233"/>
                      <a:pt x="1368" y="214"/>
                      <a:pt x="1368" y="195"/>
                    </a:cubicBezTo>
                    <a:lnTo>
                      <a:pt x="1368" y="84"/>
                    </a:lnTo>
                    <a:lnTo>
                      <a:pt x="1321" y="121"/>
                    </a:lnTo>
                    <a:cubicBezTo>
                      <a:pt x="1303" y="112"/>
                      <a:pt x="1275" y="102"/>
                      <a:pt x="1247" y="93"/>
                    </a:cubicBezTo>
                    <a:cubicBezTo>
                      <a:pt x="1225" y="86"/>
                      <a:pt x="1202" y="82"/>
                      <a:pt x="1180" y="82"/>
                    </a:cubicBezTo>
                    <a:cubicBezTo>
                      <a:pt x="1117" y="82"/>
                      <a:pt x="1055" y="110"/>
                      <a:pt x="1014" y="158"/>
                    </a:cubicBezTo>
                    <a:cubicBezTo>
                      <a:pt x="1051" y="102"/>
                      <a:pt x="1005" y="28"/>
                      <a:pt x="903" y="10"/>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5" name="Google Shape;1145;p30"/>
              <p:cNvSpPr/>
              <p:nvPr/>
            </p:nvSpPr>
            <p:spPr>
              <a:xfrm>
                <a:off x="3185352" y="5547570"/>
                <a:ext cx="179231" cy="110254"/>
              </a:xfrm>
              <a:custGeom>
                <a:avLst/>
                <a:gdLst/>
                <a:ahLst/>
                <a:cxnLst/>
                <a:rect l="l" t="t" r="r" b="b"/>
                <a:pathLst>
                  <a:path w="1637" h="1007" extrusionOk="0">
                    <a:moveTo>
                      <a:pt x="840" y="1"/>
                    </a:moveTo>
                    <a:cubicBezTo>
                      <a:pt x="696" y="1"/>
                      <a:pt x="584" y="176"/>
                      <a:pt x="679" y="317"/>
                    </a:cubicBezTo>
                    <a:cubicBezTo>
                      <a:pt x="604" y="243"/>
                      <a:pt x="511" y="187"/>
                      <a:pt x="409" y="159"/>
                    </a:cubicBezTo>
                    <a:cubicBezTo>
                      <a:pt x="387" y="152"/>
                      <a:pt x="365" y="148"/>
                      <a:pt x="342" y="148"/>
                    </a:cubicBezTo>
                    <a:cubicBezTo>
                      <a:pt x="279" y="148"/>
                      <a:pt x="215" y="176"/>
                      <a:pt x="167" y="224"/>
                    </a:cubicBezTo>
                    <a:cubicBezTo>
                      <a:pt x="134" y="283"/>
                      <a:pt x="168" y="341"/>
                      <a:pt x="250" y="366"/>
                    </a:cubicBezTo>
                    <a:lnTo>
                      <a:pt x="250" y="366"/>
                    </a:lnTo>
                    <a:cubicBezTo>
                      <a:pt x="235" y="363"/>
                      <a:pt x="221" y="362"/>
                      <a:pt x="207" y="362"/>
                    </a:cubicBezTo>
                    <a:cubicBezTo>
                      <a:pt x="140" y="362"/>
                      <a:pt x="78" y="390"/>
                      <a:pt x="37" y="438"/>
                    </a:cubicBezTo>
                    <a:cubicBezTo>
                      <a:pt x="0" y="503"/>
                      <a:pt x="47" y="568"/>
                      <a:pt x="139" y="587"/>
                    </a:cubicBezTo>
                    <a:cubicBezTo>
                      <a:pt x="200" y="601"/>
                      <a:pt x="260" y="608"/>
                      <a:pt x="321" y="608"/>
                    </a:cubicBezTo>
                    <a:cubicBezTo>
                      <a:pt x="381" y="608"/>
                      <a:pt x="442" y="601"/>
                      <a:pt x="502" y="587"/>
                    </a:cubicBezTo>
                    <a:lnTo>
                      <a:pt x="502" y="587"/>
                    </a:lnTo>
                    <a:cubicBezTo>
                      <a:pt x="409" y="624"/>
                      <a:pt x="325" y="680"/>
                      <a:pt x="260" y="754"/>
                    </a:cubicBezTo>
                    <a:cubicBezTo>
                      <a:pt x="223" y="819"/>
                      <a:pt x="270" y="884"/>
                      <a:pt x="363" y="903"/>
                    </a:cubicBezTo>
                    <a:cubicBezTo>
                      <a:pt x="387" y="910"/>
                      <a:pt x="411" y="914"/>
                      <a:pt x="435" y="914"/>
                    </a:cubicBezTo>
                    <a:cubicBezTo>
                      <a:pt x="502" y="914"/>
                      <a:pt x="563" y="886"/>
                      <a:pt x="604" y="838"/>
                    </a:cubicBezTo>
                    <a:lnTo>
                      <a:pt x="604" y="838"/>
                    </a:lnTo>
                    <a:cubicBezTo>
                      <a:pt x="567" y="903"/>
                      <a:pt x="614" y="968"/>
                      <a:pt x="716" y="987"/>
                    </a:cubicBezTo>
                    <a:cubicBezTo>
                      <a:pt x="744" y="1000"/>
                      <a:pt x="772" y="1006"/>
                      <a:pt x="799" y="1006"/>
                    </a:cubicBezTo>
                    <a:cubicBezTo>
                      <a:pt x="942" y="1006"/>
                      <a:pt x="1052" y="839"/>
                      <a:pt x="958" y="698"/>
                    </a:cubicBezTo>
                    <a:lnTo>
                      <a:pt x="958" y="698"/>
                    </a:lnTo>
                    <a:cubicBezTo>
                      <a:pt x="1032" y="773"/>
                      <a:pt x="1125" y="829"/>
                      <a:pt x="1228" y="847"/>
                    </a:cubicBezTo>
                    <a:cubicBezTo>
                      <a:pt x="1249" y="855"/>
                      <a:pt x="1272" y="858"/>
                      <a:pt x="1294" y="858"/>
                    </a:cubicBezTo>
                    <a:cubicBezTo>
                      <a:pt x="1357" y="858"/>
                      <a:pt x="1419" y="830"/>
                      <a:pt x="1460" y="782"/>
                    </a:cubicBezTo>
                    <a:cubicBezTo>
                      <a:pt x="1496" y="728"/>
                      <a:pt x="1453" y="665"/>
                      <a:pt x="1365" y="636"/>
                    </a:cubicBezTo>
                    <a:lnTo>
                      <a:pt x="1365" y="636"/>
                    </a:lnTo>
                    <a:cubicBezTo>
                      <a:pt x="1384" y="641"/>
                      <a:pt x="1404" y="644"/>
                      <a:pt x="1425" y="644"/>
                    </a:cubicBezTo>
                    <a:cubicBezTo>
                      <a:pt x="1488" y="644"/>
                      <a:pt x="1551" y="616"/>
                      <a:pt x="1599" y="568"/>
                    </a:cubicBezTo>
                    <a:cubicBezTo>
                      <a:pt x="1637" y="512"/>
                      <a:pt x="1590" y="447"/>
                      <a:pt x="1497" y="419"/>
                    </a:cubicBezTo>
                    <a:cubicBezTo>
                      <a:pt x="1437" y="410"/>
                      <a:pt x="1374" y="406"/>
                      <a:pt x="1311" y="406"/>
                    </a:cubicBezTo>
                    <a:cubicBezTo>
                      <a:pt x="1248" y="406"/>
                      <a:pt x="1186" y="410"/>
                      <a:pt x="1125" y="419"/>
                    </a:cubicBezTo>
                    <a:cubicBezTo>
                      <a:pt x="1228" y="392"/>
                      <a:pt x="1311" y="336"/>
                      <a:pt x="1376" y="252"/>
                    </a:cubicBezTo>
                    <a:cubicBezTo>
                      <a:pt x="1413" y="196"/>
                      <a:pt x="1367" y="131"/>
                      <a:pt x="1265" y="103"/>
                    </a:cubicBezTo>
                    <a:cubicBezTo>
                      <a:pt x="1243" y="96"/>
                      <a:pt x="1220" y="93"/>
                      <a:pt x="1198" y="93"/>
                    </a:cubicBezTo>
                    <a:cubicBezTo>
                      <a:pt x="1134" y="93"/>
                      <a:pt x="1071" y="120"/>
                      <a:pt x="1023" y="168"/>
                    </a:cubicBezTo>
                    <a:cubicBezTo>
                      <a:pt x="1060" y="113"/>
                      <a:pt x="1014" y="48"/>
                      <a:pt x="921" y="20"/>
                    </a:cubicBezTo>
                    <a:cubicBezTo>
                      <a:pt x="893" y="7"/>
                      <a:pt x="866" y="1"/>
                      <a:pt x="8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6" name="Google Shape;1146;p30"/>
              <p:cNvSpPr/>
              <p:nvPr/>
            </p:nvSpPr>
            <p:spPr>
              <a:xfrm>
                <a:off x="3283016" y="5632095"/>
                <a:ext cx="278098" cy="130509"/>
              </a:xfrm>
              <a:custGeom>
                <a:avLst/>
                <a:gdLst/>
                <a:ahLst/>
                <a:cxnLst/>
                <a:rect l="l" t="t" r="r" b="b"/>
                <a:pathLst>
                  <a:path w="2540" h="1192" extrusionOk="0">
                    <a:moveTo>
                      <a:pt x="2539" y="1"/>
                    </a:moveTo>
                    <a:lnTo>
                      <a:pt x="1" y="10"/>
                    </a:lnTo>
                    <a:lnTo>
                      <a:pt x="1" y="382"/>
                    </a:lnTo>
                    <a:cubicBezTo>
                      <a:pt x="1" y="940"/>
                      <a:pt x="670" y="1191"/>
                      <a:pt x="1265" y="1191"/>
                    </a:cubicBezTo>
                    <a:cubicBezTo>
                      <a:pt x="1861" y="1191"/>
                      <a:pt x="2539" y="940"/>
                      <a:pt x="2539" y="382"/>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7" name="Google Shape;1147;p30"/>
              <p:cNvSpPr/>
              <p:nvPr/>
            </p:nvSpPr>
            <p:spPr>
              <a:xfrm>
                <a:off x="3283016" y="5546585"/>
                <a:ext cx="278098" cy="176275"/>
              </a:xfrm>
              <a:custGeom>
                <a:avLst/>
                <a:gdLst/>
                <a:ahLst/>
                <a:cxnLst/>
                <a:rect l="l" t="t" r="r" b="b"/>
                <a:pathLst>
                  <a:path w="2540" h="1610" extrusionOk="0">
                    <a:moveTo>
                      <a:pt x="1256" y="1"/>
                    </a:moveTo>
                    <a:cubicBezTo>
                      <a:pt x="707" y="1"/>
                      <a:pt x="1" y="233"/>
                      <a:pt x="1" y="791"/>
                    </a:cubicBezTo>
                    <a:cubicBezTo>
                      <a:pt x="1" y="1349"/>
                      <a:pt x="670" y="1609"/>
                      <a:pt x="1265" y="1609"/>
                    </a:cubicBezTo>
                    <a:cubicBezTo>
                      <a:pt x="1851" y="1609"/>
                      <a:pt x="2539" y="1358"/>
                      <a:pt x="2539" y="791"/>
                    </a:cubicBezTo>
                    <a:cubicBezTo>
                      <a:pt x="2539"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8" name="Google Shape;1148;p30"/>
              <p:cNvSpPr/>
              <p:nvPr/>
            </p:nvSpPr>
            <p:spPr>
              <a:xfrm>
                <a:off x="3298344" y="5553701"/>
                <a:ext cx="246456" cy="155910"/>
              </a:xfrm>
              <a:custGeom>
                <a:avLst/>
                <a:gdLst/>
                <a:ahLst/>
                <a:cxnLst/>
                <a:rect l="l" t="t" r="r" b="b"/>
                <a:pathLst>
                  <a:path w="2251" h="1424" extrusionOk="0">
                    <a:moveTo>
                      <a:pt x="1116" y="1"/>
                    </a:moveTo>
                    <a:cubicBezTo>
                      <a:pt x="623" y="1"/>
                      <a:pt x="0" y="205"/>
                      <a:pt x="0" y="698"/>
                    </a:cubicBezTo>
                    <a:cubicBezTo>
                      <a:pt x="0" y="1200"/>
                      <a:pt x="595" y="1424"/>
                      <a:pt x="1125" y="1424"/>
                    </a:cubicBezTo>
                    <a:cubicBezTo>
                      <a:pt x="1655" y="1424"/>
                      <a:pt x="2251" y="1200"/>
                      <a:pt x="2251" y="708"/>
                    </a:cubicBezTo>
                    <a:cubicBezTo>
                      <a:pt x="2251" y="21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9" name="Google Shape;1149;p30"/>
              <p:cNvSpPr/>
              <p:nvPr/>
            </p:nvSpPr>
            <p:spPr>
              <a:xfrm>
                <a:off x="3298344" y="5553701"/>
                <a:ext cx="246456" cy="85619"/>
              </a:xfrm>
              <a:custGeom>
                <a:avLst/>
                <a:gdLst/>
                <a:ahLst/>
                <a:cxnLst/>
                <a:rect l="l" t="t" r="r" b="b"/>
                <a:pathLst>
                  <a:path w="2251" h="782" extrusionOk="0">
                    <a:moveTo>
                      <a:pt x="1116" y="1"/>
                    </a:moveTo>
                    <a:cubicBezTo>
                      <a:pt x="605" y="1"/>
                      <a:pt x="0" y="205"/>
                      <a:pt x="0" y="708"/>
                    </a:cubicBezTo>
                    <a:cubicBezTo>
                      <a:pt x="0" y="726"/>
                      <a:pt x="0" y="754"/>
                      <a:pt x="0" y="773"/>
                    </a:cubicBezTo>
                    <a:cubicBezTo>
                      <a:pt x="65" y="336"/>
                      <a:pt x="651" y="140"/>
                      <a:pt x="1116" y="140"/>
                    </a:cubicBezTo>
                    <a:cubicBezTo>
                      <a:pt x="1600" y="140"/>
                      <a:pt x="2195" y="336"/>
                      <a:pt x="2251" y="782"/>
                    </a:cubicBezTo>
                    <a:lnTo>
                      <a:pt x="2251" y="708"/>
                    </a:ln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0" name="Google Shape;1150;p30"/>
              <p:cNvSpPr/>
              <p:nvPr/>
            </p:nvSpPr>
            <p:spPr>
              <a:xfrm>
                <a:off x="3336008" y="5588409"/>
                <a:ext cx="173209" cy="108174"/>
              </a:xfrm>
              <a:custGeom>
                <a:avLst/>
                <a:gdLst/>
                <a:ahLst/>
                <a:cxnLst/>
                <a:rect l="l" t="t" r="r" b="b"/>
                <a:pathLst>
                  <a:path w="1582" h="988" extrusionOk="0">
                    <a:moveTo>
                      <a:pt x="1349" y="632"/>
                    </a:moveTo>
                    <a:cubicBezTo>
                      <a:pt x="1367" y="632"/>
                      <a:pt x="1386" y="636"/>
                      <a:pt x="1404" y="636"/>
                    </a:cubicBezTo>
                    <a:cubicBezTo>
                      <a:pt x="1414" y="636"/>
                      <a:pt x="1423" y="635"/>
                      <a:pt x="1432" y="632"/>
                    </a:cubicBezTo>
                    <a:lnTo>
                      <a:pt x="1432" y="632"/>
                    </a:lnTo>
                    <a:lnTo>
                      <a:pt x="1414" y="660"/>
                    </a:lnTo>
                    <a:cubicBezTo>
                      <a:pt x="1395" y="642"/>
                      <a:pt x="1367" y="632"/>
                      <a:pt x="1349" y="632"/>
                    </a:cubicBezTo>
                    <a:close/>
                    <a:moveTo>
                      <a:pt x="949" y="688"/>
                    </a:moveTo>
                    <a:lnTo>
                      <a:pt x="958" y="697"/>
                    </a:lnTo>
                    <a:lnTo>
                      <a:pt x="949" y="707"/>
                    </a:lnTo>
                    <a:lnTo>
                      <a:pt x="949" y="688"/>
                    </a:lnTo>
                    <a:close/>
                    <a:moveTo>
                      <a:pt x="841" y="0"/>
                    </a:moveTo>
                    <a:cubicBezTo>
                      <a:pt x="791" y="0"/>
                      <a:pt x="742" y="15"/>
                      <a:pt x="698" y="46"/>
                    </a:cubicBezTo>
                    <a:lnTo>
                      <a:pt x="642" y="56"/>
                    </a:lnTo>
                    <a:lnTo>
                      <a:pt x="642" y="149"/>
                    </a:lnTo>
                    <a:cubicBezTo>
                      <a:pt x="633" y="205"/>
                      <a:pt x="642" y="251"/>
                      <a:pt x="661" y="298"/>
                    </a:cubicBezTo>
                    <a:cubicBezTo>
                      <a:pt x="586" y="223"/>
                      <a:pt x="493" y="177"/>
                      <a:pt x="391" y="149"/>
                    </a:cubicBezTo>
                    <a:cubicBezTo>
                      <a:pt x="369" y="143"/>
                      <a:pt x="347" y="139"/>
                      <a:pt x="326" y="139"/>
                    </a:cubicBezTo>
                    <a:cubicBezTo>
                      <a:pt x="282" y="139"/>
                      <a:pt x="239" y="152"/>
                      <a:pt x="196" y="177"/>
                    </a:cubicBezTo>
                    <a:lnTo>
                      <a:pt x="140" y="130"/>
                    </a:lnTo>
                    <a:lnTo>
                      <a:pt x="140" y="251"/>
                    </a:lnTo>
                    <a:cubicBezTo>
                      <a:pt x="140" y="298"/>
                      <a:pt x="186" y="344"/>
                      <a:pt x="261" y="363"/>
                    </a:cubicBezTo>
                    <a:cubicBezTo>
                      <a:pt x="237" y="359"/>
                      <a:pt x="213" y="357"/>
                      <a:pt x="189" y="357"/>
                    </a:cubicBezTo>
                    <a:cubicBezTo>
                      <a:pt x="148" y="357"/>
                      <a:pt x="107" y="364"/>
                      <a:pt x="65" y="381"/>
                    </a:cubicBezTo>
                    <a:lnTo>
                      <a:pt x="0" y="344"/>
                    </a:lnTo>
                    <a:lnTo>
                      <a:pt x="0" y="474"/>
                    </a:lnTo>
                    <a:cubicBezTo>
                      <a:pt x="0" y="521"/>
                      <a:pt x="47" y="558"/>
                      <a:pt x="121" y="577"/>
                    </a:cubicBezTo>
                    <a:cubicBezTo>
                      <a:pt x="182" y="590"/>
                      <a:pt x="242" y="597"/>
                      <a:pt x="303" y="597"/>
                    </a:cubicBezTo>
                    <a:cubicBezTo>
                      <a:pt x="363" y="597"/>
                      <a:pt x="423" y="590"/>
                      <a:pt x="484" y="577"/>
                    </a:cubicBezTo>
                    <a:lnTo>
                      <a:pt x="484" y="577"/>
                    </a:lnTo>
                    <a:cubicBezTo>
                      <a:pt x="409" y="604"/>
                      <a:pt x="344" y="642"/>
                      <a:pt x="289" y="688"/>
                    </a:cubicBezTo>
                    <a:lnTo>
                      <a:pt x="223" y="660"/>
                    </a:lnTo>
                    <a:lnTo>
                      <a:pt x="223" y="772"/>
                    </a:lnTo>
                    <a:cubicBezTo>
                      <a:pt x="223" y="828"/>
                      <a:pt x="270" y="874"/>
                      <a:pt x="344" y="893"/>
                    </a:cubicBezTo>
                    <a:cubicBezTo>
                      <a:pt x="366" y="900"/>
                      <a:pt x="389" y="903"/>
                      <a:pt x="411" y="903"/>
                    </a:cubicBezTo>
                    <a:cubicBezTo>
                      <a:pt x="475" y="903"/>
                      <a:pt x="538" y="876"/>
                      <a:pt x="586" y="828"/>
                    </a:cubicBezTo>
                    <a:lnTo>
                      <a:pt x="586" y="828"/>
                    </a:lnTo>
                    <a:cubicBezTo>
                      <a:pt x="549" y="883"/>
                      <a:pt x="595" y="949"/>
                      <a:pt x="688" y="976"/>
                    </a:cubicBezTo>
                    <a:cubicBezTo>
                      <a:pt x="710" y="984"/>
                      <a:pt x="733" y="987"/>
                      <a:pt x="755" y="987"/>
                    </a:cubicBezTo>
                    <a:cubicBezTo>
                      <a:pt x="819" y="987"/>
                      <a:pt x="882" y="959"/>
                      <a:pt x="930" y="911"/>
                    </a:cubicBezTo>
                    <a:cubicBezTo>
                      <a:pt x="949" y="883"/>
                      <a:pt x="958" y="856"/>
                      <a:pt x="958" y="828"/>
                    </a:cubicBezTo>
                    <a:lnTo>
                      <a:pt x="958" y="707"/>
                    </a:lnTo>
                    <a:cubicBezTo>
                      <a:pt x="1023" y="772"/>
                      <a:pt x="1107" y="818"/>
                      <a:pt x="1200" y="837"/>
                    </a:cubicBezTo>
                    <a:cubicBezTo>
                      <a:pt x="1222" y="844"/>
                      <a:pt x="1244" y="848"/>
                      <a:pt x="1267" y="848"/>
                    </a:cubicBezTo>
                    <a:cubicBezTo>
                      <a:pt x="1330" y="848"/>
                      <a:pt x="1394" y="820"/>
                      <a:pt x="1442" y="772"/>
                    </a:cubicBezTo>
                    <a:cubicBezTo>
                      <a:pt x="1451" y="763"/>
                      <a:pt x="1451" y="744"/>
                      <a:pt x="1451" y="735"/>
                    </a:cubicBezTo>
                    <a:lnTo>
                      <a:pt x="1451" y="632"/>
                    </a:lnTo>
                    <a:cubicBezTo>
                      <a:pt x="1497" y="623"/>
                      <a:pt x="1544" y="595"/>
                      <a:pt x="1572" y="558"/>
                    </a:cubicBezTo>
                    <a:cubicBezTo>
                      <a:pt x="1572" y="549"/>
                      <a:pt x="1581" y="539"/>
                      <a:pt x="1581" y="521"/>
                    </a:cubicBezTo>
                    <a:lnTo>
                      <a:pt x="1581" y="400"/>
                    </a:lnTo>
                    <a:lnTo>
                      <a:pt x="1544" y="437"/>
                    </a:lnTo>
                    <a:cubicBezTo>
                      <a:pt x="1525" y="428"/>
                      <a:pt x="1497" y="418"/>
                      <a:pt x="1479" y="409"/>
                    </a:cubicBezTo>
                    <a:cubicBezTo>
                      <a:pt x="1418" y="400"/>
                      <a:pt x="1358" y="395"/>
                      <a:pt x="1298" y="395"/>
                    </a:cubicBezTo>
                    <a:cubicBezTo>
                      <a:pt x="1237" y="395"/>
                      <a:pt x="1177" y="400"/>
                      <a:pt x="1116" y="409"/>
                    </a:cubicBezTo>
                    <a:cubicBezTo>
                      <a:pt x="1209" y="381"/>
                      <a:pt x="1293" y="325"/>
                      <a:pt x="1358" y="242"/>
                    </a:cubicBezTo>
                    <a:cubicBezTo>
                      <a:pt x="1367" y="232"/>
                      <a:pt x="1377" y="214"/>
                      <a:pt x="1367" y="195"/>
                    </a:cubicBezTo>
                    <a:lnTo>
                      <a:pt x="1367" y="84"/>
                    </a:lnTo>
                    <a:lnTo>
                      <a:pt x="1330" y="121"/>
                    </a:lnTo>
                    <a:cubicBezTo>
                      <a:pt x="1302" y="112"/>
                      <a:pt x="1284" y="102"/>
                      <a:pt x="1256" y="93"/>
                    </a:cubicBezTo>
                    <a:cubicBezTo>
                      <a:pt x="1234" y="86"/>
                      <a:pt x="1211" y="82"/>
                      <a:pt x="1189" y="82"/>
                    </a:cubicBezTo>
                    <a:cubicBezTo>
                      <a:pt x="1125" y="82"/>
                      <a:pt x="1062" y="110"/>
                      <a:pt x="1014" y="158"/>
                    </a:cubicBezTo>
                    <a:cubicBezTo>
                      <a:pt x="1051" y="102"/>
                      <a:pt x="1005" y="28"/>
                      <a:pt x="912" y="9"/>
                    </a:cubicBezTo>
                    <a:cubicBezTo>
                      <a:pt x="888" y="3"/>
                      <a:pt x="865" y="0"/>
                      <a:pt x="841" y="0"/>
                    </a:cubicBezTo>
                    <a:close/>
                  </a:path>
                </a:pathLst>
              </a:custGeom>
              <a:solidFill>
                <a:srgbClr val="E9B53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1" name="Google Shape;1151;p30"/>
              <p:cNvSpPr/>
              <p:nvPr/>
            </p:nvSpPr>
            <p:spPr>
              <a:xfrm>
                <a:off x="3335023" y="5574942"/>
                <a:ext cx="178246" cy="109378"/>
              </a:xfrm>
              <a:custGeom>
                <a:avLst/>
                <a:gdLst/>
                <a:ahLst/>
                <a:cxnLst/>
                <a:rect l="l" t="t" r="r" b="b"/>
                <a:pathLst>
                  <a:path w="1628" h="999" extrusionOk="0">
                    <a:moveTo>
                      <a:pt x="848" y="1"/>
                    </a:moveTo>
                    <a:cubicBezTo>
                      <a:pt x="782" y="1"/>
                      <a:pt x="720" y="28"/>
                      <a:pt x="679" y="76"/>
                    </a:cubicBezTo>
                    <a:cubicBezTo>
                      <a:pt x="632" y="151"/>
                      <a:pt x="632" y="235"/>
                      <a:pt x="679" y="309"/>
                    </a:cubicBezTo>
                    <a:cubicBezTo>
                      <a:pt x="604" y="235"/>
                      <a:pt x="511" y="179"/>
                      <a:pt x="409" y="160"/>
                    </a:cubicBezTo>
                    <a:cubicBezTo>
                      <a:pt x="387" y="153"/>
                      <a:pt x="365" y="149"/>
                      <a:pt x="342" y="149"/>
                    </a:cubicBezTo>
                    <a:cubicBezTo>
                      <a:pt x="279" y="149"/>
                      <a:pt x="215" y="177"/>
                      <a:pt x="167" y="225"/>
                    </a:cubicBezTo>
                    <a:cubicBezTo>
                      <a:pt x="131" y="280"/>
                      <a:pt x="174" y="343"/>
                      <a:pt x="263" y="372"/>
                    </a:cubicBezTo>
                    <a:lnTo>
                      <a:pt x="263" y="372"/>
                    </a:lnTo>
                    <a:cubicBezTo>
                      <a:pt x="243" y="366"/>
                      <a:pt x="223" y="363"/>
                      <a:pt x="203" y="363"/>
                    </a:cubicBezTo>
                    <a:cubicBezTo>
                      <a:pt x="140" y="363"/>
                      <a:pt x="78" y="391"/>
                      <a:pt x="37" y="439"/>
                    </a:cubicBezTo>
                    <a:cubicBezTo>
                      <a:pt x="0" y="495"/>
                      <a:pt x="46" y="560"/>
                      <a:pt x="139" y="588"/>
                    </a:cubicBezTo>
                    <a:cubicBezTo>
                      <a:pt x="200" y="597"/>
                      <a:pt x="260" y="602"/>
                      <a:pt x="321" y="602"/>
                    </a:cubicBezTo>
                    <a:cubicBezTo>
                      <a:pt x="381" y="602"/>
                      <a:pt x="442" y="597"/>
                      <a:pt x="502" y="588"/>
                    </a:cubicBezTo>
                    <a:lnTo>
                      <a:pt x="502" y="588"/>
                    </a:lnTo>
                    <a:cubicBezTo>
                      <a:pt x="409" y="616"/>
                      <a:pt x="325" y="672"/>
                      <a:pt x="260" y="755"/>
                    </a:cubicBezTo>
                    <a:cubicBezTo>
                      <a:pt x="223" y="811"/>
                      <a:pt x="270" y="876"/>
                      <a:pt x="363" y="904"/>
                    </a:cubicBezTo>
                    <a:cubicBezTo>
                      <a:pt x="385" y="911"/>
                      <a:pt x="407" y="915"/>
                      <a:pt x="430" y="915"/>
                    </a:cubicBezTo>
                    <a:cubicBezTo>
                      <a:pt x="493" y="915"/>
                      <a:pt x="556" y="887"/>
                      <a:pt x="604" y="839"/>
                    </a:cubicBezTo>
                    <a:lnTo>
                      <a:pt x="604" y="839"/>
                    </a:lnTo>
                    <a:cubicBezTo>
                      <a:pt x="567" y="895"/>
                      <a:pt x="614" y="960"/>
                      <a:pt x="707" y="988"/>
                    </a:cubicBezTo>
                    <a:cubicBezTo>
                      <a:pt x="731" y="995"/>
                      <a:pt x="755" y="999"/>
                      <a:pt x="779" y="999"/>
                    </a:cubicBezTo>
                    <a:cubicBezTo>
                      <a:pt x="846" y="999"/>
                      <a:pt x="907" y="971"/>
                      <a:pt x="949" y="923"/>
                    </a:cubicBezTo>
                    <a:cubicBezTo>
                      <a:pt x="986" y="848"/>
                      <a:pt x="986" y="765"/>
                      <a:pt x="949" y="700"/>
                    </a:cubicBezTo>
                    <a:lnTo>
                      <a:pt x="949" y="700"/>
                    </a:lnTo>
                    <a:cubicBezTo>
                      <a:pt x="1023" y="774"/>
                      <a:pt x="1116" y="820"/>
                      <a:pt x="1218" y="848"/>
                    </a:cubicBezTo>
                    <a:cubicBezTo>
                      <a:pt x="1240" y="856"/>
                      <a:pt x="1263" y="859"/>
                      <a:pt x="1285" y="859"/>
                    </a:cubicBezTo>
                    <a:cubicBezTo>
                      <a:pt x="1349" y="859"/>
                      <a:pt x="1412" y="831"/>
                      <a:pt x="1460" y="783"/>
                    </a:cubicBezTo>
                    <a:cubicBezTo>
                      <a:pt x="1493" y="725"/>
                      <a:pt x="1459" y="666"/>
                      <a:pt x="1384" y="641"/>
                    </a:cubicBezTo>
                    <a:lnTo>
                      <a:pt x="1384" y="641"/>
                    </a:lnTo>
                    <a:cubicBezTo>
                      <a:pt x="1398" y="644"/>
                      <a:pt x="1411" y="645"/>
                      <a:pt x="1424" y="645"/>
                    </a:cubicBezTo>
                    <a:cubicBezTo>
                      <a:pt x="1487" y="645"/>
                      <a:pt x="1549" y="617"/>
                      <a:pt x="1590" y="569"/>
                    </a:cubicBezTo>
                    <a:cubicBezTo>
                      <a:pt x="1627" y="504"/>
                      <a:pt x="1590" y="439"/>
                      <a:pt x="1488" y="411"/>
                    </a:cubicBezTo>
                    <a:cubicBezTo>
                      <a:pt x="1427" y="397"/>
                      <a:pt x="1367" y="390"/>
                      <a:pt x="1307" y="390"/>
                    </a:cubicBezTo>
                    <a:cubicBezTo>
                      <a:pt x="1246" y="390"/>
                      <a:pt x="1186" y="397"/>
                      <a:pt x="1125" y="411"/>
                    </a:cubicBezTo>
                    <a:cubicBezTo>
                      <a:pt x="1218" y="383"/>
                      <a:pt x="1302" y="328"/>
                      <a:pt x="1367" y="244"/>
                    </a:cubicBezTo>
                    <a:cubicBezTo>
                      <a:pt x="1404" y="188"/>
                      <a:pt x="1358" y="123"/>
                      <a:pt x="1265" y="95"/>
                    </a:cubicBezTo>
                    <a:cubicBezTo>
                      <a:pt x="1243" y="88"/>
                      <a:pt x="1220" y="84"/>
                      <a:pt x="1198" y="84"/>
                    </a:cubicBezTo>
                    <a:cubicBezTo>
                      <a:pt x="1134" y="84"/>
                      <a:pt x="1071" y="112"/>
                      <a:pt x="1023" y="160"/>
                    </a:cubicBezTo>
                    <a:cubicBezTo>
                      <a:pt x="1060" y="104"/>
                      <a:pt x="1014" y="39"/>
                      <a:pt x="921" y="11"/>
                    </a:cubicBezTo>
                    <a:cubicBezTo>
                      <a:pt x="896" y="4"/>
                      <a:pt x="872" y="1"/>
                      <a:pt x="84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40905889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152"/>
        <p:cNvGrpSpPr/>
        <p:nvPr/>
      </p:nvGrpSpPr>
      <p:grpSpPr>
        <a:xfrm>
          <a:off x="0" y="0"/>
          <a:ext cx="0" cy="0"/>
          <a:chOff x="0" y="0"/>
          <a:chExt cx="0" cy="0"/>
        </a:xfrm>
      </p:grpSpPr>
      <p:grpSp>
        <p:nvGrpSpPr>
          <p:cNvPr id="1153" name="Google Shape;1153;p31"/>
          <p:cNvGrpSpPr/>
          <p:nvPr/>
        </p:nvGrpSpPr>
        <p:grpSpPr>
          <a:xfrm>
            <a:off x="-346688" y="4904163"/>
            <a:ext cx="12514591" cy="3691163"/>
            <a:chOff x="-183816" y="3601922"/>
            <a:chExt cx="9385943" cy="2768372"/>
          </a:xfrm>
        </p:grpSpPr>
        <p:sp>
          <p:nvSpPr>
            <p:cNvPr id="1154" name="Google Shape;1154;p31"/>
            <p:cNvSpPr/>
            <p:nvPr/>
          </p:nvSpPr>
          <p:spPr>
            <a:xfrm>
              <a:off x="-58157" y="3601922"/>
              <a:ext cx="9260284" cy="998078"/>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5" name="Google Shape;1155;p31"/>
            <p:cNvSpPr/>
            <p:nvPr/>
          </p:nvSpPr>
          <p:spPr>
            <a:xfrm>
              <a:off x="-58157" y="3940032"/>
              <a:ext cx="9260284" cy="976688"/>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6" name="Google Shape;1156;p31"/>
            <p:cNvSpPr/>
            <p:nvPr/>
          </p:nvSpPr>
          <p:spPr>
            <a:xfrm>
              <a:off x="-58157" y="4108028"/>
              <a:ext cx="9260284" cy="113025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7" name="Google Shape;1157;p31"/>
            <p:cNvSpPr/>
            <p:nvPr/>
          </p:nvSpPr>
          <p:spPr>
            <a:xfrm>
              <a:off x="-58157" y="4268153"/>
              <a:ext cx="9260284" cy="1294616"/>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8" name="Google Shape;1158;p31"/>
            <p:cNvSpPr/>
            <p:nvPr/>
          </p:nvSpPr>
          <p:spPr>
            <a:xfrm>
              <a:off x="-58157" y="4424545"/>
              <a:ext cx="9260284" cy="1468765"/>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9" name="Google Shape;1159;p31"/>
            <p:cNvSpPr/>
            <p:nvPr/>
          </p:nvSpPr>
          <p:spPr>
            <a:xfrm>
              <a:off x="-58157" y="4578616"/>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0" name="Google Shape;1160;p31"/>
            <p:cNvSpPr/>
            <p:nvPr/>
          </p:nvSpPr>
          <p:spPr>
            <a:xfrm>
              <a:off x="-183816" y="4721024"/>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161" name="Google Shape;1161;p31"/>
          <p:cNvGrpSpPr/>
          <p:nvPr/>
        </p:nvGrpSpPr>
        <p:grpSpPr>
          <a:xfrm>
            <a:off x="-250791" y="-188636"/>
            <a:ext cx="12560059" cy="6760399"/>
            <a:chOff x="-188093" y="-370077"/>
            <a:chExt cx="9420044" cy="5070299"/>
          </a:xfrm>
        </p:grpSpPr>
        <p:sp>
          <p:nvSpPr>
            <p:cNvPr id="1162" name="Google Shape;1162;p31"/>
            <p:cNvSpPr/>
            <p:nvPr/>
          </p:nvSpPr>
          <p:spPr>
            <a:xfrm rot="-636707">
              <a:off x="7961364" y="-3208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3" name="Google Shape;1163;p31"/>
            <p:cNvSpPr/>
            <p:nvPr/>
          </p:nvSpPr>
          <p:spPr>
            <a:xfrm>
              <a:off x="6339325" y="436470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4" name="Google Shape;1164;p31"/>
            <p:cNvSpPr/>
            <p:nvPr/>
          </p:nvSpPr>
          <p:spPr>
            <a:xfrm>
              <a:off x="-188093" y="29877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5" name="Google Shape;1165;p31"/>
            <p:cNvSpPr/>
            <p:nvPr/>
          </p:nvSpPr>
          <p:spPr>
            <a:xfrm rot="2254481">
              <a:off x="2994003" y="420214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6" name="Google Shape;1166;p31"/>
            <p:cNvSpPr/>
            <p:nvPr/>
          </p:nvSpPr>
          <p:spPr>
            <a:xfrm>
              <a:off x="7444387" y="3615757"/>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7" name="Google Shape;1167;p31"/>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8" name="Google Shape;1168;p31"/>
            <p:cNvSpPr/>
            <p:nvPr/>
          </p:nvSpPr>
          <p:spPr>
            <a:xfrm>
              <a:off x="5173502" y="8409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9" name="Google Shape;1169;p31"/>
            <p:cNvSpPr/>
            <p:nvPr/>
          </p:nvSpPr>
          <p:spPr>
            <a:xfrm>
              <a:off x="3271006" y="-67667"/>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0" name="Google Shape;1170;p31"/>
            <p:cNvSpPr/>
            <p:nvPr/>
          </p:nvSpPr>
          <p:spPr>
            <a:xfrm>
              <a:off x="116101" y="-67676"/>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1" name="Google Shape;1171;p31"/>
            <p:cNvSpPr/>
            <p:nvPr/>
          </p:nvSpPr>
          <p:spPr>
            <a:xfrm>
              <a:off x="8542177" y="402534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2" name="Google Shape;1172;p31"/>
            <p:cNvSpPr/>
            <p:nvPr/>
          </p:nvSpPr>
          <p:spPr>
            <a:xfrm>
              <a:off x="220098" y="4364706"/>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3" name="Google Shape;1173;p31"/>
            <p:cNvSpPr/>
            <p:nvPr/>
          </p:nvSpPr>
          <p:spPr>
            <a:xfrm>
              <a:off x="564478" y="15470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7489888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74"/>
        <p:cNvGrpSpPr/>
        <p:nvPr/>
      </p:nvGrpSpPr>
      <p:grpSpPr>
        <a:xfrm>
          <a:off x="0" y="0"/>
          <a:ext cx="0" cy="0"/>
          <a:chOff x="0" y="0"/>
          <a:chExt cx="0" cy="0"/>
        </a:xfrm>
      </p:grpSpPr>
      <p:grpSp>
        <p:nvGrpSpPr>
          <p:cNvPr id="1175" name="Google Shape;1175;p32"/>
          <p:cNvGrpSpPr/>
          <p:nvPr/>
        </p:nvGrpSpPr>
        <p:grpSpPr>
          <a:xfrm flipH="1">
            <a:off x="8798702" y="-199517"/>
            <a:ext cx="4061405" cy="7257036"/>
            <a:chOff x="-514649" y="-178950"/>
            <a:chExt cx="3046054" cy="5442777"/>
          </a:xfrm>
        </p:grpSpPr>
        <p:sp>
          <p:nvSpPr>
            <p:cNvPr id="1176" name="Google Shape;1176;p32"/>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7" name="Google Shape;1177;p32"/>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8" name="Google Shape;1178;p32"/>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9" name="Google Shape;1179;p32"/>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0" name="Google Shape;1180;p32"/>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1" name="Google Shape;1181;p32"/>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2" name="Google Shape;1182;p32"/>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183" name="Google Shape;1183;p32"/>
          <p:cNvGrpSpPr/>
          <p:nvPr/>
        </p:nvGrpSpPr>
        <p:grpSpPr>
          <a:xfrm>
            <a:off x="-686199" y="-238599"/>
            <a:ext cx="4061405" cy="7257036"/>
            <a:chOff x="-514649" y="-178950"/>
            <a:chExt cx="3046054" cy="5442777"/>
          </a:xfrm>
        </p:grpSpPr>
        <p:sp>
          <p:nvSpPr>
            <p:cNvPr id="1184" name="Google Shape;1184;p32"/>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5" name="Google Shape;1185;p32"/>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6" name="Google Shape;1186;p32"/>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7" name="Google Shape;1187;p32"/>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8" name="Google Shape;1188;p32"/>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9" name="Google Shape;1189;p32"/>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0" name="Google Shape;1190;p32"/>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191" name="Google Shape;1191;p32"/>
          <p:cNvSpPr/>
          <p:nvPr/>
        </p:nvSpPr>
        <p:spPr>
          <a:xfrm rot="-636976">
            <a:off x="2265738" y="5649388"/>
            <a:ext cx="656521" cy="643225"/>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2" name="Google Shape;1192;p32"/>
          <p:cNvSpPr/>
          <p:nvPr/>
        </p:nvSpPr>
        <p:spPr>
          <a:xfrm>
            <a:off x="11013945" y="3899731"/>
            <a:ext cx="282863" cy="27674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3" name="Google Shape;1193;p32"/>
          <p:cNvSpPr/>
          <p:nvPr/>
        </p:nvSpPr>
        <p:spPr>
          <a:xfrm>
            <a:off x="566337" y="3498688"/>
            <a:ext cx="409907" cy="401027"/>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4" name="Google Shape;1194;p32"/>
          <p:cNvSpPr/>
          <p:nvPr/>
        </p:nvSpPr>
        <p:spPr>
          <a:xfrm>
            <a:off x="9419287" y="5092364"/>
            <a:ext cx="480984" cy="502105"/>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5" name="Google Shape;1195;p32"/>
          <p:cNvSpPr/>
          <p:nvPr/>
        </p:nvSpPr>
        <p:spPr>
          <a:xfrm>
            <a:off x="2212107" y="4210670"/>
            <a:ext cx="177747" cy="173325"/>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6" name="Google Shape;1196;p32"/>
          <p:cNvSpPr/>
          <p:nvPr/>
        </p:nvSpPr>
        <p:spPr>
          <a:xfrm>
            <a:off x="361387" y="929521"/>
            <a:ext cx="409908" cy="428875"/>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7" name="Google Shape;1197;p32"/>
          <p:cNvSpPr/>
          <p:nvPr/>
        </p:nvSpPr>
        <p:spPr>
          <a:xfrm>
            <a:off x="10975424" y="517421"/>
            <a:ext cx="359915" cy="352132"/>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8" name="Google Shape;1198;p32"/>
          <p:cNvSpPr/>
          <p:nvPr/>
        </p:nvSpPr>
        <p:spPr>
          <a:xfrm rot="-636691">
            <a:off x="8264952" y="-160475"/>
            <a:ext cx="637393" cy="624552"/>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9" name="Google Shape;1199;p32"/>
          <p:cNvSpPr/>
          <p:nvPr/>
        </p:nvSpPr>
        <p:spPr>
          <a:xfrm>
            <a:off x="5375536" y="310299"/>
            <a:ext cx="212373" cy="20713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00" name="Google Shape;1200;p32"/>
          <p:cNvSpPr/>
          <p:nvPr/>
        </p:nvSpPr>
        <p:spPr>
          <a:xfrm>
            <a:off x="2488475" y="104578"/>
            <a:ext cx="211052" cy="205725"/>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996175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1FDFF"/>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410646771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7" r:id="rId5"/>
    <p:sldLayoutId id="2147483668" r:id="rId6"/>
    <p:sldLayoutId id="2147483669" r:id="rId7"/>
    <p:sldLayoutId id="2147483670" r:id="rId8"/>
    <p:sldLayoutId id="2147483671" r:id="rId9"/>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emf"/><Relationship Id="rId1" Type="http://schemas.openxmlformats.org/officeDocument/2006/relationships/slideLayout" Target="../slideLayouts/slideLayout8.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grpSp>
        <p:nvGrpSpPr>
          <p:cNvPr id="546" name="Google Shape;52;p3">
            <a:extLst>
              <a:ext uri="{FF2B5EF4-FFF2-40B4-BE49-F238E27FC236}">
                <a16:creationId xmlns:a16="http://schemas.microsoft.com/office/drawing/2014/main" id="{69DFEE1F-09D0-416C-95F5-D90DD3C71683}"/>
              </a:ext>
            </a:extLst>
          </p:cNvPr>
          <p:cNvGrpSpPr/>
          <p:nvPr/>
        </p:nvGrpSpPr>
        <p:grpSpPr>
          <a:xfrm rot="3102133">
            <a:off x="2915596" y="-596607"/>
            <a:ext cx="13490653" cy="9334041"/>
            <a:chOff x="1349075" y="1476000"/>
            <a:chExt cx="3974275" cy="2872400"/>
          </a:xfrm>
        </p:grpSpPr>
        <p:sp>
          <p:nvSpPr>
            <p:cNvPr id="547" name="Google Shape;53;p3">
              <a:extLst>
                <a:ext uri="{FF2B5EF4-FFF2-40B4-BE49-F238E27FC236}">
                  <a16:creationId xmlns:a16="http://schemas.microsoft.com/office/drawing/2014/main" id="{96E18DE6-689E-45AC-A3D8-84A13A8BD6AE}"/>
                </a:ext>
              </a:extLst>
            </p:cNvPr>
            <p:cNvSpPr/>
            <p:nvPr/>
          </p:nvSpPr>
          <p:spPr>
            <a:xfrm>
              <a:off x="1349075" y="1476000"/>
              <a:ext cx="3034275" cy="2557050"/>
            </a:xfrm>
            <a:custGeom>
              <a:avLst/>
              <a:gdLst/>
              <a:ahLst/>
              <a:cxnLst/>
              <a:rect l="l" t="t" r="r" b="b"/>
              <a:pathLst>
                <a:path w="121371" h="102282" fill="none" extrusionOk="0">
                  <a:moveTo>
                    <a:pt x="1" y="43253"/>
                  </a:moveTo>
                  <a:cubicBezTo>
                    <a:pt x="7934" y="25441"/>
                    <a:pt x="29150" y="4742"/>
                    <a:pt x="59151" y="2067"/>
                  </a:cubicBezTo>
                  <a:cubicBezTo>
                    <a:pt x="82403" y="0"/>
                    <a:pt x="97449" y="8876"/>
                    <a:pt x="107784" y="21642"/>
                  </a:cubicBezTo>
                  <a:cubicBezTo>
                    <a:pt x="112434" y="27356"/>
                    <a:pt x="115930" y="33071"/>
                    <a:pt x="117845" y="39849"/>
                  </a:cubicBezTo>
                  <a:cubicBezTo>
                    <a:pt x="119760" y="45563"/>
                    <a:pt x="120580" y="51551"/>
                    <a:pt x="120854" y="57539"/>
                  </a:cubicBezTo>
                  <a:cubicBezTo>
                    <a:pt x="121371" y="73831"/>
                    <a:pt x="117845" y="93132"/>
                    <a:pt x="103012" y="102281"/>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8" name="Google Shape;54;p3">
              <a:extLst>
                <a:ext uri="{FF2B5EF4-FFF2-40B4-BE49-F238E27FC236}">
                  <a16:creationId xmlns:a16="http://schemas.microsoft.com/office/drawing/2014/main" id="{F06C3BEB-DC1B-4A4E-BD14-FAFF321046D4}"/>
                </a:ext>
              </a:extLst>
            </p:cNvPr>
            <p:cNvSpPr/>
            <p:nvPr/>
          </p:nvSpPr>
          <p:spPr>
            <a:xfrm>
              <a:off x="1402275" y="1530700"/>
              <a:ext cx="2927875" cy="2465875"/>
            </a:xfrm>
            <a:custGeom>
              <a:avLst/>
              <a:gdLst/>
              <a:ahLst/>
              <a:cxnLst/>
              <a:rect l="l" t="t" r="r" b="b"/>
              <a:pathLst>
                <a:path w="117115" h="98635" fill="none" extrusionOk="0">
                  <a:moveTo>
                    <a:pt x="0" y="41704"/>
                  </a:moveTo>
                  <a:cubicBezTo>
                    <a:pt x="7660" y="24500"/>
                    <a:pt x="28116" y="4560"/>
                    <a:pt x="57083" y="1977"/>
                  </a:cubicBezTo>
                  <a:cubicBezTo>
                    <a:pt x="79485" y="1"/>
                    <a:pt x="94014" y="8542"/>
                    <a:pt x="104014" y="20852"/>
                  </a:cubicBezTo>
                  <a:cubicBezTo>
                    <a:pt x="108452" y="26354"/>
                    <a:pt x="111856" y="31886"/>
                    <a:pt x="113711" y="38421"/>
                  </a:cubicBezTo>
                  <a:cubicBezTo>
                    <a:pt x="115534" y="43922"/>
                    <a:pt x="116325" y="49698"/>
                    <a:pt x="116598" y="55473"/>
                  </a:cubicBezTo>
                  <a:cubicBezTo>
                    <a:pt x="117115" y="71187"/>
                    <a:pt x="113711" y="89820"/>
                    <a:pt x="99394" y="98634"/>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9" name="Google Shape;55;p3">
              <a:extLst>
                <a:ext uri="{FF2B5EF4-FFF2-40B4-BE49-F238E27FC236}">
                  <a16:creationId xmlns:a16="http://schemas.microsoft.com/office/drawing/2014/main" id="{5369F6D5-5082-4150-B607-EC8431C1E333}"/>
                </a:ext>
              </a:extLst>
            </p:cNvPr>
            <p:cNvSpPr/>
            <p:nvPr/>
          </p:nvSpPr>
          <p:spPr>
            <a:xfrm>
              <a:off x="1445575" y="1578575"/>
              <a:ext cx="2834425" cy="2389125"/>
            </a:xfrm>
            <a:custGeom>
              <a:avLst/>
              <a:gdLst/>
              <a:ahLst/>
              <a:cxnLst/>
              <a:rect l="l" t="t" r="r" b="b"/>
              <a:pathLst>
                <a:path w="113377" h="95565" fill="none" extrusionOk="0">
                  <a:moveTo>
                    <a:pt x="1" y="40427"/>
                  </a:moveTo>
                  <a:cubicBezTo>
                    <a:pt x="7387" y="23770"/>
                    <a:pt x="27235" y="4439"/>
                    <a:pt x="55230" y="1946"/>
                  </a:cubicBezTo>
                  <a:cubicBezTo>
                    <a:pt x="76963" y="1"/>
                    <a:pt x="91006" y="8299"/>
                    <a:pt x="100671" y="20244"/>
                  </a:cubicBezTo>
                  <a:cubicBezTo>
                    <a:pt x="104988" y="25563"/>
                    <a:pt x="108301" y="30883"/>
                    <a:pt x="110064" y="37235"/>
                  </a:cubicBezTo>
                  <a:cubicBezTo>
                    <a:pt x="111827" y="42555"/>
                    <a:pt x="112586" y="48178"/>
                    <a:pt x="112860" y="53771"/>
                  </a:cubicBezTo>
                  <a:cubicBezTo>
                    <a:pt x="113377" y="68999"/>
                    <a:pt x="110064" y="87023"/>
                    <a:pt x="96203" y="95564"/>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0" name="Google Shape;56;p3">
              <a:extLst>
                <a:ext uri="{FF2B5EF4-FFF2-40B4-BE49-F238E27FC236}">
                  <a16:creationId xmlns:a16="http://schemas.microsoft.com/office/drawing/2014/main" id="{619686A9-EFBB-4E55-BA86-18221E3B7D4D}"/>
                </a:ext>
              </a:extLst>
            </p:cNvPr>
            <p:cNvSpPr/>
            <p:nvPr/>
          </p:nvSpPr>
          <p:spPr>
            <a:xfrm>
              <a:off x="1490425" y="1636325"/>
              <a:ext cx="2734100" cy="2302500"/>
            </a:xfrm>
            <a:custGeom>
              <a:avLst/>
              <a:gdLst/>
              <a:ahLst/>
              <a:cxnLst/>
              <a:rect l="l" t="t" r="r" b="b"/>
              <a:pathLst>
                <a:path w="109364" h="92100" fill="none" extrusionOk="0">
                  <a:moveTo>
                    <a:pt x="0" y="38938"/>
                  </a:moveTo>
                  <a:cubicBezTo>
                    <a:pt x="7143" y="22919"/>
                    <a:pt x="26292" y="4287"/>
                    <a:pt x="53284" y="1885"/>
                  </a:cubicBezTo>
                  <a:cubicBezTo>
                    <a:pt x="74257" y="1"/>
                    <a:pt x="87783" y="7995"/>
                    <a:pt x="97114" y="19484"/>
                  </a:cubicBezTo>
                  <a:cubicBezTo>
                    <a:pt x="101309" y="24621"/>
                    <a:pt x="104470" y="29788"/>
                    <a:pt x="106172" y="35898"/>
                  </a:cubicBezTo>
                  <a:cubicBezTo>
                    <a:pt x="107874" y="41035"/>
                    <a:pt x="108634" y="46415"/>
                    <a:pt x="108878" y="51825"/>
                  </a:cubicBezTo>
                  <a:cubicBezTo>
                    <a:pt x="109364" y="66506"/>
                    <a:pt x="106172" y="83893"/>
                    <a:pt x="92798" y="92099"/>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1" name="Google Shape;57;p3">
              <a:extLst>
                <a:ext uri="{FF2B5EF4-FFF2-40B4-BE49-F238E27FC236}">
                  <a16:creationId xmlns:a16="http://schemas.microsoft.com/office/drawing/2014/main" id="{18406CA5-2526-462C-8BEA-4FD4E551C306}"/>
                </a:ext>
              </a:extLst>
            </p:cNvPr>
            <p:cNvSpPr/>
            <p:nvPr/>
          </p:nvSpPr>
          <p:spPr>
            <a:xfrm>
              <a:off x="1598325" y="1751075"/>
              <a:ext cx="2531225" cy="2126200"/>
            </a:xfrm>
            <a:custGeom>
              <a:avLst/>
              <a:gdLst/>
              <a:ahLst/>
              <a:cxnLst/>
              <a:rect l="l" t="t" r="r" b="b"/>
              <a:pathLst>
                <a:path w="101249" h="85048" fill="none" extrusionOk="0">
                  <a:moveTo>
                    <a:pt x="0" y="35867"/>
                  </a:moveTo>
                  <a:cubicBezTo>
                    <a:pt x="6627" y="20943"/>
                    <a:pt x="24074" y="3952"/>
                    <a:pt x="49211" y="1733"/>
                  </a:cubicBezTo>
                  <a:cubicBezTo>
                    <a:pt x="68695" y="1"/>
                    <a:pt x="80944" y="7052"/>
                    <a:pt x="89607" y="17752"/>
                  </a:cubicBezTo>
                  <a:cubicBezTo>
                    <a:pt x="93497" y="22554"/>
                    <a:pt x="96719" y="27053"/>
                    <a:pt x="98300" y="32767"/>
                  </a:cubicBezTo>
                  <a:cubicBezTo>
                    <a:pt x="99881" y="37539"/>
                    <a:pt x="100580" y="42554"/>
                    <a:pt x="100792" y="47570"/>
                  </a:cubicBezTo>
                  <a:cubicBezTo>
                    <a:pt x="101248" y="61248"/>
                    <a:pt x="98300" y="77388"/>
                    <a:pt x="85868" y="8504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2" name="Google Shape;58;p3">
              <a:extLst>
                <a:ext uri="{FF2B5EF4-FFF2-40B4-BE49-F238E27FC236}">
                  <a16:creationId xmlns:a16="http://schemas.microsoft.com/office/drawing/2014/main" id="{9CB0C744-EB8F-4030-ADC8-AE9CCD04F3CD}"/>
                </a:ext>
              </a:extLst>
            </p:cNvPr>
            <p:cNvSpPr/>
            <p:nvPr/>
          </p:nvSpPr>
          <p:spPr>
            <a:xfrm>
              <a:off x="1634800" y="1807300"/>
              <a:ext cx="2442325" cy="2028175"/>
            </a:xfrm>
            <a:custGeom>
              <a:avLst/>
              <a:gdLst/>
              <a:ahLst/>
              <a:cxnLst/>
              <a:rect l="l" t="t" r="r" b="b"/>
              <a:pathLst>
                <a:path w="97693" h="81127" fill="none" extrusionOk="0">
                  <a:moveTo>
                    <a:pt x="0" y="34986"/>
                  </a:moveTo>
                  <a:cubicBezTo>
                    <a:pt x="6353" y="20639"/>
                    <a:pt x="23557" y="3831"/>
                    <a:pt x="47722" y="1673"/>
                  </a:cubicBezTo>
                  <a:cubicBezTo>
                    <a:pt x="66445" y="1"/>
                    <a:pt x="77935" y="6232"/>
                    <a:pt x="86263" y="16475"/>
                  </a:cubicBezTo>
                  <a:cubicBezTo>
                    <a:pt x="90002" y="21065"/>
                    <a:pt x="93315" y="25412"/>
                    <a:pt x="94865" y="30883"/>
                  </a:cubicBezTo>
                  <a:cubicBezTo>
                    <a:pt x="96385" y="35472"/>
                    <a:pt x="97054" y="40275"/>
                    <a:pt x="97267" y="45108"/>
                  </a:cubicBezTo>
                  <a:cubicBezTo>
                    <a:pt x="97692" y="58239"/>
                    <a:pt x="94865" y="73771"/>
                    <a:pt x="82920" y="81127"/>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3" name="Google Shape;59;p3">
              <a:extLst>
                <a:ext uri="{FF2B5EF4-FFF2-40B4-BE49-F238E27FC236}">
                  <a16:creationId xmlns:a16="http://schemas.microsoft.com/office/drawing/2014/main" id="{B26452CB-E613-43D2-834E-CC3A5684C6D0}"/>
                </a:ext>
              </a:extLst>
            </p:cNvPr>
            <p:cNvSpPr/>
            <p:nvPr/>
          </p:nvSpPr>
          <p:spPr>
            <a:xfrm>
              <a:off x="1542850" y="1693325"/>
              <a:ext cx="2636100" cy="2220425"/>
            </a:xfrm>
            <a:custGeom>
              <a:avLst/>
              <a:gdLst/>
              <a:ahLst/>
              <a:cxnLst/>
              <a:rect l="l" t="t" r="r" b="b"/>
              <a:pathLst>
                <a:path w="105444" h="88817" fill="none" extrusionOk="0">
                  <a:moveTo>
                    <a:pt x="0" y="37509"/>
                  </a:moveTo>
                  <a:cubicBezTo>
                    <a:pt x="6870" y="22068"/>
                    <a:pt x="25411" y="4104"/>
                    <a:pt x="51430" y="1794"/>
                  </a:cubicBezTo>
                  <a:cubicBezTo>
                    <a:pt x="71613" y="0"/>
                    <a:pt x="84622" y="7812"/>
                    <a:pt x="93619" y="18876"/>
                  </a:cubicBezTo>
                  <a:cubicBezTo>
                    <a:pt x="97631" y="23831"/>
                    <a:pt x="100701" y="28785"/>
                    <a:pt x="102373" y="34682"/>
                  </a:cubicBezTo>
                  <a:cubicBezTo>
                    <a:pt x="104015" y="39636"/>
                    <a:pt x="104714" y="44834"/>
                    <a:pt x="104957" y="50001"/>
                  </a:cubicBezTo>
                  <a:cubicBezTo>
                    <a:pt x="105443" y="64166"/>
                    <a:pt x="102373" y="80883"/>
                    <a:pt x="89516" y="88816"/>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4" name="Google Shape;60;p3">
              <a:extLst>
                <a:ext uri="{FF2B5EF4-FFF2-40B4-BE49-F238E27FC236}">
                  <a16:creationId xmlns:a16="http://schemas.microsoft.com/office/drawing/2014/main" id="{6A863E79-B60F-448B-BA41-1114BE8C062B}"/>
                </a:ext>
              </a:extLst>
            </p:cNvPr>
            <p:cNvSpPr/>
            <p:nvPr/>
          </p:nvSpPr>
          <p:spPr>
            <a:xfrm>
              <a:off x="2374175" y="2281475"/>
              <a:ext cx="2949175" cy="2066925"/>
            </a:xfrm>
            <a:custGeom>
              <a:avLst/>
              <a:gdLst/>
              <a:ahLst/>
              <a:cxnLst/>
              <a:rect l="l" t="t" r="r" b="b"/>
              <a:pathLst>
                <a:path w="117967" h="82677" fill="none" extrusionOk="0">
                  <a:moveTo>
                    <a:pt x="62160" y="69971"/>
                  </a:moveTo>
                  <a:cubicBezTo>
                    <a:pt x="61734" y="70245"/>
                    <a:pt x="61278" y="70549"/>
                    <a:pt x="60853" y="70792"/>
                  </a:cubicBezTo>
                  <a:cubicBezTo>
                    <a:pt x="40883" y="82677"/>
                    <a:pt x="17964" y="75959"/>
                    <a:pt x="9484" y="61430"/>
                  </a:cubicBezTo>
                  <a:cubicBezTo>
                    <a:pt x="0" y="45199"/>
                    <a:pt x="3101" y="29028"/>
                    <a:pt x="10456" y="18785"/>
                  </a:cubicBezTo>
                  <a:cubicBezTo>
                    <a:pt x="19697" y="6019"/>
                    <a:pt x="35320" y="1"/>
                    <a:pt x="50275" y="274"/>
                  </a:cubicBezTo>
                  <a:cubicBezTo>
                    <a:pt x="60883" y="821"/>
                    <a:pt x="70914" y="5168"/>
                    <a:pt x="79364" y="11977"/>
                  </a:cubicBezTo>
                  <a:cubicBezTo>
                    <a:pt x="91583" y="22037"/>
                    <a:pt x="98786" y="31916"/>
                    <a:pt x="106902" y="45442"/>
                  </a:cubicBezTo>
                  <a:cubicBezTo>
                    <a:pt x="110610" y="51643"/>
                    <a:pt x="117662" y="67783"/>
                    <a:pt x="117966" y="69698"/>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5" name="Google Shape;61;p3">
              <a:extLst>
                <a:ext uri="{FF2B5EF4-FFF2-40B4-BE49-F238E27FC236}">
                  <a16:creationId xmlns:a16="http://schemas.microsoft.com/office/drawing/2014/main" id="{8E32B18C-FB8C-4CE3-A820-3CE2DDB336AA}"/>
                </a:ext>
              </a:extLst>
            </p:cNvPr>
            <p:cNvSpPr/>
            <p:nvPr/>
          </p:nvSpPr>
          <p:spPr>
            <a:xfrm>
              <a:off x="2417475" y="2330100"/>
              <a:ext cx="2850400" cy="1970425"/>
            </a:xfrm>
            <a:custGeom>
              <a:avLst/>
              <a:gdLst/>
              <a:ahLst/>
              <a:cxnLst/>
              <a:rect l="l" t="t" r="r" b="b"/>
              <a:pathLst>
                <a:path w="114016" h="78817" fill="none" extrusionOk="0">
                  <a:moveTo>
                    <a:pt x="59394" y="66263"/>
                  </a:moveTo>
                  <a:cubicBezTo>
                    <a:pt x="59121" y="66446"/>
                    <a:pt x="58330" y="66962"/>
                    <a:pt x="58057" y="67114"/>
                  </a:cubicBezTo>
                  <a:cubicBezTo>
                    <a:pt x="38999" y="78817"/>
                    <a:pt x="17174" y="72160"/>
                    <a:pt x="9028" y="58209"/>
                  </a:cubicBezTo>
                  <a:cubicBezTo>
                    <a:pt x="1" y="42768"/>
                    <a:pt x="4347" y="27691"/>
                    <a:pt x="10305" y="18117"/>
                  </a:cubicBezTo>
                  <a:cubicBezTo>
                    <a:pt x="18329" y="5442"/>
                    <a:pt x="33345" y="1"/>
                    <a:pt x="47570" y="244"/>
                  </a:cubicBezTo>
                  <a:cubicBezTo>
                    <a:pt x="57814" y="852"/>
                    <a:pt x="67601" y="4651"/>
                    <a:pt x="75534" y="11126"/>
                  </a:cubicBezTo>
                  <a:cubicBezTo>
                    <a:pt x="87176" y="20670"/>
                    <a:pt x="96234" y="31886"/>
                    <a:pt x="103620" y="45260"/>
                  </a:cubicBezTo>
                  <a:cubicBezTo>
                    <a:pt x="106690" y="50853"/>
                    <a:pt x="113742" y="65959"/>
                    <a:pt x="114015" y="67753"/>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6" name="Google Shape;62;p3">
              <a:extLst>
                <a:ext uri="{FF2B5EF4-FFF2-40B4-BE49-F238E27FC236}">
                  <a16:creationId xmlns:a16="http://schemas.microsoft.com/office/drawing/2014/main" id="{14963971-C1A5-4ACB-8747-27D1E6E34E0F}"/>
                </a:ext>
              </a:extLst>
            </p:cNvPr>
            <p:cNvSpPr/>
            <p:nvPr/>
          </p:nvSpPr>
          <p:spPr>
            <a:xfrm>
              <a:off x="2475225" y="2387100"/>
              <a:ext cx="2740975" cy="1857950"/>
            </a:xfrm>
            <a:custGeom>
              <a:avLst/>
              <a:gdLst/>
              <a:ahLst/>
              <a:cxnLst/>
              <a:rect l="l" t="t" r="r" b="b"/>
              <a:pathLst>
                <a:path w="109639" h="74318" fill="none" extrusionOk="0">
                  <a:moveTo>
                    <a:pt x="56172" y="62524"/>
                  </a:moveTo>
                  <a:cubicBezTo>
                    <a:pt x="55716" y="62798"/>
                    <a:pt x="54744" y="63467"/>
                    <a:pt x="54318" y="63740"/>
                  </a:cubicBezTo>
                  <a:cubicBezTo>
                    <a:pt x="36415" y="74318"/>
                    <a:pt x="16141" y="68056"/>
                    <a:pt x="8512" y="54986"/>
                  </a:cubicBezTo>
                  <a:cubicBezTo>
                    <a:pt x="1" y="40427"/>
                    <a:pt x="4135" y="26141"/>
                    <a:pt x="9728" y="17113"/>
                  </a:cubicBezTo>
                  <a:cubicBezTo>
                    <a:pt x="17327" y="5137"/>
                    <a:pt x="31491" y="1"/>
                    <a:pt x="44926" y="244"/>
                  </a:cubicBezTo>
                  <a:cubicBezTo>
                    <a:pt x="54622" y="730"/>
                    <a:pt x="63954" y="4226"/>
                    <a:pt x="71552" y="10274"/>
                  </a:cubicBezTo>
                  <a:cubicBezTo>
                    <a:pt x="82556" y="19302"/>
                    <a:pt x="92829" y="31551"/>
                    <a:pt x="99486" y="44044"/>
                  </a:cubicBezTo>
                  <a:cubicBezTo>
                    <a:pt x="102374" y="49454"/>
                    <a:pt x="109365" y="64105"/>
                    <a:pt x="109638" y="65807"/>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7" name="Google Shape;63;p3">
              <a:extLst>
                <a:ext uri="{FF2B5EF4-FFF2-40B4-BE49-F238E27FC236}">
                  <a16:creationId xmlns:a16="http://schemas.microsoft.com/office/drawing/2014/main" id="{C324DA34-A67A-4CC6-BD08-534352519149}"/>
                </a:ext>
              </a:extLst>
            </p:cNvPr>
            <p:cNvSpPr/>
            <p:nvPr/>
          </p:nvSpPr>
          <p:spPr>
            <a:xfrm>
              <a:off x="2523875" y="2431175"/>
              <a:ext cx="2642175" cy="1748525"/>
            </a:xfrm>
            <a:custGeom>
              <a:avLst/>
              <a:gdLst/>
              <a:ahLst/>
              <a:cxnLst/>
              <a:rect l="l" t="t" r="r" b="b"/>
              <a:pathLst>
                <a:path w="105687" h="69941" fill="none" extrusionOk="0">
                  <a:moveTo>
                    <a:pt x="53314" y="59090"/>
                  </a:moveTo>
                  <a:cubicBezTo>
                    <a:pt x="52798" y="59424"/>
                    <a:pt x="52007" y="59941"/>
                    <a:pt x="51491" y="60214"/>
                  </a:cubicBezTo>
                  <a:cubicBezTo>
                    <a:pt x="34499" y="69941"/>
                    <a:pt x="15350" y="64014"/>
                    <a:pt x="8146" y="51825"/>
                  </a:cubicBezTo>
                  <a:cubicBezTo>
                    <a:pt x="0" y="38086"/>
                    <a:pt x="3952" y="24651"/>
                    <a:pt x="9301" y="16110"/>
                  </a:cubicBezTo>
                  <a:cubicBezTo>
                    <a:pt x="16505" y="4833"/>
                    <a:pt x="30062" y="1"/>
                    <a:pt x="42858" y="244"/>
                  </a:cubicBezTo>
                  <a:cubicBezTo>
                    <a:pt x="51977" y="700"/>
                    <a:pt x="60670" y="4286"/>
                    <a:pt x="67813" y="10153"/>
                  </a:cubicBezTo>
                  <a:cubicBezTo>
                    <a:pt x="78847" y="19150"/>
                    <a:pt x="84926" y="25229"/>
                    <a:pt x="91917" y="36749"/>
                  </a:cubicBezTo>
                  <a:cubicBezTo>
                    <a:pt x="97267" y="45533"/>
                    <a:pt x="101005" y="53588"/>
                    <a:pt x="105686" y="64470"/>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8" name="Google Shape;64;p3">
              <a:extLst>
                <a:ext uri="{FF2B5EF4-FFF2-40B4-BE49-F238E27FC236}">
                  <a16:creationId xmlns:a16="http://schemas.microsoft.com/office/drawing/2014/main" id="{65A93450-C4D2-45F8-AE15-99DC0362A6E5}"/>
                </a:ext>
              </a:extLst>
            </p:cNvPr>
            <p:cNvSpPr/>
            <p:nvPr/>
          </p:nvSpPr>
          <p:spPr>
            <a:xfrm>
              <a:off x="2587700" y="2487400"/>
              <a:ext cx="2530475" cy="1645950"/>
            </a:xfrm>
            <a:custGeom>
              <a:avLst/>
              <a:gdLst/>
              <a:ahLst/>
              <a:cxnLst/>
              <a:rect l="l" t="t" r="r" b="b"/>
              <a:pathLst>
                <a:path w="101219" h="65838" fill="none" extrusionOk="0">
                  <a:moveTo>
                    <a:pt x="50062" y="55412"/>
                  </a:moveTo>
                  <a:cubicBezTo>
                    <a:pt x="49424" y="55838"/>
                    <a:pt x="48147" y="56689"/>
                    <a:pt x="47479" y="57053"/>
                  </a:cubicBezTo>
                  <a:cubicBezTo>
                    <a:pt x="31794" y="65838"/>
                    <a:pt x="14226" y="60245"/>
                    <a:pt x="7569" y="48847"/>
                  </a:cubicBezTo>
                  <a:cubicBezTo>
                    <a:pt x="1" y="35898"/>
                    <a:pt x="3648" y="23223"/>
                    <a:pt x="8663" y="15199"/>
                  </a:cubicBezTo>
                  <a:cubicBezTo>
                    <a:pt x="15381" y="4560"/>
                    <a:pt x="27995" y="1"/>
                    <a:pt x="39940" y="214"/>
                  </a:cubicBezTo>
                  <a:cubicBezTo>
                    <a:pt x="48390" y="639"/>
                    <a:pt x="56871" y="4104"/>
                    <a:pt x="63710" y="9423"/>
                  </a:cubicBezTo>
                  <a:cubicBezTo>
                    <a:pt x="74136" y="17570"/>
                    <a:pt x="83315" y="27539"/>
                    <a:pt x="89303" y="38634"/>
                  </a:cubicBezTo>
                  <a:cubicBezTo>
                    <a:pt x="94470" y="48178"/>
                    <a:pt x="100398" y="60670"/>
                    <a:pt x="101218" y="62829"/>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9" name="Google Shape;65;p3">
              <a:extLst>
                <a:ext uri="{FF2B5EF4-FFF2-40B4-BE49-F238E27FC236}">
                  <a16:creationId xmlns:a16="http://schemas.microsoft.com/office/drawing/2014/main" id="{0FC1DB36-3184-4C7F-BFC7-B1FE471D94CC}"/>
                </a:ext>
              </a:extLst>
            </p:cNvPr>
            <p:cNvSpPr/>
            <p:nvPr/>
          </p:nvSpPr>
          <p:spPr>
            <a:xfrm>
              <a:off x="2642425" y="2542875"/>
              <a:ext cx="2422550" cy="1538800"/>
            </a:xfrm>
            <a:custGeom>
              <a:avLst/>
              <a:gdLst/>
              <a:ahLst/>
              <a:cxnLst/>
              <a:rect l="l" t="t" r="r" b="b"/>
              <a:pathLst>
                <a:path w="96902" h="61552" fill="none" extrusionOk="0">
                  <a:moveTo>
                    <a:pt x="45624" y="51916"/>
                  </a:moveTo>
                  <a:cubicBezTo>
                    <a:pt x="45229" y="52160"/>
                    <a:pt x="44712" y="52585"/>
                    <a:pt x="44347" y="52798"/>
                  </a:cubicBezTo>
                  <a:cubicBezTo>
                    <a:pt x="30001" y="61552"/>
                    <a:pt x="13313" y="56141"/>
                    <a:pt x="7021" y="45473"/>
                  </a:cubicBezTo>
                  <a:cubicBezTo>
                    <a:pt x="0" y="33527"/>
                    <a:pt x="3404" y="21855"/>
                    <a:pt x="8055" y="14439"/>
                  </a:cubicBezTo>
                  <a:cubicBezTo>
                    <a:pt x="14316" y="4621"/>
                    <a:pt x="25836" y="1"/>
                    <a:pt x="36961" y="214"/>
                  </a:cubicBezTo>
                  <a:cubicBezTo>
                    <a:pt x="44834" y="609"/>
                    <a:pt x="53983" y="3496"/>
                    <a:pt x="60244" y="8511"/>
                  </a:cubicBezTo>
                  <a:cubicBezTo>
                    <a:pt x="69333" y="15928"/>
                    <a:pt x="79667" y="27296"/>
                    <a:pt x="85230" y="37509"/>
                  </a:cubicBezTo>
                  <a:cubicBezTo>
                    <a:pt x="88087" y="42828"/>
                    <a:pt x="96689" y="59758"/>
                    <a:pt x="96902" y="6115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0" name="Google Shape;66;p3">
              <a:extLst>
                <a:ext uri="{FF2B5EF4-FFF2-40B4-BE49-F238E27FC236}">
                  <a16:creationId xmlns:a16="http://schemas.microsoft.com/office/drawing/2014/main" id="{493DEE29-C4FC-42DB-9AE3-7E854D462291}"/>
                </a:ext>
              </a:extLst>
            </p:cNvPr>
            <p:cNvSpPr/>
            <p:nvPr/>
          </p:nvSpPr>
          <p:spPr>
            <a:xfrm>
              <a:off x="2704725" y="2590000"/>
              <a:ext cx="2309325" cy="1481050"/>
            </a:xfrm>
            <a:custGeom>
              <a:avLst/>
              <a:gdLst/>
              <a:ahLst/>
              <a:cxnLst/>
              <a:rect l="l" t="t" r="r" b="b"/>
              <a:pathLst>
                <a:path w="92373" h="59242" fill="none" extrusionOk="0">
                  <a:moveTo>
                    <a:pt x="42159" y="48420"/>
                  </a:moveTo>
                  <a:cubicBezTo>
                    <a:pt x="41551" y="48816"/>
                    <a:pt x="41035" y="49180"/>
                    <a:pt x="40396" y="49515"/>
                  </a:cubicBezTo>
                  <a:cubicBezTo>
                    <a:pt x="26992" y="56870"/>
                    <a:pt x="12128" y="52068"/>
                    <a:pt x="6444" y="42372"/>
                  </a:cubicBezTo>
                  <a:cubicBezTo>
                    <a:pt x="0" y="31308"/>
                    <a:pt x="3101" y="20456"/>
                    <a:pt x="7387" y="13587"/>
                  </a:cubicBezTo>
                  <a:cubicBezTo>
                    <a:pt x="13131" y="4468"/>
                    <a:pt x="23952" y="0"/>
                    <a:pt x="34165" y="183"/>
                  </a:cubicBezTo>
                  <a:cubicBezTo>
                    <a:pt x="41430" y="547"/>
                    <a:pt x="50305" y="3526"/>
                    <a:pt x="56050" y="8146"/>
                  </a:cubicBezTo>
                  <a:cubicBezTo>
                    <a:pt x="64409" y="15046"/>
                    <a:pt x="75564" y="26536"/>
                    <a:pt x="80823" y="36749"/>
                  </a:cubicBezTo>
                  <a:cubicBezTo>
                    <a:pt x="83771" y="42432"/>
                    <a:pt x="92191" y="57934"/>
                    <a:pt x="92373" y="59241"/>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11" name="Google Shape;2441;p64">
            <a:extLst>
              <a:ext uri="{FF2B5EF4-FFF2-40B4-BE49-F238E27FC236}">
                <a16:creationId xmlns:a16="http://schemas.microsoft.com/office/drawing/2014/main" id="{35917A7F-EC3B-44E9-BF43-6095B4984D3D}"/>
              </a:ext>
            </a:extLst>
          </p:cNvPr>
          <p:cNvGrpSpPr/>
          <p:nvPr/>
        </p:nvGrpSpPr>
        <p:grpSpPr>
          <a:xfrm flipH="1">
            <a:off x="5883259" y="56520"/>
            <a:ext cx="7158092" cy="9519243"/>
            <a:chOff x="1919588" y="1932925"/>
            <a:chExt cx="5075100" cy="7132475"/>
          </a:xfrm>
        </p:grpSpPr>
        <p:sp>
          <p:nvSpPr>
            <p:cNvPr id="412" name="Google Shape;2442;p64">
              <a:extLst>
                <a:ext uri="{FF2B5EF4-FFF2-40B4-BE49-F238E27FC236}">
                  <a16:creationId xmlns:a16="http://schemas.microsoft.com/office/drawing/2014/main" id="{1E962E2D-81D6-49FB-B683-645DD504BA7F}"/>
                </a:ext>
              </a:extLst>
            </p:cNvPr>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 name="Google Shape;2443;p64">
              <a:extLst>
                <a:ext uri="{FF2B5EF4-FFF2-40B4-BE49-F238E27FC236}">
                  <a16:creationId xmlns:a16="http://schemas.microsoft.com/office/drawing/2014/main" id="{672B2127-5B4E-4744-8FBE-52AEAEDAF688}"/>
                </a:ext>
              </a:extLst>
            </p:cNvPr>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 name="Google Shape;2444;p64">
              <a:extLst>
                <a:ext uri="{FF2B5EF4-FFF2-40B4-BE49-F238E27FC236}">
                  <a16:creationId xmlns:a16="http://schemas.microsoft.com/office/drawing/2014/main" id="{680E1775-897E-476D-B9F3-DC9E4B2EB11D}"/>
                </a:ext>
              </a:extLst>
            </p:cNvPr>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 name="Google Shape;2445;p64">
              <a:extLst>
                <a:ext uri="{FF2B5EF4-FFF2-40B4-BE49-F238E27FC236}">
                  <a16:creationId xmlns:a16="http://schemas.microsoft.com/office/drawing/2014/main" id="{17C290E8-BB4F-41E8-A4CD-C806E68B50FB}"/>
                </a:ext>
              </a:extLst>
            </p:cNvPr>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 name="Google Shape;2446;p64">
              <a:extLst>
                <a:ext uri="{FF2B5EF4-FFF2-40B4-BE49-F238E27FC236}">
                  <a16:creationId xmlns:a16="http://schemas.microsoft.com/office/drawing/2014/main" id="{5FD740F1-237D-45B8-8A13-AC5174C63759}"/>
                </a:ext>
              </a:extLst>
            </p:cNvPr>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 name="Google Shape;2447;p64">
              <a:extLst>
                <a:ext uri="{FF2B5EF4-FFF2-40B4-BE49-F238E27FC236}">
                  <a16:creationId xmlns:a16="http://schemas.microsoft.com/office/drawing/2014/main" id="{1A507E82-10DD-4313-9607-9A2568057780}"/>
                </a:ext>
              </a:extLst>
            </p:cNvPr>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8" name="Google Shape;2448;p64">
              <a:extLst>
                <a:ext uri="{FF2B5EF4-FFF2-40B4-BE49-F238E27FC236}">
                  <a16:creationId xmlns:a16="http://schemas.microsoft.com/office/drawing/2014/main" id="{434B02D0-4E5B-4BDE-A10C-6B5206A18B78}"/>
                </a:ext>
              </a:extLst>
            </p:cNvPr>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9" name="Google Shape;2449;p64">
              <a:extLst>
                <a:ext uri="{FF2B5EF4-FFF2-40B4-BE49-F238E27FC236}">
                  <a16:creationId xmlns:a16="http://schemas.microsoft.com/office/drawing/2014/main" id="{D10A7E8D-2587-49B2-9426-BE40F83B6D41}"/>
                </a:ext>
              </a:extLst>
            </p:cNvPr>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0" name="Google Shape;2450;p64">
              <a:extLst>
                <a:ext uri="{FF2B5EF4-FFF2-40B4-BE49-F238E27FC236}">
                  <a16:creationId xmlns:a16="http://schemas.microsoft.com/office/drawing/2014/main" id="{4C6F9B9D-11AB-4D4E-88AE-6F979B720724}"/>
                </a:ext>
              </a:extLst>
            </p:cNvPr>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1" name="Google Shape;2451;p64">
              <a:extLst>
                <a:ext uri="{FF2B5EF4-FFF2-40B4-BE49-F238E27FC236}">
                  <a16:creationId xmlns:a16="http://schemas.microsoft.com/office/drawing/2014/main" id="{D6063A6A-4A77-487D-9ED8-529052BC4CAA}"/>
                </a:ext>
              </a:extLst>
            </p:cNvPr>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2" name="Google Shape;2452;p64">
              <a:extLst>
                <a:ext uri="{FF2B5EF4-FFF2-40B4-BE49-F238E27FC236}">
                  <a16:creationId xmlns:a16="http://schemas.microsoft.com/office/drawing/2014/main" id="{69F7C2F3-ABEB-4225-80EA-8E8607908AB7}"/>
                </a:ext>
              </a:extLst>
            </p:cNvPr>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3" name="Google Shape;2453;p64">
              <a:extLst>
                <a:ext uri="{FF2B5EF4-FFF2-40B4-BE49-F238E27FC236}">
                  <a16:creationId xmlns:a16="http://schemas.microsoft.com/office/drawing/2014/main" id="{B88D127F-D469-4346-A71F-DDA0F800AA70}"/>
                </a:ext>
              </a:extLst>
            </p:cNvPr>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4" name="Google Shape;2454;p64">
              <a:extLst>
                <a:ext uri="{FF2B5EF4-FFF2-40B4-BE49-F238E27FC236}">
                  <a16:creationId xmlns:a16="http://schemas.microsoft.com/office/drawing/2014/main" id="{A4F82757-2355-464B-B093-551B66493B6C}"/>
                </a:ext>
              </a:extLst>
            </p:cNvPr>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5" name="Google Shape;2455;p64">
              <a:extLst>
                <a:ext uri="{FF2B5EF4-FFF2-40B4-BE49-F238E27FC236}">
                  <a16:creationId xmlns:a16="http://schemas.microsoft.com/office/drawing/2014/main" id="{2C9C6650-B13B-45DC-86CA-02E7212C52E6}"/>
                </a:ext>
              </a:extLst>
            </p:cNvPr>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6" name="Google Shape;2456;p64">
              <a:extLst>
                <a:ext uri="{FF2B5EF4-FFF2-40B4-BE49-F238E27FC236}">
                  <a16:creationId xmlns:a16="http://schemas.microsoft.com/office/drawing/2014/main" id="{AB8753C8-E549-4687-944B-3E27AB3ADA65}"/>
                </a:ext>
              </a:extLst>
            </p:cNvPr>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7" name="Google Shape;2457;p64">
              <a:extLst>
                <a:ext uri="{FF2B5EF4-FFF2-40B4-BE49-F238E27FC236}">
                  <a16:creationId xmlns:a16="http://schemas.microsoft.com/office/drawing/2014/main" id="{E9785D85-871C-464A-A24C-A5D4815918C5}"/>
                </a:ext>
              </a:extLst>
            </p:cNvPr>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8" name="Google Shape;2458;p64">
              <a:extLst>
                <a:ext uri="{FF2B5EF4-FFF2-40B4-BE49-F238E27FC236}">
                  <a16:creationId xmlns:a16="http://schemas.microsoft.com/office/drawing/2014/main" id="{EE00FB3C-7A8A-451E-A5C8-984DB6B6B77A}"/>
                </a:ext>
              </a:extLst>
            </p:cNvPr>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 name="Google Shape;2459;p64">
              <a:extLst>
                <a:ext uri="{FF2B5EF4-FFF2-40B4-BE49-F238E27FC236}">
                  <a16:creationId xmlns:a16="http://schemas.microsoft.com/office/drawing/2014/main" id="{6C99E743-8B8B-4CAF-95BF-12EE22AC9CB1}"/>
                </a:ext>
              </a:extLst>
            </p:cNvPr>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0" name="Google Shape;2460;p64">
              <a:extLst>
                <a:ext uri="{FF2B5EF4-FFF2-40B4-BE49-F238E27FC236}">
                  <a16:creationId xmlns:a16="http://schemas.microsoft.com/office/drawing/2014/main" id="{52AEAD90-EAF7-42B3-AF54-E369B3B6DE4D}"/>
                </a:ext>
              </a:extLst>
            </p:cNvPr>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1" name="Google Shape;2461;p64">
              <a:extLst>
                <a:ext uri="{FF2B5EF4-FFF2-40B4-BE49-F238E27FC236}">
                  <a16:creationId xmlns:a16="http://schemas.microsoft.com/office/drawing/2014/main" id="{D35324DF-9559-44F6-9084-E1169A1C6F2B}"/>
                </a:ext>
              </a:extLst>
            </p:cNvPr>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2" name="Google Shape;2462;p64">
              <a:extLst>
                <a:ext uri="{FF2B5EF4-FFF2-40B4-BE49-F238E27FC236}">
                  <a16:creationId xmlns:a16="http://schemas.microsoft.com/office/drawing/2014/main" id="{BF0311BD-98C9-4A27-ABF2-AF72A9C50FC2}"/>
                </a:ext>
              </a:extLst>
            </p:cNvPr>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3" name="Google Shape;2463;p64">
              <a:extLst>
                <a:ext uri="{FF2B5EF4-FFF2-40B4-BE49-F238E27FC236}">
                  <a16:creationId xmlns:a16="http://schemas.microsoft.com/office/drawing/2014/main" id="{80F630FC-B41D-48A7-8790-73BAAA412A76}"/>
                </a:ext>
              </a:extLst>
            </p:cNvPr>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4" name="Google Shape;2464;p64">
              <a:extLst>
                <a:ext uri="{FF2B5EF4-FFF2-40B4-BE49-F238E27FC236}">
                  <a16:creationId xmlns:a16="http://schemas.microsoft.com/office/drawing/2014/main" id="{B62A6E41-94EA-4CE5-A0ED-533AE3B2A8D2}"/>
                </a:ext>
              </a:extLst>
            </p:cNvPr>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5" name="Google Shape;2465;p64">
              <a:extLst>
                <a:ext uri="{FF2B5EF4-FFF2-40B4-BE49-F238E27FC236}">
                  <a16:creationId xmlns:a16="http://schemas.microsoft.com/office/drawing/2014/main" id="{9663E730-ECC4-496B-8065-43B00C547207}"/>
                </a:ext>
              </a:extLst>
            </p:cNvPr>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6" name="Google Shape;2466;p64">
              <a:extLst>
                <a:ext uri="{FF2B5EF4-FFF2-40B4-BE49-F238E27FC236}">
                  <a16:creationId xmlns:a16="http://schemas.microsoft.com/office/drawing/2014/main" id="{9F58D0CD-50C8-4604-B08B-E5EA290862E2}"/>
                </a:ext>
              </a:extLst>
            </p:cNvPr>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7" name="Google Shape;2467;p64">
              <a:extLst>
                <a:ext uri="{FF2B5EF4-FFF2-40B4-BE49-F238E27FC236}">
                  <a16:creationId xmlns:a16="http://schemas.microsoft.com/office/drawing/2014/main" id="{09B17165-2E81-4917-9C4F-FD28F34AB48F}"/>
                </a:ext>
              </a:extLst>
            </p:cNvPr>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8" name="Google Shape;2468;p64">
              <a:extLst>
                <a:ext uri="{FF2B5EF4-FFF2-40B4-BE49-F238E27FC236}">
                  <a16:creationId xmlns:a16="http://schemas.microsoft.com/office/drawing/2014/main" id="{BCE8CFF9-100F-44A4-8FD1-7197430B16A0}"/>
                </a:ext>
              </a:extLst>
            </p:cNvPr>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9" name="Google Shape;2469;p64">
              <a:extLst>
                <a:ext uri="{FF2B5EF4-FFF2-40B4-BE49-F238E27FC236}">
                  <a16:creationId xmlns:a16="http://schemas.microsoft.com/office/drawing/2014/main" id="{F1C93B48-E713-4B3D-99B7-0A37EB7BA42B}"/>
                </a:ext>
              </a:extLst>
            </p:cNvPr>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0" name="Google Shape;2470;p64">
              <a:extLst>
                <a:ext uri="{FF2B5EF4-FFF2-40B4-BE49-F238E27FC236}">
                  <a16:creationId xmlns:a16="http://schemas.microsoft.com/office/drawing/2014/main" id="{16C313BF-64CD-46BD-94A3-4FC0443B7FE6}"/>
                </a:ext>
              </a:extLst>
            </p:cNvPr>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1" name="Google Shape;2471;p64">
              <a:extLst>
                <a:ext uri="{FF2B5EF4-FFF2-40B4-BE49-F238E27FC236}">
                  <a16:creationId xmlns:a16="http://schemas.microsoft.com/office/drawing/2014/main" id="{71E00BE1-66DA-4E56-BC76-F55F84747AC5}"/>
                </a:ext>
              </a:extLst>
            </p:cNvPr>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2" name="Google Shape;2472;p64">
              <a:extLst>
                <a:ext uri="{FF2B5EF4-FFF2-40B4-BE49-F238E27FC236}">
                  <a16:creationId xmlns:a16="http://schemas.microsoft.com/office/drawing/2014/main" id="{DF3B4FF1-0B92-4C5F-A7BD-3C1038CDE27E}"/>
                </a:ext>
              </a:extLst>
            </p:cNvPr>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3" name="Google Shape;2473;p64">
              <a:extLst>
                <a:ext uri="{FF2B5EF4-FFF2-40B4-BE49-F238E27FC236}">
                  <a16:creationId xmlns:a16="http://schemas.microsoft.com/office/drawing/2014/main" id="{F197EDAE-6EC9-4DEB-80BB-565C0922AA0D}"/>
                </a:ext>
              </a:extLst>
            </p:cNvPr>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4" name="Google Shape;2474;p64">
              <a:extLst>
                <a:ext uri="{FF2B5EF4-FFF2-40B4-BE49-F238E27FC236}">
                  <a16:creationId xmlns:a16="http://schemas.microsoft.com/office/drawing/2014/main" id="{09E11297-D168-4E01-A592-BEF58D415C33}"/>
                </a:ext>
              </a:extLst>
            </p:cNvPr>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5" name="Google Shape;2475;p64">
              <a:extLst>
                <a:ext uri="{FF2B5EF4-FFF2-40B4-BE49-F238E27FC236}">
                  <a16:creationId xmlns:a16="http://schemas.microsoft.com/office/drawing/2014/main" id="{F4AF519D-F7B4-468A-AA5F-32434A801463}"/>
                </a:ext>
              </a:extLst>
            </p:cNvPr>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6" name="Google Shape;2476;p64">
              <a:extLst>
                <a:ext uri="{FF2B5EF4-FFF2-40B4-BE49-F238E27FC236}">
                  <a16:creationId xmlns:a16="http://schemas.microsoft.com/office/drawing/2014/main" id="{AD612D98-5C92-44F4-98BA-6067C0D1EA15}"/>
                </a:ext>
              </a:extLst>
            </p:cNvPr>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7" name="Google Shape;2477;p64">
              <a:extLst>
                <a:ext uri="{FF2B5EF4-FFF2-40B4-BE49-F238E27FC236}">
                  <a16:creationId xmlns:a16="http://schemas.microsoft.com/office/drawing/2014/main" id="{57F30B23-41B8-43B8-93F3-E21233990CCE}"/>
                </a:ext>
              </a:extLst>
            </p:cNvPr>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8" name="Google Shape;2478;p64">
              <a:extLst>
                <a:ext uri="{FF2B5EF4-FFF2-40B4-BE49-F238E27FC236}">
                  <a16:creationId xmlns:a16="http://schemas.microsoft.com/office/drawing/2014/main" id="{F622D3D2-2E2E-4CA3-A8BD-212A250B95F9}"/>
                </a:ext>
              </a:extLst>
            </p:cNvPr>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9" name="Google Shape;2479;p64">
              <a:extLst>
                <a:ext uri="{FF2B5EF4-FFF2-40B4-BE49-F238E27FC236}">
                  <a16:creationId xmlns:a16="http://schemas.microsoft.com/office/drawing/2014/main" id="{13038881-5BCA-4D8E-9DA9-3BEAA3E805CB}"/>
                </a:ext>
              </a:extLst>
            </p:cNvPr>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0" name="Google Shape;2480;p64">
              <a:extLst>
                <a:ext uri="{FF2B5EF4-FFF2-40B4-BE49-F238E27FC236}">
                  <a16:creationId xmlns:a16="http://schemas.microsoft.com/office/drawing/2014/main" id="{3A8EF870-F234-48F2-981B-43F742369480}"/>
                </a:ext>
              </a:extLst>
            </p:cNvPr>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1" name="Google Shape;2481;p64">
              <a:extLst>
                <a:ext uri="{FF2B5EF4-FFF2-40B4-BE49-F238E27FC236}">
                  <a16:creationId xmlns:a16="http://schemas.microsoft.com/office/drawing/2014/main" id="{9C12FA81-0D50-470E-9A5E-597E543612A9}"/>
                </a:ext>
              </a:extLst>
            </p:cNvPr>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2" name="Google Shape;2482;p64">
              <a:extLst>
                <a:ext uri="{FF2B5EF4-FFF2-40B4-BE49-F238E27FC236}">
                  <a16:creationId xmlns:a16="http://schemas.microsoft.com/office/drawing/2014/main" id="{C0DC036C-7ECB-45D9-8B19-042C8F47220B}"/>
                </a:ext>
              </a:extLst>
            </p:cNvPr>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3" name="Google Shape;2483;p64">
              <a:extLst>
                <a:ext uri="{FF2B5EF4-FFF2-40B4-BE49-F238E27FC236}">
                  <a16:creationId xmlns:a16="http://schemas.microsoft.com/office/drawing/2014/main" id="{CE247A04-C0FE-489A-942C-84FB47979214}"/>
                </a:ext>
              </a:extLst>
            </p:cNvPr>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4" name="Google Shape;2484;p64">
              <a:extLst>
                <a:ext uri="{FF2B5EF4-FFF2-40B4-BE49-F238E27FC236}">
                  <a16:creationId xmlns:a16="http://schemas.microsoft.com/office/drawing/2014/main" id="{7F4109EE-5828-460E-9B58-2FA8C1D4657E}"/>
                </a:ext>
              </a:extLst>
            </p:cNvPr>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5" name="Google Shape;2485;p64">
              <a:extLst>
                <a:ext uri="{FF2B5EF4-FFF2-40B4-BE49-F238E27FC236}">
                  <a16:creationId xmlns:a16="http://schemas.microsoft.com/office/drawing/2014/main" id="{44DAC894-0A61-4365-A43E-30DF3E7433F0}"/>
                </a:ext>
              </a:extLst>
            </p:cNvPr>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6" name="Google Shape;2486;p64">
              <a:extLst>
                <a:ext uri="{FF2B5EF4-FFF2-40B4-BE49-F238E27FC236}">
                  <a16:creationId xmlns:a16="http://schemas.microsoft.com/office/drawing/2014/main" id="{29FBC9FC-46CD-4A3A-9F44-1E303C3D1B82}"/>
                </a:ext>
              </a:extLst>
            </p:cNvPr>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7" name="Google Shape;2487;p64">
              <a:extLst>
                <a:ext uri="{FF2B5EF4-FFF2-40B4-BE49-F238E27FC236}">
                  <a16:creationId xmlns:a16="http://schemas.microsoft.com/office/drawing/2014/main" id="{6EF701E9-C0B3-469C-B9E3-828D37FB0D92}"/>
                </a:ext>
              </a:extLst>
            </p:cNvPr>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8" name="Google Shape;2488;p64">
              <a:extLst>
                <a:ext uri="{FF2B5EF4-FFF2-40B4-BE49-F238E27FC236}">
                  <a16:creationId xmlns:a16="http://schemas.microsoft.com/office/drawing/2014/main" id="{F4B38B96-89ED-4A59-B3F1-0FCF70EA8091}"/>
                </a:ext>
              </a:extLst>
            </p:cNvPr>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9" name="Google Shape;2489;p64">
              <a:extLst>
                <a:ext uri="{FF2B5EF4-FFF2-40B4-BE49-F238E27FC236}">
                  <a16:creationId xmlns:a16="http://schemas.microsoft.com/office/drawing/2014/main" id="{8B30DBFB-46A0-4213-B463-077A5B765177}"/>
                </a:ext>
              </a:extLst>
            </p:cNvPr>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0" name="Google Shape;2490;p64">
              <a:extLst>
                <a:ext uri="{FF2B5EF4-FFF2-40B4-BE49-F238E27FC236}">
                  <a16:creationId xmlns:a16="http://schemas.microsoft.com/office/drawing/2014/main" id="{870A0E35-3306-4F24-8346-4E315853DAD3}"/>
                </a:ext>
              </a:extLst>
            </p:cNvPr>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1" name="Google Shape;2491;p64">
              <a:extLst>
                <a:ext uri="{FF2B5EF4-FFF2-40B4-BE49-F238E27FC236}">
                  <a16:creationId xmlns:a16="http://schemas.microsoft.com/office/drawing/2014/main" id="{B690CBFF-0155-41A7-AD88-F56ED9075734}"/>
                </a:ext>
              </a:extLst>
            </p:cNvPr>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2" name="Google Shape;2492;p64">
              <a:extLst>
                <a:ext uri="{FF2B5EF4-FFF2-40B4-BE49-F238E27FC236}">
                  <a16:creationId xmlns:a16="http://schemas.microsoft.com/office/drawing/2014/main" id="{45F66EE8-F126-4BFA-8C3E-9EDF337DFC17}"/>
                </a:ext>
              </a:extLst>
            </p:cNvPr>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3" name="Google Shape;2493;p64">
              <a:extLst>
                <a:ext uri="{FF2B5EF4-FFF2-40B4-BE49-F238E27FC236}">
                  <a16:creationId xmlns:a16="http://schemas.microsoft.com/office/drawing/2014/main" id="{0542F50D-1EFB-4973-B13D-3230B5D08A23}"/>
                </a:ext>
              </a:extLst>
            </p:cNvPr>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4" name="Google Shape;2494;p64">
              <a:extLst>
                <a:ext uri="{FF2B5EF4-FFF2-40B4-BE49-F238E27FC236}">
                  <a16:creationId xmlns:a16="http://schemas.microsoft.com/office/drawing/2014/main" id="{3FB4BB8D-D707-431A-ABD5-3AC1170E8833}"/>
                </a:ext>
              </a:extLst>
            </p:cNvPr>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5" name="Google Shape;2495;p64">
              <a:extLst>
                <a:ext uri="{FF2B5EF4-FFF2-40B4-BE49-F238E27FC236}">
                  <a16:creationId xmlns:a16="http://schemas.microsoft.com/office/drawing/2014/main" id="{4154E8ED-E132-40F4-8220-6B32935233F5}"/>
                </a:ext>
              </a:extLst>
            </p:cNvPr>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6" name="Google Shape;2496;p64">
              <a:extLst>
                <a:ext uri="{FF2B5EF4-FFF2-40B4-BE49-F238E27FC236}">
                  <a16:creationId xmlns:a16="http://schemas.microsoft.com/office/drawing/2014/main" id="{825BC41D-0DE9-4EA1-A23E-776B60920244}"/>
                </a:ext>
              </a:extLst>
            </p:cNvPr>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7" name="Google Shape;2497;p64">
              <a:extLst>
                <a:ext uri="{FF2B5EF4-FFF2-40B4-BE49-F238E27FC236}">
                  <a16:creationId xmlns:a16="http://schemas.microsoft.com/office/drawing/2014/main" id="{2B828E0D-A42D-4B09-B0B9-3E525582F881}"/>
                </a:ext>
              </a:extLst>
            </p:cNvPr>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8" name="Google Shape;2498;p64">
              <a:extLst>
                <a:ext uri="{FF2B5EF4-FFF2-40B4-BE49-F238E27FC236}">
                  <a16:creationId xmlns:a16="http://schemas.microsoft.com/office/drawing/2014/main" id="{529D2E7B-11DA-4AE3-B47F-77826A7CDF5E}"/>
                </a:ext>
              </a:extLst>
            </p:cNvPr>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69" name="Google Shape;2499;p64">
              <a:extLst>
                <a:ext uri="{FF2B5EF4-FFF2-40B4-BE49-F238E27FC236}">
                  <a16:creationId xmlns:a16="http://schemas.microsoft.com/office/drawing/2014/main" id="{7F55D9CD-6553-409C-8129-123BB6F3DFEC}"/>
                </a:ext>
              </a:extLst>
            </p:cNvPr>
            <p:cNvGrpSpPr/>
            <p:nvPr/>
          </p:nvGrpSpPr>
          <p:grpSpPr>
            <a:xfrm>
              <a:off x="2411446" y="3785965"/>
              <a:ext cx="3735993" cy="1390283"/>
              <a:chOff x="2411446" y="3785965"/>
              <a:chExt cx="3735993" cy="1390283"/>
            </a:xfrm>
          </p:grpSpPr>
          <p:sp>
            <p:nvSpPr>
              <p:cNvPr id="470" name="Google Shape;2500;p64">
                <a:extLst>
                  <a:ext uri="{FF2B5EF4-FFF2-40B4-BE49-F238E27FC236}">
                    <a16:creationId xmlns:a16="http://schemas.microsoft.com/office/drawing/2014/main" id="{359E6818-9126-42ED-B6A9-EE4036912D86}"/>
                  </a:ext>
                </a:extLst>
              </p:cNvPr>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1" name="Google Shape;2501;p64">
                <a:extLst>
                  <a:ext uri="{FF2B5EF4-FFF2-40B4-BE49-F238E27FC236}">
                    <a16:creationId xmlns:a16="http://schemas.microsoft.com/office/drawing/2014/main" id="{7123F8E3-6429-4B4D-9418-076047810FAC}"/>
                  </a:ext>
                </a:extLst>
              </p:cNvPr>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2" name="Google Shape;2502;p64">
                <a:extLst>
                  <a:ext uri="{FF2B5EF4-FFF2-40B4-BE49-F238E27FC236}">
                    <a16:creationId xmlns:a16="http://schemas.microsoft.com/office/drawing/2014/main" id="{223A1B39-8EE8-492C-8EDD-8C7E690C1F83}"/>
                  </a:ext>
                </a:extLst>
              </p:cNvPr>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3" name="Google Shape;2503;p64">
                <a:extLst>
                  <a:ext uri="{FF2B5EF4-FFF2-40B4-BE49-F238E27FC236}">
                    <a16:creationId xmlns:a16="http://schemas.microsoft.com/office/drawing/2014/main" id="{6EE112DB-9D88-4134-BBF6-97EE3D7CB5BF}"/>
                  </a:ext>
                </a:extLst>
              </p:cNvPr>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4" name="Google Shape;2504;p64">
                <a:extLst>
                  <a:ext uri="{FF2B5EF4-FFF2-40B4-BE49-F238E27FC236}">
                    <a16:creationId xmlns:a16="http://schemas.microsoft.com/office/drawing/2014/main" id="{F1F0CC3D-5CC4-46B6-9832-259E75D6A755}"/>
                  </a:ext>
                </a:extLst>
              </p:cNvPr>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5" name="Google Shape;2505;p64">
                <a:extLst>
                  <a:ext uri="{FF2B5EF4-FFF2-40B4-BE49-F238E27FC236}">
                    <a16:creationId xmlns:a16="http://schemas.microsoft.com/office/drawing/2014/main" id="{72AB4DBB-6AE7-48FB-B255-379806635DFE}"/>
                  </a:ext>
                </a:extLst>
              </p:cNvPr>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6" name="Google Shape;2506;p64">
                <a:extLst>
                  <a:ext uri="{FF2B5EF4-FFF2-40B4-BE49-F238E27FC236}">
                    <a16:creationId xmlns:a16="http://schemas.microsoft.com/office/drawing/2014/main" id="{3AEB9A02-3CAA-4170-936D-F5C804F599A8}"/>
                  </a:ext>
                </a:extLst>
              </p:cNvPr>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7" name="Google Shape;2507;p64">
                <a:extLst>
                  <a:ext uri="{FF2B5EF4-FFF2-40B4-BE49-F238E27FC236}">
                    <a16:creationId xmlns:a16="http://schemas.microsoft.com/office/drawing/2014/main" id="{DEB6567B-F0E5-4D5A-B6B7-694A667EA5F2}"/>
                  </a:ext>
                </a:extLst>
              </p:cNvPr>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8" name="Google Shape;2508;p64">
                <a:extLst>
                  <a:ext uri="{FF2B5EF4-FFF2-40B4-BE49-F238E27FC236}">
                    <a16:creationId xmlns:a16="http://schemas.microsoft.com/office/drawing/2014/main" id="{2137F937-647A-4063-96DA-51BEEAB3337C}"/>
                  </a:ext>
                </a:extLst>
              </p:cNvPr>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9" name="Google Shape;2509;p64">
                <a:extLst>
                  <a:ext uri="{FF2B5EF4-FFF2-40B4-BE49-F238E27FC236}">
                    <a16:creationId xmlns:a16="http://schemas.microsoft.com/office/drawing/2014/main" id="{3E1874F1-E3ED-4652-AC85-F0B88001F0D6}"/>
                  </a:ext>
                </a:extLst>
              </p:cNvPr>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0" name="Google Shape;2510;p64">
                <a:extLst>
                  <a:ext uri="{FF2B5EF4-FFF2-40B4-BE49-F238E27FC236}">
                    <a16:creationId xmlns:a16="http://schemas.microsoft.com/office/drawing/2014/main" id="{FAD8C8BF-75C2-4802-8A7C-FA9DB6D5C89F}"/>
                  </a:ext>
                </a:extLst>
              </p:cNvPr>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 name="Google Shape;2511;p64">
                <a:extLst>
                  <a:ext uri="{FF2B5EF4-FFF2-40B4-BE49-F238E27FC236}">
                    <a16:creationId xmlns:a16="http://schemas.microsoft.com/office/drawing/2014/main" id="{2383B71F-3EB6-4DEC-8AEB-30CE6E25E618}"/>
                  </a:ext>
                </a:extLst>
              </p:cNvPr>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 name="Google Shape;2512;p64">
                <a:extLst>
                  <a:ext uri="{FF2B5EF4-FFF2-40B4-BE49-F238E27FC236}">
                    <a16:creationId xmlns:a16="http://schemas.microsoft.com/office/drawing/2014/main" id="{2484EF00-16D3-45E0-80C7-5E0509A48DA8}"/>
                  </a:ext>
                </a:extLst>
              </p:cNvPr>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3" name="Google Shape;2513;p64">
                <a:extLst>
                  <a:ext uri="{FF2B5EF4-FFF2-40B4-BE49-F238E27FC236}">
                    <a16:creationId xmlns:a16="http://schemas.microsoft.com/office/drawing/2014/main" id="{FD4542E9-1E0C-4547-A118-9ED838C52792}"/>
                  </a:ext>
                </a:extLst>
              </p:cNvPr>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 name="Google Shape;2514;p64">
                <a:extLst>
                  <a:ext uri="{FF2B5EF4-FFF2-40B4-BE49-F238E27FC236}">
                    <a16:creationId xmlns:a16="http://schemas.microsoft.com/office/drawing/2014/main" id="{55484BBA-1380-4722-AE49-C28B4BB947DD}"/>
                  </a:ext>
                </a:extLst>
              </p:cNvPr>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 name="Google Shape;2515;p64">
                <a:extLst>
                  <a:ext uri="{FF2B5EF4-FFF2-40B4-BE49-F238E27FC236}">
                    <a16:creationId xmlns:a16="http://schemas.microsoft.com/office/drawing/2014/main" id="{EF286693-5E80-4F8E-878A-390630D4E787}"/>
                  </a:ext>
                </a:extLst>
              </p:cNvPr>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 name="Google Shape;2516;p64">
                <a:extLst>
                  <a:ext uri="{FF2B5EF4-FFF2-40B4-BE49-F238E27FC236}">
                    <a16:creationId xmlns:a16="http://schemas.microsoft.com/office/drawing/2014/main" id="{4A743A6F-2C4B-4DBB-B4CA-541177530FEE}"/>
                  </a:ext>
                </a:extLst>
              </p:cNvPr>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7" name="Google Shape;2517;p64">
                <a:extLst>
                  <a:ext uri="{FF2B5EF4-FFF2-40B4-BE49-F238E27FC236}">
                    <a16:creationId xmlns:a16="http://schemas.microsoft.com/office/drawing/2014/main" id="{3DE442C0-FDA6-42A1-BF47-36CB0D774508}"/>
                  </a:ext>
                </a:extLst>
              </p:cNvPr>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8" name="Google Shape;2518;p64">
                <a:extLst>
                  <a:ext uri="{FF2B5EF4-FFF2-40B4-BE49-F238E27FC236}">
                    <a16:creationId xmlns:a16="http://schemas.microsoft.com/office/drawing/2014/main" id="{089D1AD9-B442-432D-A15B-0F8E0F0F7671}"/>
                  </a:ext>
                </a:extLst>
              </p:cNvPr>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9" name="Google Shape;2519;p64">
                <a:extLst>
                  <a:ext uri="{FF2B5EF4-FFF2-40B4-BE49-F238E27FC236}">
                    <a16:creationId xmlns:a16="http://schemas.microsoft.com/office/drawing/2014/main" id="{333F2217-AB4F-448A-A3E1-42D3A8CA3864}"/>
                  </a:ext>
                </a:extLst>
              </p:cNvPr>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0" name="Google Shape;2520;p64">
                <a:extLst>
                  <a:ext uri="{FF2B5EF4-FFF2-40B4-BE49-F238E27FC236}">
                    <a16:creationId xmlns:a16="http://schemas.microsoft.com/office/drawing/2014/main" id="{F0E56954-A399-4AA0-B3F3-227E6A4E7F16}"/>
                  </a:ext>
                </a:extLst>
              </p:cNvPr>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1" name="Google Shape;2521;p64">
                <a:extLst>
                  <a:ext uri="{FF2B5EF4-FFF2-40B4-BE49-F238E27FC236}">
                    <a16:creationId xmlns:a16="http://schemas.microsoft.com/office/drawing/2014/main" id="{EF9E7F57-933B-4A8A-9F6A-5BB5A20B33CD}"/>
                  </a:ext>
                </a:extLst>
              </p:cNvPr>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2" name="Google Shape;2522;p64">
                <a:extLst>
                  <a:ext uri="{FF2B5EF4-FFF2-40B4-BE49-F238E27FC236}">
                    <a16:creationId xmlns:a16="http://schemas.microsoft.com/office/drawing/2014/main" id="{38214329-A7A5-481A-BF0E-A961DAA832A3}"/>
                  </a:ext>
                </a:extLst>
              </p:cNvPr>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3" name="Google Shape;2523;p64">
                <a:extLst>
                  <a:ext uri="{FF2B5EF4-FFF2-40B4-BE49-F238E27FC236}">
                    <a16:creationId xmlns:a16="http://schemas.microsoft.com/office/drawing/2014/main" id="{74158295-99A2-427A-8487-851908136A3F}"/>
                  </a:ext>
                </a:extLst>
              </p:cNvPr>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4" name="Google Shape;2524;p64">
                <a:extLst>
                  <a:ext uri="{FF2B5EF4-FFF2-40B4-BE49-F238E27FC236}">
                    <a16:creationId xmlns:a16="http://schemas.microsoft.com/office/drawing/2014/main" id="{DAEE5677-3DE5-4106-90AF-9B69BC68FA23}"/>
                  </a:ext>
                </a:extLst>
              </p:cNvPr>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5" name="Google Shape;2525;p64">
                <a:extLst>
                  <a:ext uri="{FF2B5EF4-FFF2-40B4-BE49-F238E27FC236}">
                    <a16:creationId xmlns:a16="http://schemas.microsoft.com/office/drawing/2014/main" id="{CCB86BAB-6DC6-4F02-9B42-88E3CE759058}"/>
                  </a:ext>
                </a:extLst>
              </p:cNvPr>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6" name="Google Shape;2526;p64">
                <a:extLst>
                  <a:ext uri="{FF2B5EF4-FFF2-40B4-BE49-F238E27FC236}">
                    <a16:creationId xmlns:a16="http://schemas.microsoft.com/office/drawing/2014/main" id="{AECF5348-868D-4759-9456-08BE4510367A}"/>
                  </a:ext>
                </a:extLst>
              </p:cNvPr>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7" name="Google Shape;2527;p64">
                <a:extLst>
                  <a:ext uri="{FF2B5EF4-FFF2-40B4-BE49-F238E27FC236}">
                    <a16:creationId xmlns:a16="http://schemas.microsoft.com/office/drawing/2014/main" id="{81F8BFE5-ADBC-4D45-9350-6FED40382BD5}"/>
                  </a:ext>
                </a:extLst>
              </p:cNvPr>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8" name="Google Shape;2528;p64">
                <a:extLst>
                  <a:ext uri="{FF2B5EF4-FFF2-40B4-BE49-F238E27FC236}">
                    <a16:creationId xmlns:a16="http://schemas.microsoft.com/office/drawing/2014/main" id="{7C6FBB39-6784-4EB6-8588-468759C27F8E}"/>
                  </a:ext>
                </a:extLst>
              </p:cNvPr>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9" name="Google Shape;2529;p64">
                <a:extLst>
                  <a:ext uri="{FF2B5EF4-FFF2-40B4-BE49-F238E27FC236}">
                    <a16:creationId xmlns:a16="http://schemas.microsoft.com/office/drawing/2014/main" id="{E23DF9CF-494E-4905-8083-8515D0B14B9D}"/>
                  </a:ext>
                </a:extLst>
              </p:cNvPr>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0" name="Google Shape;2530;p64">
                <a:extLst>
                  <a:ext uri="{FF2B5EF4-FFF2-40B4-BE49-F238E27FC236}">
                    <a16:creationId xmlns:a16="http://schemas.microsoft.com/office/drawing/2014/main" id="{723CA92C-B626-4C02-A76B-6F29682593A3}"/>
                  </a:ext>
                </a:extLst>
              </p:cNvPr>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1" name="Google Shape;2531;p64">
                <a:extLst>
                  <a:ext uri="{FF2B5EF4-FFF2-40B4-BE49-F238E27FC236}">
                    <a16:creationId xmlns:a16="http://schemas.microsoft.com/office/drawing/2014/main" id="{0188017C-E395-4F70-8305-EF9FCE7A87D1}"/>
                  </a:ext>
                </a:extLst>
              </p:cNvPr>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2" name="Google Shape;2532;p64">
                <a:extLst>
                  <a:ext uri="{FF2B5EF4-FFF2-40B4-BE49-F238E27FC236}">
                    <a16:creationId xmlns:a16="http://schemas.microsoft.com/office/drawing/2014/main" id="{A689AAFF-2DF3-497D-8E47-BBF895A9A40C}"/>
                  </a:ext>
                </a:extLst>
              </p:cNvPr>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3" name="Google Shape;2533;p64">
                <a:extLst>
                  <a:ext uri="{FF2B5EF4-FFF2-40B4-BE49-F238E27FC236}">
                    <a16:creationId xmlns:a16="http://schemas.microsoft.com/office/drawing/2014/main" id="{D8D0EFEA-4872-4528-8ED5-73182EA2DF3C}"/>
                  </a:ext>
                </a:extLst>
              </p:cNvPr>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4" name="Google Shape;2534;p64">
                <a:extLst>
                  <a:ext uri="{FF2B5EF4-FFF2-40B4-BE49-F238E27FC236}">
                    <a16:creationId xmlns:a16="http://schemas.microsoft.com/office/drawing/2014/main" id="{1B744E4B-74EE-4336-B9E6-351BE0D6E8D7}"/>
                  </a:ext>
                </a:extLst>
              </p:cNvPr>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5" name="Google Shape;2535;p64">
                <a:extLst>
                  <a:ext uri="{FF2B5EF4-FFF2-40B4-BE49-F238E27FC236}">
                    <a16:creationId xmlns:a16="http://schemas.microsoft.com/office/drawing/2014/main" id="{A546BEE0-B255-4C31-B15A-23B382C09568}"/>
                  </a:ext>
                </a:extLst>
              </p:cNvPr>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6" name="Google Shape;2536;p64">
                <a:extLst>
                  <a:ext uri="{FF2B5EF4-FFF2-40B4-BE49-F238E27FC236}">
                    <a16:creationId xmlns:a16="http://schemas.microsoft.com/office/drawing/2014/main" id="{05893509-B326-462C-B616-ABA98E2FE417}"/>
                  </a:ext>
                </a:extLst>
              </p:cNvPr>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7" name="Google Shape;2537;p64">
                <a:extLst>
                  <a:ext uri="{FF2B5EF4-FFF2-40B4-BE49-F238E27FC236}">
                    <a16:creationId xmlns:a16="http://schemas.microsoft.com/office/drawing/2014/main" id="{29EAF977-BD68-421A-A2F5-93F76C57F394}"/>
                  </a:ext>
                </a:extLst>
              </p:cNvPr>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8" name="Google Shape;2538;p64">
                <a:extLst>
                  <a:ext uri="{FF2B5EF4-FFF2-40B4-BE49-F238E27FC236}">
                    <a16:creationId xmlns:a16="http://schemas.microsoft.com/office/drawing/2014/main" id="{1D85E611-3AC4-4ECD-BF9E-4656C060354E}"/>
                  </a:ext>
                </a:extLst>
              </p:cNvPr>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9" name="Google Shape;2539;p64">
                <a:extLst>
                  <a:ext uri="{FF2B5EF4-FFF2-40B4-BE49-F238E27FC236}">
                    <a16:creationId xmlns:a16="http://schemas.microsoft.com/office/drawing/2014/main" id="{0CFB884A-5103-43A3-9039-15266F6404FF}"/>
                  </a:ext>
                </a:extLst>
              </p:cNvPr>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0" name="Google Shape;2540;p64">
                <a:extLst>
                  <a:ext uri="{FF2B5EF4-FFF2-40B4-BE49-F238E27FC236}">
                    <a16:creationId xmlns:a16="http://schemas.microsoft.com/office/drawing/2014/main" id="{8839EE25-3BE7-4544-A85A-A9148EC08416}"/>
                  </a:ext>
                </a:extLst>
              </p:cNvPr>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1" name="Google Shape;2541;p64">
                <a:extLst>
                  <a:ext uri="{FF2B5EF4-FFF2-40B4-BE49-F238E27FC236}">
                    <a16:creationId xmlns:a16="http://schemas.microsoft.com/office/drawing/2014/main" id="{DF171458-2BB9-4809-A8DC-170E21F0EEF2}"/>
                  </a:ext>
                </a:extLst>
              </p:cNvPr>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2" name="Google Shape;2542;p64">
                <a:extLst>
                  <a:ext uri="{FF2B5EF4-FFF2-40B4-BE49-F238E27FC236}">
                    <a16:creationId xmlns:a16="http://schemas.microsoft.com/office/drawing/2014/main" id="{3B9D9EF3-62CB-45BD-9E4E-868092626F66}"/>
                  </a:ext>
                </a:extLst>
              </p:cNvPr>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3" name="Google Shape;2543;p64">
                <a:extLst>
                  <a:ext uri="{FF2B5EF4-FFF2-40B4-BE49-F238E27FC236}">
                    <a16:creationId xmlns:a16="http://schemas.microsoft.com/office/drawing/2014/main" id="{457222E4-814A-47BD-AF93-DB11FF8291C8}"/>
                  </a:ext>
                </a:extLst>
              </p:cNvPr>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4" name="Google Shape;2544;p64">
                <a:extLst>
                  <a:ext uri="{FF2B5EF4-FFF2-40B4-BE49-F238E27FC236}">
                    <a16:creationId xmlns:a16="http://schemas.microsoft.com/office/drawing/2014/main" id="{CA229692-4E0D-4E97-9BA7-CD996ED845CD}"/>
                  </a:ext>
                </a:extLst>
              </p:cNvPr>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5" name="Google Shape;2545;p64">
                <a:extLst>
                  <a:ext uri="{FF2B5EF4-FFF2-40B4-BE49-F238E27FC236}">
                    <a16:creationId xmlns:a16="http://schemas.microsoft.com/office/drawing/2014/main" id="{3F10402C-29EE-44C2-8336-C24D475367C5}"/>
                  </a:ext>
                </a:extLst>
              </p:cNvPr>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6" name="Google Shape;2546;p64">
                <a:extLst>
                  <a:ext uri="{FF2B5EF4-FFF2-40B4-BE49-F238E27FC236}">
                    <a16:creationId xmlns:a16="http://schemas.microsoft.com/office/drawing/2014/main" id="{93E0905F-5760-4D8B-95F8-9237EEA5D278}"/>
                  </a:ext>
                </a:extLst>
              </p:cNvPr>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7" name="Google Shape;2547;p64">
                <a:extLst>
                  <a:ext uri="{FF2B5EF4-FFF2-40B4-BE49-F238E27FC236}">
                    <a16:creationId xmlns:a16="http://schemas.microsoft.com/office/drawing/2014/main" id="{1F4B9CA3-2604-4CCA-AF7B-22F7BA99376D}"/>
                  </a:ext>
                </a:extLst>
              </p:cNvPr>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8" name="Google Shape;2548;p64">
                <a:extLst>
                  <a:ext uri="{FF2B5EF4-FFF2-40B4-BE49-F238E27FC236}">
                    <a16:creationId xmlns:a16="http://schemas.microsoft.com/office/drawing/2014/main" id="{F585D925-8BB9-40A1-9D22-1FE53AE4B611}"/>
                  </a:ext>
                </a:extLst>
              </p:cNvPr>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9" name="Google Shape;2549;p64">
                <a:extLst>
                  <a:ext uri="{FF2B5EF4-FFF2-40B4-BE49-F238E27FC236}">
                    <a16:creationId xmlns:a16="http://schemas.microsoft.com/office/drawing/2014/main" id="{56D1344E-7B7D-42D6-892D-7CEFA219D679}"/>
                  </a:ext>
                </a:extLst>
              </p:cNvPr>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0" name="Google Shape;2550;p64">
                <a:extLst>
                  <a:ext uri="{FF2B5EF4-FFF2-40B4-BE49-F238E27FC236}">
                    <a16:creationId xmlns:a16="http://schemas.microsoft.com/office/drawing/2014/main" id="{03012EB1-E5CE-4636-91DD-29F5E24E9A0E}"/>
                  </a:ext>
                </a:extLst>
              </p:cNvPr>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1" name="Google Shape;2551;p64">
                <a:extLst>
                  <a:ext uri="{FF2B5EF4-FFF2-40B4-BE49-F238E27FC236}">
                    <a16:creationId xmlns:a16="http://schemas.microsoft.com/office/drawing/2014/main" id="{B9168D54-7A19-478F-AEEC-1E221AC045EA}"/>
                  </a:ext>
                </a:extLst>
              </p:cNvPr>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2" name="Google Shape;2552;p64">
                <a:extLst>
                  <a:ext uri="{FF2B5EF4-FFF2-40B4-BE49-F238E27FC236}">
                    <a16:creationId xmlns:a16="http://schemas.microsoft.com/office/drawing/2014/main" id="{AC14012C-D95C-4544-A0B8-AEBDD0520281}"/>
                  </a:ext>
                </a:extLst>
              </p:cNvPr>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3" name="Google Shape;2553;p64">
                <a:extLst>
                  <a:ext uri="{FF2B5EF4-FFF2-40B4-BE49-F238E27FC236}">
                    <a16:creationId xmlns:a16="http://schemas.microsoft.com/office/drawing/2014/main" id="{367FBDC0-F633-4B72-B509-2C6B3DF437A9}"/>
                  </a:ext>
                </a:extLst>
              </p:cNvPr>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4" name="Google Shape;2554;p64">
                <a:extLst>
                  <a:ext uri="{FF2B5EF4-FFF2-40B4-BE49-F238E27FC236}">
                    <a16:creationId xmlns:a16="http://schemas.microsoft.com/office/drawing/2014/main" id="{DADE4D0A-CC20-4C3B-B8B1-39A6FAA992A7}"/>
                  </a:ext>
                </a:extLst>
              </p:cNvPr>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5" name="Google Shape;2555;p64">
                <a:extLst>
                  <a:ext uri="{FF2B5EF4-FFF2-40B4-BE49-F238E27FC236}">
                    <a16:creationId xmlns:a16="http://schemas.microsoft.com/office/drawing/2014/main" id="{BF50B4FE-1A4F-4144-A76C-8592EB76A2D3}"/>
                  </a:ext>
                </a:extLst>
              </p:cNvPr>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6" name="Google Shape;2556;p64">
                <a:extLst>
                  <a:ext uri="{FF2B5EF4-FFF2-40B4-BE49-F238E27FC236}">
                    <a16:creationId xmlns:a16="http://schemas.microsoft.com/office/drawing/2014/main" id="{2C0BE2B8-125C-4537-8260-A70E6F337B48}"/>
                  </a:ext>
                </a:extLst>
              </p:cNvPr>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7" name="Google Shape;2557;p64">
                <a:extLst>
                  <a:ext uri="{FF2B5EF4-FFF2-40B4-BE49-F238E27FC236}">
                    <a16:creationId xmlns:a16="http://schemas.microsoft.com/office/drawing/2014/main" id="{2B2C0DA6-6133-4AB1-B5B6-D21F7F76CB51}"/>
                  </a:ext>
                </a:extLst>
              </p:cNvPr>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8" name="Google Shape;2558;p64">
                <a:extLst>
                  <a:ext uri="{FF2B5EF4-FFF2-40B4-BE49-F238E27FC236}">
                    <a16:creationId xmlns:a16="http://schemas.microsoft.com/office/drawing/2014/main" id="{32F38E9C-D476-4609-AB11-4E8D6419758B}"/>
                  </a:ext>
                </a:extLst>
              </p:cNvPr>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9" name="Google Shape;2559;p64">
                <a:extLst>
                  <a:ext uri="{FF2B5EF4-FFF2-40B4-BE49-F238E27FC236}">
                    <a16:creationId xmlns:a16="http://schemas.microsoft.com/office/drawing/2014/main" id="{99A9EA39-40FB-44A3-9660-358938794542}"/>
                  </a:ext>
                </a:extLst>
              </p:cNvPr>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0" name="Google Shape;2560;p64">
                <a:extLst>
                  <a:ext uri="{FF2B5EF4-FFF2-40B4-BE49-F238E27FC236}">
                    <a16:creationId xmlns:a16="http://schemas.microsoft.com/office/drawing/2014/main" id="{6FF92319-6E23-4F82-AD99-9EC6DADA1529}"/>
                  </a:ext>
                </a:extLst>
              </p:cNvPr>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1" name="Google Shape;2561;p64">
                <a:extLst>
                  <a:ext uri="{FF2B5EF4-FFF2-40B4-BE49-F238E27FC236}">
                    <a16:creationId xmlns:a16="http://schemas.microsoft.com/office/drawing/2014/main" id="{BD77D6CB-5E67-4F5F-8468-F756E17FC030}"/>
                  </a:ext>
                </a:extLst>
              </p:cNvPr>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2" name="Google Shape;2562;p64">
                <a:extLst>
                  <a:ext uri="{FF2B5EF4-FFF2-40B4-BE49-F238E27FC236}">
                    <a16:creationId xmlns:a16="http://schemas.microsoft.com/office/drawing/2014/main" id="{B4A1D158-E763-43B2-BB1F-659C0E78E8D5}"/>
                  </a:ext>
                </a:extLst>
              </p:cNvPr>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3" name="Google Shape;2563;p64">
                <a:extLst>
                  <a:ext uri="{FF2B5EF4-FFF2-40B4-BE49-F238E27FC236}">
                    <a16:creationId xmlns:a16="http://schemas.microsoft.com/office/drawing/2014/main" id="{CFE10CD2-B6B4-41C5-9063-FBA786574203}"/>
                  </a:ext>
                </a:extLst>
              </p:cNvPr>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4" name="Google Shape;2564;p64">
                <a:extLst>
                  <a:ext uri="{FF2B5EF4-FFF2-40B4-BE49-F238E27FC236}">
                    <a16:creationId xmlns:a16="http://schemas.microsoft.com/office/drawing/2014/main" id="{0C65BC4F-93CD-4F33-B517-DBE02D7EE775}"/>
                  </a:ext>
                </a:extLst>
              </p:cNvPr>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5" name="Google Shape;2565;p64">
                <a:extLst>
                  <a:ext uri="{FF2B5EF4-FFF2-40B4-BE49-F238E27FC236}">
                    <a16:creationId xmlns:a16="http://schemas.microsoft.com/office/drawing/2014/main" id="{7E98F07E-24C0-4A5C-B408-03A4D8E6A84D}"/>
                  </a:ext>
                </a:extLst>
              </p:cNvPr>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6" name="Google Shape;2566;p64">
                <a:extLst>
                  <a:ext uri="{FF2B5EF4-FFF2-40B4-BE49-F238E27FC236}">
                    <a16:creationId xmlns:a16="http://schemas.microsoft.com/office/drawing/2014/main" id="{4FBA7BCB-68EB-4B10-98A6-5E4D3CB08DE0}"/>
                  </a:ext>
                </a:extLst>
              </p:cNvPr>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7" name="Google Shape;2567;p64">
                <a:extLst>
                  <a:ext uri="{FF2B5EF4-FFF2-40B4-BE49-F238E27FC236}">
                    <a16:creationId xmlns:a16="http://schemas.microsoft.com/office/drawing/2014/main" id="{E7702752-B3E8-4D72-AF14-D5AA9F995346}"/>
                  </a:ext>
                </a:extLst>
              </p:cNvPr>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8" name="Google Shape;2568;p64">
                <a:extLst>
                  <a:ext uri="{FF2B5EF4-FFF2-40B4-BE49-F238E27FC236}">
                    <a16:creationId xmlns:a16="http://schemas.microsoft.com/office/drawing/2014/main" id="{CA34E954-FD74-4CCB-B69D-48D8B1CA57BB}"/>
                  </a:ext>
                </a:extLst>
              </p:cNvPr>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9" name="Google Shape;2569;p64">
                <a:extLst>
                  <a:ext uri="{FF2B5EF4-FFF2-40B4-BE49-F238E27FC236}">
                    <a16:creationId xmlns:a16="http://schemas.microsoft.com/office/drawing/2014/main" id="{FB4DBACC-3335-4CBC-A14F-D0177C32505B}"/>
                  </a:ext>
                </a:extLst>
              </p:cNvPr>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0" name="Google Shape;2570;p64">
                <a:extLst>
                  <a:ext uri="{FF2B5EF4-FFF2-40B4-BE49-F238E27FC236}">
                    <a16:creationId xmlns:a16="http://schemas.microsoft.com/office/drawing/2014/main" id="{FB02F825-8A50-4273-9959-28D0B4743C9A}"/>
                  </a:ext>
                </a:extLst>
              </p:cNvPr>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1" name="Google Shape;2571;p64">
                <a:extLst>
                  <a:ext uri="{FF2B5EF4-FFF2-40B4-BE49-F238E27FC236}">
                    <a16:creationId xmlns:a16="http://schemas.microsoft.com/office/drawing/2014/main" id="{3864B072-3B86-452A-BA2D-859ABBFCA187}"/>
                  </a:ext>
                </a:extLst>
              </p:cNvPr>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2" name="Google Shape;2572;p64">
                <a:extLst>
                  <a:ext uri="{FF2B5EF4-FFF2-40B4-BE49-F238E27FC236}">
                    <a16:creationId xmlns:a16="http://schemas.microsoft.com/office/drawing/2014/main" id="{A988DFB0-DF3D-4697-AF92-628852214DC4}"/>
                  </a:ext>
                </a:extLst>
              </p:cNvPr>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3" name="Google Shape;2573;p64">
                <a:extLst>
                  <a:ext uri="{FF2B5EF4-FFF2-40B4-BE49-F238E27FC236}">
                    <a16:creationId xmlns:a16="http://schemas.microsoft.com/office/drawing/2014/main" id="{E89F862A-5528-4C9A-8342-C01984EA1CFE}"/>
                  </a:ext>
                </a:extLst>
              </p:cNvPr>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4" name="Google Shape;2574;p64">
                <a:extLst>
                  <a:ext uri="{FF2B5EF4-FFF2-40B4-BE49-F238E27FC236}">
                    <a16:creationId xmlns:a16="http://schemas.microsoft.com/office/drawing/2014/main" id="{EBE077B5-644C-4EF6-A83C-BBAEB0916743}"/>
                  </a:ext>
                </a:extLst>
              </p:cNvPr>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5" name="Google Shape;2575;p64">
                <a:extLst>
                  <a:ext uri="{FF2B5EF4-FFF2-40B4-BE49-F238E27FC236}">
                    <a16:creationId xmlns:a16="http://schemas.microsoft.com/office/drawing/2014/main" id="{914FC5DC-3A78-4EB9-A5E3-32C4C9F6B3F3}"/>
                  </a:ext>
                </a:extLst>
              </p:cNvPr>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8" name="Rectangle 7"/>
          <p:cNvSpPr/>
          <p:nvPr/>
        </p:nvSpPr>
        <p:spPr>
          <a:xfrm>
            <a:off x="453419" y="525586"/>
            <a:ext cx="8792157" cy="923330"/>
          </a:xfrm>
          <a:prstGeom prst="rect">
            <a:avLst/>
          </a:prstGeom>
        </p:spPr>
        <p:txBody>
          <a:bodyPr wrap="square">
            <a:spAutoFit/>
          </a:bodyPr>
          <a:lstStyle/>
          <a:p>
            <a:pPr defTabSz="1219170">
              <a:buClr>
                <a:srgbClr val="000000"/>
              </a:buClr>
            </a:pPr>
            <a:r>
              <a:rPr lang="vi-VN" altLang="zh-CN" sz="54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SVN-Riesling" panose="02000400000000000000" pitchFamily="2" charset="0"/>
                <a:ea typeface="字魂27号-布丁体" panose="00000505000000000000" pitchFamily="2" charset="-122"/>
                <a:cs typeface="Arial"/>
                <a:sym typeface="Arial"/>
              </a:rPr>
              <a:t>Tập làm văn</a:t>
            </a:r>
            <a:endParaRPr lang="en-US" sz="5400" kern="0" dirty="0">
              <a:solidFill>
                <a:srgbClr val="000000"/>
              </a:solidFill>
              <a:latin typeface="SVN-Riesling" panose="02000400000000000000" pitchFamily="2" charset="0"/>
              <a:cs typeface="Arial"/>
              <a:sym typeface="Arial"/>
            </a:endParaRPr>
          </a:p>
        </p:txBody>
      </p:sp>
      <p:grpSp>
        <p:nvGrpSpPr>
          <p:cNvPr id="1212" name="Google Shape;1212;p35"/>
          <p:cNvGrpSpPr/>
          <p:nvPr/>
        </p:nvGrpSpPr>
        <p:grpSpPr>
          <a:xfrm rot="21445553">
            <a:off x="650866" y="4351647"/>
            <a:ext cx="3135806" cy="2581113"/>
            <a:chOff x="636603" y="678142"/>
            <a:chExt cx="3044087" cy="3341789"/>
          </a:xfrm>
        </p:grpSpPr>
        <p:sp>
          <p:nvSpPr>
            <p:cNvPr id="1213" name="Google Shape;1213;p35"/>
            <p:cNvSpPr/>
            <p:nvPr/>
          </p:nvSpPr>
          <p:spPr>
            <a:xfrm rot="257941">
              <a:off x="738793" y="938127"/>
              <a:ext cx="2601910" cy="2824117"/>
            </a:xfrm>
            <a:custGeom>
              <a:avLst/>
              <a:gdLst/>
              <a:ahLst/>
              <a:cxnLst/>
              <a:rect l="l" t="t" r="r" b="b"/>
              <a:pathLst>
                <a:path w="88757" h="96337" extrusionOk="0">
                  <a:moveTo>
                    <a:pt x="44851" y="0"/>
                  </a:moveTo>
                  <a:cubicBezTo>
                    <a:pt x="44490" y="0"/>
                    <a:pt x="44129" y="4"/>
                    <a:pt x="43770" y="11"/>
                  </a:cubicBezTo>
                  <a:cubicBezTo>
                    <a:pt x="43345" y="11"/>
                    <a:pt x="42919" y="42"/>
                    <a:pt x="42463" y="72"/>
                  </a:cubicBezTo>
                  <a:lnTo>
                    <a:pt x="42433" y="72"/>
                  </a:lnTo>
                  <a:cubicBezTo>
                    <a:pt x="35716" y="589"/>
                    <a:pt x="26627" y="3841"/>
                    <a:pt x="21490" y="12960"/>
                  </a:cubicBezTo>
                  <a:cubicBezTo>
                    <a:pt x="15989" y="22717"/>
                    <a:pt x="21490" y="33386"/>
                    <a:pt x="17569" y="43325"/>
                  </a:cubicBezTo>
                  <a:cubicBezTo>
                    <a:pt x="13679" y="53264"/>
                    <a:pt x="1" y="71350"/>
                    <a:pt x="17569" y="86973"/>
                  </a:cubicBezTo>
                  <a:cubicBezTo>
                    <a:pt x="24974" y="93562"/>
                    <a:pt x="35114" y="96336"/>
                    <a:pt x="45145" y="96336"/>
                  </a:cubicBezTo>
                  <a:cubicBezTo>
                    <a:pt x="49691" y="96336"/>
                    <a:pt x="54215" y="95767"/>
                    <a:pt x="58452" y="94724"/>
                  </a:cubicBezTo>
                  <a:cubicBezTo>
                    <a:pt x="67054" y="92627"/>
                    <a:pt x="74470" y="88584"/>
                    <a:pt x="78452" y="83417"/>
                  </a:cubicBezTo>
                  <a:cubicBezTo>
                    <a:pt x="88756" y="70104"/>
                    <a:pt x="85200" y="56821"/>
                    <a:pt x="77905" y="49526"/>
                  </a:cubicBezTo>
                  <a:cubicBezTo>
                    <a:pt x="70640" y="42231"/>
                    <a:pt x="71947" y="26455"/>
                    <a:pt x="70580" y="16790"/>
                  </a:cubicBezTo>
                  <a:cubicBezTo>
                    <a:pt x="69759" y="10984"/>
                    <a:pt x="66081" y="5969"/>
                    <a:pt x="59819" y="2990"/>
                  </a:cubicBezTo>
                  <a:cubicBezTo>
                    <a:pt x="56324" y="1379"/>
                    <a:pt x="52585" y="406"/>
                    <a:pt x="48755" y="163"/>
                  </a:cubicBezTo>
                  <a:lnTo>
                    <a:pt x="48360" y="133"/>
                  </a:lnTo>
                  <a:cubicBezTo>
                    <a:pt x="47199" y="40"/>
                    <a:pt x="46020" y="0"/>
                    <a:pt x="44851" y="0"/>
                  </a:cubicBezTo>
                  <a:close/>
                </a:path>
              </a:pathLst>
            </a:custGeom>
            <a:solidFill>
              <a:srgbClr val="5136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4" name="Google Shape;1214;p35"/>
            <p:cNvSpPr/>
            <p:nvPr/>
          </p:nvSpPr>
          <p:spPr>
            <a:xfrm rot="257941">
              <a:off x="1429789" y="1714340"/>
              <a:ext cx="1452704" cy="643757"/>
            </a:xfrm>
            <a:custGeom>
              <a:avLst/>
              <a:gdLst/>
              <a:ahLst/>
              <a:cxnLst/>
              <a:rect l="l" t="t" r="r" b="b"/>
              <a:pathLst>
                <a:path w="49555" h="21960" extrusionOk="0">
                  <a:moveTo>
                    <a:pt x="47396" y="0"/>
                  </a:moveTo>
                  <a:lnTo>
                    <a:pt x="18915" y="9028"/>
                  </a:lnTo>
                  <a:cubicBezTo>
                    <a:pt x="18915" y="9028"/>
                    <a:pt x="7375" y="4871"/>
                    <a:pt x="2453" y="4871"/>
                  </a:cubicBezTo>
                  <a:cubicBezTo>
                    <a:pt x="895" y="4871"/>
                    <a:pt x="0" y="5287"/>
                    <a:pt x="343" y="6383"/>
                  </a:cubicBezTo>
                  <a:cubicBezTo>
                    <a:pt x="1459" y="10021"/>
                    <a:pt x="6116" y="10389"/>
                    <a:pt x="7953" y="10389"/>
                  </a:cubicBezTo>
                  <a:cubicBezTo>
                    <a:pt x="8418" y="10389"/>
                    <a:pt x="8702" y="10365"/>
                    <a:pt x="8702" y="10365"/>
                  </a:cubicBezTo>
                  <a:cubicBezTo>
                    <a:pt x="8702" y="10365"/>
                    <a:pt x="9401" y="14073"/>
                    <a:pt x="13718" y="17447"/>
                  </a:cubicBezTo>
                  <a:cubicBezTo>
                    <a:pt x="16769" y="19833"/>
                    <a:pt x="23102" y="21960"/>
                    <a:pt x="29064" y="21960"/>
                  </a:cubicBezTo>
                  <a:cubicBezTo>
                    <a:pt x="31536" y="21960"/>
                    <a:pt x="33944" y="21594"/>
                    <a:pt x="36028" y="20730"/>
                  </a:cubicBezTo>
                  <a:cubicBezTo>
                    <a:pt x="43110" y="17782"/>
                    <a:pt x="45055" y="16049"/>
                    <a:pt x="47305" y="12310"/>
                  </a:cubicBezTo>
                  <a:cubicBezTo>
                    <a:pt x="49554" y="8572"/>
                    <a:pt x="47396" y="0"/>
                    <a:pt x="47396" y="0"/>
                  </a:cubicBezTo>
                  <a:close/>
                </a:path>
              </a:pathLst>
            </a:custGeom>
            <a:solidFill>
              <a:srgbClr val="000000">
                <a:alpha val="84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5" name="Google Shape;1215;p35"/>
            <p:cNvSpPr/>
            <p:nvPr/>
          </p:nvSpPr>
          <p:spPr>
            <a:xfrm rot="257941">
              <a:off x="739964" y="906937"/>
              <a:ext cx="1713519" cy="2822007"/>
            </a:xfrm>
            <a:custGeom>
              <a:avLst/>
              <a:gdLst/>
              <a:ahLst/>
              <a:cxnLst/>
              <a:rect l="l" t="t" r="r" b="b"/>
              <a:pathLst>
                <a:path w="58452" h="96265" extrusionOk="0">
                  <a:moveTo>
                    <a:pt x="42433" y="0"/>
                  </a:moveTo>
                  <a:lnTo>
                    <a:pt x="42433" y="0"/>
                  </a:lnTo>
                  <a:cubicBezTo>
                    <a:pt x="35716" y="517"/>
                    <a:pt x="26627" y="3769"/>
                    <a:pt x="21490" y="12888"/>
                  </a:cubicBezTo>
                  <a:cubicBezTo>
                    <a:pt x="15989" y="22645"/>
                    <a:pt x="21490" y="33314"/>
                    <a:pt x="17569" y="43253"/>
                  </a:cubicBezTo>
                  <a:cubicBezTo>
                    <a:pt x="13679" y="53192"/>
                    <a:pt x="1" y="71278"/>
                    <a:pt x="17569" y="86901"/>
                  </a:cubicBezTo>
                  <a:cubicBezTo>
                    <a:pt x="24974" y="93490"/>
                    <a:pt x="35114" y="96264"/>
                    <a:pt x="45145" y="96264"/>
                  </a:cubicBezTo>
                  <a:cubicBezTo>
                    <a:pt x="49691" y="96264"/>
                    <a:pt x="54215" y="95695"/>
                    <a:pt x="58452" y="94652"/>
                  </a:cubicBezTo>
                  <a:lnTo>
                    <a:pt x="58452" y="94652"/>
                  </a:lnTo>
                  <a:cubicBezTo>
                    <a:pt x="55694" y="95049"/>
                    <a:pt x="52992" y="95242"/>
                    <a:pt x="50372" y="95242"/>
                  </a:cubicBezTo>
                  <a:cubicBezTo>
                    <a:pt x="31134" y="95242"/>
                    <a:pt x="16327" y="84825"/>
                    <a:pt x="16354" y="68238"/>
                  </a:cubicBezTo>
                  <a:cubicBezTo>
                    <a:pt x="16384" y="49363"/>
                    <a:pt x="29788" y="43952"/>
                    <a:pt x="25138" y="27812"/>
                  </a:cubicBezTo>
                  <a:cubicBezTo>
                    <a:pt x="20548" y="11854"/>
                    <a:pt x="29393" y="2310"/>
                    <a:pt x="4243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6" name="Google Shape;1216;p35"/>
            <p:cNvSpPr/>
            <p:nvPr/>
          </p:nvSpPr>
          <p:spPr>
            <a:xfrm rot="257941">
              <a:off x="1480327" y="937137"/>
              <a:ext cx="1084420" cy="917793"/>
            </a:xfrm>
            <a:custGeom>
              <a:avLst/>
              <a:gdLst/>
              <a:ahLst/>
              <a:cxnLst/>
              <a:rect l="l" t="t" r="r" b="b"/>
              <a:pathLst>
                <a:path w="36992" h="31308" extrusionOk="0">
                  <a:moveTo>
                    <a:pt x="25502" y="0"/>
                  </a:moveTo>
                  <a:cubicBezTo>
                    <a:pt x="18572" y="760"/>
                    <a:pt x="11368" y="3496"/>
                    <a:pt x="6961" y="7539"/>
                  </a:cubicBezTo>
                  <a:cubicBezTo>
                    <a:pt x="1429" y="12645"/>
                    <a:pt x="639" y="21460"/>
                    <a:pt x="2219" y="31186"/>
                  </a:cubicBezTo>
                  <a:cubicBezTo>
                    <a:pt x="2949" y="31186"/>
                    <a:pt x="3678" y="31217"/>
                    <a:pt x="4438" y="31308"/>
                  </a:cubicBezTo>
                  <a:lnTo>
                    <a:pt x="4195" y="30639"/>
                  </a:lnTo>
                  <a:cubicBezTo>
                    <a:pt x="4195" y="30639"/>
                    <a:pt x="0" y="16171"/>
                    <a:pt x="8389" y="8238"/>
                  </a:cubicBezTo>
                  <a:cubicBezTo>
                    <a:pt x="12402" y="4445"/>
                    <a:pt x="20366" y="1452"/>
                    <a:pt x="28266" y="1452"/>
                  </a:cubicBezTo>
                  <a:cubicBezTo>
                    <a:pt x="31257" y="1452"/>
                    <a:pt x="34238" y="1881"/>
                    <a:pt x="36992" y="2858"/>
                  </a:cubicBezTo>
                  <a:cubicBezTo>
                    <a:pt x="33496" y="1277"/>
                    <a:pt x="29727" y="304"/>
                    <a:pt x="25928" y="31"/>
                  </a:cubicBezTo>
                  <a:lnTo>
                    <a:pt x="25502"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7" name="Google Shape;1217;p35"/>
            <p:cNvSpPr/>
            <p:nvPr/>
          </p:nvSpPr>
          <p:spPr>
            <a:xfrm rot="257941">
              <a:off x="2110413" y="690165"/>
              <a:ext cx="333282" cy="333165"/>
            </a:xfrm>
            <a:custGeom>
              <a:avLst/>
              <a:gdLst/>
              <a:ahLst/>
              <a:cxnLst/>
              <a:rect l="l" t="t" r="r" b="b"/>
              <a:pathLst>
                <a:path w="11369" h="11365" extrusionOk="0">
                  <a:moveTo>
                    <a:pt x="7263" y="0"/>
                  </a:moveTo>
                  <a:cubicBezTo>
                    <a:pt x="5174" y="0"/>
                    <a:pt x="1102" y="4535"/>
                    <a:pt x="1" y="11365"/>
                  </a:cubicBezTo>
                  <a:cubicBezTo>
                    <a:pt x="1" y="11365"/>
                    <a:pt x="366" y="11061"/>
                    <a:pt x="973" y="10544"/>
                  </a:cubicBezTo>
                  <a:cubicBezTo>
                    <a:pt x="2524" y="9207"/>
                    <a:pt x="5715" y="6654"/>
                    <a:pt x="8512" y="5255"/>
                  </a:cubicBezTo>
                  <a:cubicBezTo>
                    <a:pt x="11369" y="3857"/>
                    <a:pt x="10639" y="2337"/>
                    <a:pt x="9332" y="1182"/>
                  </a:cubicBezTo>
                  <a:cubicBezTo>
                    <a:pt x="8846" y="787"/>
                    <a:pt x="8360" y="453"/>
                    <a:pt x="7843" y="149"/>
                  </a:cubicBezTo>
                  <a:cubicBezTo>
                    <a:pt x="7674" y="49"/>
                    <a:pt x="7479" y="0"/>
                    <a:pt x="7263"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8" name="Google Shape;1218;p35"/>
            <p:cNvSpPr/>
            <p:nvPr/>
          </p:nvSpPr>
          <p:spPr>
            <a:xfrm rot="257941">
              <a:off x="2110497" y="687928"/>
              <a:ext cx="273597" cy="333165"/>
            </a:xfrm>
            <a:custGeom>
              <a:avLst/>
              <a:gdLst/>
              <a:ahLst/>
              <a:cxnLst/>
              <a:rect l="l" t="t" r="r" b="b"/>
              <a:pathLst>
                <a:path w="9333" h="11365" extrusionOk="0">
                  <a:moveTo>
                    <a:pt x="7263" y="0"/>
                  </a:moveTo>
                  <a:cubicBezTo>
                    <a:pt x="5174" y="0"/>
                    <a:pt x="1102" y="4535"/>
                    <a:pt x="1" y="11365"/>
                  </a:cubicBezTo>
                  <a:cubicBezTo>
                    <a:pt x="1" y="11365"/>
                    <a:pt x="366" y="11061"/>
                    <a:pt x="973" y="10544"/>
                  </a:cubicBezTo>
                  <a:cubicBezTo>
                    <a:pt x="1623" y="6393"/>
                    <a:pt x="6497" y="1087"/>
                    <a:pt x="8843" y="1087"/>
                  </a:cubicBezTo>
                  <a:cubicBezTo>
                    <a:pt x="9022" y="1087"/>
                    <a:pt x="9186" y="1118"/>
                    <a:pt x="9332" y="1182"/>
                  </a:cubicBezTo>
                  <a:cubicBezTo>
                    <a:pt x="8876" y="787"/>
                    <a:pt x="8360" y="453"/>
                    <a:pt x="7843" y="149"/>
                  </a:cubicBezTo>
                  <a:cubicBezTo>
                    <a:pt x="7674" y="49"/>
                    <a:pt x="7479" y="0"/>
                    <a:pt x="726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9" name="Google Shape;1219;p35"/>
            <p:cNvSpPr/>
            <p:nvPr/>
          </p:nvSpPr>
          <p:spPr>
            <a:xfrm rot="257941">
              <a:off x="1719269" y="713818"/>
              <a:ext cx="404576" cy="282860"/>
            </a:xfrm>
            <a:custGeom>
              <a:avLst/>
              <a:gdLst/>
              <a:ahLst/>
              <a:cxnLst/>
              <a:rect l="l" t="t" r="r" b="b"/>
              <a:pathLst>
                <a:path w="13801" h="9649" extrusionOk="0">
                  <a:moveTo>
                    <a:pt x="4695" y="0"/>
                  </a:moveTo>
                  <a:cubicBezTo>
                    <a:pt x="4446" y="0"/>
                    <a:pt x="4227" y="45"/>
                    <a:pt x="4043" y="135"/>
                  </a:cubicBezTo>
                  <a:cubicBezTo>
                    <a:pt x="3952" y="166"/>
                    <a:pt x="3861" y="226"/>
                    <a:pt x="3800" y="287"/>
                  </a:cubicBezTo>
                  <a:cubicBezTo>
                    <a:pt x="2250" y="1716"/>
                    <a:pt x="0" y="4360"/>
                    <a:pt x="4225" y="5424"/>
                  </a:cubicBezTo>
                  <a:cubicBezTo>
                    <a:pt x="8359" y="6488"/>
                    <a:pt x="13618" y="9558"/>
                    <a:pt x="13800" y="9649"/>
                  </a:cubicBezTo>
                  <a:cubicBezTo>
                    <a:pt x="13648" y="9315"/>
                    <a:pt x="13527" y="8980"/>
                    <a:pt x="13375" y="8646"/>
                  </a:cubicBezTo>
                  <a:cubicBezTo>
                    <a:pt x="10956" y="3157"/>
                    <a:pt x="6789" y="0"/>
                    <a:pt x="469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0" name="Google Shape;1220;p35"/>
            <p:cNvSpPr/>
            <p:nvPr/>
          </p:nvSpPr>
          <p:spPr>
            <a:xfrm rot="257941">
              <a:off x="1719121" y="717770"/>
              <a:ext cx="404576" cy="278903"/>
            </a:xfrm>
            <a:custGeom>
              <a:avLst/>
              <a:gdLst/>
              <a:ahLst/>
              <a:cxnLst/>
              <a:rect l="l" t="t" r="r" b="b"/>
              <a:pathLst>
                <a:path w="13801" h="9514" extrusionOk="0">
                  <a:moveTo>
                    <a:pt x="4043" y="0"/>
                  </a:moveTo>
                  <a:lnTo>
                    <a:pt x="4043" y="0"/>
                  </a:lnTo>
                  <a:cubicBezTo>
                    <a:pt x="3952" y="31"/>
                    <a:pt x="3861" y="91"/>
                    <a:pt x="3800" y="152"/>
                  </a:cubicBezTo>
                  <a:cubicBezTo>
                    <a:pt x="2250" y="1581"/>
                    <a:pt x="0" y="4225"/>
                    <a:pt x="4225" y="5289"/>
                  </a:cubicBezTo>
                  <a:cubicBezTo>
                    <a:pt x="8359" y="6353"/>
                    <a:pt x="13618" y="9423"/>
                    <a:pt x="13800" y="9514"/>
                  </a:cubicBezTo>
                  <a:cubicBezTo>
                    <a:pt x="13648" y="9180"/>
                    <a:pt x="13527" y="8845"/>
                    <a:pt x="13375" y="8511"/>
                  </a:cubicBezTo>
                  <a:cubicBezTo>
                    <a:pt x="11217" y="5836"/>
                    <a:pt x="6779" y="3556"/>
                    <a:pt x="4560" y="3009"/>
                  </a:cubicBezTo>
                  <a:cubicBezTo>
                    <a:pt x="2432" y="2462"/>
                    <a:pt x="3192" y="1064"/>
                    <a:pt x="404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1" name="Google Shape;1221;p35"/>
            <p:cNvSpPr/>
            <p:nvPr/>
          </p:nvSpPr>
          <p:spPr>
            <a:xfrm rot="257941">
              <a:off x="2749176" y="1649465"/>
              <a:ext cx="259144" cy="198199"/>
            </a:xfrm>
            <a:custGeom>
              <a:avLst/>
              <a:gdLst/>
              <a:ahLst/>
              <a:cxnLst/>
              <a:rect l="l" t="t" r="r" b="b"/>
              <a:pathLst>
                <a:path w="8840" h="6761" extrusionOk="0">
                  <a:moveTo>
                    <a:pt x="5846" y="1"/>
                  </a:moveTo>
                  <a:cubicBezTo>
                    <a:pt x="5090" y="1"/>
                    <a:pt x="4196" y="516"/>
                    <a:pt x="3374" y="1267"/>
                  </a:cubicBezTo>
                  <a:cubicBezTo>
                    <a:pt x="1490" y="3000"/>
                    <a:pt x="0" y="5918"/>
                    <a:pt x="1277" y="6526"/>
                  </a:cubicBezTo>
                  <a:cubicBezTo>
                    <a:pt x="1613" y="6687"/>
                    <a:pt x="1971" y="6760"/>
                    <a:pt x="2338" y="6760"/>
                  </a:cubicBezTo>
                  <a:cubicBezTo>
                    <a:pt x="5287" y="6760"/>
                    <a:pt x="8840" y="2031"/>
                    <a:pt x="6839" y="355"/>
                  </a:cubicBezTo>
                  <a:cubicBezTo>
                    <a:pt x="6718" y="264"/>
                    <a:pt x="6596" y="203"/>
                    <a:pt x="6475" y="143"/>
                  </a:cubicBezTo>
                  <a:cubicBezTo>
                    <a:pt x="6281" y="46"/>
                    <a:pt x="6070" y="1"/>
                    <a:pt x="584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2" name="Google Shape;1222;p35"/>
            <p:cNvSpPr/>
            <p:nvPr/>
          </p:nvSpPr>
          <p:spPr>
            <a:xfrm rot="257941">
              <a:off x="1368035" y="1718309"/>
              <a:ext cx="399211" cy="225344"/>
            </a:xfrm>
            <a:custGeom>
              <a:avLst/>
              <a:gdLst/>
              <a:ahLst/>
              <a:cxnLst/>
              <a:rect l="l" t="t" r="r" b="b"/>
              <a:pathLst>
                <a:path w="13618" h="7687" extrusionOk="0">
                  <a:moveTo>
                    <a:pt x="5243" y="0"/>
                  </a:moveTo>
                  <a:cubicBezTo>
                    <a:pt x="5148" y="0"/>
                    <a:pt x="5053" y="4"/>
                    <a:pt x="4955" y="12"/>
                  </a:cubicBezTo>
                  <a:cubicBezTo>
                    <a:pt x="0" y="103"/>
                    <a:pt x="1885" y="4967"/>
                    <a:pt x="5198" y="6760"/>
                  </a:cubicBezTo>
                  <a:cubicBezTo>
                    <a:pt x="6446" y="7424"/>
                    <a:pt x="7780" y="7687"/>
                    <a:pt x="9002" y="7687"/>
                  </a:cubicBezTo>
                  <a:cubicBezTo>
                    <a:pt x="11025" y="7687"/>
                    <a:pt x="12741" y="6967"/>
                    <a:pt x="13253" y="6152"/>
                  </a:cubicBezTo>
                  <a:cubicBezTo>
                    <a:pt x="13618" y="5574"/>
                    <a:pt x="12250" y="3325"/>
                    <a:pt x="10001" y="1714"/>
                  </a:cubicBezTo>
                  <a:cubicBezTo>
                    <a:pt x="8906" y="894"/>
                    <a:pt x="7630" y="346"/>
                    <a:pt x="6292" y="103"/>
                  </a:cubicBezTo>
                  <a:lnTo>
                    <a:pt x="6262" y="103"/>
                  </a:lnTo>
                  <a:cubicBezTo>
                    <a:pt x="6171" y="73"/>
                    <a:pt x="6080" y="73"/>
                    <a:pt x="6019" y="73"/>
                  </a:cubicBezTo>
                  <a:cubicBezTo>
                    <a:pt x="5752" y="28"/>
                    <a:pt x="5501" y="0"/>
                    <a:pt x="5243"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3" name="Google Shape;1223;p35"/>
            <p:cNvSpPr/>
            <p:nvPr/>
          </p:nvSpPr>
          <p:spPr>
            <a:xfrm rot="257941">
              <a:off x="1650185" y="1120891"/>
              <a:ext cx="1194937" cy="1359922"/>
            </a:xfrm>
            <a:custGeom>
              <a:avLst/>
              <a:gdLst/>
              <a:ahLst/>
              <a:cxnLst/>
              <a:rect l="l" t="t" r="r" b="b"/>
              <a:pathLst>
                <a:path w="40762" h="46390" extrusionOk="0">
                  <a:moveTo>
                    <a:pt x="17144" y="0"/>
                  </a:moveTo>
                  <a:lnTo>
                    <a:pt x="17144" y="0"/>
                  </a:lnTo>
                  <a:cubicBezTo>
                    <a:pt x="17174" y="213"/>
                    <a:pt x="18086" y="3860"/>
                    <a:pt x="17782" y="6626"/>
                  </a:cubicBezTo>
                  <a:cubicBezTo>
                    <a:pt x="17752" y="6869"/>
                    <a:pt x="17539" y="7082"/>
                    <a:pt x="17266" y="7082"/>
                  </a:cubicBezTo>
                  <a:cubicBezTo>
                    <a:pt x="13466" y="7082"/>
                    <a:pt x="9697" y="7629"/>
                    <a:pt x="6050" y="8663"/>
                  </a:cubicBezTo>
                  <a:cubicBezTo>
                    <a:pt x="5990" y="8684"/>
                    <a:pt x="5931" y="8694"/>
                    <a:pt x="5874" y="8694"/>
                  </a:cubicBezTo>
                  <a:cubicBezTo>
                    <a:pt x="5606" y="8694"/>
                    <a:pt x="5376" y="8477"/>
                    <a:pt x="5351" y="8176"/>
                  </a:cubicBezTo>
                  <a:cubicBezTo>
                    <a:pt x="5381" y="6353"/>
                    <a:pt x="5867" y="4559"/>
                    <a:pt x="6718" y="2948"/>
                  </a:cubicBezTo>
                  <a:lnTo>
                    <a:pt x="6718" y="2948"/>
                  </a:lnTo>
                  <a:cubicBezTo>
                    <a:pt x="6536" y="3100"/>
                    <a:pt x="1" y="8328"/>
                    <a:pt x="913" y="20335"/>
                  </a:cubicBezTo>
                  <a:cubicBezTo>
                    <a:pt x="1855" y="32523"/>
                    <a:pt x="7296" y="37630"/>
                    <a:pt x="11460" y="38329"/>
                  </a:cubicBezTo>
                  <a:cubicBezTo>
                    <a:pt x="15260" y="38998"/>
                    <a:pt x="15563" y="39150"/>
                    <a:pt x="15229" y="43679"/>
                  </a:cubicBezTo>
                  <a:cubicBezTo>
                    <a:pt x="15168" y="44499"/>
                    <a:pt x="15655" y="45289"/>
                    <a:pt x="16415" y="45593"/>
                  </a:cubicBezTo>
                  <a:cubicBezTo>
                    <a:pt x="16931" y="45806"/>
                    <a:pt x="17478" y="45958"/>
                    <a:pt x="17995" y="46080"/>
                  </a:cubicBezTo>
                  <a:cubicBezTo>
                    <a:pt x="18901" y="46293"/>
                    <a:pt x="19831" y="46389"/>
                    <a:pt x="20763" y="46389"/>
                  </a:cubicBezTo>
                  <a:cubicBezTo>
                    <a:pt x="20894" y="46389"/>
                    <a:pt x="21025" y="46387"/>
                    <a:pt x="21156" y="46384"/>
                  </a:cubicBezTo>
                  <a:cubicBezTo>
                    <a:pt x="22524" y="46384"/>
                    <a:pt x="23862" y="46110"/>
                    <a:pt x="25077" y="45563"/>
                  </a:cubicBezTo>
                  <a:cubicBezTo>
                    <a:pt x="25716" y="45229"/>
                    <a:pt x="26111" y="44590"/>
                    <a:pt x="26141" y="43891"/>
                  </a:cubicBezTo>
                  <a:cubicBezTo>
                    <a:pt x="26172" y="42372"/>
                    <a:pt x="26324" y="39575"/>
                    <a:pt x="26840" y="39393"/>
                  </a:cubicBezTo>
                  <a:cubicBezTo>
                    <a:pt x="27539" y="39150"/>
                    <a:pt x="32767" y="38572"/>
                    <a:pt x="37357" y="33952"/>
                  </a:cubicBezTo>
                  <a:cubicBezTo>
                    <a:pt x="37540" y="33800"/>
                    <a:pt x="37692" y="33618"/>
                    <a:pt x="37844" y="33435"/>
                  </a:cubicBezTo>
                  <a:cubicBezTo>
                    <a:pt x="39910" y="30852"/>
                    <a:pt x="40762" y="26201"/>
                    <a:pt x="40397" y="21307"/>
                  </a:cubicBezTo>
                  <a:cubicBezTo>
                    <a:pt x="40336" y="20487"/>
                    <a:pt x="40245" y="19666"/>
                    <a:pt x="40123" y="18845"/>
                  </a:cubicBezTo>
                  <a:cubicBezTo>
                    <a:pt x="39546" y="15259"/>
                    <a:pt x="38360" y="11702"/>
                    <a:pt x="36476" y="8967"/>
                  </a:cubicBezTo>
                  <a:cubicBezTo>
                    <a:pt x="36202" y="8572"/>
                    <a:pt x="35898" y="8207"/>
                    <a:pt x="35594" y="7812"/>
                  </a:cubicBezTo>
                  <a:cubicBezTo>
                    <a:pt x="35594" y="7812"/>
                    <a:pt x="34688" y="7035"/>
                    <a:pt x="32588" y="7035"/>
                  </a:cubicBezTo>
                  <a:cubicBezTo>
                    <a:pt x="32413" y="7035"/>
                    <a:pt x="32230" y="7040"/>
                    <a:pt x="32038" y="7052"/>
                  </a:cubicBezTo>
                  <a:cubicBezTo>
                    <a:pt x="32013" y="7053"/>
                    <a:pt x="31989" y="7054"/>
                    <a:pt x="31965" y="7054"/>
                  </a:cubicBezTo>
                  <a:cubicBezTo>
                    <a:pt x="31506" y="7054"/>
                    <a:pt x="31085" y="6786"/>
                    <a:pt x="30883" y="6353"/>
                  </a:cubicBezTo>
                  <a:cubicBezTo>
                    <a:pt x="30001" y="4468"/>
                    <a:pt x="28938" y="2675"/>
                    <a:pt x="27783" y="942"/>
                  </a:cubicBezTo>
                  <a:lnTo>
                    <a:pt x="27783" y="942"/>
                  </a:lnTo>
                  <a:cubicBezTo>
                    <a:pt x="28299" y="2857"/>
                    <a:pt x="28634" y="4803"/>
                    <a:pt x="28846" y="6748"/>
                  </a:cubicBezTo>
                  <a:cubicBezTo>
                    <a:pt x="28846" y="7032"/>
                    <a:pt x="28607" y="7237"/>
                    <a:pt x="28352" y="7237"/>
                  </a:cubicBezTo>
                  <a:cubicBezTo>
                    <a:pt x="28334" y="7237"/>
                    <a:pt x="28317" y="7236"/>
                    <a:pt x="28299" y="7234"/>
                  </a:cubicBezTo>
                  <a:cubicBezTo>
                    <a:pt x="26699" y="6941"/>
                    <a:pt x="25073" y="6799"/>
                    <a:pt x="23446" y="6799"/>
                  </a:cubicBezTo>
                  <a:cubicBezTo>
                    <a:pt x="22540" y="6799"/>
                    <a:pt x="21633" y="6843"/>
                    <a:pt x="20731" y="6930"/>
                  </a:cubicBezTo>
                  <a:cubicBezTo>
                    <a:pt x="20713" y="6933"/>
                    <a:pt x="20695" y="6934"/>
                    <a:pt x="20677" y="6934"/>
                  </a:cubicBezTo>
                  <a:cubicBezTo>
                    <a:pt x="20483" y="6934"/>
                    <a:pt x="20300" y="6788"/>
                    <a:pt x="20244" y="6566"/>
                  </a:cubicBezTo>
                  <a:cubicBezTo>
                    <a:pt x="19697" y="4195"/>
                    <a:pt x="18633" y="1945"/>
                    <a:pt x="17144"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4" name="Google Shape;1224;p35"/>
            <p:cNvSpPr/>
            <p:nvPr/>
          </p:nvSpPr>
          <p:spPr>
            <a:xfrm rot="257941">
              <a:off x="2101784" y="1918475"/>
              <a:ext cx="212123" cy="146252"/>
            </a:xfrm>
            <a:custGeom>
              <a:avLst/>
              <a:gdLst/>
              <a:ahLst/>
              <a:cxnLst/>
              <a:rect l="l" t="t" r="r" b="b"/>
              <a:pathLst>
                <a:path w="7236" h="4989" extrusionOk="0">
                  <a:moveTo>
                    <a:pt x="173" y="0"/>
                  </a:moveTo>
                  <a:cubicBezTo>
                    <a:pt x="62" y="0"/>
                    <a:pt x="1" y="3"/>
                    <a:pt x="1" y="3"/>
                  </a:cubicBezTo>
                  <a:cubicBezTo>
                    <a:pt x="396" y="1949"/>
                    <a:pt x="1733" y="4016"/>
                    <a:pt x="5259" y="4745"/>
                  </a:cubicBezTo>
                  <a:cubicBezTo>
                    <a:pt x="5898" y="4897"/>
                    <a:pt x="6566" y="4958"/>
                    <a:pt x="7235" y="4988"/>
                  </a:cubicBezTo>
                  <a:cubicBezTo>
                    <a:pt x="5899" y="245"/>
                    <a:pt x="1140" y="0"/>
                    <a:pt x="173" y="0"/>
                  </a:cubicBezTo>
                  <a:close/>
                </a:path>
              </a:pathLst>
            </a:custGeom>
            <a:solidFill>
              <a:srgbClr val="D065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5" name="Google Shape;1225;p35"/>
            <p:cNvSpPr/>
            <p:nvPr/>
          </p:nvSpPr>
          <p:spPr>
            <a:xfrm rot="257941">
              <a:off x="2556081" y="1652244"/>
              <a:ext cx="348057" cy="293443"/>
            </a:xfrm>
            <a:custGeom>
              <a:avLst/>
              <a:gdLst/>
              <a:ahLst/>
              <a:cxnLst/>
              <a:rect l="l" t="t" r="r" b="b"/>
              <a:pathLst>
                <a:path w="11873" h="10010" extrusionOk="0">
                  <a:moveTo>
                    <a:pt x="5501" y="0"/>
                  </a:moveTo>
                  <a:cubicBezTo>
                    <a:pt x="5176" y="0"/>
                    <a:pt x="4841" y="32"/>
                    <a:pt x="4499" y="98"/>
                  </a:cubicBezTo>
                  <a:cubicBezTo>
                    <a:pt x="1763" y="615"/>
                    <a:pt x="1" y="3229"/>
                    <a:pt x="548" y="5965"/>
                  </a:cubicBezTo>
                  <a:cubicBezTo>
                    <a:pt x="1050" y="8549"/>
                    <a:pt x="3238" y="10010"/>
                    <a:pt x="5458" y="10010"/>
                  </a:cubicBezTo>
                  <a:cubicBezTo>
                    <a:pt x="6998" y="10010"/>
                    <a:pt x="8554" y="9307"/>
                    <a:pt x="9575" y="7788"/>
                  </a:cubicBezTo>
                  <a:cubicBezTo>
                    <a:pt x="11873" y="4398"/>
                    <a:pt x="9340" y="0"/>
                    <a:pt x="5501" y="0"/>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6" name="Google Shape;1226;p35"/>
            <p:cNvSpPr/>
            <p:nvPr/>
          </p:nvSpPr>
          <p:spPr>
            <a:xfrm rot="257941">
              <a:off x="2515453" y="1449263"/>
              <a:ext cx="138132" cy="155809"/>
            </a:xfrm>
            <a:custGeom>
              <a:avLst/>
              <a:gdLst/>
              <a:ahLst/>
              <a:cxnLst/>
              <a:rect l="l" t="t" r="r" b="b"/>
              <a:pathLst>
                <a:path w="4712" h="5315" extrusionOk="0">
                  <a:moveTo>
                    <a:pt x="2032" y="0"/>
                  </a:moveTo>
                  <a:cubicBezTo>
                    <a:pt x="1890" y="0"/>
                    <a:pt x="1750" y="19"/>
                    <a:pt x="1612" y="59"/>
                  </a:cubicBezTo>
                  <a:cubicBezTo>
                    <a:pt x="548" y="332"/>
                    <a:pt x="1" y="1761"/>
                    <a:pt x="396" y="3189"/>
                  </a:cubicBezTo>
                  <a:cubicBezTo>
                    <a:pt x="766" y="4459"/>
                    <a:pt x="1712" y="5315"/>
                    <a:pt x="2653" y="5315"/>
                  </a:cubicBezTo>
                  <a:cubicBezTo>
                    <a:pt x="2793" y="5315"/>
                    <a:pt x="2933" y="5296"/>
                    <a:pt x="3071" y="5256"/>
                  </a:cubicBezTo>
                  <a:cubicBezTo>
                    <a:pt x="4165" y="4952"/>
                    <a:pt x="4712" y="3554"/>
                    <a:pt x="4286" y="2095"/>
                  </a:cubicBezTo>
                  <a:cubicBezTo>
                    <a:pt x="3943" y="852"/>
                    <a:pt x="2977" y="0"/>
                    <a:pt x="2032" y="0"/>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7" name="Google Shape;1227;p35"/>
            <p:cNvSpPr/>
            <p:nvPr/>
          </p:nvSpPr>
          <p:spPr>
            <a:xfrm rot="257941">
              <a:off x="2295037" y="1867245"/>
              <a:ext cx="220126" cy="123885"/>
            </a:xfrm>
            <a:custGeom>
              <a:avLst/>
              <a:gdLst/>
              <a:ahLst/>
              <a:cxnLst/>
              <a:rect l="l" t="t" r="r" b="b"/>
              <a:pathLst>
                <a:path w="7509" h="4226" extrusionOk="0">
                  <a:moveTo>
                    <a:pt x="335" y="0"/>
                  </a:moveTo>
                  <a:lnTo>
                    <a:pt x="0" y="2310"/>
                  </a:lnTo>
                  <a:lnTo>
                    <a:pt x="6627" y="4225"/>
                  </a:lnTo>
                  <a:cubicBezTo>
                    <a:pt x="6900" y="3799"/>
                    <a:pt x="7143" y="3313"/>
                    <a:pt x="7356" y="2827"/>
                  </a:cubicBezTo>
                  <a:cubicBezTo>
                    <a:pt x="7508" y="2432"/>
                    <a:pt x="7265" y="1976"/>
                    <a:pt x="6839" y="1854"/>
                  </a:cubicBezTo>
                  <a:lnTo>
                    <a:pt x="335"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8" name="Google Shape;1228;p35"/>
            <p:cNvSpPr/>
            <p:nvPr/>
          </p:nvSpPr>
          <p:spPr>
            <a:xfrm rot="257941">
              <a:off x="2099151" y="1847316"/>
              <a:ext cx="387632" cy="222852"/>
            </a:xfrm>
            <a:custGeom>
              <a:avLst/>
              <a:gdLst/>
              <a:ahLst/>
              <a:cxnLst/>
              <a:rect l="l" t="t" r="r" b="b"/>
              <a:pathLst>
                <a:path w="13223" h="7602" extrusionOk="0">
                  <a:moveTo>
                    <a:pt x="5624" y="1"/>
                  </a:moveTo>
                  <a:lnTo>
                    <a:pt x="4286" y="2189"/>
                  </a:lnTo>
                  <a:lnTo>
                    <a:pt x="0" y="852"/>
                  </a:lnTo>
                  <a:lnTo>
                    <a:pt x="0" y="852"/>
                  </a:lnTo>
                  <a:cubicBezTo>
                    <a:pt x="0" y="1460"/>
                    <a:pt x="61" y="2037"/>
                    <a:pt x="183" y="2615"/>
                  </a:cubicBezTo>
                  <a:cubicBezTo>
                    <a:pt x="183" y="2615"/>
                    <a:pt x="234" y="2612"/>
                    <a:pt x="328" y="2612"/>
                  </a:cubicBezTo>
                  <a:cubicBezTo>
                    <a:pt x="1228" y="2612"/>
                    <a:pt x="6068" y="2837"/>
                    <a:pt x="7417" y="7600"/>
                  </a:cubicBezTo>
                  <a:cubicBezTo>
                    <a:pt x="7475" y="7601"/>
                    <a:pt x="7533" y="7601"/>
                    <a:pt x="7590" y="7601"/>
                  </a:cubicBezTo>
                  <a:cubicBezTo>
                    <a:pt x="10642" y="7601"/>
                    <a:pt x="12327" y="6023"/>
                    <a:pt x="13223" y="4621"/>
                  </a:cubicBezTo>
                  <a:lnTo>
                    <a:pt x="6596" y="2706"/>
                  </a:lnTo>
                  <a:lnTo>
                    <a:pt x="6931" y="396"/>
                  </a:lnTo>
                  <a:lnTo>
                    <a:pt x="5624" y="1"/>
                  </a:ln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9" name="Google Shape;1229;p35"/>
            <p:cNvSpPr/>
            <p:nvPr/>
          </p:nvSpPr>
          <p:spPr>
            <a:xfrm rot="257941">
              <a:off x="2067857" y="1481925"/>
              <a:ext cx="121217" cy="159532"/>
            </a:xfrm>
            <a:custGeom>
              <a:avLst/>
              <a:gdLst/>
              <a:ahLst/>
              <a:cxnLst/>
              <a:rect l="l" t="t" r="r" b="b"/>
              <a:pathLst>
                <a:path w="4135" h="5442" extrusionOk="0">
                  <a:moveTo>
                    <a:pt x="2048" y="0"/>
                  </a:moveTo>
                  <a:cubicBezTo>
                    <a:pt x="2034" y="0"/>
                    <a:pt x="2020" y="0"/>
                    <a:pt x="2007" y="1"/>
                  </a:cubicBezTo>
                  <a:cubicBezTo>
                    <a:pt x="912" y="31"/>
                    <a:pt x="1" y="1277"/>
                    <a:pt x="61" y="2767"/>
                  </a:cubicBezTo>
                  <a:cubicBezTo>
                    <a:pt x="91" y="4238"/>
                    <a:pt x="1011" y="5442"/>
                    <a:pt x="2117" y="5442"/>
                  </a:cubicBezTo>
                  <a:cubicBezTo>
                    <a:pt x="2131" y="5442"/>
                    <a:pt x="2145" y="5442"/>
                    <a:pt x="2159" y="5441"/>
                  </a:cubicBezTo>
                  <a:cubicBezTo>
                    <a:pt x="3253" y="5411"/>
                    <a:pt x="4134" y="4165"/>
                    <a:pt x="4104" y="2675"/>
                  </a:cubicBezTo>
                  <a:cubicBezTo>
                    <a:pt x="4074" y="1204"/>
                    <a:pt x="3154" y="0"/>
                    <a:pt x="2048" y="0"/>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0" name="Google Shape;1230;p35"/>
            <p:cNvSpPr/>
            <p:nvPr/>
          </p:nvSpPr>
          <p:spPr>
            <a:xfrm rot="257941">
              <a:off x="2106737" y="1803858"/>
              <a:ext cx="164867" cy="99583"/>
            </a:xfrm>
            <a:custGeom>
              <a:avLst/>
              <a:gdLst/>
              <a:ahLst/>
              <a:cxnLst/>
              <a:rect l="l" t="t" r="r" b="b"/>
              <a:pathLst>
                <a:path w="5624" h="3397" extrusionOk="0">
                  <a:moveTo>
                    <a:pt x="1100" y="1"/>
                  </a:moveTo>
                  <a:cubicBezTo>
                    <a:pt x="615" y="1"/>
                    <a:pt x="193" y="234"/>
                    <a:pt x="122" y="874"/>
                  </a:cubicBezTo>
                  <a:cubicBezTo>
                    <a:pt x="61" y="1269"/>
                    <a:pt x="31" y="1694"/>
                    <a:pt x="0" y="2089"/>
                  </a:cubicBezTo>
                  <a:lnTo>
                    <a:pt x="4286" y="3396"/>
                  </a:lnTo>
                  <a:lnTo>
                    <a:pt x="5624" y="1208"/>
                  </a:lnTo>
                  <a:lnTo>
                    <a:pt x="1520" y="53"/>
                  </a:lnTo>
                  <a:cubicBezTo>
                    <a:pt x="1379" y="19"/>
                    <a:pt x="1237" y="1"/>
                    <a:pt x="110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1" name="Google Shape;1231;p35"/>
            <p:cNvSpPr/>
            <p:nvPr/>
          </p:nvSpPr>
          <p:spPr>
            <a:xfrm rot="257941">
              <a:off x="1700601" y="1620125"/>
              <a:ext cx="380479" cy="321585"/>
            </a:xfrm>
            <a:custGeom>
              <a:avLst/>
              <a:gdLst/>
              <a:ahLst/>
              <a:cxnLst/>
              <a:rect l="l" t="t" r="r" b="b"/>
              <a:pathLst>
                <a:path w="12979" h="10970" extrusionOk="0">
                  <a:moveTo>
                    <a:pt x="5999" y="0"/>
                  </a:moveTo>
                  <a:cubicBezTo>
                    <a:pt x="5640" y="0"/>
                    <a:pt x="5271" y="36"/>
                    <a:pt x="4894" y="110"/>
                  </a:cubicBezTo>
                  <a:cubicBezTo>
                    <a:pt x="1915" y="688"/>
                    <a:pt x="0" y="3575"/>
                    <a:pt x="547" y="6554"/>
                  </a:cubicBezTo>
                  <a:cubicBezTo>
                    <a:pt x="1103" y="9370"/>
                    <a:pt x="3512" y="10969"/>
                    <a:pt x="5956" y="10969"/>
                  </a:cubicBezTo>
                  <a:cubicBezTo>
                    <a:pt x="7652" y="10969"/>
                    <a:pt x="9366" y="10199"/>
                    <a:pt x="10487" y="8530"/>
                  </a:cubicBezTo>
                  <a:cubicBezTo>
                    <a:pt x="12978" y="4806"/>
                    <a:pt x="10184" y="0"/>
                    <a:pt x="5999" y="0"/>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2" name="Google Shape;1232;p35"/>
            <p:cNvSpPr/>
            <p:nvPr/>
          </p:nvSpPr>
          <p:spPr>
            <a:xfrm rot="257941">
              <a:off x="2336154" y="1652128"/>
              <a:ext cx="144376" cy="122859"/>
            </a:xfrm>
            <a:custGeom>
              <a:avLst/>
              <a:gdLst/>
              <a:ahLst/>
              <a:cxnLst/>
              <a:rect l="l" t="t" r="r" b="b"/>
              <a:pathLst>
                <a:path w="4925" h="4191" extrusionOk="0">
                  <a:moveTo>
                    <a:pt x="3648" y="1"/>
                  </a:moveTo>
                  <a:cubicBezTo>
                    <a:pt x="3131" y="1"/>
                    <a:pt x="2645" y="213"/>
                    <a:pt x="2280" y="578"/>
                  </a:cubicBezTo>
                  <a:cubicBezTo>
                    <a:pt x="1581" y="1125"/>
                    <a:pt x="912" y="1672"/>
                    <a:pt x="0" y="1824"/>
                  </a:cubicBezTo>
                  <a:cubicBezTo>
                    <a:pt x="79" y="1832"/>
                    <a:pt x="158" y="1836"/>
                    <a:pt x="237" y="1836"/>
                  </a:cubicBezTo>
                  <a:cubicBezTo>
                    <a:pt x="1069" y="1836"/>
                    <a:pt x="1887" y="1415"/>
                    <a:pt x="2554" y="943"/>
                  </a:cubicBezTo>
                  <a:cubicBezTo>
                    <a:pt x="2827" y="700"/>
                    <a:pt x="3222" y="578"/>
                    <a:pt x="3587" y="578"/>
                  </a:cubicBezTo>
                  <a:cubicBezTo>
                    <a:pt x="3921" y="639"/>
                    <a:pt x="4165" y="882"/>
                    <a:pt x="4256" y="1217"/>
                  </a:cubicBezTo>
                  <a:cubicBezTo>
                    <a:pt x="4317" y="1581"/>
                    <a:pt x="4256" y="1976"/>
                    <a:pt x="4043" y="2280"/>
                  </a:cubicBezTo>
                  <a:cubicBezTo>
                    <a:pt x="3861" y="2645"/>
                    <a:pt x="3618" y="2979"/>
                    <a:pt x="3283" y="3223"/>
                  </a:cubicBezTo>
                  <a:cubicBezTo>
                    <a:pt x="2614" y="3800"/>
                    <a:pt x="1763" y="4104"/>
                    <a:pt x="912" y="4104"/>
                  </a:cubicBezTo>
                  <a:cubicBezTo>
                    <a:pt x="1160" y="4162"/>
                    <a:pt x="1413" y="4191"/>
                    <a:pt x="1665" y="4191"/>
                  </a:cubicBezTo>
                  <a:cubicBezTo>
                    <a:pt x="2338" y="4191"/>
                    <a:pt x="3004" y="3986"/>
                    <a:pt x="3557" y="3587"/>
                  </a:cubicBezTo>
                  <a:cubicBezTo>
                    <a:pt x="3952" y="3314"/>
                    <a:pt x="4286" y="2949"/>
                    <a:pt x="4529" y="2554"/>
                  </a:cubicBezTo>
                  <a:cubicBezTo>
                    <a:pt x="4803" y="2098"/>
                    <a:pt x="4925" y="1581"/>
                    <a:pt x="4803" y="1065"/>
                  </a:cubicBezTo>
                  <a:cubicBezTo>
                    <a:pt x="4742" y="791"/>
                    <a:pt x="4590" y="548"/>
                    <a:pt x="4408" y="365"/>
                  </a:cubicBezTo>
                  <a:cubicBezTo>
                    <a:pt x="4195" y="153"/>
                    <a:pt x="3921" y="31"/>
                    <a:pt x="3648" y="1"/>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3" name="Google Shape;1233;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cubicBezTo>
                    <a:pt x="21552" y="10608"/>
                    <a:pt x="17175" y="14408"/>
                    <a:pt x="11278" y="14955"/>
                  </a:cubicBezTo>
                  <a:cubicBezTo>
                    <a:pt x="10852" y="15015"/>
                    <a:pt x="10427" y="15046"/>
                    <a:pt x="10001" y="15076"/>
                  </a:cubicBez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4" name="Google Shape;1234;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lnTo>
                    <a:pt x="32768" y="1520"/>
                  </a:lnTo>
                  <a:lnTo>
                    <a:pt x="32768" y="1520"/>
                  </a:lnTo>
                  <a:cubicBezTo>
                    <a:pt x="32768" y="1520"/>
                    <a:pt x="35351" y="12401"/>
                    <a:pt x="29910" y="17508"/>
                  </a:cubicBezTo>
                  <a:cubicBezTo>
                    <a:pt x="27555" y="19718"/>
                    <a:pt x="24437" y="20528"/>
                    <a:pt x="21369" y="20528"/>
                  </a:cubicBezTo>
                  <a:cubicBezTo>
                    <a:pt x="17349" y="20528"/>
                    <a:pt x="13416" y="19138"/>
                    <a:pt x="11399" y="17690"/>
                  </a:cubicBezTo>
                  <a:cubicBezTo>
                    <a:pt x="9819" y="16566"/>
                    <a:pt x="9667" y="15684"/>
                    <a:pt x="10001" y="15076"/>
                  </a:cubicBezTo>
                  <a:lnTo>
                    <a:pt x="10001" y="15076"/>
                  </a:ln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5" name="Google Shape;1235;p35"/>
            <p:cNvSpPr/>
            <p:nvPr/>
          </p:nvSpPr>
          <p:spPr>
            <a:xfrm rot="1381915">
              <a:off x="2901904" y="1752129"/>
              <a:ext cx="305426" cy="432706"/>
            </a:xfrm>
            <a:custGeom>
              <a:avLst/>
              <a:gdLst/>
              <a:ahLst/>
              <a:cxnLst/>
              <a:rect l="l" t="t" r="r" b="b"/>
              <a:pathLst>
                <a:path w="16110" h="19532" extrusionOk="0">
                  <a:moveTo>
                    <a:pt x="7734" y="1"/>
                  </a:moveTo>
                  <a:cubicBezTo>
                    <a:pt x="5704" y="1"/>
                    <a:pt x="6506" y="7122"/>
                    <a:pt x="6566" y="7542"/>
                  </a:cubicBezTo>
                  <a:cubicBezTo>
                    <a:pt x="6505" y="7147"/>
                    <a:pt x="5593" y="1220"/>
                    <a:pt x="3252" y="1129"/>
                  </a:cubicBezTo>
                  <a:lnTo>
                    <a:pt x="2979" y="1129"/>
                  </a:lnTo>
                  <a:cubicBezTo>
                    <a:pt x="335" y="1463"/>
                    <a:pt x="3496" y="10977"/>
                    <a:pt x="3496" y="10977"/>
                  </a:cubicBezTo>
                  <a:cubicBezTo>
                    <a:pt x="3496" y="10977"/>
                    <a:pt x="2544" y="10679"/>
                    <a:pt x="1634" y="10679"/>
                  </a:cubicBezTo>
                  <a:cubicBezTo>
                    <a:pt x="800" y="10679"/>
                    <a:pt x="0" y="10929"/>
                    <a:pt x="0" y="11889"/>
                  </a:cubicBezTo>
                  <a:cubicBezTo>
                    <a:pt x="0" y="13895"/>
                    <a:pt x="3739" y="15445"/>
                    <a:pt x="6809" y="16114"/>
                  </a:cubicBezTo>
                  <a:cubicBezTo>
                    <a:pt x="6809" y="16114"/>
                    <a:pt x="7721" y="18667"/>
                    <a:pt x="8085" y="19366"/>
                  </a:cubicBezTo>
                  <a:cubicBezTo>
                    <a:pt x="8085" y="19366"/>
                    <a:pt x="8775" y="19532"/>
                    <a:pt x="9772" y="19532"/>
                  </a:cubicBezTo>
                  <a:cubicBezTo>
                    <a:pt x="11191" y="19532"/>
                    <a:pt x="13232" y="19197"/>
                    <a:pt x="14803" y="17573"/>
                  </a:cubicBezTo>
                  <a:cubicBezTo>
                    <a:pt x="14803" y="17573"/>
                    <a:pt x="14651" y="17117"/>
                    <a:pt x="14529" y="16631"/>
                  </a:cubicBezTo>
                  <a:cubicBezTo>
                    <a:pt x="14408" y="16327"/>
                    <a:pt x="14317" y="16023"/>
                    <a:pt x="14256" y="15688"/>
                  </a:cubicBezTo>
                  <a:cubicBezTo>
                    <a:pt x="14256" y="15506"/>
                    <a:pt x="15715" y="14290"/>
                    <a:pt x="15593" y="12314"/>
                  </a:cubicBezTo>
                  <a:cubicBezTo>
                    <a:pt x="15563" y="11251"/>
                    <a:pt x="15228" y="10217"/>
                    <a:pt x="14620" y="9336"/>
                  </a:cubicBezTo>
                  <a:cubicBezTo>
                    <a:pt x="14620" y="9336"/>
                    <a:pt x="16110" y="3773"/>
                    <a:pt x="14529" y="3105"/>
                  </a:cubicBezTo>
                  <a:cubicBezTo>
                    <a:pt x="14428" y="3061"/>
                    <a:pt x="14332" y="3041"/>
                    <a:pt x="14240" y="3041"/>
                  </a:cubicBezTo>
                  <a:cubicBezTo>
                    <a:pt x="13034" y="3041"/>
                    <a:pt x="12606" y="6510"/>
                    <a:pt x="12493" y="7329"/>
                  </a:cubicBezTo>
                  <a:cubicBezTo>
                    <a:pt x="12613" y="6280"/>
                    <a:pt x="13029" y="822"/>
                    <a:pt x="11434" y="822"/>
                  </a:cubicBezTo>
                  <a:cubicBezTo>
                    <a:pt x="11413" y="822"/>
                    <a:pt x="11391" y="823"/>
                    <a:pt x="11368" y="825"/>
                  </a:cubicBezTo>
                  <a:cubicBezTo>
                    <a:pt x="10122" y="946"/>
                    <a:pt x="9970" y="3925"/>
                    <a:pt x="10000" y="5779"/>
                  </a:cubicBezTo>
                  <a:cubicBezTo>
                    <a:pt x="9848" y="3712"/>
                    <a:pt x="9362" y="126"/>
                    <a:pt x="7812" y="4"/>
                  </a:cubicBezTo>
                  <a:cubicBezTo>
                    <a:pt x="7786" y="2"/>
                    <a:pt x="7760" y="1"/>
                    <a:pt x="7734"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6" name="Google Shape;1236;p35"/>
            <p:cNvSpPr/>
            <p:nvPr/>
          </p:nvSpPr>
          <p:spPr>
            <a:xfrm rot="736448">
              <a:off x="2842123" y="2072113"/>
              <a:ext cx="308724" cy="171860"/>
            </a:xfrm>
            <a:custGeom>
              <a:avLst/>
              <a:gdLst/>
              <a:ahLst/>
              <a:cxnLst/>
              <a:rect l="l" t="t" r="r" b="b"/>
              <a:pathLst>
                <a:path w="18269" h="7908" extrusionOk="0">
                  <a:moveTo>
                    <a:pt x="16988" y="0"/>
                  </a:moveTo>
                  <a:cubicBezTo>
                    <a:pt x="16969" y="0"/>
                    <a:pt x="16950" y="1"/>
                    <a:pt x="16931" y="2"/>
                  </a:cubicBezTo>
                  <a:lnTo>
                    <a:pt x="2736" y="1127"/>
                  </a:lnTo>
                  <a:lnTo>
                    <a:pt x="852" y="1279"/>
                  </a:lnTo>
                  <a:cubicBezTo>
                    <a:pt x="365" y="1309"/>
                    <a:pt x="0" y="1765"/>
                    <a:pt x="92" y="2252"/>
                  </a:cubicBezTo>
                  <a:lnTo>
                    <a:pt x="943" y="7236"/>
                  </a:lnTo>
                  <a:cubicBezTo>
                    <a:pt x="1030" y="7613"/>
                    <a:pt x="1366" y="7907"/>
                    <a:pt x="1766" y="7907"/>
                  </a:cubicBezTo>
                  <a:cubicBezTo>
                    <a:pt x="1785" y="7907"/>
                    <a:pt x="1805" y="7907"/>
                    <a:pt x="1824" y="7905"/>
                  </a:cubicBezTo>
                  <a:lnTo>
                    <a:pt x="17478" y="6689"/>
                  </a:lnTo>
                  <a:cubicBezTo>
                    <a:pt x="17934" y="6628"/>
                    <a:pt x="18268" y="6233"/>
                    <a:pt x="18238" y="5777"/>
                  </a:cubicBezTo>
                  <a:lnTo>
                    <a:pt x="18177" y="4987"/>
                  </a:lnTo>
                  <a:lnTo>
                    <a:pt x="17843" y="762"/>
                  </a:lnTo>
                  <a:cubicBezTo>
                    <a:pt x="17785" y="325"/>
                    <a:pt x="17420" y="0"/>
                    <a:pt x="1698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7" name="Google Shape;1237;p35"/>
            <p:cNvSpPr/>
            <p:nvPr/>
          </p:nvSpPr>
          <p:spPr>
            <a:xfrm rot="736448">
              <a:off x="2835617" y="2094710"/>
              <a:ext cx="308724" cy="147389"/>
            </a:xfrm>
            <a:custGeom>
              <a:avLst/>
              <a:gdLst/>
              <a:ahLst/>
              <a:cxnLst/>
              <a:rect l="l" t="t" r="r" b="b"/>
              <a:pathLst>
                <a:path w="18269" h="6782" extrusionOk="0">
                  <a:moveTo>
                    <a:pt x="2736" y="1"/>
                  </a:moveTo>
                  <a:lnTo>
                    <a:pt x="852" y="153"/>
                  </a:lnTo>
                  <a:cubicBezTo>
                    <a:pt x="365" y="183"/>
                    <a:pt x="0" y="639"/>
                    <a:pt x="92" y="1126"/>
                  </a:cubicBezTo>
                  <a:lnTo>
                    <a:pt x="943" y="6110"/>
                  </a:lnTo>
                  <a:cubicBezTo>
                    <a:pt x="1030" y="6487"/>
                    <a:pt x="1366" y="6781"/>
                    <a:pt x="1766" y="6781"/>
                  </a:cubicBezTo>
                  <a:cubicBezTo>
                    <a:pt x="1785" y="6781"/>
                    <a:pt x="1805" y="6781"/>
                    <a:pt x="1824" y="6779"/>
                  </a:cubicBezTo>
                  <a:lnTo>
                    <a:pt x="17478" y="5563"/>
                  </a:lnTo>
                  <a:cubicBezTo>
                    <a:pt x="17934" y="5502"/>
                    <a:pt x="18268" y="5107"/>
                    <a:pt x="18238" y="4651"/>
                  </a:cubicBezTo>
                  <a:lnTo>
                    <a:pt x="18177" y="3861"/>
                  </a:lnTo>
                  <a:cubicBezTo>
                    <a:pt x="14079" y="4413"/>
                    <a:pt x="6417" y="5101"/>
                    <a:pt x="4157" y="5101"/>
                  </a:cubicBezTo>
                  <a:cubicBezTo>
                    <a:pt x="3802" y="5101"/>
                    <a:pt x="3580" y="5084"/>
                    <a:pt x="3526" y="5047"/>
                  </a:cubicBezTo>
                  <a:cubicBezTo>
                    <a:pt x="2979" y="4712"/>
                    <a:pt x="2979" y="3436"/>
                    <a:pt x="2706" y="1581"/>
                  </a:cubicBezTo>
                  <a:cubicBezTo>
                    <a:pt x="2614" y="1065"/>
                    <a:pt x="2645" y="518"/>
                    <a:pt x="2736"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8" name="Google Shape;1238;p35"/>
            <p:cNvSpPr/>
            <p:nvPr/>
          </p:nvSpPr>
          <p:spPr>
            <a:xfrm rot="1232408">
              <a:off x="1324905" y="3289938"/>
              <a:ext cx="304314" cy="432417"/>
            </a:xfrm>
            <a:custGeom>
              <a:avLst/>
              <a:gdLst/>
              <a:ahLst/>
              <a:cxnLst/>
              <a:rect l="l" t="t" r="r" b="b"/>
              <a:pathLst>
                <a:path w="16050" h="19520" extrusionOk="0">
                  <a:moveTo>
                    <a:pt x="6263" y="0"/>
                  </a:moveTo>
                  <a:cubicBezTo>
                    <a:pt x="4837" y="0"/>
                    <a:pt x="2759" y="334"/>
                    <a:pt x="1186" y="1979"/>
                  </a:cubicBezTo>
                  <a:cubicBezTo>
                    <a:pt x="1186" y="1979"/>
                    <a:pt x="1733" y="3681"/>
                    <a:pt x="1733" y="3894"/>
                  </a:cubicBezTo>
                  <a:cubicBezTo>
                    <a:pt x="1764" y="4076"/>
                    <a:pt x="305" y="5292"/>
                    <a:pt x="426" y="7237"/>
                  </a:cubicBezTo>
                  <a:cubicBezTo>
                    <a:pt x="457" y="8331"/>
                    <a:pt x="821" y="9365"/>
                    <a:pt x="1429" y="10246"/>
                  </a:cubicBezTo>
                  <a:cubicBezTo>
                    <a:pt x="1429" y="10246"/>
                    <a:pt x="1" y="15809"/>
                    <a:pt x="1612" y="16477"/>
                  </a:cubicBezTo>
                  <a:cubicBezTo>
                    <a:pt x="1708" y="16517"/>
                    <a:pt x="1800" y="16536"/>
                    <a:pt x="1888" y="16536"/>
                  </a:cubicBezTo>
                  <a:cubicBezTo>
                    <a:pt x="3075" y="16536"/>
                    <a:pt x="3502" y="13130"/>
                    <a:pt x="3587" y="12252"/>
                  </a:cubicBezTo>
                  <a:lnTo>
                    <a:pt x="3587" y="12252"/>
                  </a:lnTo>
                  <a:cubicBezTo>
                    <a:pt x="3498" y="13389"/>
                    <a:pt x="3143" y="18731"/>
                    <a:pt x="4694" y="18731"/>
                  </a:cubicBezTo>
                  <a:cubicBezTo>
                    <a:pt x="4720" y="18731"/>
                    <a:pt x="4746" y="18730"/>
                    <a:pt x="4773" y="18727"/>
                  </a:cubicBezTo>
                  <a:cubicBezTo>
                    <a:pt x="4925" y="18696"/>
                    <a:pt x="5046" y="18666"/>
                    <a:pt x="5168" y="18575"/>
                  </a:cubicBezTo>
                  <a:cubicBezTo>
                    <a:pt x="6080" y="17936"/>
                    <a:pt x="6171" y="15414"/>
                    <a:pt x="6110" y="13742"/>
                  </a:cubicBezTo>
                  <a:lnTo>
                    <a:pt x="6110" y="13742"/>
                  </a:lnTo>
                  <a:cubicBezTo>
                    <a:pt x="6293" y="15839"/>
                    <a:pt x="6779" y="19395"/>
                    <a:pt x="8360" y="19517"/>
                  </a:cubicBezTo>
                  <a:cubicBezTo>
                    <a:pt x="8382" y="19519"/>
                    <a:pt x="8405" y="19519"/>
                    <a:pt x="8427" y="19519"/>
                  </a:cubicBezTo>
                  <a:cubicBezTo>
                    <a:pt x="10409" y="19519"/>
                    <a:pt x="9635" y="12851"/>
                    <a:pt x="9545" y="12040"/>
                  </a:cubicBezTo>
                  <a:lnTo>
                    <a:pt x="9545" y="12040"/>
                  </a:lnTo>
                  <a:cubicBezTo>
                    <a:pt x="9663" y="12775"/>
                    <a:pt x="10663" y="18350"/>
                    <a:pt x="12931" y="18350"/>
                  </a:cubicBezTo>
                  <a:cubicBezTo>
                    <a:pt x="13007" y="18350"/>
                    <a:pt x="13084" y="18344"/>
                    <a:pt x="13162" y="18332"/>
                  </a:cubicBezTo>
                  <a:cubicBezTo>
                    <a:pt x="15806" y="17936"/>
                    <a:pt x="12554" y="8484"/>
                    <a:pt x="12554" y="8483"/>
                  </a:cubicBezTo>
                  <a:lnTo>
                    <a:pt x="12554" y="8483"/>
                  </a:lnTo>
                  <a:cubicBezTo>
                    <a:pt x="12554" y="8483"/>
                    <a:pt x="13492" y="8777"/>
                    <a:pt x="14396" y="8777"/>
                  </a:cubicBezTo>
                  <a:cubicBezTo>
                    <a:pt x="15237" y="8777"/>
                    <a:pt x="16050" y="8523"/>
                    <a:pt x="16050" y="7541"/>
                  </a:cubicBezTo>
                  <a:cubicBezTo>
                    <a:pt x="16019" y="5535"/>
                    <a:pt x="12281" y="4046"/>
                    <a:pt x="9211" y="3377"/>
                  </a:cubicBezTo>
                  <a:cubicBezTo>
                    <a:pt x="9211" y="3377"/>
                    <a:pt x="8998" y="2830"/>
                    <a:pt x="8755" y="2191"/>
                  </a:cubicBezTo>
                  <a:cubicBezTo>
                    <a:pt x="8511" y="1492"/>
                    <a:pt x="8208" y="793"/>
                    <a:pt x="7904" y="155"/>
                  </a:cubicBezTo>
                  <a:cubicBezTo>
                    <a:pt x="7904" y="155"/>
                    <a:pt x="7235" y="0"/>
                    <a:pt x="6263"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9" name="Google Shape;1239;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6141" y="41399"/>
                    <a:pt x="15260" y="35594"/>
                    <a:pt x="16323" y="30670"/>
                  </a:cubicBezTo>
                  <a:cubicBezTo>
                    <a:pt x="16627" y="28967"/>
                    <a:pt x="17266" y="27326"/>
                    <a:pt x="18208" y="25867"/>
                  </a:cubicBezTo>
                  <a:cubicBezTo>
                    <a:pt x="18208" y="25867"/>
                    <a:pt x="8421" y="12493"/>
                    <a:pt x="1222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0" name="Google Shape;1240;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4550" y="45681"/>
                    <a:pt x="11213" y="46279"/>
                    <a:pt x="9120" y="46279"/>
                  </a:cubicBezTo>
                  <a:cubicBezTo>
                    <a:pt x="8318" y="46279"/>
                    <a:pt x="7699" y="46191"/>
                    <a:pt x="7387" y="45989"/>
                  </a:cubicBezTo>
                  <a:cubicBezTo>
                    <a:pt x="5898" y="45016"/>
                    <a:pt x="3314" y="25746"/>
                    <a:pt x="4834" y="21581"/>
                  </a:cubicBezTo>
                  <a:cubicBezTo>
                    <a:pt x="5611" y="19409"/>
                    <a:pt x="6346" y="17957"/>
                    <a:pt x="7226" y="17957"/>
                  </a:cubicBezTo>
                  <a:cubicBezTo>
                    <a:pt x="8033" y="17957"/>
                    <a:pt x="8961" y="19179"/>
                    <a:pt x="10153" y="22189"/>
                  </a:cubicBezTo>
                  <a:cubicBezTo>
                    <a:pt x="11430" y="25502"/>
                    <a:pt x="13557" y="28420"/>
                    <a:pt x="16323" y="30670"/>
                  </a:cubicBezTo>
                  <a:cubicBezTo>
                    <a:pt x="16627" y="28967"/>
                    <a:pt x="17266" y="27326"/>
                    <a:pt x="18208" y="25867"/>
                  </a:cubicBezTo>
                  <a:cubicBezTo>
                    <a:pt x="18208" y="25867"/>
                    <a:pt x="8421" y="12493"/>
                    <a:pt x="1222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1" name="Google Shape;1241;p35"/>
            <p:cNvSpPr/>
            <p:nvPr/>
          </p:nvSpPr>
          <p:spPr>
            <a:xfrm rot="736448">
              <a:off x="1323988" y="3182557"/>
              <a:ext cx="317967" cy="233949"/>
            </a:xfrm>
            <a:custGeom>
              <a:avLst/>
              <a:gdLst/>
              <a:ahLst/>
              <a:cxnLst/>
              <a:rect l="l" t="t" r="r" b="b"/>
              <a:pathLst>
                <a:path w="18816" h="10765" extrusionOk="0">
                  <a:moveTo>
                    <a:pt x="16497" y="0"/>
                  </a:moveTo>
                  <a:cubicBezTo>
                    <a:pt x="16420" y="0"/>
                    <a:pt x="16341" y="10"/>
                    <a:pt x="16262" y="31"/>
                  </a:cubicBezTo>
                  <a:lnTo>
                    <a:pt x="2584" y="3892"/>
                  </a:lnTo>
                  <a:lnTo>
                    <a:pt x="730" y="4439"/>
                  </a:lnTo>
                  <a:cubicBezTo>
                    <a:pt x="274" y="4560"/>
                    <a:pt x="0" y="5077"/>
                    <a:pt x="183" y="5533"/>
                  </a:cubicBezTo>
                  <a:lnTo>
                    <a:pt x="2006" y="10244"/>
                  </a:lnTo>
                  <a:cubicBezTo>
                    <a:pt x="2129" y="10564"/>
                    <a:pt x="2452" y="10765"/>
                    <a:pt x="2780" y="10765"/>
                  </a:cubicBezTo>
                  <a:cubicBezTo>
                    <a:pt x="2857" y="10765"/>
                    <a:pt x="2934" y="10754"/>
                    <a:pt x="3009" y="10731"/>
                  </a:cubicBezTo>
                  <a:lnTo>
                    <a:pt x="18116" y="6475"/>
                  </a:lnTo>
                  <a:cubicBezTo>
                    <a:pt x="18542" y="6354"/>
                    <a:pt x="18815" y="5898"/>
                    <a:pt x="18694" y="5442"/>
                  </a:cubicBezTo>
                  <a:lnTo>
                    <a:pt x="18542" y="4986"/>
                  </a:lnTo>
                  <a:lnTo>
                    <a:pt x="17295" y="609"/>
                  </a:lnTo>
                  <a:cubicBezTo>
                    <a:pt x="17195" y="232"/>
                    <a:pt x="16866" y="0"/>
                    <a:pt x="1649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2" name="Google Shape;1242;p35"/>
            <p:cNvSpPr/>
            <p:nvPr/>
          </p:nvSpPr>
          <p:spPr>
            <a:xfrm rot="736448">
              <a:off x="1301507" y="3260646"/>
              <a:ext cx="317967" cy="149388"/>
            </a:xfrm>
            <a:custGeom>
              <a:avLst/>
              <a:gdLst/>
              <a:ahLst/>
              <a:cxnLst/>
              <a:rect l="l" t="t" r="r" b="b"/>
              <a:pathLst>
                <a:path w="18816" h="6874" extrusionOk="0">
                  <a:moveTo>
                    <a:pt x="2584" y="1"/>
                  </a:moveTo>
                  <a:lnTo>
                    <a:pt x="730" y="548"/>
                  </a:lnTo>
                  <a:cubicBezTo>
                    <a:pt x="274" y="669"/>
                    <a:pt x="0" y="1186"/>
                    <a:pt x="183" y="1642"/>
                  </a:cubicBezTo>
                  <a:lnTo>
                    <a:pt x="2006" y="6353"/>
                  </a:lnTo>
                  <a:cubicBezTo>
                    <a:pt x="2129" y="6673"/>
                    <a:pt x="2452" y="6874"/>
                    <a:pt x="2780" y="6874"/>
                  </a:cubicBezTo>
                  <a:cubicBezTo>
                    <a:pt x="2857" y="6874"/>
                    <a:pt x="2934" y="6863"/>
                    <a:pt x="3009" y="6840"/>
                  </a:cubicBezTo>
                  <a:lnTo>
                    <a:pt x="18116" y="2584"/>
                  </a:lnTo>
                  <a:cubicBezTo>
                    <a:pt x="18542" y="2463"/>
                    <a:pt x="18815" y="1976"/>
                    <a:pt x="18694" y="1551"/>
                  </a:cubicBezTo>
                  <a:lnTo>
                    <a:pt x="18542" y="1095"/>
                  </a:lnTo>
                  <a:cubicBezTo>
                    <a:pt x="14557" y="2242"/>
                    <a:pt x="5679" y="4740"/>
                    <a:pt x="4350" y="4740"/>
                  </a:cubicBezTo>
                  <a:cubicBezTo>
                    <a:pt x="4270" y="4740"/>
                    <a:pt x="4217" y="4731"/>
                    <a:pt x="4195" y="4712"/>
                  </a:cubicBezTo>
                  <a:cubicBezTo>
                    <a:pt x="3861" y="4438"/>
                    <a:pt x="3161" y="2007"/>
                    <a:pt x="2584"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3" name="Google Shape;1243;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24" y="6711"/>
                  </a:cubicBezTo>
                  <a:cubicBezTo>
                    <a:pt x="67070" y="6711"/>
                    <a:pt x="67016" y="6714"/>
                    <a:pt x="66963" y="6719"/>
                  </a:cubicBezTo>
                  <a:cubicBezTo>
                    <a:pt x="66750" y="6749"/>
                    <a:pt x="66507" y="6780"/>
                    <a:pt x="66263" y="6840"/>
                  </a:cubicBezTo>
                  <a:cubicBezTo>
                    <a:pt x="65868" y="6932"/>
                    <a:pt x="65443" y="7053"/>
                    <a:pt x="65078" y="7205"/>
                  </a:cubicBezTo>
                  <a:cubicBezTo>
                    <a:pt x="62792" y="8172"/>
                    <a:pt x="60364" y="10101"/>
                    <a:pt x="47818" y="10101"/>
                  </a:cubicBezTo>
                  <a:cubicBezTo>
                    <a:pt x="47354" y="10101"/>
                    <a:pt x="46877" y="10098"/>
                    <a:pt x="46385" y="10093"/>
                  </a:cubicBezTo>
                  <a:cubicBezTo>
                    <a:pt x="31400" y="9941"/>
                    <a:pt x="28178" y="4470"/>
                    <a:pt x="24165" y="1704"/>
                  </a:cubicBezTo>
                  <a:cubicBezTo>
                    <a:pt x="22950" y="792"/>
                    <a:pt x="21521" y="275"/>
                    <a:pt x="20001" y="153"/>
                  </a:cubicBezTo>
                  <a:cubicBezTo>
                    <a:pt x="18661" y="53"/>
                    <a:pt x="17395" y="0"/>
                    <a:pt x="1620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4" name="Google Shape;1244;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54" y="6711"/>
                  </a:cubicBezTo>
                  <a:cubicBezTo>
                    <a:pt x="67100" y="6711"/>
                    <a:pt x="67046" y="6714"/>
                    <a:pt x="66993" y="6719"/>
                  </a:cubicBezTo>
                  <a:cubicBezTo>
                    <a:pt x="66750" y="6749"/>
                    <a:pt x="66507" y="6780"/>
                    <a:pt x="66294" y="6840"/>
                  </a:cubicBezTo>
                  <a:cubicBezTo>
                    <a:pt x="65868" y="6932"/>
                    <a:pt x="65473" y="7053"/>
                    <a:pt x="65078" y="7205"/>
                  </a:cubicBezTo>
                  <a:cubicBezTo>
                    <a:pt x="64713" y="9546"/>
                    <a:pt x="65777" y="13102"/>
                    <a:pt x="66719" y="15503"/>
                  </a:cubicBezTo>
                  <a:cubicBezTo>
                    <a:pt x="68330" y="19485"/>
                    <a:pt x="68938" y="26932"/>
                    <a:pt x="66111" y="31917"/>
                  </a:cubicBezTo>
                  <a:cubicBezTo>
                    <a:pt x="63347" y="36739"/>
                    <a:pt x="60526" y="44009"/>
                    <a:pt x="49501" y="44009"/>
                  </a:cubicBezTo>
                  <a:cubicBezTo>
                    <a:pt x="49130" y="44009"/>
                    <a:pt x="48750" y="44001"/>
                    <a:pt x="48360" y="43984"/>
                  </a:cubicBezTo>
                  <a:cubicBezTo>
                    <a:pt x="36384" y="43497"/>
                    <a:pt x="15989" y="34136"/>
                    <a:pt x="11004" y="23680"/>
                  </a:cubicBezTo>
                  <a:cubicBezTo>
                    <a:pt x="6019" y="13193"/>
                    <a:pt x="10974" y="10457"/>
                    <a:pt x="13284" y="10123"/>
                  </a:cubicBezTo>
                  <a:cubicBezTo>
                    <a:pt x="15563" y="9789"/>
                    <a:pt x="15776" y="7236"/>
                    <a:pt x="15776" y="7236"/>
                  </a:cubicBezTo>
                  <a:cubicBezTo>
                    <a:pt x="15776" y="7236"/>
                    <a:pt x="16959" y="8382"/>
                    <a:pt x="18706" y="8382"/>
                  </a:cubicBezTo>
                  <a:cubicBezTo>
                    <a:pt x="19199" y="8382"/>
                    <a:pt x="19736" y="8290"/>
                    <a:pt x="20305" y="8056"/>
                  </a:cubicBezTo>
                  <a:cubicBezTo>
                    <a:pt x="22858" y="6992"/>
                    <a:pt x="21187" y="3527"/>
                    <a:pt x="21187" y="3527"/>
                  </a:cubicBezTo>
                  <a:lnTo>
                    <a:pt x="21187" y="3527"/>
                  </a:lnTo>
                  <a:cubicBezTo>
                    <a:pt x="21351" y="3542"/>
                    <a:pt x="21506" y="3548"/>
                    <a:pt x="21653" y="3548"/>
                  </a:cubicBezTo>
                  <a:cubicBezTo>
                    <a:pt x="23390" y="3548"/>
                    <a:pt x="23997" y="2600"/>
                    <a:pt x="24165" y="1704"/>
                  </a:cubicBezTo>
                  <a:cubicBezTo>
                    <a:pt x="22950" y="792"/>
                    <a:pt x="21521" y="275"/>
                    <a:pt x="20001" y="153"/>
                  </a:cubicBezTo>
                  <a:cubicBezTo>
                    <a:pt x="18661" y="53"/>
                    <a:pt x="17395" y="0"/>
                    <a:pt x="16204"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5" name="Google Shape;1245;p35"/>
            <p:cNvSpPr/>
            <p:nvPr/>
          </p:nvSpPr>
          <p:spPr>
            <a:xfrm rot="736448">
              <a:off x="2623871" y="2559279"/>
              <a:ext cx="280469" cy="967721"/>
            </a:xfrm>
            <a:custGeom>
              <a:avLst/>
              <a:gdLst/>
              <a:ahLst/>
              <a:cxnLst/>
              <a:rect l="l" t="t" r="r" b="b"/>
              <a:pathLst>
                <a:path w="16597" h="44529" extrusionOk="0">
                  <a:moveTo>
                    <a:pt x="9697" y="0"/>
                  </a:moveTo>
                  <a:cubicBezTo>
                    <a:pt x="9454" y="31"/>
                    <a:pt x="9211" y="61"/>
                    <a:pt x="8967" y="122"/>
                  </a:cubicBezTo>
                  <a:cubicBezTo>
                    <a:pt x="8359" y="365"/>
                    <a:pt x="8208" y="1064"/>
                    <a:pt x="8359" y="2098"/>
                  </a:cubicBezTo>
                  <a:cubicBezTo>
                    <a:pt x="8755" y="5472"/>
                    <a:pt x="12098" y="12463"/>
                    <a:pt x="11338" y="19150"/>
                  </a:cubicBezTo>
                  <a:cubicBezTo>
                    <a:pt x="11186" y="20548"/>
                    <a:pt x="10822" y="21885"/>
                    <a:pt x="10305" y="23192"/>
                  </a:cubicBezTo>
                  <a:cubicBezTo>
                    <a:pt x="10244" y="23344"/>
                    <a:pt x="10183" y="23466"/>
                    <a:pt x="10122" y="23618"/>
                  </a:cubicBezTo>
                  <a:cubicBezTo>
                    <a:pt x="7235" y="29849"/>
                    <a:pt x="4013" y="34651"/>
                    <a:pt x="2037" y="37934"/>
                  </a:cubicBezTo>
                  <a:cubicBezTo>
                    <a:pt x="882" y="39788"/>
                    <a:pt x="153" y="41186"/>
                    <a:pt x="92" y="42068"/>
                  </a:cubicBezTo>
                  <a:cubicBezTo>
                    <a:pt x="1" y="43740"/>
                    <a:pt x="730" y="44348"/>
                    <a:pt x="1581" y="44500"/>
                  </a:cubicBezTo>
                  <a:cubicBezTo>
                    <a:pt x="1726" y="44519"/>
                    <a:pt x="1870" y="44529"/>
                    <a:pt x="2014" y="44529"/>
                  </a:cubicBezTo>
                  <a:cubicBezTo>
                    <a:pt x="2326" y="44529"/>
                    <a:pt x="2637" y="44482"/>
                    <a:pt x="2949" y="44378"/>
                  </a:cubicBezTo>
                  <a:cubicBezTo>
                    <a:pt x="8998" y="39150"/>
                    <a:pt x="13405" y="32220"/>
                    <a:pt x="15533" y="24499"/>
                  </a:cubicBezTo>
                  <a:cubicBezTo>
                    <a:pt x="15685" y="24013"/>
                    <a:pt x="15776" y="23527"/>
                    <a:pt x="15867" y="23071"/>
                  </a:cubicBezTo>
                  <a:cubicBezTo>
                    <a:pt x="16293" y="21034"/>
                    <a:pt x="16506" y="18967"/>
                    <a:pt x="16536" y="16900"/>
                  </a:cubicBezTo>
                  <a:cubicBezTo>
                    <a:pt x="16597" y="9332"/>
                    <a:pt x="14043" y="2827"/>
                    <a:pt x="11490" y="730"/>
                  </a:cubicBezTo>
                  <a:cubicBezTo>
                    <a:pt x="11004" y="244"/>
                    <a:pt x="10366" y="0"/>
                    <a:pt x="9697" y="0"/>
                  </a:cubicBezTo>
                  <a:close/>
                </a:path>
              </a:pathLst>
            </a:custGeom>
            <a:solidFill>
              <a:srgbClr val="D25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6" name="Google Shape;1246;p35"/>
            <p:cNvSpPr/>
            <p:nvPr/>
          </p:nvSpPr>
          <p:spPr>
            <a:xfrm rot="736448">
              <a:off x="2251317" y="2544311"/>
              <a:ext cx="78613" cy="100425"/>
            </a:xfrm>
            <a:custGeom>
              <a:avLst/>
              <a:gdLst/>
              <a:ahLst/>
              <a:cxnLst/>
              <a:rect l="l" t="t" r="r" b="b"/>
              <a:pathLst>
                <a:path w="4652" h="4621" extrusionOk="0">
                  <a:moveTo>
                    <a:pt x="2341" y="0"/>
                  </a:moveTo>
                  <a:cubicBezTo>
                    <a:pt x="1034" y="0"/>
                    <a:pt x="1" y="1034"/>
                    <a:pt x="1" y="2310"/>
                  </a:cubicBezTo>
                  <a:cubicBezTo>
                    <a:pt x="1" y="3587"/>
                    <a:pt x="1034" y="4620"/>
                    <a:pt x="2341" y="4620"/>
                  </a:cubicBezTo>
                  <a:cubicBezTo>
                    <a:pt x="3618" y="4620"/>
                    <a:pt x="4651" y="3587"/>
                    <a:pt x="4651" y="2310"/>
                  </a:cubicBezTo>
                  <a:cubicBezTo>
                    <a:pt x="4651" y="1034"/>
                    <a:pt x="3618" y="0"/>
                    <a:pt x="234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7" name="Google Shape;1247;p35"/>
            <p:cNvSpPr/>
            <p:nvPr/>
          </p:nvSpPr>
          <p:spPr>
            <a:xfrm rot="736448">
              <a:off x="2341369" y="2691652"/>
              <a:ext cx="78089" cy="100425"/>
            </a:xfrm>
            <a:custGeom>
              <a:avLst/>
              <a:gdLst/>
              <a:ahLst/>
              <a:cxnLst/>
              <a:rect l="l" t="t" r="r" b="b"/>
              <a:pathLst>
                <a:path w="4621" h="4621" extrusionOk="0">
                  <a:moveTo>
                    <a:pt x="2310" y="1"/>
                  </a:moveTo>
                  <a:cubicBezTo>
                    <a:pt x="1034" y="1"/>
                    <a:pt x="0" y="1034"/>
                    <a:pt x="0" y="2311"/>
                  </a:cubicBezTo>
                  <a:cubicBezTo>
                    <a:pt x="0" y="3587"/>
                    <a:pt x="1034" y="4621"/>
                    <a:pt x="2310" y="4621"/>
                  </a:cubicBezTo>
                  <a:cubicBezTo>
                    <a:pt x="3587" y="4621"/>
                    <a:pt x="4620" y="3587"/>
                    <a:pt x="4620" y="2311"/>
                  </a:cubicBezTo>
                  <a:cubicBezTo>
                    <a:pt x="4620" y="1034"/>
                    <a:pt x="3587" y="1"/>
                    <a:pt x="231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8" name="Google Shape;1248;p35"/>
            <p:cNvSpPr/>
            <p:nvPr/>
          </p:nvSpPr>
          <p:spPr>
            <a:xfrm rot="736448">
              <a:off x="2543855" y="2778952"/>
              <a:ext cx="78089" cy="100425"/>
            </a:xfrm>
            <a:custGeom>
              <a:avLst/>
              <a:gdLst/>
              <a:ahLst/>
              <a:cxnLst/>
              <a:rect l="l" t="t" r="r" b="b"/>
              <a:pathLst>
                <a:path w="4621" h="4621" extrusionOk="0">
                  <a:moveTo>
                    <a:pt x="2311" y="1"/>
                  </a:moveTo>
                  <a:cubicBezTo>
                    <a:pt x="1034" y="1"/>
                    <a:pt x="1" y="1034"/>
                    <a:pt x="1" y="2311"/>
                  </a:cubicBezTo>
                  <a:cubicBezTo>
                    <a:pt x="1" y="3587"/>
                    <a:pt x="1034" y="4621"/>
                    <a:pt x="2311" y="4621"/>
                  </a:cubicBezTo>
                  <a:cubicBezTo>
                    <a:pt x="3587" y="4621"/>
                    <a:pt x="4621" y="3587"/>
                    <a:pt x="4621" y="2311"/>
                  </a:cubicBezTo>
                  <a:cubicBezTo>
                    <a:pt x="4621" y="1034"/>
                    <a:pt x="3587" y="1"/>
                    <a:pt x="231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9" name="Google Shape;1249;p35"/>
            <p:cNvSpPr/>
            <p:nvPr/>
          </p:nvSpPr>
          <p:spPr>
            <a:xfrm rot="736532">
              <a:off x="1937938" y="2259996"/>
              <a:ext cx="506333" cy="272857"/>
            </a:xfrm>
            <a:custGeom>
              <a:avLst/>
              <a:gdLst/>
              <a:ahLst/>
              <a:cxnLst/>
              <a:rect l="l" t="t" r="r" b="b"/>
              <a:pathLst>
                <a:path w="21328" h="8937" extrusionOk="0">
                  <a:moveTo>
                    <a:pt x="18231" y="0"/>
                  </a:moveTo>
                  <a:cubicBezTo>
                    <a:pt x="17156" y="0"/>
                    <a:pt x="15903" y="233"/>
                    <a:pt x="14799" y="665"/>
                  </a:cubicBezTo>
                  <a:cubicBezTo>
                    <a:pt x="12253" y="1663"/>
                    <a:pt x="7303" y="1731"/>
                    <a:pt x="6001" y="1731"/>
                  </a:cubicBezTo>
                  <a:cubicBezTo>
                    <a:pt x="5795" y="1731"/>
                    <a:pt x="5680" y="1729"/>
                    <a:pt x="5680" y="1729"/>
                  </a:cubicBezTo>
                  <a:cubicBezTo>
                    <a:pt x="5680" y="1729"/>
                    <a:pt x="5268" y="1610"/>
                    <a:pt x="4672" y="1610"/>
                  </a:cubicBezTo>
                  <a:cubicBezTo>
                    <a:pt x="3731" y="1610"/>
                    <a:pt x="2331" y="1906"/>
                    <a:pt x="1364" y="3431"/>
                  </a:cubicBezTo>
                  <a:cubicBezTo>
                    <a:pt x="0" y="5516"/>
                    <a:pt x="1622" y="7121"/>
                    <a:pt x="3461" y="7121"/>
                  </a:cubicBezTo>
                  <a:cubicBezTo>
                    <a:pt x="3794" y="7121"/>
                    <a:pt x="4134" y="7069"/>
                    <a:pt x="4465" y="6957"/>
                  </a:cubicBezTo>
                  <a:cubicBezTo>
                    <a:pt x="5741" y="6531"/>
                    <a:pt x="6775" y="5589"/>
                    <a:pt x="7291" y="4373"/>
                  </a:cubicBezTo>
                  <a:lnTo>
                    <a:pt x="7291" y="4373"/>
                  </a:lnTo>
                  <a:cubicBezTo>
                    <a:pt x="7291" y="4374"/>
                    <a:pt x="6350" y="8936"/>
                    <a:pt x="9361" y="8936"/>
                  </a:cubicBezTo>
                  <a:cubicBezTo>
                    <a:pt x="9410" y="8936"/>
                    <a:pt x="9460" y="8935"/>
                    <a:pt x="9510" y="8933"/>
                  </a:cubicBezTo>
                  <a:cubicBezTo>
                    <a:pt x="12732" y="8750"/>
                    <a:pt x="12276" y="4647"/>
                    <a:pt x="12276" y="4647"/>
                  </a:cubicBezTo>
                  <a:lnTo>
                    <a:pt x="12276" y="4647"/>
                  </a:lnTo>
                  <a:cubicBezTo>
                    <a:pt x="12276" y="4647"/>
                    <a:pt x="13960" y="7815"/>
                    <a:pt x="16155" y="7815"/>
                  </a:cubicBezTo>
                  <a:cubicBezTo>
                    <a:pt x="16531" y="7815"/>
                    <a:pt x="16922" y="7722"/>
                    <a:pt x="17322" y="7504"/>
                  </a:cubicBezTo>
                  <a:cubicBezTo>
                    <a:pt x="20088" y="5984"/>
                    <a:pt x="15590" y="2611"/>
                    <a:pt x="15589" y="2610"/>
                  </a:cubicBezTo>
                  <a:lnTo>
                    <a:pt x="15589" y="2610"/>
                  </a:lnTo>
                  <a:cubicBezTo>
                    <a:pt x="15590" y="2610"/>
                    <a:pt x="17018" y="3274"/>
                    <a:pt x="18396" y="3274"/>
                  </a:cubicBezTo>
                  <a:cubicBezTo>
                    <a:pt x="19285" y="3274"/>
                    <a:pt x="20152" y="2999"/>
                    <a:pt x="20605" y="2094"/>
                  </a:cubicBezTo>
                  <a:cubicBezTo>
                    <a:pt x="21327" y="648"/>
                    <a:pt x="20028" y="0"/>
                    <a:pt x="1823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0" name="Google Shape;1250;p35"/>
            <p:cNvSpPr/>
            <p:nvPr/>
          </p:nvSpPr>
          <p:spPr>
            <a:xfrm rot="1583001">
              <a:off x="3252969" y="3093591"/>
              <a:ext cx="216872" cy="183631"/>
            </a:xfrm>
            <a:custGeom>
              <a:avLst/>
              <a:gdLst/>
              <a:ahLst/>
              <a:cxnLst/>
              <a:rect l="l" t="t" r="r" b="b"/>
              <a:pathLst>
                <a:path w="10792" h="9940" extrusionOk="0">
                  <a:moveTo>
                    <a:pt x="5503" y="0"/>
                  </a:moveTo>
                  <a:lnTo>
                    <a:pt x="1" y="5380"/>
                  </a:lnTo>
                  <a:lnTo>
                    <a:pt x="7873" y="9940"/>
                  </a:lnTo>
                  <a:lnTo>
                    <a:pt x="10791" y="4104"/>
                  </a:lnTo>
                  <a:lnTo>
                    <a:pt x="9241" y="2918"/>
                  </a:lnTo>
                  <a:lnTo>
                    <a:pt x="7083" y="1247"/>
                  </a:lnTo>
                  <a:lnTo>
                    <a:pt x="5503"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1" name="Google Shape;1251;p35"/>
            <p:cNvSpPr/>
            <p:nvPr/>
          </p:nvSpPr>
          <p:spPr>
            <a:xfrm rot="446729">
              <a:off x="2572529" y="3582766"/>
              <a:ext cx="191484" cy="175789"/>
            </a:xfrm>
            <a:custGeom>
              <a:avLst/>
              <a:gdLst/>
              <a:ahLst/>
              <a:cxnLst/>
              <a:rect l="l" t="t" r="r" b="b"/>
              <a:pathLst>
                <a:path w="9089" h="10153" extrusionOk="0">
                  <a:moveTo>
                    <a:pt x="2554" y="0"/>
                  </a:moveTo>
                  <a:lnTo>
                    <a:pt x="0" y="8724"/>
                  </a:lnTo>
                  <a:lnTo>
                    <a:pt x="6323" y="10152"/>
                  </a:lnTo>
                  <a:lnTo>
                    <a:pt x="7174" y="8298"/>
                  </a:lnTo>
                  <a:lnTo>
                    <a:pt x="8511" y="5350"/>
                  </a:lnTo>
                  <a:lnTo>
                    <a:pt x="9089" y="4073"/>
                  </a:lnTo>
                  <a:lnTo>
                    <a:pt x="2554"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2" name="Google Shape;1252;p35"/>
            <p:cNvSpPr/>
            <p:nvPr/>
          </p:nvSpPr>
          <p:spPr>
            <a:xfrm rot="1381816">
              <a:off x="3084148" y="3566163"/>
              <a:ext cx="1141" cy="14"/>
            </a:xfrm>
            <a:custGeom>
              <a:avLst/>
              <a:gdLst/>
              <a:ahLst/>
              <a:cxnLst/>
              <a:rect l="l" t="t" r="r" b="b"/>
              <a:pathLst>
                <a:path w="92" h="1" extrusionOk="0">
                  <a:moveTo>
                    <a:pt x="92" y="0"/>
                  </a:moveTo>
                  <a:lnTo>
                    <a:pt x="1" y="0"/>
                  </a:lnTo>
                  <a:cubicBezTo>
                    <a:pt x="61" y="0"/>
                    <a:pt x="92" y="0"/>
                    <a:pt x="92" y="0"/>
                  </a:cubicBezTo>
                  <a:close/>
                </a:path>
              </a:pathLst>
            </a:custGeom>
            <a:solidFill>
              <a:srgbClr val="A336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3" name="Google Shape;1253;p35"/>
            <p:cNvSpPr/>
            <p:nvPr/>
          </p:nvSpPr>
          <p:spPr>
            <a:xfrm rot="1382566">
              <a:off x="3327145" y="3161558"/>
              <a:ext cx="255462" cy="257005"/>
            </a:xfrm>
            <a:custGeom>
              <a:avLst/>
              <a:gdLst/>
              <a:ahLst/>
              <a:cxnLst/>
              <a:rect l="l" t="t" r="r" b="b"/>
              <a:pathLst>
                <a:path w="15563" h="13397" extrusionOk="0">
                  <a:moveTo>
                    <a:pt x="4408" y="0"/>
                  </a:moveTo>
                  <a:lnTo>
                    <a:pt x="1459" y="5563"/>
                  </a:lnTo>
                  <a:lnTo>
                    <a:pt x="0" y="8359"/>
                  </a:lnTo>
                  <a:lnTo>
                    <a:pt x="578" y="8754"/>
                  </a:lnTo>
                  <a:cubicBezTo>
                    <a:pt x="2371" y="9848"/>
                    <a:pt x="7630" y="13101"/>
                    <a:pt x="8967" y="13374"/>
                  </a:cubicBezTo>
                  <a:cubicBezTo>
                    <a:pt x="9043" y="13389"/>
                    <a:pt x="9111" y="13397"/>
                    <a:pt x="9165" y="13397"/>
                  </a:cubicBezTo>
                  <a:cubicBezTo>
                    <a:pt x="9218" y="13397"/>
                    <a:pt x="9256" y="13389"/>
                    <a:pt x="9271" y="13374"/>
                  </a:cubicBezTo>
                  <a:cubicBezTo>
                    <a:pt x="9544" y="12979"/>
                    <a:pt x="9788" y="12553"/>
                    <a:pt x="10031" y="12158"/>
                  </a:cubicBezTo>
                  <a:cubicBezTo>
                    <a:pt x="10244" y="11824"/>
                    <a:pt x="10456" y="11429"/>
                    <a:pt x="10730" y="11003"/>
                  </a:cubicBezTo>
                  <a:cubicBezTo>
                    <a:pt x="10851" y="10791"/>
                    <a:pt x="11003" y="10517"/>
                    <a:pt x="11155" y="10274"/>
                  </a:cubicBezTo>
                  <a:cubicBezTo>
                    <a:pt x="11520" y="9605"/>
                    <a:pt x="11946" y="8845"/>
                    <a:pt x="12371" y="8085"/>
                  </a:cubicBezTo>
                  <a:cubicBezTo>
                    <a:pt x="12736" y="7417"/>
                    <a:pt x="13101" y="6778"/>
                    <a:pt x="13435" y="6110"/>
                  </a:cubicBezTo>
                  <a:cubicBezTo>
                    <a:pt x="13800" y="5380"/>
                    <a:pt x="14165" y="4651"/>
                    <a:pt x="14499" y="3982"/>
                  </a:cubicBezTo>
                  <a:cubicBezTo>
                    <a:pt x="14803" y="3344"/>
                    <a:pt x="15107" y="2645"/>
                    <a:pt x="15350" y="1945"/>
                  </a:cubicBezTo>
                  <a:cubicBezTo>
                    <a:pt x="15502" y="1429"/>
                    <a:pt x="15563" y="1094"/>
                    <a:pt x="15502" y="942"/>
                  </a:cubicBezTo>
                  <a:cubicBezTo>
                    <a:pt x="15441" y="881"/>
                    <a:pt x="15365" y="853"/>
                    <a:pt x="15278" y="853"/>
                  </a:cubicBezTo>
                  <a:cubicBezTo>
                    <a:pt x="14328" y="853"/>
                    <a:pt x="12007" y="4195"/>
                    <a:pt x="12007" y="4195"/>
                  </a:cubicBezTo>
                  <a:lnTo>
                    <a:pt x="11307" y="3830"/>
                  </a:lnTo>
                  <a:lnTo>
                    <a:pt x="9058" y="2584"/>
                  </a:lnTo>
                  <a:lnTo>
                    <a:pt x="8116" y="2067"/>
                  </a:lnTo>
                  <a:lnTo>
                    <a:pt x="5867" y="821"/>
                  </a:lnTo>
                  <a:lnTo>
                    <a:pt x="4894" y="274"/>
                  </a:lnTo>
                  <a:lnTo>
                    <a:pt x="4408"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4" name="Google Shape;1254;p35"/>
            <p:cNvSpPr/>
            <p:nvPr/>
          </p:nvSpPr>
          <p:spPr>
            <a:xfrm rot="1382566">
              <a:off x="3451316" y="3214508"/>
              <a:ext cx="158172" cy="269686"/>
            </a:xfrm>
            <a:custGeom>
              <a:avLst/>
              <a:gdLst/>
              <a:ahLst/>
              <a:cxnLst/>
              <a:rect l="l" t="t" r="r" b="b"/>
              <a:pathLst>
                <a:path w="9636" h="14058" extrusionOk="0">
                  <a:moveTo>
                    <a:pt x="6536" y="0"/>
                  </a:moveTo>
                  <a:cubicBezTo>
                    <a:pt x="6444" y="274"/>
                    <a:pt x="6353" y="578"/>
                    <a:pt x="6232" y="912"/>
                  </a:cubicBezTo>
                  <a:cubicBezTo>
                    <a:pt x="5989" y="1520"/>
                    <a:pt x="5685" y="2249"/>
                    <a:pt x="5381" y="2949"/>
                  </a:cubicBezTo>
                  <a:cubicBezTo>
                    <a:pt x="5046" y="3648"/>
                    <a:pt x="4712" y="4347"/>
                    <a:pt x="4317" y="5076"/>
                  </a:cubicBezTo>
                  <a:cubicBezTo>
                    <a:pt x="3982" y="5715"/>
                    <a:pt x="3618" y="6383"/>
                    <a:pt x="3283" y="7022"/>
                  </a:cubicBezTo>
                  <a:cubicBezTo>
                    <a:pt x="2827" y="7781"/>
                    <a:pt x="2402" y="8511"/>
                    <a:pt x="2007" y="9180"/>
                  </a:cubicBezTo>
                  <a:cubicBezTo>
                    <a:pt x="1855" y="9453"/>
                    <a:pt x="1733" y="9696"/>
                    <a:pt x="1581" y="9909"/>
                  </a:cubicBezTo>
                  <a:cubicBezTo>
                    <a:pt x="1308" y="10335"/>
                    <a:pt x="1095" y="10699"/>
                    <a:pt x="882" y="11064"/>
                  </a:cubicBezTo>
                  <a:cubicBezTo>
                    <a:pt x="396" y="11824"/>
                    <a:pt x="61" y="12310"/>
                    <a:pt x="1" y="12402"/>
                  </a:cubicBezTo>
                  <a:cubicBezTo>
                    <a:pt x="578" y="12949"/>
                    <a:pt x="1186" y="13435"/>
                    <a:pt x="1855" y="13861"/>
                  </a:cubicBezTo>
                  <a:cubicBezTo>
                    <a:pt x="2082" y="13992"/>
                    <a:pt x="2337" y="14058"/>
                    <a:pt x="2592" y="14058"/>
                  </a:cubicBezTo>
                  <a:cubicBezTo>
                    <a:pt x="2987" y="14058"/>
                    <a:pt x="3383" y="13901"/>
                    <a:pt x="3678" y="13587"/>
                  </a:cubicBezTo>
                  <a:cubicBezTo>
                    <a:pt x="3830" y="13405"/>
                    <a:pt x="4013" y="13222"/>
                    <a:pt x="4165" y="13009"/>
                  </a:cubicBezTo>
                  <a:cubicBezTo>
                    <a:pt x="4408" y="12706"/>
                    <a:pt x="4681" y="12341"/>
                    <a:pt x="4925" y="12067"/>
                  </a:cubicBezTo>
                  <a:cubicBezTo>
                    <a:pt x="5137" y="11763"/>
                    <a:pt x="5350" y="11490"/>
                    <a:pt x="5563" y="11216"/>
                  </a:cubicBezTo>
                  <a:cubicBezTo>
                    <a:pt x="6019" y="10547"/>
                    <a:pt x="6444" y="9848"/>
                    <a:pt x="6840" y="9149"/>
                  </a:cubicBezTo>
                  <a:cubicBezTo>
                    <a:pt x="7265" y="8450"/>
                    <a:pt x="7599" y="7751"/>
                    <a:pt x="7903" y="7113"/>
                  </a:cubicBezTo>
                  <a:cubicBezTo>
                    <a:pt x="8268" y="6322"/>
                    <a:pt x="8603" y="5502"/>
                    <a:pt x="8876" y="4681"/>
                  </a:cubicBezTo>
                  <a:cubicBezTo>
                    <a:pt x="9180" y="3830"/>
                    <a:pt x="9393" y="3101"/>
                    <a:pt x="9545" y="2553"/>
                  </a:cubicBezTo>
                  <a:cubicBezTo>
                    <a:pt x="9545" y="2523"/>
                    <a:pt x="9545" y="2493"/>
                    <a:pt x="9545" y="2462"/>
                  </a:cubicBezTo>
                  <a:cubicBezTo>
                    <a:pt x="9636" y="1885"/>
                    <a:pt x="9393" y="1307"/>
                    <a:pt x="8876" y="1003"/>
                  </a:cubicBezTo>
                  <a:cubicBezTo>
                    <a:pt x="8147" y="547"/>
                    <a:pt x="7356" y="213"/>
                    <a:pt x="653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5" name="Google Shape;1255;p35"/>
            <p:cNvSpPr/>
            <p:nvPr/>
          </p:nvSpPr>
          <p:spPr>
            <a:xfrm rot="1382566">
              <a:off x="3423067" y="3366162"/>
              <a:ext cx="76837" cy="73493"/>
            </a:xfrm>
            <a:custGeom>
              <a:avLst/>
              <a:gdLst/>
              <a:ahLst/>
              <a:cxnLst/>
              <a:rect l="l" t="t" r="r" b="b"/>
              <a:pathLst>
                <a:path w="4681" h="3831" extrusionOk="0">
                  <a:moveTo>
                    <a:pt x="1155" y="1"/>
                  </a:moveTo>
                  <a:cubicBezTo>
                    <a:pt x="1003" y="244"/>
                    <a:pt x="851" y="487"/>
                    <a:pt x="699" y="730"/>
                  </a:cubicBezTo>
                  <a:cubicBezTo>
                    <a:pt x="456" y="1125"/>
                    <a:pt x="213" y="1520"/>
                    <a:pt x="0" y="1855"/>
                  </a:cubicBezTo>
                  <a:lnTo>
                    <a:pt x="213" y="1976"/>
                  </a:lnTo>
                  <a:lnTo>
                    <a:pt x="3283" y="3830"/>
                  </a:lnTo>
                  <a:cubicBezTo>
                    <a:pt x="3526" y="3527"/>
                    <a:pt x="3799" y="3162"/>
                    <a:pt x="4043" y="2888"/>
                  </a:cubicBezTo>
                  <a:cubicBezTo>
                    <a:pt x="4255" y="2584"/>
                    <a:pt x="4468" y="2311"/>
                    <a:pt x="4681" y="2037"/>
                  </a:cubicBezTo>
                  <a:lnTo>
                    <a:pt x="1337" y="92"/>
                  </a:lnTo>
                  <a:lnTo>
                    <a:pt x="115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6" name="Google Shape;1256;p35"/>
            <p:cNvSpPr/>
            <p:nvPr/>
          </p:nvSpPr>
          <p:spPr>
            <a:xfrm rot="1382566">
              <a:off x="3502960" y="3315924"/>
              <a:ext cx="76361" cy="78749"/>
            </a:xfrm>
            <a:custGeom>
              <a:avLst/>
              <a:gdLst/>
              <a:ahLst/>
              <a:cxnLst/>
              <a:rect l="l" t="t" r="r" b="b"/>
              <a:pathLst>
                <a:path w="4652" h="4105" extrusionOk="0">
                  <a:moveTo>
                    <a:pt x="1065" y="1"/>
                  </a:moveTo>
                  <a:cubicBezTo>
                    <a:pt x="730" y="639"/>
                    <a:pt x="366" y="1308"/>
                    <a:pt x="1" y="1946"/>
                  </a:cubicBezTo>
                  <a:lnTo>
                    <a:pt x="3588" y="4104"/>
                  </a:lnTo>
                  <a:cubicBezTo>
                    <a:pt x="4013" y="3405"/>
                    <a:pt x="4347" y="2706"/>
                    <a:pt x="4651" y="2068"/>
                  </a:cubicBezTo>
                  <a:lnTo>
                    <a:pt x="106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7" name="Google Shape;1257;p35"/>
            <p:cNvSpPr/>
            <p:nvPr/>
          </p:nvSpPr>
          <p:spPr>
            <a:xfrm rot="1382566">
              <a:off x="3583014" y="3263197"/>
              <a:ext cx="68367" cy="72918"/>
            </a:xfrm>
            <a:custGeom>
              <a:avLst/>
              <a:gdLst/>
              <a:ahLst/>
              <a:cxnLst/>
              <a:rect l="l" t="t" r="r" b="b"/>
              <a:pathLst>
                <a:path w="4165" h="3801" extrusionOk="0">
                  <a:moveTo>
                    <a:pt x="852" y="1"/>
                  </a:moveTo>
                  <a:cubicBezTo>
                    <a:pt x="609" y="609"/>
                    <a:pt x="335" y="1308"/>
                    <a:pt x="1" y="2037"/>
                  </a:cubicBezTo>
                  <a:lnTo>
                    <a:pt x="3496" y="3800"/>
                  </a:lnTo>
                  <a:cubicBezTo>
                    <a:pt x="3800" y="2949"/>
                    <a:pt x="4013" y="2220"/>
                    <a:pt x="4165" y="1672"/>
                  </a:cubicBezTo>
                  <a:cubicBezTo>
                    <a:pt x="4165" y="1642"/>
                    <a:pt x="4165" y="1612"/>
                    <a:pt x="4165" y="1581"/>
                  </a:cubicBezTo>
                  <a:lnTo>
                    <a:pt x="852"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8" name="Google Shape;1258;p35"/>
            <p:cNvSpPr/>
            <p:nvPr/>
          </p:nvSpPr>
          <p:spPr>
            <a:xfrm rot="1382566">
              <a:off x="3343309" y="3110716"/>
              <a:ext cx="105300" cy="201295"/>
            </a:xfrm>
            <a:custGeom>
              <a:avLst/>
              <a:gdLst/>
              <a:ahLst/>
              <a:cxnLst/>
              <a:rect l="l" t="t" r="r" b="b"/>
              <a:pathLst>
                <a:path w="6415" h="10493" extrusionOk="0">
                  <a:moveTo>
                    <a:pt x="4930" y="1"/>
                  </a:moveTo>
                  <a:cubicBezTo>
                    <a:pt x="4820" y="1"/>
                    <a:pt x="4719" y="63"/>
                    <a:pt x="4652" y="176"/>
                  </a:cubicBezTo>
                  <a:lnTo>
                    <a:pt x="1673" y="6164"/>
                  </a:lnTo>
                  <a:lnTo>
                    <a:pt x="62" y="9386"/>
                  </a:lnTo>
                  <a:cubicBezTo>
                    <a:pt x="1" y="9508"/>
                    <a:pt x="62" y="9659"/>
                    <a:pt x="153" y="9751"/>
                  </a:cubicBezTo>
                  <a:lnTo>
                    <a:pt x="1186" y="10450"/>
                  </a:lnTo>
                  <a:cubicBezTo>
                    <a:pt x="1225" y="10479"/>
                    <a:pt x="1274" y="10493"/>
                    <a:pt x="1323" y="10493"/>
                  </a:cubicBezTo>
                  <a:cubicBezTo>
                    <a:pt x="1429" y="10493"/>
                    <a:pt x="1540" y="10431"/>
                    <a:pt x="1582" y="10328"/>
                  </a:cubicBezTo>
                  <a:lnTo>
                    <a:pt x="1794" y="9933"/>
                  </a:lnTo>
                  <a:lnTo>
                    <a:pt x="3253" y="7076"/>
                  </a:lnTo>
                  <a:lnTo>
                    <a:pt x="6111" y="1483"/>
                  </a:lnTo>
                  <a:lnTo>
                    <a:pt x="6354" y="1027"/>
                  </a:lnTo>
                  <a:cubicBezTo>
                    <a:pt x="6414" y="875"/>
                    <a:pt x="6354" y="693"/>
                    <a:pt x="6202" y="632"/>
                  </a:cubicBezTo>
                  <a:lnTo>
                    <a:pt x="5047" y="24"/>
                  </a:lnTo>
                  <a:cubicBezTo>
                    <a:pt x="5007" y="8"/>
                    <a:pt x="4968" y="1"/>
                    <a:pt x="493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9" name="Google Shape;1259;p35"/>
            <p:cNvSpPr/>
            <p:nvPr/>
          </p:nvSpPr>
          <p:spPr>
            <a:xfrm rot="1382566">
              <a:off x="3441587" y="3170318"/>
              <a:ext cx="68367" cy="99353"/>
            </a:xfrm>
            <a:custGeom>
              <a:avLst/>
              <a:gdLst/>
              <a:ahLst/>
              <a:cxnLst/>
              <a:rect l="l" t="t" r="r" b="b"/>
              <a:pathLst>
                <a:path w="4165" h="5179" extrusionOk="0">
                  <a:moveTo>
                    <a:pt x="2064" y="1"/>
                  </a:moveTo>
                  <a:cubicBezTo>
                    <a:pt x="1920" y="1"/>
                    <a:pt x="1778" y="86"/>
                    <a:pt x="1733" y="219"/>
                  </a:cubicBezTo>
                  <a:lnTo>
                    <a:pt x="92" y="3988"/>
                  </a:lnTo>
                  <a:cubicBezTo>
                    <a:pt x="1" y="4170"/>
                    <a:pt x="92" y="4414"/>
                    <a:pt x="274" y="4505"/>
                  </a:cubicBezTo>
                  <a:lnTo>
                    <a:pt x="1916" y="5143"/>
                  </a:lnTo>
                  <a:cubicBezTo>
                    <a:pt x="1964" y="5168"/>
                    <a:pt x="2015" y="5179"/>
                    <a:pt x="2066" y="5179"/>
                  </a:cubicBezTo>
                  <a:cubicBezTo>
                    <a:pt x="2203" y="5179"/>
                    <a:pt x="2335" y="5094"/>
                    <a:pt x="2402" y="4961"/>
                  </a:cubicBezTo>
                  <a:lnTo>
                    <a:pt x="4074" y="1253"/>
                  </a:lnTo>
                  <a:cubicBezTo>
                    <a:pt x="4165" y="1070"/>
                    <a:pt x="4074" y="827"/>
                    <a:pt x="3891" y="736"/>
                  </a:cubicBezTo>
                  <a:lnTo>
                    <a:pt x="2219" y="37"/>
                  </a:lnTo>
                  <a:cubicBezTo>
                    <a:pt x="2171" y="12"/>
                    <a:pt x="2117" y="1"/>
                    <a:pt x="2064"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0" name="Google Shape;1260;p35"/>
            <p:cNvSpPr/>
            <p:nvPr/>
          </p:nvSpPr>
          <p:spPr>
            <a:xfrm rot="1382566">
              <a:off x="3470349" y="3218591"/>
              <a:ext cx="68860" cy="99353"/>
            </a:xfrm>
            <a:custGeom>
              <a:avLst/>
              <a:gdLst/>
              <a:ahLst/>
              <a:cxnLst/>
              <a:rect l="l" t="t" r="r" b="b"/>
              <a:pathLst>
                <a:path w="4195" h="5179" extrusionOk="0">
                  <a:moveTo>
                    <a:pt x="2069" y="1"/>
                  </a:moveTo>
                  <a:cubicBezTo>
                    <a:pt x="1931" y="1"/>
                    <a:pt x="1799" y="85"/>
                    <a:pt x="1733" y="219"/>
                  </a:cubicBezTo>
                  <a:lnTo>
                    <a:pt x="91" y="3988"/>
                  </a:lnTo>
                  <a:cubicBezTo>
                    <a:pt x="0" y="4170"/>
                    <a:pt x="91" y="4414"/>
                    <a:pt x="304" y="4474"/>
                  </a:cubicBezTo>
                  <a:lnTo>
                    <a:pt x="1915" y="5143"/>
                  </a:lnTo>
                  <a:cubicBezTo>
                    <a:pt x="1964" y="5168"/>
                    <a:pt x="2015" y="5179"/>
                    <a:pt x="2065" y="5179"/>
                  </a:cubicBezTo>
                  <a:cubicBezTo>
                    <a:pt x="2203" y="5179"/>
                    <a:pt x="2335" y="5094"/>
                    <a:pt x="2401" y="4961"/>
                  </a:cubicBezTo>
                  <a:lnTo>
                    <a:pt x="4104" y="1252"/>
                  </a:lnTo>
                  <a:cubicBezTo>
                    <a:pt x="4195" y="1040"/>
                    <a:pt x="4104" y="827"/>
                    <a:pt x="3891" y="736"/>
                  </a:cubicBezTo>
                  <a:lnTo>
                    <a:pt x="2219" y="37"/>
                  </a:lnTo>
                  <a:cubicBezTo>
                    <a:pt x="2170" y="12"/>
                    <a:pt x="2119" y="1"/>
                    <a:pt x="206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1" name="Google Shape;1261;p35"/>
            <p:cNvSpPr/>
            <p:nvPr/>
          </p:nvSpPr>
          <p:spPr>
            <a:xfrm rot="1382566">
              <a:off x="3271787" y="3236647"/>
              <a:ext cx="247993" cy="192720"/>
            </a:xfrm>
            <a:custGeom>
              <a:avLst/>
              <a:gdLst/>
              <a:ahLst/>
              <a:cxnLst/>
              <a:rect l="l" t="t" r="r" b="b"/>
              <a:pathLst>
                <a:path w="15108" h="10046" extrusionOk="0">
                  <a:moveTo>
                    <a:pt x="1673" y="0"/>
                  </a:moveTo>
                  <a:lnTo>
                    <a:pt x="62" y="3222"/>
                  </a:lnTo>
                  <a:cubicBezTo>
                    <a:pt x="1" y="3344"/>
                    <a:pt x="62" y="3496"/>
                    <a:pt x="153" y="3587"/>
                  </a:cubicBezTo>
                  <a:lnTo>
                    <a:pt x="1186" y="4286"/>
                  </a:lnTo>
                  <a:cubicBezTo>
                    <a:pt x="1225" y="4315"/>
                    <a:pt x="1274" y="4329"/>
                    <a:pt x="1324" y="4329"/>
                  </a:cubicBezTo>
                  <a:cubicBezTo>
                    <a:pt x="1432" y="4329"/>
                    <a:pt x="1550" y="4268"/>
                    <a:pt x="1612" y="4165"/>
                  </a:cubicBezTo>
                  <a:lnTo>
                    <a:pt x="1794" y="3769"/>
                  </a:lnTo>
                  <a:cubicBezTo>
                    <a:pt x="3588" y="4864"/>
                    <a:pt x="8846" y="8116"/>
                    <a:pt x="10184" y="8390"/>
                  </a:cubicBezTo>
                  <a:cubicBezTo>
                    <a:pt x="10761" y="8937"/>
                    <a:pt x="11369" y="9423"/>
                    <a:pt x="12038" y="9849"/>
                  </a:cubicBezTo>
                  <a:cubicBezTo>
                    <a:pt x="12265" y="9980"/>
                    <a:pt x="12520" y="10046"/>
                    <a:pt x="12775" y="10046"/>
                  </a:cubicBezTo>
                  <a:cubicBezTo>
                    <a:pt x="13170" y="10046"/>
                    <a:pt x="13566" y="9889"/>
                    <a:pt x="13861" y="9575"/>
                  </a:cubicBezTo>
                  <a:cubicBezTo>
                    <a:pt x="14013" y="9393"/>
                    <a:pt x="14196" y="9210"/>
                    <a:pt x="14348" y="8997"/>
                  </a:cubicBezTo>
                  <a:cubicBezTo>
                    <a:pt x="14591" y="8694"/>
                    <a:pt x="14864" y="8359"/>
                    <a:pt x="15108" y="8055"/>
                  </a:cubicBezTo>
                  <a:cubicBezTo>
                    <a:pt x="13649" y="7508"/>
                    <a:pt x="12585" y="6475"/>
                    <a:pt x="12068" y="6080"/>
                  </a:cubicBezTo>
                  <a:lnTo>
                    <a:pt x="11946" y="6019"/>
                  </a:lnTo>
                  <a:cubicBezTo>
                    <a:pt x="11886" y="5988"/>
                    <a:pt x="11825" y="5928"/>
                    <a:pt x="11764" y="5897"/>
                  </a:cubicBezTo>
                  <a:cubicBezTo>
                    <a:pt x="10457" y="5046"/>
                    <a:pt x="6019" y="2493"/>
                    <a:pt x="3253" y="912"/>
                  </a:cubicBezTo>
                  <a:cubicBezTo>
                    <a:pt x="3071" y="791"/>
                    <a:pt x="2858" y="699"/>
                    <a:pt x="2676" y="578"/>
                  </a:cubicBezTo>
                  <a:lnTo>
                    <a:pt x="1673" y="0"/>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2" name="Google Shape;1262;p35"/>
            <p:cNvSpPr/>
            <p:nvPr/>
          </p:nvSpPr>
          <p:spPr>
            <a:xfrm rot="1515169">
              <a:off x="2382509" y="3838089"/>
              <a:ext cx="316562" cy="118461"/>
            </a:xfrm>
            <a:custGeom>
              <a:avLst/>
              <a:gdLst/>
              <a:ahLst/>
              <a:cxnLst/>
              <a:rect l="l" t="t" r="r" b="b"/>
              <a:pathLst>
                <a:path w="14804" h="6901" extrusionOk="0">
                  <a:moveTo>
                    <a:pt x="1186" y="1"/>
                  </a:moveTo>
                  <a:cubicBezTo>
                    <a:pt x="791" y="700"/>
                    <a:pt x="457" y="1399"/>
                    <a:pt x="214" y="2159"/>
                  </a:cubicBezTo>
                  <a:cubicBezTo>
                    <a:pt x="1" y="2797"/>
                    <a:pt x="305" y="3496"/>
                    <a:pt x="913" y="3831"/>
                  </a:cubicBezTo>
                  <a:cubicBezTo>
                    <a:pt x="1125" y="3952"/>
                    <a:pt x="1338" y="4074"/>
                    <a:pt x="1581" y="4195"/>
                  </a:cubicBezTo>
                  <a:cubicBezTo>
                    <a:pt x="2250" y="4530"/>
                    <a:pt x="2949" y="4834"/>
                    <a:pt x="3679" y="5107"/>
                  </a:cubicBezTo>
                  <a:cubicBezTo>
                    <a:pt x="4469" y="5411"/>
                    <a:pt x="5198" y="5654"/>
                    <a:pt x="5989" y="5867"/>
                  </a:cubicBezTo>
                  <a:cubicBezTo>
                    <a:pt x="6749" y="6110"/>
                    <a:pt x="7509" y="6262"/>
                    <a:pt x="8208" y="6414"/>
                  </a:cubicBezTo>
                  <a:cubicBezTo>
                    <a:pt x="9150" y="6597"/>
                    <a:pt x="10031" y="6718"/>
                    <a:pt x="10791" y="6779"/>
                  </a:cubicBezTo>
                  <a:cubicBezTo>
                    <a:pt x="11703" y="6870"/>
                    <a:pt x="12463" y="6901"/>
                    <a:pt x="13010" y="6901"/>
                  </a:cubicBezTo>
                  <a:lnTo>
                    <a:pt x="13101" y="6901"/>
                  </a:lnTo>
                  <a:cubicBezTo>
                    <a:pt x="13709" y="6870"/>
                    <a:pt x="14226" y="6475"/>
                    <a:pt x="14408" y="5928"/>
                  </a:cubicBezTo>
                  <a:cubicBezTo>
                    <a:pt x="14652" y="5107"/>
                    <a:pt x="14804" y="4256"/>
                    <a:pt x="14804" y="3375"/>
                  </a:cubicBezTo>
                  <a:cubicBezTo>
                    <a:pt x="14530" y="3375"/>
                    <a:pt x="14196" y="3344"/>
                    <a:pt x="13861" y="3314"/>
                  </a:cubicBezTo>
                  <a:cubicBezTo>
                    <a:pt x="13193" y="3253"/>
                    <a:pt x="12433" y="3101"/>
                    <a:pt x="11673" y="2980"/>
                  </a:cubicBezTo>
                  <a:cubicBezTo>
                    <a:pt x="10943" y="2828"/>
                    <a:pt x="10153" y="2645"/>
                    <a:pt x="9363" y="2463"/>
                  </a:cubicBezTo>
                  <a:cubicBezTo>
                    <a:pt x="8633" y="2281"/>
                    <a:pt x="7934" y="2098"/>
                    <a:pt x="7235" y="1885"/>
                  </a:cubicBezTo>
                  <a:cubicBezTo>
                    <a:pt x="6384" y="1642"/>
                    <a:pt x="5624" y="1429"/>
                    <a:pt x="4803" y="1186"/>
                  </a:cubicBezTo>
                  <a:cubicBezTo>
                    <a:pt x="4013" y="943"/>
                    <a:pt x="3314" y="730"/>
                    <a:pt x="2706" y="518"/>
                  </a:cubicBezTo>
                  <a:cubicBezTo>
                    <a:pt x="1764" y="214"/>
                    <a:pt x="1186" y="1"/>
                    <a:pt x="118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3" name="Google Shape;1263;p35"/>
            <p:cNvSpPr/>
            <p:nvPr/>
          </p:nvSpPr>
          <p:spPr>
            <a:xfrm rot="1515169">
              <a:off x="2438678" y="3681940"/>
              <a:ext cx="313312" cy="230537"/>
            </a:xfrm>
            <a:custGeom>
              <a:avLst/>
              <a:gdLst/>
              <a:ahLst/>
              <a:cxnLst/>
              <a:rect l="l" t="t" r="r" b="b"/>
              <a:pathLst>
                <a:path w="14652" h="13430" extrusionOk="0">
                  <a:moveTo>
                    <a:pt x="3192" y="1"/>
                  </a:moveTo>
                  <a:cubicBezTo>
                    <a:pt x="3192" y="1"/>
                    <a:pt x="3101" y="244"/>
                    <a:pt x="2979" y="670"/>
                  </a:cubicBezTo>
                  <a:cubicBezTo>
                    <a:pt x="2250" y="2888"/>
                    <a:pt x="0" y="9910"/>
                    <a:pt x="547" y="10183"/>
                  </a:cubicBezTo>
                  <a:cubicBezTo>
                    <a:pt x="1003" y="10366"/>
                    <a:pt x="1459" y="10518"/>
                    <a:pt x="1915" y="10670"/>
                  </a:cubicBezTo>
                  <a:cubicBezTo>
                    <a:pt x="2189" y="10761"/>
                    <a:pt x="2523" y="10852"/>
                    <a:pt x="2888" y="10943"/>
                  </a:cubicBezTo>
                  <a:lnTo>
                    <a:pt x="4013" y="11278"/>
                  </a:lnTo>
                  <a:cubicBezTo>
                    <a:pt x="4772" y="11521"/>
                    <a:pt x="5593" y="11734"/>
                    <a:pt x="6444" y="11977"/>
                  </a:cubicBezTo>
                  <a:cubicBezTo>
                    <a:pt x="7143" y="12159"/>
                    <a:pt x="7873" y="12341"/>
                    <a:pt x="8602" y="12524"/>
                  </a:cubicBezTo>
                  <a:cubicBezTo>
                    <a:pt x="9393" y="12706"/>
                    <a:pt x="10183" y="12889"/>
                    <a:pt x="10912" y="13041"/>
                  </a:cubicBezTo>
                  <a:cubicBezTo>
                    <a:pt x="11642" y="13193"/>
                    <a:pt x="12371" y="13314"/>
                    <a:pt x="13101" y="13405"/>
                  </a:cubicBezTo>
                  <a:cubicBezTo>
                    <a:pt x="13247" y="13422"/>
                    <a:pt x="13381" y="13429"/>
                    <a:pt x="13499" y="13429"/>
                  </a:cubicBezTo>
                  <a:cubicBezTo>
                    <a:pt x="13822" y="13429"/>
                    <a:pt x="14029" y="13373"/>
                    <a:pt x="14074" y="13284"/>
                  </a:cubicBezTo>
                  <a:cubicBezTo>
                    <a:pt x="14651" y="12402"/>
                    <a:pt x="10092" y="10670"/>
                    <a:pt x="10092" y="10670"/>
                  </a:cubicBezTo>
                  <a:lnTo>
                    <a:pt x="10304" y="9910"/>
                  </a:lnTo>
                  <a:lnTo>
                    <a:pt x="10973" y="7417"/>
                  </a:lnTo>
                  <a:lnTo>
                    <a:pt x="11247" y="6384"/>
                  </a:lnTo>
                  <a:lnTo>
                    <a:pt x="11915" y="3892"/>
                  </a:lnTo>
                  <a:lnTo>
                    <a:pt x="12219" y="2828"/>
                  </a:lnTo>
                  <a:lnTo>
                    <a:pt x="12371" y="2281"/>
                  </a:lnTo>
                  <a:lnTo>
                    <a:pt x="5350" y="548"/>
                  </a:lnTo>
                  <a:lnTo>
                    <a:pt x="3192"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4" name="Google Shape;1264;p35"/>
            <p:cNvSpPr/>
            <p:nvPr/>
          </p:nvSpPr>
          <p:spPr>
            <a:xfrm rot="1515169">
              <a:off x="2428940" y="3809329"/>
              <a:ext cx="68919" cy="78808"/>
            </a:xfrm>
            <a:custGeom>
              <a:avLst/>
              <a:gdLst/>
              <a:ahLst/>
              <a:cxnLst/>
              <a:rect l="l" t="t" r="r" b="b"/>
              <a:pathLst>
                <a:path w="3223" h="4591" extrusionOk="0">
                  <a:moveTo>
                    <a:pt x="1125" y="1"/>
                  </a:moveTo>
                  <a:lnTo>
                    <a:pt x="1064" y="244"/>
                  </a:lnTo>
                  <a:lnTo>
                    <a:pt x="0" y="3648"/>
                  </a:lnTo>
                  <a:cubicBezTo>
                    <a:pt x="396" y="3861"/>
                    <a:pt x="821" y="4074"/>
                    <a:pt x="1247" y="4226"/>
                  </a:cubicBezTo>
                  <a:cubicBezTo>
                    <a:pt x="1520" y="4378"/>
                    <a:pt x="1794" y="4499"/>
                    <a:pt x="2098" y="4590"/>
                  </a:cubicBezTo>
                  <a:lnTo>
                    <a:pt x="3162" y="852"/>
                  </a:lnTo>
                  <a:lnTo>
                    <a:pt x="3222" y="669"/>
                  </a:lnTo>
                  <a:cubicBezTo>
                    <a:pt x="2827" y="548"/>
                    <a:pt x="2432" y="426"/>
                    <a:pt x="2098" y="335"/>
                  </a:cubicBezTo>
                  <a:lnTo>
                    <a:pt x="112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5" name="Google Shape;1265;p35"/>
            <p:cNvSpPr/>
            <p:nvPr/>
          </p:nvSpPr>
          <p:spPr>
            <a:xfrm rot="1515169">
              <a:off x="2505572" y="3872106"/>
              <a:ext cx="72169" cy="77761"/>
            </a:xfrm>
            <a:custGeom>
              <a:avLst/>
              <a:gdLst/>
              <a:ahLst/>
              <a:cxnLst/>
              <a:rect l="l" t="t" r="r" b="b"/>
              <a:pathLst>
                <a:path w="3375" h="4530" extrusionOk="0">
                  <a:moveTo>
                    <a:pt x="1247" y="0"/>
                  </a:moveTo>
                  <a:lnTo>
                    <a:pt x="1" y="4013"/>
                  </a:lnTo>
                  <a:cubicBezTo>
                    <a:pt x="761" y="4225"/>
                    <a:pt x="1521" y="4408"/>
                    <a:pt x="2220" y="4529"/>
                  </a:cubicBezTo>
                  <a:lnTo>
                    <a:pt x="3375" y="547"/>
                  </a:lnTo>
                  <a:cubicBezTo>
                    <a:pt x="2645" y="365"/>
                    <a:pt x="1946" y="183"/>
                    <a:pt x="1247"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6" name="Google Shape;1266;p35"/>
            <p:cNvSpPr/>
            <p:nvPr/>
          </p:nvSpPr>
          <p:spPr>
            <a:xfrm rot="1515169">
              <a:off x="2593875" y="3931872"/>
              <a:ext cx="65669" cy="67839"/>
            </a:xfrm>
            <a:custGeom>
              <a:avLst/>
              <a:gdLst/>
              <a:ahLst/>
              <a:cxnLst/>
              <a:rect l="l" t="t" r="r" b="b"/>
              <a:pathLst>
                <a:path w="3071" h="3952" extrusionOk="0">
                  <a:moveTo>
                    <a:pt x="882" y="0"/>
                  </a:moveTo>
                  <a:lnTo>
                    <a:pt x="0" y="3830"/>
                  </a:lnTo>
                  <a:cubicBezTo>
                    <a:pt x="912" y="3921"/>
                    <a:pt x="1672" y="3952"/>
                    <a:pt x="2219" y="3952"/>
                  </a:cubicBezTo>
                  <a:lnTo>
                    <a:pt x="2310" y="3952"/>
                  </a:lnTo>
                  <a:lnTo>
                    <a:pt x="3070" y="365"/>
                  </a:lnTo>
                  <a:cubicBezTo>
                    <a:pt x="2402" y="274"/>
                    <a:pt x="1642" y="152"/>
                    <a:pt x="882"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7" name="Google Shape;1267;p35"/>
            <p:cNvSpPr/>
            <p:nvPr/>
          </p:nvSpPr>
          <p:spPr>
            <a:xfrm rot="1515169">
              <a:off x="2522463" y="3673432"/>
              <a:ext cx="237913" cy="70672"/>
            </a:xfrm>
            <a:custGeom>
              <a:avLst/>
              <a:gdLst/>
              <a:ahLst/>
              <a:cxnLst/>
              <a:rect l="l" t="t" r="r" b="b"/>
              <a:pathLst>
                <a:path w="11126" h="4117" extrusionOk="0">
                  <a:moveTo>
                    <a:pt x="772" y="1"/>
                  </a:moveTo>
                  <a:cubicBezTo>
                    <a:pt x="661" y="1"/>
                    <a:pt x="540" y="84"/>
                    <a:pt x="487" y="189"/>
                  </a:cubicBezTo>
                  <a:lnTo>
                    <a:pt x="61" y="1344"/>
                  </a:lnTo>
                  <a:cubicBezTo>
                    <a:pt x="1" y="1496"/>
                    <a:pt x="92" y="1679"/>
                    <a:pt x="274" y="1709"/>
                  </a:cubicBezTo>
                  <a:lnTo>
                    <a:pt x="730" y="1831"/>
                  </a:lnTo>
                  <a:lnTo>
                    <a:pt x="2919" y="2347"/>
                  </a:lnTo>
                  <a:lnTo>
                    <a:pt x="9970" y="3989"/>
                  </a:lnTo>
                  <a:lnTo>
                    <a:pt x="10457" y="4110"/>
                  </a:lnTo>
                  <a:cubicBezTo>
                    <a:pt x="10476" y="4114"/>
                    <a:pt x="10496" y="4116"/>
                    <a:pt x="10515" y="4116"/>
                  </a:cubicBezTo>
                  <a:cubicBezTo>
                    <a:pt x="10646" y="4116"/>
                    <a:pt x="10765" y="4030"/>
                    <a:pt x="10791" y="3897"/>
                  </a:cubicBezTo>
                  <a:lnTo>
                    <a:pt x="11095" y="2621"/>
                  </a:lnTo>
                  <a:cubicBezTo>
                    <a:pt x="11125" y="2469"/>
                    <a:pt x="11034" y="2317"/>
                    <a:pt x="10882" y="2287"/>
                  </a:cubicBezTo>
                  <a:lnTo>
                    <a:pt x="3375" y="584"/>
                  </a:lnTo>
                  <a:lnTo>
                    <a:pt x="821" y="7"/>
                  </a:lnTo>
                  <a:cubicBezTo>
                    <a:pt x="805" y="3"/>
                    <a:pt x="789" y="1"/>
                    <a:pt x="77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8" name="Google Shape;1268;p35"/>
            <p:cNvSpPr/>
            <p:nvPr/>
          </p:nvSpPr>
          <p:spPr>
            <a:xfrm rot="1515169">
              <a:off x="2605745" y="3765291"/>
              <a:ext cx="109869" cy="55995"/>
            </a:xfrm>
            <a:custGeom>
              <a:avLst/>
              <a:gdLst/>
              <a:ahLst/>
              <a:cxnLst/>
              <a:rect l="l" t="t" r="r" b="b"/>
              <a:pathLst>
                <a:path w="5138" h="3262" extrusionOk="0">
                  <a:moveTo>
                    <a:pt x="676" y="0"/>
                  </a:moveTo>
                  <a:cubicBezTo>
                    <a:pt x="487" y="0"/>
                    <a:pt x="332" y="144"/>
                    <a:pt x="304" y="339"/>
                  </a:cubicBezTo>
                  <a:lnTo>
                    <a:pt x="31" y="2071"/>
                  </a:lnTo>
                  <a:cubicBezTo>
                    <a:pt x="0" y="2284"/>
                    <a:pt x="152" y="2466"/>
                    <a:pt x="335" y="2497"/>
                  </a:cubicBezTo>
                  <a:lnTo>
                    <a:pt x="4347" y="3257"/>
                  </a:lnTo>
                  <a:cubicBezTo>
                    <a:pt x="4369" y="3260"/>
                    <a:pt x="4390" y="3261"/>
                    <a:pt x="4412" y="3261"/>
                  </a:cubicBezTo>
                  <a:cubicBezTo>
                    <a:pt x="4601" y="3261"/>
                    <a:pt x="4776" y="3144"/>
                    <a:pt x="4803" y="2953"/>
                  </a:cubicBezTo>
                  <a:lnTo>
                    <a:pt x="5077" y="1159"/>
                  </a:lnTo>
                  <a:cubicBezTo>
                    <a:pt x="5137" y="946"/>
                    <a:pt x="4985" y="764"/>
                    <a:pt x="4773" y="734"/>
                  </a:cubicBezTo>
                  <a:lnTo>
                    <a:pt x="730" y="4"/>
                  </a:lnTo>
                  <a:cubicBezTo>
                    <a:pt x="712" y="2"/>
                    <a:pt x="694" y="0"/>
                    <a:pt x="6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9" name="Google Shape;1269;p35"/>
            <p:cNvSpPr/>
            <p:nvPr/>
          </p:nvSpPr>
          <p:spPr>
            <a:xfrm rot="1515169">
              <a:off x="2565351" y="3812714"/>
              <a:ext cx="109206" cy="56132"/>
            </a:xfrm>
            <a:custGeom>
              <a:avLst/>
              <a:gdLst/>
              <a:ahLst/>
              <a:cxnLst/>
              <a:rect l="l" t="t" r="r" b="b"/>
              <a:pathLst>
                <a:path w="5107" h="3270" extrusionOk="0">
                  <a:moveTo>
                    <a:pt x="665" y="0"/>
                  </a:moveTo>
                  <a:cubicBezTo>
                    <a:pt x="464" y="0"/>
                    <a:pt x="304" y="162"/>
                    <a:pt x="304" y="346"/>
                  </a:cubicBezTo>
                  <a:lnTo>
                    <a:pt x="31" y="2079"/>
                  </a:lnTo>
                  <a:cubicBezTo>
                    <a:pt x="0" y="2292"/>
                    <a:pt x="122" y="2474"/>
                    <a:pt x="335" y="2505"/>
                  </a:cubicBezTo>
                  <a:lnTo>
                    <a:pt x="4347" y="3264"/>
                  </a:lnTo>
                  <a:cubicBezTo>
                    <a:pt x="4368" y="3268"/>
                    <a:pt x="4390" y="3269"/>
                    <a:pt x="4411" y="3269"/>
                  </a:cubicBezTo>
                  <a:cubicBezTo>
                    <a:pt x="4595" y="3269"/>
                    <a:pt x="4748" y="3152"/>
                    <a:pt x="4803" y="2960"/>
                  </a:cubicBezTo>
                  <a:lnTo>
                    <a:pt x="5076" y="1167"/>
                  </a:lnTo>
                  <a:cubicBezTo>
                    <a:pt x="5107" y="954"/>
                    <a:pt x="4985" y="772"/>
                    <a:pt x="4772" y="742"/>
                  </a:cubicBezTo>
                  <a:lnTo>
                    <a:pt x="760" y="12"/>
                  </a:lnTo>
                  <a:cubicBezTo>
                    <a:pt x="728" y="4"/>
                    <a:pt x="696" y="0"/>
                    <a:pt x="66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0" name="Google Shape;1270;p35"/>
            <p:cNvSpPr/>
            <p:nvPr/>
          </p:nvSpPr>
          <p:spPr>
            <a:xfrm rot="1515169">
              <a:off x="2447617" y="3621276"/>
              <a:ext cx="120261" cy="270945"/>
            </a:xfrm>
            <a:custGeom>
              <a:avLst/>
              <a:gdLst/>
              <a:ahLst/>
              <a:cxnLst/>
              <a:rect l="l" t="t" r="r" b="b"/>
              <a:pathLst>
                <a:path w="5624" h="15784" extrusionOk="0">
                  <a:moveTo>
                    <a:pt x="3008" y="1"/>
                  </a:moveTo>
                  <a:cubicBezTo>
                    <a:pt x="2901" y="1"/>
                    <a:pt x="2787" y="64"/>
                    <a:pt x="2736" y="191"/>
                  </a:cubicBezTo>
                  <a:lnTo>
                    <a:pt x="2310" y="1315"/>
                  </a:lnTo>
                  <a:cubicBezTo>
                    <a:pt x="2250" y="1498"/>
                    <a:pt x="2341" y="1680"/>
                    <a:pt x="2523" y="1710"/>
                  </a:cubicBezTo>
                  <a:lnTo>
                    <a:pt x="2979" y="1802"/>
                  </a:lnTo>
                  <a:cubicBezTo>
                    <a:pt x="2250" y="4020"/>
                    <a:pt x="0" y="11042"/>
                    <a:pt x="547" y="11346"/>
                  </a:cubicBezTo>
                  <a:cubicBezTo>
                    <a:pt x="1003" y="11528"/>
                    <a:pt x="1459" y="11680"/>
                    <a:pt x="1915" y="11802"/>
                  </a:cubicBezTo>
                  <a:lnTo>
                    <a:pt x="851" y="15206"/>
                  </a:lnTo>
                  <a:cubicBezTo>
                    <a:pt x="1247" y="15419"/>
                    <a:pt x="1672" y="15632"/>
                    <a:pt x="2098" y="15784"/>
                  </a:cubicBezTo>
                  <a:cubicBezTo>
                    <a:pt x="2158" y="14537"/>
                    <a:pt x="2402" y="13261"/>
                    <a:pt x="2888" y="12075"/>
                  </a:cubicBezTo>
                  <a:cubicBezTo>
                    <a:pt x="2888" y="12015"/>
                    <a:pt x="2949" y="11923"/>
                    <a:pt x="2949" y="11863"/>
                  </a:cubicBezTo>
                  <a:cubicBezTo>
                    <a:pt x="2949" y="11802"/>
                    <a:pt x="2949" y="11771"/>
                    <a:pt x="2949" y="11711"/>
                  </a:cubicBezTo>
                  <a:cubicBezTo>
                    <a:pt x="3009" y="11194"/>
                    <a:pt x="4286" y="5935"/>
                    <a:pt x="5168" y="2318"/>
                  </a:cubicBezTo>
                  <a:cubicBezTo>
                    <a:pt x="5228" y="2106"/>
                    <a:pt x="5289" y="1893"/>
                    <a:pt x="5350" y="1680"/>
                  </a:cubicBezTo>
                  <a:cubicBezTo>
                    <a:pt x="5441" y="1254"/>
                    <a:pt x="5532" y="890"/>
                    <a:pt x="5624" y="555"/>
                  </a:cubicBezTo>
                  <a:lnTo>
                    <a:pt x="3070" y="8"/>
                  </a:lnTo>
                  <a:cubicBezTo>
                    <a:pt x="3050" y="3"/>
                    <a:pt x="3029" y="1"/>
                    <a:pt x="3008"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1" name="Google Shape;1271;p35"/>
            <p:cNvSpPr/>
            <p:nvPr/>
          </p:nvSpPr>
          <p:spPr>
            <a:xfrm rot="1381816">
              <a:off x="2859018" y="2802492"/>
              <a:ext cx="628502" cy="374905"/>
            </a:xfrm>
            <a:custGeom>
              <a:avLst/>
              <a:gdLst/>
              <a:ahLst/>
              <a:cxnLst/>
              <a:rect l="l" t="t" r="r" b="b"/>
              <a:pathLst>
                <a:path w="50671" h="25869" extrusionOk="0">
                  <a:moveTo>
                    <a:pt x="23793" y="0"/>
                  </a:moveTo>
                  <a:cubicBezTo>
                    <a:pt x="14526" y="0"/>
                    <a:pt x="7561" y="1913"/>
                    <a:pt x="3131" y="3649"/>
                  </a:cubicBezTo>
                  <a:lnTo>
                    <a:pt x="3070" y="3680"/>
                  </a:lnTo>
                  <a:cubicBezTo>
                    <a:pt x="1855" y="4166"/>
                    <a:pt x="821" y="4622"/>
                    <a:pt x="0" y="5048"/>
                  </a:cubicBezTo>
                  <a:cubicBezTo>
                    <a:pt x="396" y="8421"/>
                    <a:pt x="3709" y="15412"/>
                    <a:pt x="2949" y="22099"/>
                  </a:cubicBezTo>
                  <a:cubicBezTo>
                    <a:pt x="4651" y="21188"/>
                    <a:pt x="6384" y="20428"/>
                    <a:pt x="8147" y="19820"/>
                  </a:cubicBezTo>
                  <a:cubicBezTo>
                    <a:pt x="12524" y="18300"/>
                    <a:pt x="17113" y="17510"/>
                    <a:pt x="21733" y="17479"/>
                  </a:cubicBezTo>
                  <a:cubicBezTo>
                    <a:pt x="21859" y="17478"/>
                    <a:pt x="21983" y="17477"/>
                    <a:pt x="22108" y="17477"/>
                  </a:cubicBezTo>
                  <a:cubicBezTo>
                    <a:pt x="36072" y="17477"/>
                    <a:pt x="44105" y="25868"/>
                    <a:pt x="44105" y="25868"/>
                  </a:cubicBezTo>
                  <a:cubicBezTo>
                    <a:pt x="44834" y="24987"/>
                    <a:pt x="45472" y="24075"/>
                    <a:pt x="46080" y="23133"/>
                  </a:cubicBezTo>
                  <a:cubicBezTo>
                    <a:pt x="47995" y="20093"/>
                    <a:pt x="49545" y="16811"/>
                    <a:pt x="50670" y="13406"/>
                  </a:cubicBezTo>
                  <a:cubicBezTo>
                    <a:pt x="50670" y="13406"/>
                    <a:pt x="41612" y="63"/>
                    <a:pt x="24226" y="2"/>
                  </a:cubicBezTo>
                  <a:cubicBezTo>
                    <a:pt x="24081" y="1"/>
                    <a:pt x="23937" y="0"/>
                    <a:pt x="23793"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2" name="Google Shape;1272;p35"/>
            <p:cNvSpPr/>
            <p:nvPr/>
          </p:nvSpPr>
          <p:spPr>
            <a:xfrm rot="1381816">
              <a:off x="2846213" y="2839478"/>
              <a:ext cx="571570" cy="321587"/>
            </a:xfrm>
            <a:custGeom>
              <a:avLst/>
              <a:gdLst/>
              <a:ahLst/>
              <a:cxnLst/>
              <a:rect l="l" t="t" r="r" b="b"/>
              <a:pathLst>
                <a:path w="46081" h="22190" extrusionOk="0">
                  <a:moveTo>
                    <a:pt x="3070" y="0"/>
                  </a:moveTo>
                  <a:lnTo>
                    <a:pt x="3070" y="0"/>
                  </a:lnTo>
                  <a:cubicBezTo>
                    <a:pt x="1855" y="487"/>
                    <a:pt x="821" y="973"/>
                    <a:pt x="0" y="1368"/>
                  </a:cubicBezTo>
                  <a:cubicBezTo>
                    <a:pt x="396" y="4742"/>
                    <a:pt x="3709" y="11733"/>
                    <a:pt x="2949" y="18420"/>
                  </a:cubicBezTo>
                  <a:cubicBezTo>
                    <a:pt x="4651" y="17539"/>
                    <a:pt x="6384" y="16779"/>
                    <a:pt x="8147" y="16140"/>
                  </a:cubicBezTo>
                  <a:cubicBezTo>
                    <a:pt x="12524" y="14651"/>
                    <a:pt x="17113" y="13861"/>
                    <a:pt x="21733" y="13830"/>
                  </a:cubicBezTo>
                  <a:cubicBezTo>
                    <a:pt x="21883" y="13828"/>
                    <a:pt x="22033" y="13827"/>
                    <a:pt x="22181" y="13827"/>
                  </a:cubicBezTo>
                  <a:cubicBezTo>
                    <a:pt x="36100" y="13827"/>
                    <a:pt x="44105" y="22189"/>
                    <a:pt x="44105" y="22189"/>
                  </a:cubicBezTo>
                  <a:cubicBezTo>
                    <a:pt x="44834" y="21338"/>
                    <a:pt x="45472" y="20426"/>
                    <a:pt x="46080" y="19484"/>
                  </a:cubicBezTo>
                  <a:cubicBezTo>
                    <a:pt x="44804" y="18268"/>
                    <a:pt x="43345" y="17022"/>
                    <a:pt x="42342" y="16505"/>
                  </a:cubicBezTo>
                  <a:cubicBezTo>
                    <a:pt x="40058" y="15273"/>
                    <a:pt x="32903" y="10150"/>
                    <a:pt x="21788" y="10150"/>
                  </a:cubicBezTo>
                  <a:cubicBezTo>
                    <a:pt x="21659" y="10150"/>
                    <a:pt x="21529" y="10151"/>
                    <a:pt x="21399" y="10152"/>
                  </a:cubicBezTo>
                  <a:cubicBezTo>
                    <a:pt x="11470" y="10285"/>
                    <a:pt x="7501" y="12852"/>
                    <a:pt x="6310" y="12852"/>
                  </a:cubicBezTo>
                  <a:cubicBezTo>
                    <a:pt x="6138" y="12852"/>
                    <a:pt x="6023" y="12798"/>
                    <a:pt x="5958" y="12675"/>
                  </a:cubicBezTo>
                  <a:cubicBezTo>
                    <a:pt x="5411" y="11703"/>
                    <a:pt x="5867" y="9848"/>
                    <a:pt x="3982" y="5046"/>
                  </a:cubicBezTo>
                  <a:cubicBezTo>
                    <a:pt x="3314" y="3465"/>
                    <a:pt x="3010" y="1733"/>
                    <a:pt x="307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3" name="Google Shape;1273;p35"/>
            <p:cNvSpPr/>
            <p:nvPr/>
          </p:nvSpPr>
          <p:spPr>
            <a:xfrm rot="1051534">
              <a:off x="2461164" y="3153329"/>
              <a:ext cx="524049" cy="546217"/>
            </a:xfrm>
            <a:custGeom>
              <a:avLst/>
              <a:gdLst/>
              <a:ahLst/>
              <a:cxnLst/>
              <a:rect l="l" t="t" r="r" b="b"/>
              <a:pathLst>
                <a:path w="42251" h="37691" extrusionOk="0">
                  <a:moveTo>
                    <a:pt x="12280" y="0"/>
                  </a:moveTo>
                  <a:cubicBezTo>
                    <a:pt x="10791" y="0"/>
                    <a:pt x="9453" y="61"/>
                    <a:pt x="826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08" y="15046"/>
                    <a:pt x="14469" y="16232"/>
                    <a:pt x="17782" y="19180"/>
                  </a:cubicBezTo>
                  <a:cubicBezTo>
                    <a:pt x="24682" y="25350"/>
                    <a:pt x="19909" y="34682"/>
                    <a:pt x="19909" y="34682"/>
                  </a:cubicBezTo>
                  <a:cubicBezTo>
                    <a:pt x="21581" y="35502"/>
                    <a:pt x="23374" y="36080"/>
                    <a:pt x="25229" y="36445"/>
                  </a:cubicBezTo>
                  <a:cubicBezTo>
                    <a:pt x="28268" y="37083"/>
                    <a:pt x="31338" y="37508"/>
                    <a:pt x="34439" y="37691"/>
                  </a:cubicBezTo>
                  <a:cubicBezTo>
                    <a:pt x="34439" y="37691"/>
                    <a:pt x="42250" y="17994"/>
                    <a:pt x="32493" y="7326"/>
                  </a:cubicBezTo>
                  <a:cubicBezTo>
                    <a:pt x="27448" y="1824"/>
                    <a:pt x="19909" y="274"/>
                    <a:pt x="13830" y="31"/>
                  </a:cubicBezTo>
                  <a:cubicBezTo>
                    <a:pt x="13314" y="0"/>
                    <a:pt x="12766" y="0"/>
                    <a:pt x="1228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4" name="Google Shape;1274;p35"/>
            <p:cNvSpPr/>
            <p:nvPr/>
          </p:nvSpPr>
          <p:spPr>
            <a:xfrm rot="1051534">
              <a:off x="2469787" y="3127485"/>
              <a:ext cx="344586" cy="528160"/>
            </a:xfrm>
            <a:custGeom>
              <a:avLst/>
              <a:gdLst/>
              <a:ahLst/>
              <a:cxnLst/>
              <a:rect l="l" t="t" r="r" b="b"/>
              <a:pathLst>
                <a:path w="27782" h="36445" extrusionOk="0">
                  <a:moveTo>
                    <a:pt x="12280" y="0"/>
                  </a:moveTo>
                  <a:cubicBezTo>
                    <a:pt x="10821" y="0"/>
                    <a:pt x="9453" y="61"/>
                    <a:pt x="829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39" y="15016"/>
                    <a:pt x="14499" y="16232"/>
                    <a:pt x="17782" y="19180"/>
                  </a:cubicBezTo>
                  <a:cubicBezTo>
                    <a:pt x="24712" y="25350"/>
                    <a:pt x="19909" y="34682"/>
                    <a:pt x="19909" y="34682"/>
                  </a:cubicBezTo>
                  <a:cubicBezTo>
                    <a:pt x="21612" y="35502"/>
                    <a:pt x="23374" y="36080"/>
                    <a:pt x="25229" y="36445"/>
                  </a:cubicBezTo>
                  <a:cubicBezTo>
                    <a:pt x="27782" y="29058"/>
                    <a:pt x="27204" y="17782"/>
                    <a:pt x="20061" y="13648"/>
                  </a:cubicBezTo>
                  <a:cubicBezTo>
                    <a:pt x="11794" y="8845"/>
                    <a:pt x="8359" y="9636"/>
                    <a:pt x="9788" y="6627"/>
                  </a:cubicBezTo>
                  <a:cubicBezTo>
                    <a:pt x="10730" y="4468"/>
                    <a:pt x="11581" y="2250"/>
                    <a:pt x="1228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 name="TextBox 3"/>
          <p:cNvSpPr txBox="1"/>
          <p:nvPr/>
        </p:nvSpPr>
        <p:spPr>
          <a:xfrm>
            <a:off x="-2561902" y="523595"/>
            <a:ext cx="9646996" cy="923330"/>
          </a:xfrm>
          <a:prstGeom prst="rect">
            <a:avLst/>
          </a:prstGeom>
          <a:noFill/>
        </p:spPr>
        <p:txBody>
          <a:bodyPr wrap="square" rtlCol="0">
            <a:spAutoFit/>
          </a:bodyPr>
          <a:lstStyle/>
          <a:p>
            <a:pPr algn="ctr" defTabSz="1219170">
              <a:buClr>
                <a:srgbClr val="000000"/>
              </a:buClr>
            </a:pPr>
            <a:r>
              <a:rPr lang="vi-VN" sz="5400" b="1" kern="0" spc="67" dirty="0">
                <a:ln w="0"/>
                <a:solidFill>
                  <a:srgbClr val="6FFFBC">
                    <a:lumMod val="50000"/>
                  </a:srgbClr>
                </a:solidFill>
                <a:effectLst>
                  <a:innerShdw blurRad="63500" dist="50800" dir="13500000">
                    <a:srgbClr val="000000">
                      <a:alpha val="50000"/>
                    </a:srgbClr>
                  </a:innerShdw>
                </a:effectLst>
                <a:latin typeface="SVN-Riesling" panose="02000400000000000000" pitchFamily="2" charset="0"/>
                <a:cs typeface="Arial"/>
                <a:sym typeface="Arial"/>
              </a:rPr>
              <a:t>Tập làm văn</a:t>
            </a:r>
            <a:endParaRPr lang="en-US" sz="5400" b="1" kern="0" spc="67" dirty="0">
              <a:ln w="0"/>
              <a:solidFill>
                <a:srgbClr val="6FFFBC">
                  <a:lumMod val="50000"/>
                </a:srgbClr>
              </a:solidFill>
              <a:effectLst>
                <a:innerShdw blurRad="63500" dist="50800" dir="13500000">
                  <a:srgbClr val="000000">
                    <a:alpha val="50000"/>
                  </a:srgbClr>
                </a:innerShdw>
              </a:effectLst>
              <a:latin typeface="SVN-Riesling" panose="02000400000000000000" pitchFamily="2" charset="0"/>
              <a:cs typeface="Arial"/>
              <a:sym typeface="Arial"/>
            </a:endParaRPr>
          </a:p>
        </p:txBody>
      </p:sp>
      <p:grpSp>
        <p:nvGrpSpPr>
          <p:cNvPr id="2" name="Group 1">
            <a:extLst>
              <a:ext uri="{FF2B5EF4-FFF2-40B4-BE49-F238E27FC236}">
                <a16:creationId xmlns:a16="http://schemas.microsoft.com/office/drawing/2014/main" id="{21037934-27B0-4138-89E5-1388323F88C2}"/>
              </a:ext>
            </a:extLst>
          </p:cNvPr>
          <p:cNvGrpSpPr/>
          <p:nvPr/>
        </p:nvGrpSpPr>
        <p:grpSpPr>
          <a:xfrm>
            <a:off x="391097" y="2333318"/>
            <a:ext cx="11501547" cy="2127696"/>
            <a:chOff x="1784934" y="2385158"/>
            <a:chExt cx="8626161" cy="1595772"/>
          </a:xfrm>
        </p:grpSpPr>
        <p:sp>
          <p:nvSpPr>
            <p:cNvPr id="85" name="矩形 7">
              <a:extLst>
                <a:ext uri="{FF2B5EF4-FFF2-40B4-BE49-F238E27FC236}">
                  <a16:creationId xmlns:a16="http://schemas.microsoft.com/office/drawing/2014/main" id="{4B63B512-227D-424E-8048-74CF872B28D9}"/>
                </a:ext>
              </a:extLst>
            </p:cNvPr>
            <p:cNvSpPr/>
            <p:nvPr/>
          </p:nvSpPr>
          <p:spPr>
            <a:xfrm>
              <a:off x="1784934" y="2385158"/>
              <a:ext cx="8585524" cy="1592743"/>
            </a:xfrm>
            <a:prstGeom prst="rect">
              <a:avLst/>
            </a:prstGeom>
          </p:spPr>
          <p:txBody>
            <a:bodyPr wrap="none">
              <a:spAutoFit/>
            </a:bodyPr>
            <a:lstStyle/>
            <a:p>
              <a:pPr algn="ctr" defTabSz="914377" fontAlgn="base">
                <a:spcBef>
                  <a:spcPct val="0"/>
                </a:spcBef>
                <a:spcAft>
                  <a:spcPct val="0"/>
                </a:spcAft>
                <a:defRPr/>
              </a:pPr>
              <a:r>
                <a:rPr lang="vi-VN" altLang="zh-CN" sz="66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9Slide03 SFU Futura_05" panose="00000800000000000000" pitchFamily="2" charset="0"/>
                  <a:ea typeface="字魂27号-布丁体" panose="00000505000000000000" pitchFamily="2" charset="-122"/>
                  <a:cs typeface="Arial"/>
                  <a:sym typeface="Arial"/>
                </a:rPr>
                <a:t>LUYỆN TẬP XÂY DỰNG </a:t>
              </a:r>
            </a:p>
            <a:p>
              <a:pPr algn="ctr" defTabSz="914377" fontAlgn="base">
                <a:spcBef>
                  <a:spcPct val="0"/>
                </a:spcBef>
                <a:spcAft>
                  <a:spcPct val="0"/>
                </a:spcAft>
                <a:defRPr/>
              </a:pPr>
              <a:r>
                <a:rPr lang="vi-VN" altLang="zh-CN" sz="66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9Slide03 SFU Futura_05" panose="00000800000000000000" pitchFamily="2" charset="0"/>
                  <a:ea typeface="字魂27号-布丁体" panose="00000505000000000000" pitchFamily="2" charset="-122"/>
                  <a:cs typeface="Arial"/>
                  <a:sym typeface="Arial"/>
                </a:rPr>
                <a:t>ĐOẠN VĂN KỂ CHUYỆN</a:t>
              </a:r>
              <a:endParaRPr lang="en-US" altLang="zh-CN" sz="66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9Slide03 SFU Futura_05" panose="00000800000000000000" pitchFamily="2" charset="0"/>
                <a:ea typeface="字魂27号-布丁体" panose="00000505000000000000" pitchFamily="2" charset="-122"/>
                <a:cs typeface="Arial"/>
                <a:sym typeface="Arial"/>
              </a:endParaRPr>
            </a:p>
          </p:txBody>
        </p:sp>
        <p:sp>
          <p:nvSpPr>
            <p:cNvPr id="410" name="矩形 7">
              <a:extLst>
                <a:ext uri="{FF2B5EF4-FFF2-40B4-BE49-F238E27FC236}">
                  <a16:creationId xmlns:a16="http://schemas.microsoft.com/office/drawing/2014/main" id="{AE174A63-F5E5-4A08-B313-E1A1ED881233}"/>
                </a:ext>
              </a:extLst>
            </p:cNvPr>
            <p:cNvSpPr/>
            <p:nvPr/>
          </p:nvSpPr>
          <p:spPr>
            <a:xfrm>
              <a:off x="1825571" y="2388187"/>
              <a:ext cx="8585524" cy="1592743"/>
            </a:xfrm>
            <a:prstGeom prst="rect">
              <a:avLst/>
            </a:prstGeom>
          </p:spPr>
          <p:txBody>
            <a:bodyPr wrap="none">
              <a:spAutoFit/>
            </a:bodyPr>
            <a:lstStyle/>
            <a:p>
              <a:pPr algn="ctr" defTabSz="914377" fontAlgn="base">
                <a:spcBef>
                  <a:spcPct val="0"/>
                </a:spcBef>
                <a:spcAft>
                  <a:spcPct val="0"/>
                </a:spcAft>
                <a:defRPr/>
              </a:pPr>
              <a:r>
                <a:rPr lang="vi-VN" altLang="zh-CN" sz="6600" dirty="0">
                  <a:ln w="3175">
                    <a:solidFill>
                      <a:srgbClr val="434343"/>
                    </a:solidFill>
                  </a:ln>
                  <a:solidFill>
                    <a:srgbClr val="E24A8B"/>
                  </a:solidFill>
                  <a:effectLst>
                    <a:glow rad="63500">
                      <a:srgbClr val="F18CA4">
                        <a:satMod val="175000"/>
                        <a:alpha val="35000"/>
                      </a:srgbClr>
                    </a:glow>
                    <a:innerShdw blurRad="63500" dist="50800" dir="13500000">
                      <a:prstClr val="black">
                        <a:alpha val="50000"/>
                      </a:prstClr>
                    </a:innerShdw>
                  </a:effectLst>
                  <a:latin typeface="#9Slide03 SFU Futura_05" panose="00000800000000000000" pitchFamily="2" charset="0"/>
                  <a:ea typeface="字魂27号-布丁体" panose="00000505000000000000" pitchFamily="2" charset="-122"/>
                  <a:cs typeface="Arial"/>
                  <a:sym typeface="Arial"/>
                </a:rPr>
                <a:t>LUYỆN TẬP XÂY DỰNG </a:t>
              </a:r>
            </a:p>
            <a:p>
              <a:pPr algn="ctr" defTabSz="914377" fontAlgn="base">
                <a:spcBef>
                  <a:spcPct val="0"/>
                </a:spcBef>
                <a:spcAft>
                  <a:spcPct val="0"/>
                </a:spcAft>
                <a:defRPr/>
              </a:pPr>
              <a:r>
                <a:rPr lang="vi-VN" altLang="zh-CN" sz="6600" dirty="0">
                  <a:ln w="3175">
                    <a:solidFill>
                      <a:srgbClr val="434343"/>
                    </a:solidFill>
                  </a:ln>
                  <a:solidFill>
                    <a:srgbClr val="E24A8B"/>
                  </a:solidFill>
                  <a:effectLst>
                    <a:glow rad="63500">
                      <a:srgbClr val="F18CA4">
                        <a:satMod val="175000"/>
                        <a:alpha val="35000"/>
                      </a:srgbClr>
                    </a:glow>
                    <a:innerShdw blurRad="63500" dist="50800" dir="13500000">
                      <a:prstClr val="black">
                        <a:alpha val="50000"/>
                      </a:prstClr>
                    </a:innerShdw>
                  </a:effectLst>
                  <a:latin typeface="#9Slide03 SFU Futura_05" panose="00000800000000000000" pitchFamily="2" charset="0"/>
                  <a:ea typeface="字魂27号-布丁体" panose="00000505000000000000" pitchFamily="2" charset="-122"/>
                  <a:cs typeface="Arial"/>
                  <a:sym typeface="Arial"/>
                </a:rPr>
                <a:t>ĐOẠN VĂN KỂ CHUYỆN</a:t>
              </a:r>
              <a:endParaRPr lang="en-US" altLang="zh-CN" sz="6600" dirty="0">
                <a:ln w="3175">
                  <a:solidFill>
                    <a:srgbClr val="434343"/>
                  </a:solidFill>
                </a:ln>
                <a:solidFill>
                  <a:srgbClr val="E24A8B"/>
                </a:solidFill>
                <a:effectLst>
                  <a:glow rad="63500">
                    <a:srgbClr val="F18CA4">
                      <a:satMod val="175000"/>
                      <a:alpha val="35000"/>
                    </a:srgbClr>
                  </a:glow>
                  <a:innerShdw blurRad="63500" dist="50800" dir="13500000">
                    <a:prstClr val="black">
                      <a:alpha val="50000"/>
                    </a:prstClr>
                  </a:innerShdw>
                </a:effectLst>
                <a:latin typeface="#9Slide03 SFU Futura_05" panose="00000800000000000000" pitchFamily="2" charset="0"/>
                <a:ea typeface="字魂27号-布丁体" panose="00000505000000000000" pitchFamily="2" charset="-122"/>
                <a:cs typeface="Arial"/>
                <a:sym typeface="Arial"/>
              </a:endParaRPr>
            </a:p>
          </p:txBody>
        </p:sp>
      </p:grpSp>
    </p:spTree>
    <p:extLst>
      <p:ext uri="{BB962C8B-B14F-4D97-AF65-F5344CB8AC3E}">
        <p14:creationId xmlns:p14="http://schemas.microsoft.com/office/powerpoint/2010/main" val="35333247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1212"/>
                                        </p:tgtEl>
                                        <p:attrNameLst>
                                          <p:attrName>style.visibility</p:attrName>
                                        </p:attrNameLst>
                                      </p:cBhvr>
                                      <p:to>
                                        <p:strVal val="visible"/>
                                      </p:to>
                                    </p:set>
                                    <p:anim calcmode="lin" valueType="num">
                                      <p:cBhvr additive="base">
                                        <p:cTn id="7" dur="500" fill="hold"/>
                                        <p:tgtEl>
                                          <p:spTgt spid="1212"/>
                                        </p:tgtEl>
                                        <p:attrNameLst>
                                          <p:attrName>ppt_x</p:attrName>
                                        </p:attrNameLst>
                                      </p:cBhvr>
                                      <p:tavLst>
                                        <p:tav tm="0">
                                          <p:val>
                                            <p:strVal val="0-#ppt_w/2"/>
                                          </p:val>
                                        </p:tav>
                                        <p:tav tm="100000">
                                          <p:val>
                                            <p:strVal val="#ppt_x"/>
                                          </p:val>
                                        </p:tav>
                                      </p:tavLst>
                                    </p:anim>
                                    <p:anim calcmode="lin" valueType="num">
                                      <p:cBhvr additive="base">
                                        <p:cTn id="8" dur="500" fill="hold"/>
                                        <p:tgtEl>
                                          <p:spTgt spid="1212"/>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2149" y="0"/>
            <a:ext cx="8239125" cy="5286995"/>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157163" y="5411450"/>
            <a:ext cx="12477750" cy="1446550"/>
          </a:xfrm>
          <a:prstGeom prst="rect">
            <a:avLst/>
          </a:prstGeom>
        </p:spPr>
        <p:txBody>
          <a:bodyPr wrap="square">
            <a:spAutoFit/>
          </a:bodyPr>
          <a:lstStyle/>
          <a:p>
            <a:pPr algn="ctr"/>
            <a:r>
              <a:rPr lang="vi-VN" sz="4400" b="1">
                <a:solidFill>
                  <a:srgbClr val="002060"/>
                </a:solidFill>
                <a:latin typeface="+mj-lt"/>
              </a:rPr>
              <a:t>Cụ già khen chàng trai thật thà </a:t>
            </a:r>
            <a:endParaRPr lang="en-US" sz="4400" b="1">
              <a:solidFill>
                <a:srgbClr val="002060"/>
              </a:solidFill>
              <a:latin typeface="+mj-lt"/>
            </a:endParaRPr>
          </a:p>
          <a:p>
            <a:pPr algn="ctr"/>
            <a:r>
              <a:rPr lang="vi-VN" sz="4400" b="1">
                <a:solidFill>
                  <a:srgbClr val="002060"/>
                </a:solidFill>
                <a:latin typeface="+mj-lt"/>
              </a:rPr>
              <a:t>và tặng chàng cả ba lưỡi rìu</a:t>
            </a:r>
            <a:r>
              <a:rPr lang="en-US" sz="4400" b="1">
                <a:solidFill>
                  <a:srgbClr val="002060"/>
                </a:solidFill>
                <a:latin typeface="+mj-lt"/>
              </a:rPr>
              <a:t>.</a:t>
            </a:r>
          </a:p>
        </p:txBody>
      </p:sp>
    </p:spTree>
    <p:extLst>
      <p:ext uri="{BB962C8B-B14F-4D97-AF65-F5344CB8AC3E}">
        <p14:creationId xmlns:p14="http://schemas.microsoft.com/office/powerpoint/2010/main" val="19737250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6" presetClass="entr" presetSubtype="21" fill="hold" grpId="0" nodeType="afterEffect">
                                  <p:stCondLst>
                                    <p:cond delay="0"/>
                                  </p:stCondLst>
                                  <p:iterate type="wd">
                                    <p:tmPct val="10000"/>
                                  </p:iterate>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8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427" y="5807012"/>
            <a:ext cx="13230117" cy="3343184"/>
          </a:xfrm>
          <a:prstGeom prst="rect">
            <a:avLst/>
          </a:prstGeom>
        </p:spPr>
      </p:pic>
      <p:pic>
        <p:nvPicPr>
          <p:cNvPr id="8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4100"/>
            <a:ext cx="5845115" cy="3068608"/>
          </a:xfrm>
          <a:prstGeom prst="rect">
            <a:avLst/>
          </a:prstGeom>
        </p:spPr>
      </p:pic>
      <p:grpSp>
        <p:nvGrpSpPr>
          <p:cNvPr id="87" name="Google Shape;2441;p64">
            <a:extLst>
              <a:ext uri="{FF2B5EF4-FFF2-40B4-BE49-F238E27FC236}">
                <a16:creationId xmlns:a16="http://schemas.microsoft.com/office/drawing/2014/main" id="{1C2D77C6-D1A6-42F3-8D7A-989C9743B554}"/>
              </a:ext>
            </a:extLst>
          </p:cNvPr>
          <p:cNvGrpSpPr/>
          <p:nvPr/>
        </p:nvGrpSpPr>
        <p:grpSpPr>
          <a:xfrm>
            <a:off x="-115426" y="304803"/>
            <a:ext cx="6502321" cy="8656709"/>
            <a:chOff x="1919588" y="1932925"/>
            <a:chExt cx="5075100" cy="7132475"/>
          </a:xfrm>
        </p:grpSpPr>
        <p:sp>
          <p:nvSpPr>
            <p:cNvPr id="88" name="Google Shape;2442;p64">
              <a:extLst>
                <a:ext uri="{FF2B5EF4-FFF2-40B4-BE49-F238E27FC236}">
                  <a16:creationId xmlns:a16="http://schemas.microsoft.com/office/drawing/2014/main" id="{980C819F-6F31-4D40-A1D9-00127FB69FB5}"/>
                </a:ext>
              </a:extLst>
            </p:cNvPr>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2443;p64">
              <a:extLst>
                <a:ext uri="{FF2B5EF4-FFF2-40B4-BE49-F238E27FC236}">
                  <a16:creationId xmlns:a16="http://schemas.microsoft.com/office/drawing/2014/main" id="{8839E087-5CBA-4232-A581-8071B1CF55E0}"/>
                </a:ext>
              </a:extLst>
            </p:cNvPr>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2444;p64">
              <a:extLst>
                <a:ext uri="{FF2B5EF4-FFF2-40B4-BE49-F238E27FC236}">
                  <a16:creationId xmlns:a16="http://schemas.microsoft.com/office/drawing/2014/main" id="{6D818DB2-77F4-4DF4-B470-F71DAFEED68D}"/>
                </a:ext>
              </a:extLst>
            </p:cNvPr>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2445;p64">
              <a:extLst>
                <a:ext uri="{FF2B5EF4-FFF2-40B4-BE49-F238E27FC236}">
                  <a16:creationId xmlns:a16="http://schemas.microsoft.com/office/drawing/2014/main" id="{FD04656A-D881-491A-9D8F-8B6DA9768463}"/>
                </a:ext>
              </a:extLst>
            </p:cNvPr>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2446;p64">
              <a:extLst>
                <a:ext uri="{FF2B5EF4-FFF2-40B4-BE49-F238E27FC236}">
                  <a16:creationId xmlns:a16="http://schemas.microsoft.com/office/drawing/2014/main" id="{54EA7C28-C07E-490A-907D-FD1BD3B381A5}"/>
                </a:ext>
              </a:extLst>
            </p:cNvPr>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2447;p64">
              <a:extLst>
                <a:ext uri="{FF2B5EF4-FFF2-40B4-BE49-F238E27FC236}">
                  <a16:creationId xmlns:a16="http://schemas.microsoft.com/office/drawing/2014/main" id="{7348EE1C-6C55-4DA6-A039-8AC12EE1855B}"/>
                </a:ext>
              </a:extLst>
            </p:cNvPr>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2448;p64">
              <a:extLst>
                <a:ext uri="{FF2B5EF4-FFF2-40B4-BE49-F238E27FC236}">
                  <a16:creationId xmlns:a16="http://schemas.microsoft.com/office/drawing/2014/main" id="{658AD2BF-555F-4306-ADE5-393790873EAE}"/>
                </a:ext>
              </a:extLst>
            </p:cNvPr>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2449;p64">
              <a:extLst>
                <a:ext uri="{FF2B5EF4-FFF2-40B4-BE49-F238E27FC236}">
                  <a16:creationId xmlns:a16="http://schemas.microsoft.com/office/drawing/2014/main" id="{0A049676-AAD0-408F-82BF-4D05061E5E77}"/>
                </a:ext>
              </a:extLst>
            </p:cNvPr>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2450;p64">
              <a:extLst>
                <a:ext uri="{FF2B5EF4-FFF2-40B4-BE49-F238E27FC236}">
                  <a16:creationId xmlns:a16="http://schemas.microsoft.com/office/drawing/2014/main" id="{6C109E09-8D8F-4EEF-B654-E2FB73399307}"/>
                </a:ext>
              </a:extLst>
            </p:cNvPr>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2451;p64">
              <a:extLst>
                <a:ext uri="{FF2B5EF4-FFF2-40B4-BE49-F238E27FC236}">
                  <a16:creationId xmlns:a16="http://schemas.microsoft.com/office/drawing/2014/main" id="{CBBF61A0-AE0D-46A2-A8D6-878594A57C0D}"/>
                </a:ext>
              </a:extLst>
            </p:cNvPr>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2452;p64">
              <a:extLst>
                <a:ext uri="{FF2B5EF4-FFF2-40B4-BE49-F238E27FC236}">
                  <a16:creationId xmlns:a16="http://schemas.microsoft.com/office/drawing/2014/main" id="{12B45ED6-8667-430D-8725-F1DEDE1D90AE}"/>
                </a:ext>
              </a:extLst>
            </p:cNvPr>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2453;p64">
              <a:extLst>
                <a:ext uri="{FF2B5EF4-FFF2-40B4-BE49-F238E27FC236}">
                  <a16:creationId xmlns:a16="http://schemas.microsoft.com/office/drawing/2014/main" id="{B37C2CE4-B80E-47ED-B61F-35D068FBC3D6}"/>
                </a:ext>
              </a:extLst>
            </p:cNvPr>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2454;p64">
              <a:extLst>
                <a:ext uri="{FF2B5EF4-FFF2-40B4-BE49-F238E27FC236}">
                  <a16:creationId xmlns:a16="http://schemas.microsoft.com/office/drawing/2014/main" id="{8023644C-6B07-4FD2-9007-186F50E37887}"/>
                </a:ext>
              </a:extLst>
            </p:cNvPr>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2455;p64">
              <a:extLst>
                <a:ext uri="{FF2B5EF4-FFF2-40B4-BE49-F238E27FC236}">
                  <a16:creationId xmlns:a16="http://schemas.microsoft.com/office/drawing/2014/main" id="{3ADC47D1-5EE4-4170-AD0B-04414A8B5B38}"/>
                </a:ext>
              </a:extLst>
            </p:cNvPr>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2456;p64">
              <a:extLst>
                <a:ext uri="{FF2B5EF4-FFF2-40B4-BE49-F238E27FC236}">
                  <a16:creationId xmlns:a16="http://schemas.microsoft.com/office/drawing/2014/main" id="{0362C880-50F0-4FA4-9BAE-6E4615B9A396}"/>
                </a:ext>
              </a:extLst>
            </p:cNvPr>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2457;p64">
              <a:extLst>
                <a:ext uri="{FF2B5EF4-FFF2-40B4-BE49-F238E27FC236}">
                  <a16:creationId xmlns:a16="http://schemas.microsoft.com/office/drawing/2014/main" id="{CD4C766F-DEA2-41A1-8CA2-92C337AED819}"/>
                </a:ext>
              </a:extLst>
            </p:cNvPr>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2458;p64">
              <a:extLst>
                <a:ext uri="{FF2B5EF4-FFF2-40B4-BE49-F238E27FC236}">
                  <a16:creationId xmlns:a16="http://schemas.microsoft.com/office/drawing/2014/main" id="{3EDA7006-CB82-4704-A03A-DF7FFBDBE508}"/>
                </a:ext>
              </a:extLst>
            </p:cNvPr>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2459;p64">
              <a:extLst>
                <a:ext uri="{FF2B5EF4-FFF2-40B4-BE49-F238E27FC236}">
                  <a16:creationId xmlns:a16="http://schemas.microsoft.com/office/drawing/2014/main" id="{A31063E8-43EA-480C-90B4-CD3AC6C4294C}"/>
                </a:ext>
              </a:extLst>
            </p:cNvPr>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2460;p64">
              <a:extLst>
                <a:ext uri="{FF2B5EF4-FFF2-40B4-BE49-F238E27FC236}">
                  <a16:creationId xmlns:a16="http://schemas.microsoft.com/office/drawing/2014/main" id="{060CDA2B-31FF-41E4-BEBD-0800BDA74337}"/>
                </a:ext>
              </a:extLst>
            </p:cNvPr>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2461;p64">
              <a:extLst>
                <a:ext uri="{FF2B5EF4-FFF2-40B4-BE49-F238E27FC236}">
                  <a16:creationId xmlns:a16="http://schemas.microsoft.com/office/drawing/2014/main" id="{8FE7E7FA-5B41-46BE-B7BB-ECF37CA29B2C}"/>
                </a:ext>
              </a:extLst>
            </p:cNvPr>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2462;p64">
              <a:extLst>
                <a:ext uri="{FF2B5EF4-FFF2-40B4-BE49-F238E27FC236}">
                  <a16:creationId xmlns:a16="http://schemas.microsoft.com/office/drawing/2014/main" id="{D24D6932-5816-47E4-A15B-88176A09BB28}"/>
                </a:ext>
              </a:extLst>
            </p:cNvPr>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2463;p64">
              <a:extLst>
                <a:ext uri="{FF2B5EF4-FFF2-40B4-BE49-F238E27FC236}">
                  <a16:creationId xmlns:a16="http://schemas.microsoft.com/office/drawing/2014/main" id="{0FBB37D2-DCF6-4509-8553-81C3BE1D70D0}"/>
                </a:ext>
              </a:extLst>
            </p:cNvPr>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2464;p64">
              <a:extLst>
                <a:ext uri="{FF2B5EF4-FFF2-40B4-BE49-F238E27FC236}">
                  <a16:creationId xmlns:a16="http://schemas.microsoft.com/office/drawing/2014/main" id="{8BAD7BF2-16BC-4FF8-9E61-497AFD479F51}"/>
                </a:ext>
              </a:extLst>
            </p:cNvPr>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2465;p64">
              <a:extLst>
                <a:ext uri="{FF2B5EF4-FFF2-40B4-BE49-F238E27FC236}">
                  <a16:creationId xmlns:a16="http://schemas.microsoft.com/office/drawing/2014/main" id="{13C68215-5C72-4CE7-8B28-7BA9264A7510}"/>
                </a:ext>
              </a:extLst>
            </p:cNvPr>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2466;p64">
              <a:extLst>
                <a:ext uri="{FF2B5EF4-FFF2-40B4-BE49-F238E27FC236}">
                  <a16:creationId xmlns:a16="http://schemas.microsoft.com/office/drawing/2014/main" id="{2007BDB8-9AEA-4E53-8434-1646546F3D33}"/>
                </a:ext>
              </a:extLst>
            </p:cNvPr>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2467;p64">
              <a:extLst>
                <a:ext uri="{FF2B5EF4-FFF2-40B4-BE49-F238E27FC236}">
                  <a16:creationId xmlns:a16="http://schemas.microsoft.com/office/drawing/2014/main" id="{52451F5A-43EF-46F8-A18E-4AAB6E9E2BFE}"/>
                </a:ext>
              </a:extLst>
            </p:cNvPr>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2468;p64">
              <a:extLst>
                <a:ext uri="{FF2B5EF4-FFF2-40B4-BE49-F238E27FC236}">
                  <a16:creationId xmlns:a16="http://schemas.microsoft.com/office/drawing/2014/main" id="{55AE6D05-A92E-424D-AD4E-1215325407D9}"/>
                </a:ext>
              </a:extLst>
            </p:cNvPr>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2469;p64">
              <a:extLst>
                <a:ext uri="{FF2B5EF4-FFF2-40B4-BE49-F238E27FC236}">
                  <a16:creationId xmlns:a16="http://schemas.microsoft.com/office/drawing/2014/main" id="{F67F9EA3-5FBB-440C-A7AC-C7A088D94EBD}"/>
                </a:ext>
              </a:extLst>
            </p:cNvPr>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2470;p64">
              <a:extLst>
                <a:ext uri="{FF2B5EF4-FFF2-40B4-BE49-F238E27FC236}">
                  <a16:creationId xmlns:a16="http://schemas.microsoft.com/office/drawing/2014/main" id="{040D6E7A-4C01-4B10-B761-DE0546D7AB35}"/>
                </a:ext>
              </a:extLst>
            </p:cNvPr>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2471;p64">
              <a:extLst>
                <a:ext uri="{FF2B5EF4-FFF2-40B4-BE49-F238E27FC236}">
                  <a16:creationId xmlns:a16="http://schemas.microsoft.com/office/drawing/2014/main" id="{76418DF5-0112-4B90-A180-CBBA3A1C0464}"/>
                </a:ext>
              </a:extLst>
            </p:cNvPr>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2472;p64">
              <a:extLst>
                <a:ext uri="{FF2B5EF4-FFF2-40B4-BE49-F238E27FC236}">
                  <a16:creationId xmlns:a16="http://schemas.microsoft.com/office/drawing/2014/main" id="{1FCED759-9C7C-4EC3-B6C3-03E704FBB036}"/>
                </a:ext>
              </a:extLst>
            </p:cNvPr>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2473;p64">
              <a:extLst>
                <a:ext uri="{FF2B5EF4-FFF2-40B4-BE49-F238E27FC236}">
                  <a16:creationId xmlns:a16="http://schemas.microsoft.com/office/drawing/2014/main" id="{E7417D4D-7169-4AB2-BE2D-5BF69145DD04}"/>
                </a:ext>
              </a:extLst>
            </p:cNvPr>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2474;p64">
              <a:extLst>
                <a:ext uri="{FF2B5EF4-FFF2-40B4-BE49-F238E27FC236}">
                  <a16:creationId xmlns:a16="http://schemas.microsoft.com/office/drawing/2014/main" id="{7B2AB27B-1E9F-41A8-9C38-960727F5C3E0}"/>
                </a:ext>
              </a:extLst>
            </p:cNvPr>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2475;p64">
              <a:extLst>
                <a:ext uri="{FF2B5EF4-FFF2-40B4-BE49-F238E27FC236}">
                  <a16:creationId xmlns:a16="http://schemas.microsoft.com/office/drawing/2014/main" id="{67F8F177-47E2-477D-9AC7-9BE364A2ADC5}"/>
                </a:ext>
              </a:extLst>
            </p:cNvPr>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2476;p64">
              <a:extLst>
                <a:ext uri="{FF2B5EF4-FFF2-40B4-BE49-F238E27FC236}">
                  <a16:creationId xmlns:a16="http://schemas.microsoft.com/office/drawing/2014/main" id="{6F0FD054-08A0-441F-B87B-72F8DF4ED1B2}"/>
                </a:ext>
              </a:extLst>
            </p:cNvPr>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2477;p64">
              <a:extLst>
                <a:ext uri="{FF2B5EF4-FFF2-40B4-BE49-F238E27FC236}">
                  <a16:creationId xmlns:a16="http://schemas.microsoft.com/office/drawing/2014/main" id="{5406C111-54EC-421B-924C-DBCCB30C4607}"/>
                </a:ext>
              </a:extLst>
            </p:cNvPr>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2478;p64">
              <a:extLst>
                <a:ext uri="{FF2B5EF4-FFF2-40B4-BE49-F238E27FC236}">
                  <a16:creationId xmlns:a16="http://schemas.microsoft.com/office/drawing/2014/main" id="{3812FDCE-6DC5-4B12-B3A5-C7E5982C36B8}"/>
                </a:ext>
              </a:extLst>
            </p:cNvPr>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2479;p64">
              <a:extLst>
                <a:ext uri="{FF2B5EF4-FFF2-40B4-BE49-F238E27FC236}">
                  <a16:creationId xmlns:a16="http://schemas.microsoft.com/office/drawing/2014/main" id="{6EBB1666-7854-47BE-B716-782C21B90559}"/>
                </a:ext>
              </a:extLst>
            </p:cNvPr>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2480;p64">
              <a:extLst>
                <a:ext uri="{FF2B5EF4-FFF2-40B4-BE49-F238E27FC236}">
                  <a16:creationId xmlns:a16="http://schemas.microsoft.com/office/drawing/2014/main" id="{D2EECB3A-5FD3-4F0C-864B-442D9D709F41}"/>
                </a:ext>
              </a:extLst>
            </p:cNvPr>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2481;p64">
              <a:extLst>
                <a:ext uri="{FF2B5EF4-FFF2-40B4-BE49-F238E27FC236}">
                  <a16:creationId xmlns:a16="http://schemas.microsoft.com/office/drawing/2014/main" id="{9EADF68C-D93E-474F-BDEB-DA5C6A479699}"/>
                </a:ext>
              </a:extLst>
            </p:cNvPr>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2482;p64">
              <a:extLst>
                <a:ext uri="{FF2B5EF4-FFF2-40B4-BE49-F238E27FC236}">
                  <a16:creationId xmlns:a16="http://schemas.microsoft.com/office/drawing/2014/main" id="{C5CB86E7-9A67-4F55-B91C-9F4D45C5FAF4}"/>
                </a:ext>
              </a:extLst>
            </p:cNvPr>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2483;p64">
              <a:extLst>
                <a:ext uri="{FF2B5EF4-FFF2-40B4-BE49-F238E27FC236}">
                  <a16:creationId xmlns:a16="http://schemas.microsoft.com/office/drawing/2014/main" id="{622F9E55-69DB-4B09-B11D-179282952E50}"/>
                </a:ext>
              </a:extLst>
            </p:cNvPr>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2484;p64">
              <a:extLst>
                <a:ext uri="{FF2B5EF4-FFF2-40B4-BE49-F238E27FC236}">
                  <a16:creationId xmlns:a16="http://schemas.microsoft.com/office/drawing/2014/main" id="{C27C76B3-B4C1-4DD6-BF22-7C1A003F97CE}"/>
                </a:ext>
              </a:extLst>
            </p:cNvPr>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2485;p64">
              <a:extLst>
                <a:ext uri="{FF2B5EF4-FFF2-40B4-BE49-F238E27FC236}">
                  <a16:creationId xmlns:a16="http://schemas.microsoft.com/office/drawing/2014/main" id="{FC08335D-B3B6-46BE-A0F3-3F7E21EBD91E}"/>
                </a:ext>
              </a:extLst>
            </p:cNvPr>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2486;p64">
              <a:extLst>
                <a:ext uri="{FF2B5EF4-FFF2-40B4-BE49-F238E27FC236}">
                  <a16:creationId xmlns:a16="http://schemas.microsoft.com/office/drawing/2014/main" id="{6D3684BF-9FFB-417B-B936-6751F5F429EA}"/>
                </a:ext>
              </a:extLst>
            </p:cNvPr>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 name="Google Shape;2487;p64">
              <a:extLst>
                <a:ext uri="{FF2B5EF4-FFF2-40B4-BE49-F238E27FC236}">
                  <a16:creationId xmlns:a16="http://schemas.microsoft.com/office/drawing/2014/main" id="{8344ED5C-79C9-4599-9F70-38E58E8DD1A6}"/>
                </a:ext>
              </a:extLst>
            </p:cNvPr>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 name="Google Shape;2488;p64">
              <a:extLst>
                <a:ext uri="{FF2B5EF4-FFF2-40B4-BE49-F238E27FC236}">
                  <a16:creationId xmlns:a16="http://schemas.microsoft.com/office/drawing/2014/main" id="{551967DD-591A-4C5D-BC97-229549BC8B56}"/>
                </a:ext>
              </a:extLst>
            </p:cNvPr>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2489;p64">
              <a:extLst>
                <a:ext uri="{FF2B5EF4-FFF2-40B4-BE49-F238E27FC236}">
                  <a16:creationId xmlns:a16="http://schemas.microsoft.com/office/drawing/2014/main" id="{BA76B059-B6FF-4041-9D32-1000A8CFEFC6}"/>
                </a:ext>
              </a:extLst>
            </p:cNvPr>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 name="Google Shape;2490;p64">
              <a:extLst>
                <a:ext uri="{FF2B5EF4-FFF2-40B4-BE49-F238E27FC236}">
                  <a16:creationId xmlns:a16="http://schemas.microsoft.com/office/drawing/2014/main" id="{65466188-2FB3-4E73-A2E1-1BB7D3F8539B}"/>
                </a:ext>
              </a:extLst>
            </p:cNvPr>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 name="Google Shape;2491;p64">
              <a:extLst>
                <a:ext uri="{FF2B5EF4-FFF2-40B4-BE49-F238E27FC236}">
                  <a16:creationId xmlns:a16="http://schemas.microsoft.com/office/drawing/2014/main" id="{F825F3FF-084F-4A58-8D92-5544A3C7506D}"/>
                </a:ext>
              </a:extLst>
            </p:cNvPr>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2492;p64">
              <a:extLst>
                <a:ext uri="{FF2B5EF4-FFF2-40B4-BE49-F238E27FC236}">
                  <a16:creationId xmlns:a16="http://schemas.microsoft.com/office/drawing/2014/main" id="{9527EDD7-47BF-420A-88B9-01AFC033FCDB}"/>
                </a:ext>
              </a:extLst>
            </p:cNvPr>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2493;p64">
              <a:extLst>
                <a:ext uri="{FF2B5EF4-FFF2-40B4-BE49-F238E27FC236}">
                  <a16:creationId xmlns:a16="http://schemas.microsoft.com/office/drawing/2014/main" id="{FAEF14AD-DC9E-4DDD-93B1-C8EC90F8C310}"/>
                </a:ext>
              </a:extLst>
            </p:cNvPr>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2494;p64">
              <a:extLst>
                <a:ext uri="{FF2B5EF4-FFF2-40B4-BE49-F238E27FC236}">
                  <a16:creationId xmlns:a16="http://schemas.microsoft.com/office/drawing/2014/main" id="{901DEE3B-DC72-41CC-8CF3-6AD04E977F43}"/>
                </a:ext>
              </a:extLst>
            </p:cNvPr>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2495;p64">
              <a:extLst>
                <a:ext uri="{FF2B5EF4-FFF2-40B4-BE49-F238E27FC236}">
                  <a16:creationId xmlns:a16="http://schemas.microsoft.com/office/drawing/2014/main" id="{B07E5C55-F800-4E8C-8119-5893B0C75A00}"/>
                </a:ext>
              </a:extLst>
            </p:cNvPr>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2496;p64">
              <a:extLst>
                <a:ext uri="{FF2B5EF4-FFF2-40B4-BE49-F238E27FC236}">
                  <a16:creationId xmlns:a16="http://schemas.microsoft.com/office/drawing/2014/main" id="{AB803CFD-F185-4085-A280-D56D1A0E4BDC}"/>
                </a:ext>
              </a:extLst>
            </p:cNvPr>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2497;p64">
              <a:extLst>
                <a:ext uri="{FF2B5EF4-FFF2-40B4-BE49-F238E27FC236}">
                  <a16:creationId xmlns:a16="http://schemas.microsoft.com/office/drawing/2014/main" id="{1589CE23-0AF0-4D04-87D3-61175273E052}"/>
                </a:ext>
              </a:extLst>
            </p:cNvPr>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 name="Google Shape;2498;p64">
              <a:extLst>
                <a:ext uri="{FF2B5EF4-FFF2-40B4-BE49-F238E27FC236}">
                  <a16:creationId xmlns:a16="http://schemas.microsoft.com/office/drawing/2014/main" id="{247696BB-98CE-4418-813A-70BB66973762}"/>
                </a:ext>
              </a:extLst>
            </p:cNvPr>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45" name="Google Shape;2499;p64">
              <a:extLst>
                <a:ext uri="{FF2B5EF4-FFF2-40B4-BE49-F238E27FC236}">
                  <a16:creationId xmlns:a16="http://schemas.microsoft.com/office/drawing/2014/main" id="{842604CE-C995-42EC-B161-E82DF7F5AA17}"/>
                </a:ext>
              </a:extLst>
            </p:cNvPr>
            <p:cNvGrpSpPr/>
            <p:nvPr/>
          </p:nvGrpSpPr>
          <p:grpSpPr>
            <a:xfrm>
              <a:off x="2411446" y="3785965"/>
              <a:ext cx="3735993" cy="1390283"/>
              <a:chOff x="2411446" y="3785965"/>
              <a:chExt cx="3735993" cy="1390283"/>
            </a:xfrm>
          </p:grpSpPr>
          <p:sp>
            <p:nvSpPr>
              <p:cNvPr id="146" name="Google Shape;2500;p64">
                <a:extLst>
                  <a:ext uri="{FF2B5EF4-FFF2-40B4-BE49-F238E27FC236}">
                    <a16:creationId xmlns:a16="http://schemas.microsoft.com/office/drawing/2014/main" id="{E15327C3-18D7-44AE-BDED-67B0E45BBB40}"/>
                  </a:ext>
                </a:extLst>
              </p:cNvPr>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 name="Google Shape;2501;p64">
                <a:extLst>
                  <a:ext uri="{FF2B5EF4-FFF2-40B4-BE49-F238E27FC236}">
                    <a16:creationId xmlns:a16="http://schemas.microsoft.com/office/drawing/2014/main" id="{E5F6A491-9900-4D1D-9263-24791C173B3F}"/>
                  </a:ext>
                </a:extLst>
              </p:cNvPr>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 name="Google Shape;2502;p64">
                <a:extLst>
                  <a:ext uri="{FF2B5EF4-FFF2-40B4-BE49-F238E27FC236}">
                    <a16:creationId xmlns:a16="http://schemas.microsoft.com/office/drawing/2014/main" id="{00F64A82-B4B1-48B1-BACD-E1C12B4DD870}"/>
                  </a:ext>
                </a:extLst>
              </p:cNvPr>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 name="Google Shape;2503;p64">
                <a:extLst>
                  <a:ext uri="{FF2B5EF4-FFF2-40B4-BE49-F238E27FC236}">
                    <a16:creationId xmlns:a16="http://schemas.microsoft.com/office/drawing/2014/main" id="{30E1D795-552A-4270-8007-5581348E56E5}"/>
                  </a:ext>
                </a:extLst>
              </p:cNvPr>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 name="Google Shape;2504;p64">
                <a:extLst>
                  <a:ext uri="{FF2B5EF4-FFF2-40B4-BE49-F238E27FC236}">
                    <a16:creationId xmlns:a16="http://schemas.microsoft.com/office/drawing/2014/main" id="{851329E9-2301-4035-A839-EC55B23387C0}"/>
                  </a:ext>
                </a:extLst>
              </p:cNvPr>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 name="Google Shape;2505;p64">
                <a:extLst>
                  <a:ext uri="{FF2B5EF4-FFF2-40B4-BE49-F238E27FC236}">
                    <a16:creationId xmlns:a16="http://schemas.microsoft.com/office/drawing/2014/main" id="{1F376C4C-1647-40A3-A31F-1B511F6E57BD}"/>
                  </a:ext>
                </a:extLst>
              </p:cNvPr>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 name="Google Shape;2506;p64">
                <a:extLst>
                  <a:ext uri="{FF2B5EF4-FFF2-40B4-BE49-F238E27FC236}">
                    <a16:creationId xmlns:a16="http://schemas.microsoft.com/office/drawing/2014/main" id="{95E6D116-1B4D-4AA6-9BB8-673F8E1F4D61}"/>
                  </a:ext>
                </a:extLst>
              </p:cNvPr>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 name="Google Shape;2507;p64">
                <a:extLst>
                  <a:ext uri="{FF2B5EF4-FFF2-40B4-BE49-F238E27FC236}">
                    <a16:creationId xmlns:a16="http://schemas.microsoft.com/office/drawing/2014/main" id="{DB5F5BF5-1C11-4984-9706-1DCA0DF9EBDB}"/>
                  </a:ext>
                </a:extLst>
              </p:cNvPr>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 name="Google Shape;2508;p64">
                <a:extLst>
                  <a:ext uri="{FF2B5EF4-FFF2-40B4-BE49-F238E27FC236}">
                    <a16:creationId xmlns:a16="http://schemas.microsoft.com/office/drawing/2014/main" id="{BB113AD4-2CFF-46D7-BC3C-01C417D06B14}"/>
                  </a:ext>
                </a:extLst>
              </p:cNvPr>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 name="Google Shape;2509;p64">
                <a:extLst>
                  <a:ext uri="{FF2B5EF4-FFF2-40B4-BE49-F238E27FC236}">
                    <a16:creationId xmlns:a16="http://schemas.microsoft.com/office/drawing/2014/main" id="{A73B0EEA-BC1C-4630-817A-035698123D2C}"/>
                  </a:ext>
                </a:extLst>
              </p:cNvPr>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 name="Google Shape;2510;p64">
                <a:extLst>
                  <a:ext uri="{FF2B5EF4-FFF2-40B4-BE49-F238E27FC236}">
                    <a16:creationId xmlns:a16="http://schemas.microsoft.com/office/drawing/2014/main" id="{0B52B4AC-8B8B-47AA-8C5E-49F9A04F8466}"/>
                  </a:ext>
                </a:extLst>
              </p:cNvPr>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 name="Google Shape;2511;p64">
                <a:extLst>
                  <a:ext uri="{FF2B5EF4-FFF2-40B4-BE49-F238E27FC236}">
                    <a16:creationId xmlns:a16="http://schemas.microsoft.com/office/drawing/2014/main" id="{6B65507C-300C-47BA-9933-447916858F8E}"/>
                  </a:ext>
                </a:extLst>
              </p:cNvPr>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 name="Google Shape;2512;p64">
                <a:extLst>
                  <a:ext uri="{FF2B5EF4-FFF2-40B4-BE49-F238E27FC236}">
                    <a16:creationId xmlns:a16="http://schemas.microsoft.com/office/drawing/2014/main" id="{C198E082-E034-422D-9C9C-715183CD053F}"/>
                  </a:ext>
                </a:extLst>
              </p:cNvPr>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 name="Google Shape;2513;p64">
                <a:extLst>
                  <a:ext uri="{FF2B5EF4-FFF2-40B4-BE49-F238E27FC236}">
                    <a16:creationId xmlns:a16="http://schemas.microsoft.com/office/drawing/2014/main" id="{6D5D1515-A847-4949-AA2F-5919B8B1AFA9}"/>
                  </a:ext>
                </a:extLst>
              </p:cNvPr>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 name="Google Shape;2514;p64">
                <a:extLst>
                  <a:ext uri="{FF2B5EF4-FFF2-40B4-BE49-F238E27FC236}">
                    <a16:creationId xmlns:a16="http://schemas.microsoft.com/office/drawing/2014/main" id="{938CEC4D-049F-40D2-BF01-3988891AD1B9}"/>
                  </a:ext>
                </a:extLst>
              </p:cNvPr>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 name="Google Shape;2515;p64">
                <a:extLst>
                  <a:ext uri="{FF2B5EF4-FFF2-40B4-BE49-F238E27FC236}">
                    <a16:creationId xmlns:a16="http://schemas.microsoft.com/office/drawing/2014/main" id="{FE40CB55-D27B-4028-B5B4-CFDA8E7C6990}"/>
                  </a:ext>
                </a:extLst>
              </p:cNvPr>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 name="Google Shape;2516;p64">
                <a:extLst>
                  <a:ext uri="{FF2B5EF4-FFF2-40B4-BE49-F238E27FC236}">
                    <a16:creationId xmlns:a16="http://schemas.microsoft.com/office/drawing/2014/main" id="{86DFB2D4-083F-4A0D-94FE-C11C55D2C3B6}"/>
                  </a:ext>
                </a:extLst>
              </p:cNvPr>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 name="Google Shape;2517;p64">
                <a:extLst>
                  <a:ext uri="{FF2B5EF4-FFF2-40B4-BE49-F238E27FC236}">
                    <a16:creationId xmlns:a16="http://schemas.microsoft.com/office/drawing/2014/main" id="{2DA21671-EA7D-47D7-A266-52A984AE4BE8}"/>
                  </a:ext>
                </a:extLst>
              </p:cNvPr>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 name="Google Shape;2518;p64">
                <a:extLst>
                  <a:ext uri="{FF2B5EF4-FFF2-40B4-BE49-F238E27FC236}">
                    <a16:creationId xmlns:a16="http://schemas.microsoft.com/office/drawing/2014/main" id="{B4AE4B6E-6DDC-43B4-A5CE-7F55E6A5AE52}"/>
                  </a:ext>
                </a:extLst>
              </p:cNvPr>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 name="Google Shape;2519;p64">
                <a:extLst>
                  <a:ext uri="{FF2B5EF4-FFF2-40B4-BE49-F238E27FC236}">
                    <a16:creationId xmlns:a16="http://schemas.microsoft.com/office/drawing/2014/main" id="{D530408A-E0AB-4538-9568-4A8ECC7994DF}"/>
                  </a:ext>
                </a:extLst>
              </p:cNvPr>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 name="Google Shape;2520;p64">
                <a:extLst>
                  <a:ext uri="{FF2B5EF4-FFF2-40B4-BE49-F238E27FC236}">
                    <a16:creationId xmlns:a16="http://schemas.microsoft.com/office/drawing/2014/main" id="{F22186C2-F4EF-4BAF-825B-71F7E01CEDFB}"/>
                  </a:ext>
                </a:extLst>
              </p:cNvPr>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 name="Google Shape;2521;p64">
                <a:extLst>
                  <a:ext uri="{FF2B5EF4-FFF2-40B4-BE49-F238E27FC236}">
                    <a16:creationId xmlns:a16="http://schemas.microsoft.com/office/drawing/2014/main" id="{08A73557-0CBF-43E8-96FA-F78B8255F28E}"/>
                  </a:ext>
                </a:extLst>
              </p:cNvPr>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 name="Google Shape;2522;p64">
                <a:extLst>
                  <a:ext uri="{FF2B5EF4-FFF2-40B4-BE49-F238E27FC236}">
                    <a16:creationId xmlns:a16="http://schemas.microsoft.com/office/drawing/2014/main" id="{1D119439-3A87-4E09-ADAE-46FBE438473E}"/>
                  </a:ext>
                </a:extLst>
              </p:cNvPr>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 name="Google Shape;2523;p64">
                <a:extLst>
                  <a:ext uri="{FF2B5EF4-FFF2-40B4-BE49-F238E27FC236}">
                    <a16:creationId xmlns:a16="http://schemas.microsoft.com/office/drawing/2014/main" id="{9FC50391-138C-496A-9CE7-C72F73E7A3E6}"/>
                  </a:ext>
                </a:extLst>
              </p:cNvPr>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 name="Google Shape;2524;p64">
                <a:extLst>
                  <a:ext uri="{FF2B5EF4-FFF2-40B4-BE49-F238E27FC236}">
                    <a16:creationId xmlns:a16="http://schemas.microsoft.com/office/drawing/2014/main" id="{87FF6B09-F2DF-4679-82A8-93F311433902}"/>
                  </a:ext>
                </a:extLst>
              </p:cNvPr>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 name="Google Shape;2525;p64">
                <a:extLst>
                  <a:ext uri="{FF2B5EF4-FFF2-40B4-BE49-F238E27FC236}">
                    <a16:creationId xmlns:a16="http://schemas.microsoft.com/office/drawing/2014/main" id="{0304A1A9-D4EE-4F77-BB31-876D92E3D9ED}"/>
                  </a:ext>
                </a:extLst>
              </p:cNvPr>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 name="Google Shape;2526;p64">
                <a:extLst>
                  <a:ext uri="{FF2B5EF4-FFF2-40B4-BE49-F238E27FC236}">
                    <a16:creationId xmlns:a16="http://schemas.microsoft.com/office/drawing/2014/main" id="{89534986-2492-4449-AC44-23BBEE8665B0}"/>
                  </a:ext>
                </a:extLst>
              </p:cNvPr>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 name="Google Shape;2527;p64">
                <a:extLst>
                  <a:ext uri="{FF2B5EF4-FFF2-40B4-BE49-F238E27FC236}">
                    <a16:creationId xmlns:a16="http://schemas.microsoft.com/office/drawing/2014/main" id="{B80361AB-5D79-4B14-A141-A18B094F0E9B}"/>
                  </a:ext>
                </a:extLst>
              </p:cNvPr>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 name="Google Shape;2528;p64">
                <a:extLst>
                  <a:ext uri="{FF2B5EF4-FFF2-40B4-BE49-F238E27FC236}">
                    <a16:creationId xmlns:a16="http://schemas.microsoft.com/office/drawing/2014/main" id="{B8324267-489A-424F-9E84-F66C9C7A0B60}"/>
                  </a:ext>
                </a:extLst>
              </p:cNvPr>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5" name="Google Shape;2529;p64">
                <a:extLst>
                  <a:ext uri="{FF2B5EF4-FFF2-40B4-BE49-F238E27FC236}">
                    <a16:creationId xmlns:a16="http://schemas.microsoft.com/office/drawing/2014/main" id="{17DD6728-DE2C-48F7-B1A0-FE39DF1C5C23}"/>
                  </a:ext>
                </a:extLst>
              </p:cNvPr>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6" name="Google Shape;2530;p64">
                <a:extLst>
                  <a:ext uri="{FF2B5EF4-FFF2-40B4-BE49-F238E27FC236}">
                    <a16:creationId xmlns:a16="http://schemas.microsoft.com/office/drawing/2014/main" id="{6204DE26-2A16-45E8-8B91-D1C76B6305C0}"/>
                  </a:ext>
                </a:extLst>
              </p:cNvPr>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7" name="Google Shape;2531;p64">
                <a:extLst>
                  <a:ext uri="{FF2B5EF4-FFF2-40B4-BE49-F238E27FC236}">
                    <a16:creationId xmlns:a16="http://schemas.microsoft.com/office/drawing/2014/main" id="{1C258E99-3683-4F41-ACC3-35432B1F0C5D}"/>
                  </a:ext>
                </a:extLst>
              </p:cNvPr>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8" name="Google Shape;2532;p64">
                <a:extLst>
                  <a:ext uri="{FF2B5EF4-FFF2-40B4-BE49-F238E27FC236}">
                    <a16:creationId xmlns:a16="http://schemas.microsoft.com/office/drawing/2014/main" id="{61635DD5-FB83-4287-BDF6-564E8201A89D}"/>
                  </a:ext>
                </a:extLst>
              </p:cNvPr>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9" name="Google Shape;2533;p64">
                <a:extLst>
                  <a:ext uri="{FF2B5EF4-FFF2-40B4-BE49-F238E27FC236}">
                    <a16:creationId xmlns:a16="http://schemas.microsoft.com/office/drawing/2014/main" id="{B8143DDB-D3A1-41CC-AE75-A99FB1BAA594}"/>
                  </a:ext>
                </a:extLst>
              </p:cNvPr>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0" name="Google Shape;2534;p64">
                <a:extLst>
                  <a:ext uri="{FF2B5EF4-FFF2-40B4-BE49-F238E27FC236}">
                    <a16:creationId xmlns:a16="http://schemas.microsoft.com/office/drawing/2014/main" id="{41C333DF-90A3-4579-8A37-D0E6161958A3}"/>
                  </a:ext>
                </a:extLst>
              </p:cNvPr>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1" name="Google Shape;2535;p64">
                <a:extLst>
                  <a:ext uri="{FF2B5EF4-FFF2-40B4-BE49-F238E27FC236}">
                    <a16:creationId xmlns:a16="http://schemas.microsoft.com/office/drawing/2014/main" id="{92E9B333-A961-44FB-9492-4D2223CE124C}"/>
                  </a:ext>
                </a:extLst>
              </p:cNvPr>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2" name="Google Shape;2536;p64">
                <a:extLst>
                  <a:ext uri="{FF2B5EF4-FFF2-40B4-BE49-F238E27FC236}">
                    <a16:creationId xmlns:a16="http://schemas.microsoft.com/office/drawing/2014/main" id="{AA411BE1-62F6-4C5C-9FD4-9063E7476CCD}"/>
                  </a:ext>
                </a:extLst>
              </p:cNvPr>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3" name="Google Shape;2537;p64">
                <a:extLst>
                  <a:ext uri="{FF2B5EF4-FFF2-40B4-BE49-F238E27FC236}">
                    <a16:creationId xmlns:a16="http://schemas.microsoft.com/office/drawing/2014/main" id="{3C659AE7-96DC-4509-A7F7-864FF08CD161}"/>
                  </a:ext>
                </a:extLst>
              </p:cNvPr>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4" name="Google Shape;2538;p64">
                <a:extLst>
                  <a:ext uri="{FF2B5EF4-FFF2-40B4-BE49-F238E27FC236}">
                    <a16:creationId xmlns:a16="http://schemas.microsoft.com/office/drawing/2014/main" id="{416B6705-93DD-4090-AD3A-5453420ECDF0}"/>
                  </a:ext>
                </a:extLst>
              </p:cNvPr>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5" name="Google Shape;2539;p64">
                <a:extLst>
                  <a:ext uri="{FF2B5EF4-FFF2-40B4-BE49-F238E27FC236}">
                    <a16:creationId xmlns:a16="http://schemas.microsoft.com/office/drawing/2014/main" id="{404C78F5-2762-4787-8809-8247C37E15E6}"/>
                  </a:ext>
                </a:extLst>
              </p:cNvPr>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6" name="Google Shape;2540;p64">
                <a:extLst>
                  <a:ext uri="{FF2B5EF4-FFF2-40B4-BE49-F238E27FC236}">
                    <a16:creationId xmlns:a16="http://schemas.microsoft.com/office/drawing/2014/main" id="{F9177CC5-6074-4F9E-A937-00A137A7A4E1}"/>
                  </a:ext>
                </a:extLst>
              </p:cNvPr>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7" name="Google Shape;2541;p64">
                <a:extLst>
                  <a:ext uri="{FF2B5EF4-FFF2-40B4-BE49-F238E27FC236}">
                    <a16:creationId xmlns:a16="http://schemas.microsoft.com/office/drawing/2014/main" id="{5FA73CED-58DB-4322-8C00-2BC8651785E7}"/>
                  </a:ext>
                </a:extLst>
              </p:cNvPr>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8" name="Google Shape;2542;p64">
                <a:extLst>
                  <a:ext uri="{FF2B5EF4-FFF2-40B4-BE49-F238E27FC236}">
                    <a16:creationId xmlns:a16="http://schemas.microsoft.com/office/drawing/2014/main" id="{0254E44B-2B08-4BEE-981D-683DA6F1FF03}"/>
                  </a:ext>
                </a:extLst>
              </p:cNvPr>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9" name="Google Shape;2543;p64">
                <a:extLst>
                  <a:ext uri="{FF2B5EF4-FFF2-40B4-BE49-F238E27FC236}">
                    <a16:creationId xmlns:a16="http://schemas.microsoft.com/office/drawing/2014/main" id="{0A2A4ED6-C0A6-4807-8EAF-78823257DAA2}"/>
                  </a:ext>
                </a:extLst>
              </p:cNvPr>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0" name="Google Shape;2544;p64">
                <a:extLst>
                  <a:ext uri="{FF2B5EF4-FFF2-40B4-BE49-F238E27FC236}">
                    <a16:creationId xmlns:a16="http://schemas.microsoft.com/office/drawing/2014/main" id="{305FBB22-C64D-4C1D-8AC2-D18D505A79C4}"/>
                  </a:ext>
                </a:extLst>
              </p:cNvPr>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 name="Google Shape;2545;p64">
                <a:extLst>
                  <a:ext uri="{FF2B5EF4-FFF2-40B4-BE49-F238E27FC236}">
                    <a16:creationId xmlns:a16="http://schemas.microsoft.com/office/drawing/2014/main" id="{81B77DCA-CFC4-4471-88B3-0DBFA4AF7B47}"/>
                  </a:ext>
                </a:extLst>
              </p:cNvPr>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 name="Google Shape;2546;p64">
                <a:extLst>
                  <a:ext uri="{FF2B5EF4-FFF2-40B4-BE49-F238E27FC236}">
                    <a16:creationId xmlns:a16="http://schemas.microsoft.com/office/drawing/2014/main" id="{6279D3C3-D57C-4B12-B86A-0D2159410A27}"/>
                  </a:ext>
                </a:extLst>
              </p:cNvPr>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 name="Google Shape;2547;p64">
                <a:extLst>
                  <a:ext uri="{FF2B5EF4-FFF2-40B4-BE49-F238E27FC236}">
                    <a16:creationId xmlns:a16="http://schemas.microsoft.com/office/drawing/2014/main" id="{ED399C74-5B25-4D11-994B-54D7784D1D8E}"/>
                  </a:ext>
                </a:extLst>
              </p:cNvPr>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 name="Google Shape;2548;p64">
                <a:extLst>
                  <a:ext uri="{FF2B5EF4-FFF2-40B4-BE49-F238E27FC236}">
                    <a16:creationId xmlns:a16="http://schemas.microsoft.com/office/drawing/2014/main" id="{3511BD27-F3D1-4B97-B322-EE44F9DEE003}"/>
                  </a:ext>
                </a:extLst>
              </p:cNvPr>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 name="Google Shape;2549;p64">
                <a:extLst>
                  <a:ext uri="{FF2B5EF4-FFF2-40B4-BE49-F238E27FC236}">
                    <a16:creationId xmlns:a16="http://schemas.microsoft.com/office/drawing/2014/main" id="{E1B3BA61-89AD-47AF-B04C-E7070372A0E6}"/>
                  </a:ext>
                </a:extLst>
              </p:cNvPr>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 name="Google Shape;2550;p64">
                <a:extLst>
                  <a:ext uri="{FF2B5EF4-FFF2-40B4-BE49-F238E27FC236}">
                    <a16:creationId xmlns:a16="http://schemas.microsoft.com/office/drawing/2014/main" id="{C8E7D977-E78A-4B7F-A1E6-CCED5F6E0E04}"/>
                  </a:ext>
                </a:extLst>
              </p:cNvPr>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 name="Google Shape;2551;p64">
                <a:extLst>
                  <a:ext uri="{FF2B5EF4-FFF2-40B4-BE49-F238E27FC236}">
                    <a16:creationId xmlns:a16="http://schemas.microsoft.com/office/drawing/2014/main" id="{606F3AA0-BA35-4DFB-8803-B078CD70E808}"/>
                  </a:ext>
                </a:extLst>
              </p:cNvPr>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 name="Google Shape;2552;p64">
                <a:extLst>
                  <a:ext uri="{FF2B5EF4-FFF2-40B4-BE49-F238E27FC236}">
                    <a16:creationId xmlns:a16="http://schemas.microsoft.com/office/drawing/2014/main" id="{9FF72745-82B6-4C2E-B668-74A9AB5406AF}"/>
                  </a:ext>
                </a:extLst>
              </p:cNvPr>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 name="Google Shape;2553;p64">
                <a:extLst>
                  <a:ext uri="{FF2B5EF4-FFF2-40B4-BE49-F238E27FC236}">
                    <a16:creationId xmlns:a16="http://schemas.microsoft.com/office/drawing/2014/main" id="{EFBFD321-FFB6-46E5-8F84-22D802003BB6}"/>
                  </a:ext>
                </a:extLst>
              </p:cNvPr>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 name="Google Shape;2554;p64">
                <a:extLst>
                  <a:ext uri="{FF2B5EF4-FFF2-40B4-BE49-F238E27FC236}">
                    <a16:creationId xmlns:a16="http://schemas.microsoft.com/office/drawing/2014/main" id="{443676FC-16E3-464C-B6E4-F58E48CB3EF9}"/>
                  </a:ext>
                </a:extLst>
              </p:cNvPr>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 name="Google Shape;2555;p64">
                <a:extLst>
                  <a:ext uri="{FF2B5EF4-FFF2-40B4-BE49-F238E27FC236}">
                    <a16:creationId xmlns:a16="http://schemas.microsoft.com/office/drawing/2014/main" id="{CB6CF600-5F64-409E-98EF-EBC928B8AF4D}"/>
                  </a:ext>
                </a:extLst>
              </p:cNvPr>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 name="Google Shape;2556;p64">
                <a:extLst>
                  <a:ext uri="{FF2B5EF4-FFF2-40B4-BE49-F238E27FC236}">
                    <a16:creationId xmlns:a16="http://schemas.microsoft.com/office/drawing/2014/main" id="{171BEC03-22A9-45E8-BF22-3B494D529621}"/>
                  </a:ext>
                </a:extLst>
              </p:cNvPr>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 name="Google Shape;2557;p64">
                <a:extLst>
                  <a:ext uri="{FF2B5EF4-FFF2-40B4-BE49-F238E27FC236}">
                    <a16:creationId xmlns:a16="http://schemas.microsoft.com/office/drawing/2014/main" id="{81E4DE72-9EA5-4BC1-9E25-F5AD59A65313}"/>
                  </a:ext>
                </a:extLst>
              </p:cNvPr>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 name="Google Shape;2558;p64">
                <a:extLst>
                  <a:ext uri="{FF2B5EF4-FFF2-40B4-BE49-F238E27FC236}">
                    <a16:creationId xmlns:a16="http://schemas.microsoft.com/office/drawing/2014/main" id="{3C23B680-F6BC-4D55-919A-7DBF63FA5F50}"/>
                  </a:ext>
                </a:extLst>
              </p:cNvPr>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 name="Google Shape;2559;p64">
                <a:extLst>
                  <a:ext uri="{FF2B5EF4-FFF2-40B4-BE49-F238E27FC236}">
                    <a16:creationId xmlns:a16="http://schemas.microsoft.com/office/drawing/2014/main" id="{2F793E1A-5C7F-4CA5-9988-AD6764E20A08}"/>
                  </a:ext>
                </a:extLst>
              </p:cNvPr>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 name="Google Shape;2560;p64">
                <a:extLst>
                  <a:ext uri="{FF2B5EF4-FFF2-40B4-BE49-F238E27FC236}">
                    <a16:creationId xmlns:a16="http://schemas.microsoft.com/office/drawing/2014/main" id="{D1BBF7B6-DD69-4B6A-AA69-3BE75A11C7E3}"/>
                  </a:ext>
                </a:extLst>
              </p:cNvPr>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 name="Google Shape;2561;p64">
                <a:extLst>
                  <a:ext uri="{FF2B5EF4-FFF2-40B4-BE49-F238E27FC236}">
                    <a16:creationId xmlns:a16="http://schemas.microsoft.com/office/drawing/2014/main" id="{DA7DAC61-4296-4F9A-8EB3-F62F7B48EE64}"/>
                  </a:ext>
                </a:extLst>
              </p:cNvPr>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 name="Google Shape;2562;p64">
                <a:extLst>
                  <a:ext uri="{FF2B5EF4-FFF2-40B4-BE49-F238E27FC236}">
                    <a16:creationId xmlns:a16="http://schemas.microsoft.com/office/drawing/2014/main" id="{EB2A7495-CD66-494D-8416-072FC20D2A62}"/>
                  </a:ext>
                </a:extLst>
              </p:cNvPr>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 name="Google Shape;2563;p64">
                <a:extLst>
                  <a:ext uri="{FF2B5EF4-FFF2-40B4-BE49-F238E27FC236}">
                    <a16:creationId xmlns:a16="http://schemas.microsoft.com/office/drawing/2014/main" id="{89838111-FE69-4726-B40E-D79884BFD1D1}"/>
                  </a:ext>
                </a:extLst>
              </p:cNvPr>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0" name="Google Shape;2564;p64">
                <a:extLst>
                  <a:ext uri="{FF2B5EF4-FFF2-40B4-BE49-F238E27FC236}">
                    <a16:creationId xmlns:a16="http://schemas.microsoft.com/office/drawing/2014/main" id="{FFD9A0EF-A4A4-40AC-9AA3-5AC091E0E668}"/>
                  </a:ext>
                </a:extLst>
              </p:cNvPr>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1" name="Google Shape;2565;p64">
                <a:extLst>
                  <a:ext uri="{FF2B5EF4-FFF2-40B4-BE49-F238E27FC236}">
                    <a16:creationId xmlns:a16="http://schemas.microsoft.com/office/drawing/2014/main" id="{9EC7D3FB-CE5D-4667-A870-7C1A61E5A51C}"/>
                  </a:ext>
                </a:extLst>
              </p:cNvPr>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2" name="Google Shape;2566;p64">
                <a:extLst>
                  <a:ext uri="{FF2B5EF4-FFF2-40B4-BE49-F238E27FC236}">
                    <a16:creationId xmlns:a16="http://schemas.microsoft.com/office/drawing/2014/main" id="{ADA693B0-94E4-48A0-B255-FBB22A992A19}"/>
                  </a:ext>
                </a:extLst>
              </p:cNvPr>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3" name="Google Shape;2567;p64">
                <a:extLst>
                  <a:ext uri="{FF2B5EF4-FFF2-40B4-BE49-F238E27FC236}">
                    <a16:creationId xmlns:a16="http://schemas.microsoft.com/office/drawing/2014/main" id="{A96C6438-1376-4D79-97C9-FD6F29F34EB7}"/>
                  </a:ext>
                </a:extLst>
              </p:cNvPr>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4" name="Google Shape;2568;p64">
                <a:extLst>
                  <a:ext uri="{FF2B5EF4-FFF2-40B4-BE49-F238E27FC236}">
                    <a16:creationId xmlns:a16="http://schemas.microsoft.com/office/drawing/2014/main" id="{2AA83361-03BD-4F9A-93B5-34315AABE9D1}"/>
                  </a:ext>
                </a:extLst>
              </p:cNvPr>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5" name="Google Shape;2569;p64">
                <a:extLst>
                  <a:ext uri="{FF2B5EF4-FFF2-40B4-BE49-F238E27FC236}">
                    <a16:creationId xmlns:a16="http://schemas.microsoft.com/office/drawing/2014/main" id="{05A052BA-00D7-486C-B431-1BB89657F1F7}"/>
                  </a:ext>
                </a:extLst>
              </p:cNvPr>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6" name="Google Shape;2570;p64">
                <a:extLst>
                  <a:ext uri="{FF2B5EF4-FFF2-40B4-BE49-F238E27FC236}">
                    <a16:creationId xmlns:a16="http://schemas.microsoft.com/office/drawing/2014/main" id="{EA7F2EC0-6E97-49A9-8DCA-7D1AC5FA1136}"/>
                  </a:ext>
                </a:extLst>
              </p:cNvPr>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7" name="Google Shape;2571;p64">
                <a:extLst>
                  <a:ext uri="{FF2B5EF4-FFF2-40B4-BE49-F238E27FC236}">
                    <a16:creationId xmlns:a16="http://schemas.microsoft.com/office/drawing/2014/main" id="{87603ADD-0969-4D87-9133-95F7926FFE92}"/>
                  </a:ext>
                </a:extLst>
              </p:cNvPr>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8" name="Google Shape;2572;p64">
                <a:extLst>
                  <a:ext uri="{FF2B5EF4-FFF2-40B4-BE49-F238E27FC236}">
                    <a16:creationId xmlns:a16="http://schemas.microsoft.com/office/drawing/2014/main" id="{72D3D164-70BB-410B-A178-23309484004A}"/>
                  </a:ext>
                </a:extLst>
              </p:cNvPr>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9" name="Google Shape;2573;p64">
                <a:extLst>
                  <a:ext uri="{FF2B5EF4-FFF2-40B4-BE49-F238E27FC236}">
                    <a16:creationId xmlns:a16="http://schemas.microsoft.com/office/drawing/2014/main" id="{24AC8B87-5261-4C46-BCE0-FF094AFEA2C5}"/>
                  </a:ext>
                </a:extLst>
              </p:cNvPr>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0" name="Google Shape;2574;p64">
                <a:extLst>
                  <a:ext uri="{FF2B5EF4-FFF2-40B4-BE49-F238E27FC236}">
                    <a16:creationId xmlns:a16="http://schemas.microsoft.com/office/drawing/2014/main" id="{0F974EE7-1CC4-4728-ACAF-E155E5432000}"/>
                  </a:ext>
                </a:extLst>
              </p:cNvPr>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 name="Google Shape;2575;p64">
                <a:extLst>
                  <a:ext uri="{FF2B5EF4-FFF2-40B4-BE49-F238E27FC236}">
                    <a16:creationId xmlns:a16="http://schemas.microsoft.com/office/drawing/2014/main" id="{49B8FA37-02FF-42D6-842D-8AB51EC93BEA}"/>
                  </a:ext>
                </a:extLst>
              </p:cNvPr>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pic>
        <p:nvPicPr>
          <p:cNvPr id="222" name="图片 20">
            <a:extLst>
              <a:ext uri="{FF2B5EF4-FFF2-40B4-BE49-F238E27FC236}">
                <a16:creationId xmlns:a16="http://schemas.microsoft.com/office/drawing/2014/main" id="{B66E862F-7296-4CDC-83EC-3F4C91D0F1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263143" y="2360436"/>
            <a:ext cx="3883688" cy="3987381"/>
          </a:xfrm>
          <a:prstGeom prst="rect">
            <a:avLst/>
          </a:prstGeom>
        </p:spPr>
      </p:pic>
      <p:sp>
        <p:nvSpPr>
          <p:cNvPr id="226" name="Rectangle 225"/>
          <p:cNvSpPr/>
          <p:nvPr/>
        </p:nvSpPr>
        <p:spPr>
          <a:xfrm>
            <a:off x="6018718" y="2272049"/>
            <a:ext cx="5833973" cy="2123658"/>
          </a:xfrm>
          <a:prstGeom prst="rect">
            <a:avLst/>
          </a:prstGeom>
          <a:noFill/>
        </p:spPr>
        <p:txBody>
          <a:bodyPr wrap="square" lIns="91440" tIns="45720" rIns="91440" bIns="45720">
            <a:spAutoFit/>
          </a:bodyPr>
          <a:lstStyle/>
          <a:p>
            <a:pPr algn="ctr"/>
            <a:r>
              <a:rPr lang="en-US" sz="6600" b="1" cap="none" spc="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Truyện có mấy </a:t>
            </a:r>
          </a:p>
          <a:p>
            <a:pPr algn="ctr"/>
            <a:r>
              <a:rPr lang="en-US" sz="6600" b="1" cap="none" spc="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nhân vật?</a:t>
            </a:r>
          </a:p>
        </p:txBody>
      </p:sp>
      <p:sp>
        <p:nvSpPr>
          <p:cNvPr id="227" name="Rectangle 226"/>
          <p:cNvSpPr/>
          <p:nvPr/>
        </p:nvSpPr>
        <p:spPr>
          <a:xfrm>
            <a:off x="5815921" y="1610126"/>
            <a:ext cx="5833973" cy="3785652"/>
          </a:xfrm>
          <a:prstGeom prst="rect">
            <a:avLst/>
          </a:prstGeom>
          <a:noFill/>
        </p:spPr>
        <p:txBody>
          <a:bodyPr wrap="square" lIns="91440" tIns="45720" rIns="91440" bIns="45720">
            <a:spAutoFit/>
          </a:bodyPr>
          <a:lstStyle/>
          <a:p>
            <a:pPr algn="ctr"/>
            <a:r>
              <a:rPr lang="en-US" sz="5800" b="1" cap="none" spc="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Truyện có hai </a:t>
            </a:r>
          </a:p>
          <a:p>
            <a:pPr algn="ctr"/>
            <a:r>
              <a:rPr lang="en-US" sz="5800" b="1" cap="none" spc="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nhân vật: chàng tiều phu và cụ già (ông tiên) </a:t>
            </a:r>
          </a:p>
        </p:txBody>
      </p:sp>
      <p:sp>
        <p:nvSpPr>
          <p:cNvPr id="228" name="Rectangle 227"/>
          <p:cNvSpPr/>
          <p:nvPr/>
        </p:nvSpPr>
        <p:spPr>
          <a:xfrm>
            <a:off x="6157384" y="2272049"/>
            <a:ext cx="5833973" cy="2123658"/>
          </a:xfrm>
          <a:prstGeom prst="rect">
            <a:avLst/>
          </a:prstGeom>
          <a:noFill/>
        </p:spPr>
        <p:txBody>
          <a:bodyPr wrap="square" lIns="91440" tIns="45720" rIns="91440" bIns="45720">
            <a:spAutoFit/>
          </a:bodyPr>
          <a:lstStyle/>
          <a:p>
            <a:pPr algn="ctr"/>
            <a:r>
              <a:rPr lang="en-US" sz="6600" b="1" cap="none" spc="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Truyện nói về điều gì?</a:t>
            </a:r>
          </a:p>
        </p:txBody>
      </p:sp>
      <p:sp>
        <p:nvSpPr>
          <p:cNvPr id="229" name="Rectangle 228"/>
          <p:cNvSpPr/>
          <p:nvPr/>
        </p:nvSpPr>
        <p:spPr>
          <a:xfrm>
            <a:off x="5756691" y="1699187"/>
            <a:ext cx="6096000" cy="3046988"/>
          </a:xfrm>
          <a:prstGeom prst="rect">
            <a:avLst/>
          </a:prstGeom>
        </p:spPr>
        <p:txBody>
          <a:bodyPr>
            <a:spAutoFit/>
          </a:bodyPr>
          <a:lstStyle/>
          <a:p>
            <a:pPr algn="ctr"/>
            <a:r>
              <a:rPr lang="vi-VN"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Chàng trai được tiên ông thử thách tính thật thà, trung thực qua những lưỡi rìu.</a:t>
            </a:r>
            <a:endPar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86752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wipe(down)">
                                      <p:cBhvr>
                                        <p:cTn id="7" dur="500"/>
                                        <p:tgtEl>
                                          <p:spTgt spid="85"/>
                                        </p:tgtEl>
                                      </p:cBhvr>
                                    </p:animEffect>
                                  </p:childTnLst>
                                </p:cTn>
                              </p:par>
                              <p:par>
                                <p:cTn id="8" presetID="22" presetClass="entr" presetSubtype="4" fill="hold" nodeType="withEffect">
                                  <p:stCondLst>
                                    <p:cond delay="0"/>
                                  </p:stCondLst>
                                  <p:childTnLst>
                                    <p:set>
                                      <p:cBhvr>
                                        <p:cTn id="9" dur="1" fill="hold">
                                          <p:stCondLst>
                                            <p:cond delay="0"/>
                                          </p:stCondLst>
                                        </p:cTn>
                                        <p:tgtEl>
                                          <p:spTgt spid="86"/>
                                        </p:tgtEl>
                                        <p:attrNameLst>
                                          <p:attrName>style.visibility</p:attrName>
                                        </p:attrNameLst>
                                      </p:cBhvr>
                                      <p:to>
                                        <p:strVal val="visible"/>
                                      </p:to>
                                    </p:set>
                                    <p:animEffect transition="in" filter="wipe(down)">
                                      <p:cBhvr>
                                        <p:cTn id="10" dur="500"/>
                                        <p:tgtEl>
                                          <p:spTgt spid="86"/>
                                        </p:tgtEl>
                                      </p:cBhvr>
                                    </p:animEffect>
                                  </p:childTnLst>
                                </p:cTn>
                              </p:par>
                            </p:childTnLst>
                          </p:cTn>
                        </p:par>
                        <p:par>
                          <p:cTn id="11" fill="hold">
                            <p:stCondLst>
                              <p:cond delay="500"/>
                            </p:stCondLst>
                            <p:childTnLst>
                              <p:par>
                                <p:cTn id="12" presetID="16" presetClass="entr" presetSubtype="21" fill="hold" grpId="0" nodeType="afterEffect">
                                  <p:stCondLst>
                                    <p:cond delay="0"/>
                                  </p:stCondLst>
                                  <p:iterate type="wd">
                                    <p:tmPct val="10000"/>
                                  </p:iterate>
                                  <p:childTnLst>
                                    <p:set>
                                      <p:cBhvr>
                                        <p:cTn id="13" dur="1" fill="hold">
                                          <p:stCondLst>
                                            <p:cond delay="0"/>
                                          </p:stCondLst>
                                        </p:cTn>
                                        <p:tgtEl>
                                          <p:spTgt spid="226"/>
                                        </p:tgtEl>
                                        <p:attrNameLst>
                                          <p:attrName>style.visibility</p:attrName>
                                        </p:attrNameLst>
                                      </p:cBhvr>
                                      <p:to>
                                        <p:strVal val="visible"/>
                                      </p:to>
                                    </p:set>
                                    <p:animEffect transition="in" filter="barn(inVertical)">
                                      <p:cBhvr>
                                        <p:cTn id="14" dur="500"/>
                                        <p:tgtEl>
                                          <p:spTgt spid="22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iterate type="wd">
                                    <p:tmPct val="10000"/>
                                  </p:iterate>
                                  <p:childTnLst>
                                    <p:anim calcmode="lin" valueType="num">
                                      <p:cBhvr>
                                        <p:cTn id="18" dur="500"/>
                                        <p:tgtEl>
                                          <p:spTgt spid="226"/>
                                        </p:tgtEl>
                                        <p:attrNameLst>
                                          <p:attrName>ppt_w</p:attrName>
                                        </p:attrNameLst>
                                      </p:cBhvr>
                                      <p:tavLst>
                                        <p:tav tm="0">
                                          <p:val>
                                            <p:strVal val="ppt_w"/>
                                          </p:val>
                                        </p:tav>
                                        <p:tav tm="100000">
                                          <p:val>
                                            <p:fltVal val="0"/>
                                          </p:val>
                                        </p:tav>
                                      </p:tavLst>
                                    </p:anim>
                                    <p:anim calcmode="lin" valueType="num">
                                      <p:cBhvr>
                                        <p:cTn id="19" dur="500"/>
                                        <p:tgtEl>
                                          <p:spTgt spid="226"/>
                                        </p:tgtEl>
                                        <p:attrNameLst>
                                          <p:attrName>ppt_h</p:attrName>
                                        </p:attrNameLst>
                                      </p:cBhvr>
                                      <p:tavLst>
                                        <p:tav tm="0">
                                          <p:val>
                                            <p:strVal val="ppt_h"/>
                                          </p:val>
                                        </p:tav>
                                        <p:tav tm="100000">
                                          <p:val>
                                            <p:fltVal val="0"/>
                                          </p:val>
                                        </p:tav>
                                      </p:tavLst>
                                    </p:anim>
                                    <p:animEffect transition="out" filter="fade">
                                      <p:cBhvr>
                                        <p:cTn id="20" dur="500"/>
                                        <p:tgtEl>
                                          <p:spTgt spid="226"/>
                                        </p:tgtEl>
                                      </p:cBhvr>
                                    </p:animEffect>
                                    <p:set>
                                      <p:cBhvr>
                                        <p:cTn id="21" dur="1" fill="hold">
                                          <p:stCondLst>
                                            <p:cond delay="499"/>
                                          </p:stCondLst>
                                        </p:cTn>
                                        <p:tgtEl>
                                          <p:spTgt spid="226"/>
                                        </p:tgtEl>
                                        <p:attrNameLst>
                                          <p:attrName>style.visibility</p:attrName>
                                        </p:attrNameLst>
                                      </p:cBhvr>
                                      <p:to>
                                        <p:strVal val="hidden"/>
                                      </p:to>
                                    </p:set>
                                  </p:childTnLst>
                                </p:cTn>
                              </p:par>
                              <p:par>
                                <p:cTn id="22" presetID="18" presetClass="entr" presetSubtype="12" fill="hold" grpId="0" nodeType="withEffect">
                                  <p:stCondLst>
                                    <p:cond delay="0"/>
                                  </p:stCondLst>
                                  <p:iterate type="wd">
                                    <p:tmPct val="10000"/>
                                  </p:iterate>
                                  <p:childTnLst>
                                    <p:set>
                                      <p:cBhvr>
                                        <p:cTn id="23" dur="1" fill="hold">
                                          <p:stCondLst>
                                            <p:cond delay="0"/>
                                          </p:stCondLst>
                                        </p:cTn>
                                        <p:tgtEl>
                                          <p:spTgt spid="227"/>
                                        </p:tgtEl>
                                        <p:attrNameLst>
                                          <p:attrName>style.visibility</p:attrName>
                                        </p:attrNameLst>
                                      </p:cBhvr>
                                      <p:to>
                                        <p:strVal val="visible"/>
                                      </p:to>
                                    </p:set>
                                    <p:animEffect transition="in" filter="strips(downLeft)">
                                      <p:cBhvr>
                                        <p:cTn id="24" dur="500"/>
                                        <p:tgtEl>
                                          <p:spTgt spid="22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grpId="1" nodeType="clickEffect">
                                  <p:stCondLst>
                                    <p:cond delay="0"/>
                                  </p:stCondLst>
                                  <p:iterate type="wd">
                                    <p:tmPct val="10000"/>
                                  </p:iterate>
                                  <p:childTnLst>
                                    <p:anim calcmode="lin" valueType="num">
                                      <p:cBhvr>
                                        <p:cTn id="28" dur="500"/>
                                        <p:tgtEl>
                                          <p:spTgt spid="227"/>
                                        </p:tgtEl>
                                        <p:attrNameLst>
                                          <p:attrName>ppt_w</p:attrName>
                                        </p:attrNameLst>
                                      </p:cBhvr>
                                      <p:tavLst>
                                        <p:tav tm="0">
                                          <p:val>
                                            <p:strVal val="ppt_w"/>
                                          </p:val>
                                        </p:tav>
                                        <p:tav tm="100000">
                                          <p:val>
                                            <p:fltVal val="0"/>
                                          </p:val>
                                        </p:tav>
                                      </p:tavLst>
                                    </p:anim>
                                    <p:anim calcmode="lin" valueType="num">
                                      <p:cBhvr>
                                        <p:cTn id="29" dur="500"/>
                                        <p:tgtEl>
                                          <p:spTgt spid="227"/>
                                        </p:tgtEl>
                                        <p:attrNameLst>
                                          <p:attrName>ppt_h</p:attrName>
                                        </p:attrNameLst>
                                      </p:cBhvr>
                                      <p:tavLst>
                                        <p:tav tm="0">
                                          <p:val>
                                            <p:strVal val="ppt_h"/>
                                          </p:val>
                                        </p:tav>
                                        <p:tav tm="100000">
                                          <p:val>
                                            <p:fltVal val="0"/>
                                          </p:val>
                                        </p:tav>
                                      </p:tavLst>
                                    </p:anim>
                                    <p:animEffect transition="out" filter="fade">
                                      <p:cBhvr>
                                        <p:cTn id="30" dur="500"/>
                                        <p:tgtEl>
                                          <p:spTgt spid="227"/>
                                        </p:tgtEl>
                                      </p:cBhvr>
                                    </p:animEffect>
                                    <p:set>
                                      <p:cBhvr>
                                        <p:cTn id="31" dur="1" fill="hold">
                                          <p:stCondLst>
                                            <p:cond delay="499"/>
                                          </p:stCondLst>
                                        </p:cTn>
                                        <p:tgtEl>
                                          <p:spTgt spid="227"/>
                                        </p:tgtEl>
                                        <p:attrNameLst>
                                          <p:attrName>style.visibility</p:attrName>
                                        </p:attrNameLst>
                                      </p:cBhvr>
                                      <p:to>
                                        <p:strVal val="hidden"/>
                                      </p:to>
                                    </p:set>
                                  </p:childTnLst>
                                </p:cTn>
                              </p:par>
                              <p:par>
                                <p:cTn id="32" presetID="16" presetClass="entr" presetSubtype="21" fill="hold" grpId="0" nodeType="withEffect">
                                  <p:stCondLst>
                                    <p:cond delay="0"/>
                                  </p:stCondLst>
                                  <p:iterate type="wd">
                                    <p:tmPct val="10000"/>
                                  </p:iterate>
                                  <p:childTnLst>
                                    <p:set>
                                      <p:cBhvr>
                                        <p:cTn id="33" dur="1" fill="hold">
                                          <p:stCondLst>
                                            <p:cond delay="0"/>
                                          </p:stCondLst>
                                        </p:cTn>
                                        <p:tgtEl>
                                          <p:spTgt spid="228"/>
                                        </p:tgtEl>
                                        <p:attrNameLst>
                                          <p:attrName>style.visibility</p:attrName>
                                        </p:attrNameLst>
                                      </p:cBhvr>
                                      <p:to>
                                        <p:strVal val="visible"/>
                                      </p:to>
                                    </p:set>
                                    <p:animEffect transition="in" filter="barn(inVertical)">
                                      <p:cBhvr>
                                        <p:cTn id="34" dur="500"/>
                                        <p:tgtEl>
                                          <p:spTgt spid="228"/>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xit" presetSubtype="32" fill="hold" grpId="1" nodeType="clickEffect">
                                  <p:stCondLst>
                                    <p:cond delay="0"/>
                                  </p:stCondLst>
                                  <p:iterate type="wd">
                                    <p:tmPct val="10000"/>
                                  </p:iterate>
                                  <p:childTnLst>
                                    <p:anim calcmode="lin" valueType="num">
                                      <p:cBhvr>
                                        <p:cTn id="38" dur="500"/>
                                        <p:tgtEl>
                                          <p:spTgt spid="228"/>
                                        </p:tgtEl>
                                        <p:attrNameLst>
                                          <p:attrName>ppt_w</p:attrName>
                                        </p:attrNameLst>
                                      </p:cBhvr>
                                      <p:tavLst>
                                        <p:tav tm="0">
                                          <p:val>
                                            <p:strVal val="ppt_w"/>
                                          </p:val>
                                        </p:tav>
                                        <p:tav tm="100000">
                                          <p:val>
                                            <p:fltVal val="0"/>
                                          </p:val>
                                        </p:tav>
                                      </p:tavLst>
                                    </p:anim>
                                    <p:anim calcmode="lin" valueType="num">
                                      <p:cBhvr>
                                        <p:cTn id="39" dur="500"/>
                                        <p:tgtEl>
                                          <p:spTgt spid="228"/>
                                        </p:tgtEl>
                                        <p:attrNameLst>
                                          <p:attrName>ppt_h</p:attrName>
                                        </p:attrNameLst>
                                      </p:cBhvr>
                                      <p:tavLst>
                                        <p:tav tm="0">
                                          <p:val>
                                            <p:strVal val="ppt_h"/>
                                          </p:val>
                                        </p:tav>
                                        <p:tav tm="100000">
                                          <p:val>
                                            <p:fltVal val="0"/>
                                          </p:val>
                                        </p:tav>
                                      </p:tavLst>
                                    </p:anim>
                                    <p:animEffect transition="out" filter="fade">
                                      <p:cBhvr>
                                        <p:cTn id="40" dur="500"/>
                                        <p:tgtEl>
                                          <p:spTgt spid="228"/>
                                        </p:tgtEl>
                                      </p:cBhvr>
                                    </p:animEffect>
                                    <p:set>
                                      <p:cBhvr>
                                        <p:cTn id="41" dur="1" fill="hold">
                                          <p:stCondLst>
                                            <p:cond delay="499"/>
                                          </p:stCondLst>
                                        </p:cTn>
                                        <p:tgtEl>
                                          <p:spTgt spid="228"/>
                                        </p:tgtEl>
                                        <p:attrNameLst>
                                          <p:attrName>style.visibility</p:attrName>
                                        </p:attrNameLst>
                                      </p:cBhvr>
                                      <p:to>
                                        <p:strVal val="hidden"/>
                                      </p:to>
                                    </p:set>
                                  </p:childTnLst>
                                </p:cTn>
                              </p:par>
                              <p:par>
                                <p:cTn id="42" presetID="18" presetClass="entr" presetSubtype="12" fill="hold" grpId="0" nodeType="withEffect">
                                  <p:stCondLst>
                                    <p:cond delay="0"/>
                                  </p:stCondLst>
                                  <p:iterate type="wd">
                                    <p:tmPct val="10000"/>
                                  </p:iterate>
                                  <p:childTnLst>
                                    <p:set>
                                      <p:cBhvr>
                                        <p:cTn id="43" dur="1" fill="hold">
                                          <p:stCondLst>
                                            <p:cond delay="0"/>
                                          </p:stCondLst>
                                        </p:cTn>
                                        <p:tgtEl>
                                          <p:spTgt spid="229"/>
                                        </p:tgtEl>
                                        <p:attrNameLst>
                                          <p:attrName>style.visibility</p:attrName>
                                        </p:attrNameLst>
                                      </p:cBhvr>
                                      <p:to>
                                        <p:strVal val="visible"/>
                                      </p:to>
                                    </p:set>
                                    <p:animEffect transition="in" filter="strips(downLeft)">
                                      <p:cBhvr>
                                        <p:cTn id="44" dur="500"/>
                                        <p:tgtEl>
                                          <p:spTgt spid="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p:bldP spid="226" grpId="1"/>
      <p:bldP spid="227" grpId="0"/>
      <p:bldP spid="227" grpId="1"/>
      <p:bldP spid="228" grpId="0"/>
      <p:bldP spid="228" grpId="1"/>
      <p:bldP spid="2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4"/>
        <p:cNvGrpSpPr/>
        <p:nvPr/>
      </p:nvGrpSpPr>
      <p:grpSpPr>
        <a:xfrm>
          <a:off x="0" y="0"/>
          <a:ext cx="0" cy="0"/>
          <a:chOff x="0" y="0"/>
          <a:chExt cx="0" cy="0"/>
        </a:xfrm>
      </p:grpSpPr>
      <p:pic>
        <p:nvPicPr>
          <p:cNvPr id="332" name="图片 1">
            <a:extLst>
              <a:ext uri="{FF2B5EF4-FFF2-40B4-BE49-F238E27FC236}">
                <a16:creationId xmlns:a16="http://schemas.microsoft.com/office/drawing/2014/main" id="{09E698BD-A4CD-4D33-88D9-1BBDCE23EBD1}"/>
              </a:ext>
            </a:extLst>
          </p:cNvPr>
          <p:cNvPicPr>
            <a:picLocks noChangeAspect="1"/>
          </p:cNvPicPr>
          <p:nvPr/>
        </p:nvPicPr>
        <p:blipFill>
          <a:blip r:embed="rId3"/>
          <a:stretch>
            <a:fillRect/>
          </a:stretch>
        </p:blipFill>
        <p:spPr>
          <a:xfrm>
            <a:off x="696685" y="206406"/>
            <a:ext cx="11074400" cy="5381561"/>
          </a:xfrm>
          <a:prstGeom prst="rect">
            <a:avLst/>
          </a:prstGeom>
        </p:spPr>
      </p:pic>
      <p:pic>
        <p:nvPicPr>
          <p:cNvPr id="331"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8675" y="1236916"/>
            <a:ext cx="9602468" cy="3894971"/>
          </a:xfrm>
          <a:prstGeom prst="rect">
            <a:avLst/>
          </a:prstGeom>
        </p:spPr>
      </p:pic>
      <p:grpSp>
        <p:nvGrpSpPr>
          <p:cNvPr id="334" name="Google Shape;2582;p65">
            <a:extLst>
              <a:ext uri="{FF2B5EF4-FFF2-40B4-BE49-F238E27FC236}">
                <a16:creationId xmlns:a16="http://schemas.microsoft.com/office/drawing/2014/main" id="{DC316C75-684A-4652-AA05-9331BF096D33}"/>
              </a:ext>
            </a:extLst>
          </p:cNvPr>
          <p:cNvGrpSpPr/>
          <p:nvPr/>
        </p:nvGrpSpPr>
        <p:grpSpPr>
          <a:xfrm flipH="1">
            <a:off x="-94308" y="3447154"/>
            <a:ext cx="3053919" cy="2565021"/>
            <a:chOff x="1529144" y="1403352"/>
            <a:chExt cx="1541229" cy="1273199"/>
          </a:xfrm>
        </p:grpSpPr>
        <p:sp>
          <p:nvSpPr>
            <p:cNvPr id="335" name="Google Shape;2583;p65">
              <a:extLst>
                <a:ext uri="{FF2B5EF4-FFF2-40B4-BE49-F238E27FC236}">
                  <a16:creationId xmlns:a16="http://schemas.microsoft.com/office/drawing/2014/main" id="{1BEBAA07-C5BC-4A82-BD78-0C5650473457}"/>
                </a:ext>
              </a:extLst>
            </p:cNvPr>
            <p:cNvSpPr/>
            <p:nvPr/>
          </p:nvSpPr>
          <p:spPr>
            <a:xfrm>
              <a:off x="1529144" y="1483495"/>
              <a:ext cx="667378" cy="829156"/>
            </a:xfrm>
            <a:custGeom>
              <a:avLst/>
              <a:gdLst/>
              <a:ahLst/>
              <a:cxnLst/>
              <a:rect l="l" t="t" r="r" b="b"/>
              <a:pathLst>
                <a:path w="46034" h="57193" extrusionOk="0">
                  <a:moveTo>
                    <a:pt x="23823" y="1"/>
                  </a:moveTo>
                  <a:cubicBezTo>
                    <a:pt x="22181" y="1"/>
                    <a:pt x="20581" y="365"/>
                    <a:pt x="19147" y="1235"/>
                  </a:cubicBezTo>
                  <a:cubicBezTo>
                    <a:pt x="18414" y="1602"/>
                    <a:pt x="17880" y="2203"/>
                    <a:pt x="17580" y="2970"/>
                  </a:cubicBezTo>
                  <a:cubicBezTo>
                    <a:pt x="17346" y="3737"/>
                    <a:pt x="17713" y="4705"/>
                    <a:pt x="18480" y="4905"/>
                  </a:cubicBezTo>
                  <a:cubicBezTo>
                    <a:pt x="18142" y="4866"/>
                    <a:pt x="17804" y="4847"/>
                    <a:pt x="17466" y="4847"/>
                  </a:cubicBezTo>
                  <a:cubicBezTo>
                    <a:pt x="14306" y="4847"/>
                    <a:pt x="11210" y="6490"/>
                    <a:pt x="9040" y="8841"/>
                  </a:cubicBezTo>
                  <a:cubicBezTo>
                    <a:pt x="6672" y="11443"/>
                    <a:pt x="5271" y="14812"/>
                    <a:pt x="4404" y="18248"/>
                  </a:cubicBezTo>
                  <a:cubicBezTo>
                    <a:pt x="4037" y="19715"/>
                    <a:pt x="3736" y="21250"/>
                    <a:pt x="4037" y="22718"/>
                  </a:cubicBezTo>
                  <a:cubicBezTo>
                    <a:pt x="4337" y="24219"/>
                    <a:pt x="5371" y="25653"/>
                    <a:pt x="6805" y="26020"/>
                  </a:cubicBezTo>
                  <a:cubicBezTo>
                    <a:pt x="0" y="34593"/>
                    <a:pt x="2202" y="47202"/>
                    <a:pt x="11475" y="52973"/>
                  </a:cubicBezTo>
                  <a:cubicBezTo>
                    <a:pt x="13477" y="54173"/>
                    <a:pt x="15612" y="55074"/>
                    <a:pt x="17847" y="55708"/>
                  </a:cubicBezTo>
                  <a:cubicBezTo>
                    <a:pt x="20838" y="56589"/>
                    <a:pt x="23979" y="57193"/>
                    <a:pt x="27133" y="57193"/>
                  </a:cubicBezTo>
                  <a:cubicBezTo>
                    <a:pt x="27918" y="57193"/>
                    <a:pt x="28704" y="57155"/>
                    <a:pt x="29488" y="57075"/>
                  </a:cubicBezTo>
                  <a:cubicBezTo>
                    <a:pt x="33391" y="56675"/>
                    <a:pt x="37260" y="55174"/>
                    <a:pt x="40096" y="52472"/>
                  </a:cubicBezTo>
                  <a:cubicBezTo>
                    <a:pt x="42964" y="49770"/>
                    <a:pt x="44632" y="46034"/>
                    <a:pt x="45333" y="42198"/>
                  </a:cubicBezTo>
                  <a:cubicBezTo>
                    <a:pt x="46033" y="38362"/>
                    <a:pt x="45833" y="34426"/>
                    <a:pt x="45333" y="30523"/>
                  </a:cubicBezTo>
                  <a:cubicBezTo>
                    <a:pt x="44099" y="20816"/>
                    <a:pt x="40796" y="7407"/>
                    <a:pt x="31523" y="2236"/>
                  </a:cubicBezTo>
                  <a:cubicBezTo>
                    <a:pt x="29200" y="941"/>
                    <a:pt x="26459" y="1"/>
                    <a:pt x="23823"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6" name="Google Shape;2584;p65">
              <a:extLst>
                <a:ext uri="{FF2B5EF4-FFF2-40B4-BE49-F238E27FC236}">
                  <a16:creationId xmlns:a16="http://schemas.microsoft.com/office/drawing/2014/main" id="{035E7588-C65B-4E1B-8834-FE7FAFC44D3F}"/>
                </a:ext>
              </a:extLst>
            </p:cNvPr>
            <p:cNvSpPr/>
            <p:nvPr/>
          </p:nvSpPr>
          <p:spPr>
            <a:xfrm>
              <a:off x="2402995" y="1483495"/>
              <a:ext cx="667378" cy="829156"/>
            </a:xfrm>
            <a:custGeom>
              <a:avLst/>
              <a:gdLst/>
              <a:ahLst/>
              <a:cxnLst/>
              <a:rect l="l" t="t" r="r" b="b"/>
              <a:pathLst>
                <a:path w="46034" h="57193" extrusionOk="0">
                  <a:moveTo>
                    <a:pt x="22235" y="1"/>
                  </a:moveTo>
                  <a:cubicBezTo>
                    <a:pt x="19604" y="1"/>
                    <a:pt x="16855" y="941"/>
                    <a:pt x="14511" y="2236"/>
                  </a:cubicBezTo>
                  <a:cubicBezTo>
                    <a:pt x="5238" y="7407"/>
                    <a:pt x="1936" y="20816"/>
                    <a:pt x="701" y="30523"/>
                  </a:cubicBezTo>
                  <a:cubicBezTo>
                    <a:pt x="201" y="34393"/>
                    <a:pt x="1" y="38362"/>
                    <a:pt x="701" y="42198"/>
                  </a:cubicBezTo>
                  <a:cubicBezTo>
                    <a:pt x="1402" y="46034"/>
                    <a:pt x="3070" y="49770"/>
                    <a:pt x="5938" y="52472"/>
                  </a:cubicBezTo>
                  <a:cubicBezTo>
                    <a:pt x="8774" y="55174"/>
                    <a:pt x="12643" y="56675"/>
                    <a:pt x="16546" y="57075"/>
                  </a:cubicBezTo>
                  <a:cubicBezTo>
                    <a:pt x="17330" y="57155"/>
                    <a:pt x="18116" y="57193"/>
                    <a:pt x="18901" y="57193"/>
                  </a:cubicBezTo>
                  <a:cubicBezTo>
                    <a:pt x="22055" y="57193"/>
                    <a:pt x="25196" y="56589"/>
                    <a:pt x="28188" y="55708"/>
                  </a:cubicBezTo>
                  <a:cubicBezTo>
                    <a:pt x="30423" y="55074"/>
                    <a:pt x="32557" y="54173"/>
                    <a:pt x="34559" y="52973"/>
                  </a:cubicBezTo>
                  <a:cubicBezTo>
                    <a:pt x="43865" y="47202"/>
                    <a:pt x="46034" y="34593"/>
                    <a:pt x="39229" y="26020"/>
                  </a:cubicBezTo>
                  <a:cubicBezTo>
                    <a:pt x="40697" y="25653"/>
                    <a:pt x="41697" y="24219"/>
                    <a:pt x="41997" y="22718"/>
                  </a:cubicBezTo>
                  <a:cubicBezTo>
                    <a:pt x="42298" y="21250"/>
                    <a:pt x="41997" y="19715"/>
                    <a:pt x="41631" y="18248"/>
                  </a:cubicBezTo>
                  <a:cubicBezTo>
                    <a:pt x="40763" y="14812"/>
                    <a:pt x="39362" y="11443"/>
                    <a:pt x="36994" y="8841"/>
                  </a:cubicBezTo>
                  <a:cubicBezTo>
                    <a:pt x="34824" y="6490"/>
                    <a:pt x="31756" y="4847"/>
                    <a:pt x="28576" y="4847"/>
                  </a:cubicBezTo>
                  <a:cubicBezTo>
                    <a:pt x="28236" y="4847"/>
                    <a:pt x="27895" y="4866"/>
                    <a:pt x="27554" y="4905"/>
                  </a:cubicBezTo>
                  <a:cubicBezTo>
                    <a:pt x="28321" y="4705"/>
                    <a:pt x="28688" y="3737"/>
                    <a:pt x="28454" y="2970"/>
                  </a:cubicBezTo>
                  <a:cubicBezTo>
                    <a:pt x="28154" y="2203"/>
                    <a:pt x="27621" y="1602"/>
                    <a:pt x="26887" y="1235"/>
                  </a:cubicBezTo>
                  <a:cubicBezTo>
                    <a:pt x="25466" y="365"/>
                    <a:pt x="23873" y="1"/>
                    <a:pt x="22235"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7" name="Google Shape;2585;p65">
              <a:extLst>
                <a:ext uri="{FF2B5EF4-FFF2-40B4-BE49-F238E27FC236}">
                  <a16:creationId xmlns:a16="http://schemas.microsoft.com/office/drawing/2014/main" id="{D56291C7-4413-4755-9163-BD416C0A0C9E}"/>
                </a:ext>
              </a:extLst>
            </p:cNvPr>
            <p:cNvSpPr/>
            <p:nvPr/>
          </p:nvSpPr>
          <p:spPr>
            <a:xfrm>
              <a:off x="1678091" y="1768501"/>
              <a:ext cx="458078" cy="390012"/>
            </a:xfrm>
            <a:custGeom>
              <a:avLst/>
              <a:gdLst/>
              <a:ahLst/>
              <a:cxnLst/>
              <a:rect l="l" t="t" r="r" b="b"/>
              <a:pathLst>
                <a:path w="31597" h="26902" extrusionOk="0">
                  <a:moveTo>
                    <a:pt x="9491" y="0"/>
                  </a:moveTo>
                  <a:cubicBezTo>
                    <a:pt x="7426" y="0"/>
                    <a:pt x="7573" y="3892"/>
                    <a:pt x="7573" y="3892"/>
                  </a:cubicBezTo>
                  <a:cubicBezTo>
                    <a:pt x="7573" y="3892"/>
                    <a:pt x="6111" y="147"/>
                    <a:pt x="4469" y="147"/>
                  </a:cubicBezTo>
                  <a:cubicBezTo>
                    <a:pt x="4271" y="147"/>
                    <a:pt x="4071" y="201"/>
                    <a:pt x="3870" y="323"/>
                  </a:cubicBezTo>
                  <a:cubicBezTo>
                    <a:pt x="1802" y="1557"/>
                    <a:pt x="5971" y="5060"/>
                    <a:pt x="5971" y="5060"/>
                  </a:cubicBezTo>
                  <a:cubicBezTo>
                    <a:pt x="5971" y="5060"/>
                    <a:pt x="3642" y="3132"/>
                    <a:pt x="2060" y="3132"/>
                  </a:cubicBezTo>
                  <a:cubicBezTo>
                    <a:pt x="1551" y="3132"/>
                    <a:pt x="1119" y="3331"/>
                    <a:pt x="868" y="3859"/>
                  </a:cubicBezTo>
                  <a:cubicBezTo>
                    <a:pt x="0" y="5660"/>
                    <a:pt x="3837" y="6261"/>
                    <a:pt x="3837" y="6261"/>
                  </a:cubicBezTo>
                  <a:cubicBezTo>
                    <a:pt x="3837" y="6261"/>
                    <a:pt x="167" y="6294"/>
                    <a:pt x="467" y="7795"/>
                  </a:cubicBezTo>
                  <a:cubicBezTo>
                    <a:pt x="610" y="8439"/>
                    <a:pt x="1286" y="8622"/>
                    <a:pt x="2012" y="8622"/>
                  </a:cubicBezTo>
                  <a:cubicBezTo>
                    <a:pt x="2980" y="8622"/>
                    <a:pt x="4036" y="8296"/>
                    <a:pt x="4037" y="8296"/>
                  </a:cubicBezTo>
                  <a:lnTo>
                    <a:pt x="4037" y="8296"/>
                  </a:lnTo>
                  <a:cubicBezTo>
                    <a:pt x="4036" y="8296"/>
                    <a:pt x="1235" y="9830"/>
                    <a:pt x="2469" y="11131"/>
                  </a:cubicBezTo>
                  <a:cubicBezTo>
                    <a:pt x="2625" y="11292"/>
                    <a:pt x="2820" y="11359"/>
                    <a:pt x="3037" y="11359"/>
                  </a:cubicBezTo>
                  <a:cubicBezTo>
                    <a:pt x="4075" y="11359"/>
                    <a:pt x="5604" y="9830"/>
                    <a:pt x="5604" y="9830"/>
                  </a:cubicBezTo>
                  <a:cubicBezTo>
                    <a:pt x="5604" y="9830"/>
                    <a:pt x="18881" y="24841"/>
                    <a:pt x="26453" y="26876"/>
                  </a:cubicBezTo>
                  <a:cubicBezTo>
                    <a:pt x="26518" y="26893"/>
                    <a:pt x="26586" y="26901"/>
                    <a:pt x="26655" y="26901"/>
                  </a:cubicBezTo>
                  <a:cubicBezTo>
                    <a:pt x="28467" y="26901"/>
                    <a:pt x="31596" y="21237"/>
                    <a:pt x="30022" y="20338"/>
                  </a:cubicBezTo>
                  <a:cubicBezTo>
                    <a:pt x="20348" y="14800"/>
                    <a:pt x="9874" y="4660"/>
                    <a:pt x="9874" y="4660"/>
                  </a:cubicBezTo>
                  <a:cubicBezTo>
                    <a:pt x="9874" y="4660"/>
                    <a:pt x="11042" y="323"/>
                    <a:pt x="9941" y="56"/>
                  </a:cubicBezTo>
                  <a:cubicBezTo>
                    <a:pt x="9780" y="18"/>
                    <a:pt x="9630" y="0"/>
                    <a:pt x="9491"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8" name="Google Shape;2586;p65">
              <a:extLst>
                <a:ext uri="{FF2B5EF4-FFF2-40B4-BE49-F238E27FC236}">
                  <a16:creationId xmlns:a16="http://schemas.microsoft.com/office/drawing/2014/main" id="{0DCD2410-C9C0-4307-A8BB-0E1B5C9E40B7}"/>
                </a:ext>
              </a:extLst>
            </p:cNvPr>
            <p:cNvSpPr/>
            <p:nvPr/>
          </p:nvSpPr>
          <p:spPr>
            <a:xfrm>
              <a:off x="2474468" y="1781157"/>
              <a:ext cx="461470" cy="386054"/>
            </a:xfrm>
            <a:custGeom>
              <a:avLst/>
              <a:gdLst/>
              <a:ahLst/>
              <a:cxnLst/>
              <a:rect l="l" t="t" r="r" b="b"/>
              <a:pathLst>
                <a:path w="31831" h="26629" extrusionOk="0">
                  <a:moveTo>
                    <a:pt x="22354" y="0"/>
                  </a:moveTo>
                  <a:cubicBezTo>
                    <a:pt x="22220" y="0"/>
                    <a:pt x="22077" y="16"/>
                    <a:pt x="21923" y="51"/>
                  </a:cubicBezTo>
                  <a:cubicBezTo>
                    <a:pt x="20856" y="318"/>
                    <a:pt x="21923" y="4654"/>
                    <a:pt x="21923" y="4654"/>
                  </a:cubicBezTo>
                  <a:cubicBezTo>
                    <a:pt x="21923" y="4654"/>
                    <a:pt x="11349" y="14628"/>
                    <a:pt x="1575" y="20032"/>
                  </a:cubicBezTo>
                  <a:cubicBezTo>
                    <a:pt x="1" y="20899"/>
                    <a:pt x="3039" y="26628"/>
                    <a:pt x="4845" y="26628"/>
                  </a:cubicBezTo>
                  <a:cubicBezTo>
                    <a:pt x="4913" y="26628"/>
                    <a:pt x="4980" y="26620"/>
                    <a:pt x="5045" y="26603"/>
                  </a:cubicBezTo>
                  <a:cubicBezTo>
                    <a:pt x="12617" y="24702"/>
                    <a:pt x="26160" y="9891"/>
                    <a:pt x="26160" y="9891"/>
                  </a:cubicBezTo>
                  <a:cubicBezTo>
                    <a:pt x="26160" y="9891"/>
                    <a:pt x="27674" y="11451"/>
                    <a:pt x="28704" y="11451"/>
                  </a:cubicBezTo>
                  <a:cubicBezTo>
                    <a:pt x="28916" y="11451"/>
                    <a:pt x="29108" y="11385"/>
                    <a:pt x="29262" y="11225"/>
                  </a:cubicBezTo>
                  <a:cubicBezTo>
                    <a:pt x="30496" y="9924"/>
                    <a:pt x="27694" y="8357"/>
                    <a:pt x="27694" y="8357"/>
                  </a:cubicBezTo>
                  <a:lnTo>
                    <a:pt x="27694" y="8357"/>
                  </a:lnTo>
                  <a:cubicBezTo>
                    <a:pt x="27694" y="8357"/>
                    <a:pt x="28801" y="8710"/>
                    <a:pt x="29794" y="8710"/>
                  </a:cubicBezTo>
                  <a:cubicBezTo>
                    <a:pt x="30498" y="8710"/>
                    <a:pt x="31144" y="8532"/>
                    <a:pt x="31297" y="7923"/>
                  </a:cubicBezTo>
                  <a:cubicBezTo>
                    <a:pt x="31630" y="6422"/>
                    <a:pt x="27961" y="6322"/>
                    <a:pt x="27961" y="6322"/>
                  </a:cubicBezTo>
                  <a:cubicBezTo>
                    <a:pt x="27961" y="6322"/>
                    <a:pt x="31830" y="5788"/>
                    <a:pt x="30996" y="3987"/>
                  </a:cubicBezTo>
                  <a:cubicBezTo>
                    <a:pt x="30738" y="3436"/>
                    <a:pt x="30288" y="3230"/>
                    <a:pt x="29758" y="3230"/>
                  </a:cubicBezTo>
                  <a:cubicBezTo>
                    <a:pt x="28167" y="3230"/>
                    <a:pt x="25859" y="5088"/>
                    <a:pt x="25859" y="5088"/>
                  </a:cubicBezTo>
                  <a:cubicBezTo>
                    <a:pt x="25859" y="5088"/>
                    <a:pt x="30096" y="1652"/>
                    <a:pt x="27994" y="384"/>
                  </a:cubicBezTo>
                  <a:cubicBezTo>
                    <a:pt x="27794" y="261"/>
                    <a:pt x="27594" y="206"/>
                    <a:pt x="27395" y="206"/>
                  </a:cubicBezTo>
                  <a:cubicBezTo>
                    <a:pt x="25768" y="206"/>
                    <a:pt x="24258" y="3887"/>
                    <a:pt x="24258" y="3887"/>
                  </a:cubicBezTo>
                  <a:cubicBezTo>
                    <a:pt x="24258" y="3887"/>
                    <a:pt x="24435" y="0"/>
                    <a:pt x="22354"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9" name="Google Shape;2587;p65">
              <a:extLst>
                <a:ext uri="{FF2B5EF4-FFF2-40B4-BE49-F238E27FC236}">
                  <a16:creationId xmlns:a16="http://schemas.microsoft.com/office/drawing/2014/main" id="{A1B6A607-0279-4F22-B1C1-A1F47DA57267}"/>
                </a:ext>
              </a:extLst>
            </p:cNvPr>
            <p:cNvSpPr/>
            <p:nvPr/>
          </p:nvSpPr>
          <p:spPr>
            <a:xfrm>
              <a:off x="1969215" y="2009174"/>
              <a:ext cx="190062" cy="187656"/>
            </a:xfrm>
            <a:custGeom>
              <a:avLst/>
              <a:gdLst/>
              <a:ahLst/>
              <a:cxnLst/>
              <a:rect l="l" t="t" r="r" b="b"/>
              <a:pathLst>
                <a:path w="13110" h="12944" extrusionOk="0">
                  <a:moveTo>
                    <a:pt x="5738" y="1"/>
                  </a:moveTo>
                  <a:cubicBezTo>
                    <a:pt x="5738" y="1"/>
                    <a:pt x="0" y="3069"/>
                    <a:pt x="868" y="9474"/>
                  </a:cubicBezTo>
                  <a:lnTo>
                    <a:pt x="10074" y="12943"/>
                  </a:lnTo>
                  <a:lnTo>
                    <a:pt x="13110" y="5771"/>
                  </a:lnTo>
                  <a:lnTo>
                    <a:pt x="5738"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0" name="Google Shape;2588;p65">
              <a:extLst>
                <a:ext uri="{FF2B5EF4-FFF2-40B4-BE49-F238E27FC236}">
                  <a16:creationId xmlns:a16="http://schemas.microsoft.com/office/drawing/2014/main" id="{E1FBACED-0FAE-4E95-AF4B-CC4B422C1D59}"/>
                </a:ext>
              </a:extLst>
            </p:cNvPr>
            <p:cNvSpPr/>
            <p:nvPr/>
          </p:nvSpPr>
          <p:spPr>
            <a:xfrm>
              <a:off x="2447488" y="2023193"/>
              <a:ext cx="192976" cy="181364"/>
            </a:xfrm>
            <a:custGeom>
              <a:avLst/>
              <a:gdLst/>
              <a:ahLst/>
              <a:cxnLst/>
              <a:rect l="l" t="t" r="r" b="b"/>
              <a:pathLst>
                <a:path w="13311" h="12510" extrusionOk="0">
                  <a:moveTo>
                    <a:pt x="7840" y="1"/>
                  </a:moveTo>
                  <a:lnTo>
                    <a:pt x="1" y="5105"/>
                  </a:lnTo>
                  <a:lnTo>
                    <a:pt x="2369" y="12510"/>
                  </a:lnTo>
                  <a:lnTo>
                    <a:pt x="11876" y="9875"/>
                  </a:lnTo>
                  <a:cubicBezTo>
                    <a:pt x="13310" y="3570"/>
                    <a:pt x="7840" y="1"/>
                    <a:pt x="784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1" name="Google Shape;2589;p65">
              <a:extLst>
                <a:ext uri="{FF2B5EF4-FFF2-40B4-BE49-F238E27FC236}">
                  <a16:creationId xmlns:a16="http://schemas.microsoft.com/office/drawing/2014/main" id="{8BD1136F-CECF-425A-9DF7-BB8A78C75754}"/>
                </a:ext>
              </a:extLst>
            </p:cNvPr>
            <p:cNvSpPr/>
            <p:nvPr/>
          </p:nvSpPr>
          <p:spPr>
            <a:xfrm>
              <a:off x="1925694" y="2030456"/>
              <a:ext cx="646096" cy="646096"/>
            </a:xfrm>
            <a:custGeom>
              <a:avLst/>
              <a:gdLst/>
              <a:ahLst/>
              <a:cxnLst/>
              <a:rect l="l" t="t" r="r" b="b"/>
              <a:pathLst>
                <a:path w="44566" h="44566" extrusionOk="0">
                  <a:moveTo>
                    <a:pt x="36727" y="0"/>
                  </a:moveTo>
                  <a:lnTo>
                    <a:pt x="15211" y="968"/>
                  </a:lnTo>
                  <a:lnTo>
                    <a:pt x="0" y="44566"/>
                  </a:lnTo>
                  <a:lnTo>
                    <a:pt x="44565" y="34158"/>
                  </a:lnTo>
                  <a:lnTo>
                    <a:pt x="36727"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2" name="Google Shape;2590;p65">
              <a:extLst>
                <a:ext uri="{FF2B5EF4-FFF2-40B4-BE49-F238E27FC236}">
                  <a16:creationId xmlns:a16="http://schemas.microsoft.com/office/drawing/2014/main" id="{9D404BAA-B205-4CB8-A42B-2DABABA27BA4}"/>
                </a:ext>
              </a:extLst>
            </p:cNvPr>
            <p:cNvSpPr/>
            <p:nvPr/>
          </p:nvSpPr>
          <p:spPr>
            <a:xfrm>
              <a:off x="2584837" y="1771081"/>
              <a:ext cx="151861" cy="172404"/>
            </a:xfrm>
            <a:custGeom>
              <a:avLst/>
              <a:gdLst/>
              <a:ahLst/>
              <a:cxnLst/>
              <a:rect l="l" t="t" r="r" b="b"/>
              <a:pathLst>
                <a:path w="10475" h="11892" extrusionOk="0">
                  <a:moveTo>
                    <a:pt x="5487" y="0"/>
                  </a:moveTo>
                  <a:cubicBezTo>
                    <a:pt x="3101" y="0"/>
                    <a:pt x="899" y="2225"/>
                    <a:pt x="467" y="5249"/>
                  </a:cubicBezTo>
                  <a:cubicBezTo>
                    <a:pt x="0" y="8518"/>
                    <a:pt x="1735" y="11487"/>
                    <a:pt x="4370" y="11854"/>
                  </a:cubicBezTo>
                  <a:cubicBezTo>
                    <a:pt x="4553" y="11879"/>
                    <a:pt x="4735" y="11892"/>
                    <a:pt x="4917" y="11892"/>
                  </a:cubicBezTo>
                  <a:cubicBezTo>
                    <a:pt x="7343" y="11892"/>
                    <a:pt x="9539" y="9658"/>
                    <a:pt x="9974" y="6617"/>
                  </a:cubicBezTo>
                  <a:cubicBezTo>
                    <a:pt x="10474" y="3381"/>
                    <a:pt x="8706" y="412"/>
                    <a:pt x="6071" y="45"/>
                  </a:cubicBezTo>
                  <a:cubicBezTo>
                    <a:pt x="5876" y="15"/>
                    <a:pt x="5681" y="0"/>
                    <a:pt x="5487"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 name="Google Shape;2591;p65">
              <a:extLst>
                <a:ext uri="{FF2B5EF4-FFF2-40B4-BE49-F238E27FC236}">
                  <a16:creationId xmlns:a16="http://schemas.microsoft.com/office/drawing/2014/main" id="{D1193D89-9D8F-418D-A575-A1F7B26776E8}"/>
                </a:ext>
              </a:extLst>
            </p:cNvPr>
            <p:cNvSpPr/>
            <p:nvPr/>
          </p:nvSpPr>
          <p:spPr>
            <a:xfrm>
              <a:off x="1901034" y="1774561"/>
              <a:ext cx="151861" cy="172796"/>
            </a:xfrm>
            <a:custGeom>
              <a:avLst/>
              <a:gdLst/>
              <a:ahLst/>
              <a:cxnLst/>
              <a:rect l="l" t="t" r="r" b="b"/>
              <a:pathLst>
                <a:path w="10475" h="11919" extrusionOk="0">
                  <a:moveTo>
                    <a:pt x="4950" y="1"/>
                  </a:moveTo>
                  <a:cubicBezTo>
                    <a:pt x="4769" y="1"/>
                    <a:pt x="4586" y="13"/>
                    <a:pt x="4403" y="39"/>
                  </a:cubicBezTo>
                  <a:cubicBezTo>
                    <a:pt x="1768" y="406"/>
                    <a:pt x="0" y="3374"/>
                    <a:pt x="467" y="6643"/>
                  </a:cubicBezTo>
                  <a:cubicBezTo>
                    <a:pt x="902" y="9685"/>
                    <a:pt x="3098" y="11918"/>
                    <a:pt x="5524" y="11918"/>
                  </a:cubicBezTo>
                  <a:cubicBezTo>
                    <a:pt x="5706" y="11918"/>
                    <a:pt x="5888" y="11906"/>
                    <a:pt x="6071" y="11880"/>
                  </a:cubicBezTo>
                  <a:cubicBezTo>
                    <a:pt x="8706" y="11514"/>
                    <a:pt x="10474" y="8545"/>
                    <a:pt x="10007" y="5276"/>
                  </a:cubicBezTo>
                  <a:cubicBezTo>
                    <a:pt x="9573" y="2234"/>
                    <a:pt x="7376" y="1"/>
                    <a:pt x="495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 name="Google Shape;2592;p65">
              <a:extLst>
                <a:ext uri="{FF2B5EF4-FFF2-40B4-BE49-F238E27FC236}">
                  <a16:creationId xmlns:a16="http://schemas.microsoft.com/office/drawing/2014/main" id="{6DA1618F-F0CA-4E6F-9F05-9B35FAD05C52}"/>
                </a:ext>
              </a:extLst>
            </p:cNvPr>
            <p:cNvSpPr/>
            <p:nvPr/>
          </p:nvSpPr>
          <p:spPr>
            <a:xfrm>
              <a:off x="2236158" y="2024164"/>
              <a:ext cx="133971" cy="164445"/>
            </a:xfrm>
            <a:custGeom>
              <a:avLst/>
              <a:gdLst/>
              <a:ahLst/>
              <a:cxnLst/>
              <a:rect l="l" t="t" r="r" b="b"/>
              <a:pathLst>
                <a:path w="9241" h="11343" extrusionOk="0">
                  <a:moveTo>
                    <a:pt x="4604" y="1"/>
                  </a:moveTo>
                  <a:cubicBezTo>
                    <a:pt x="2102" y="1"/>
                    <a:pt x="1" y="2436"/>
                    <a:pt x="1" y="5438"/>
                  </a:cubicBezTo>
                  <a:cubicBezTo>
                    <a:pt x="1" y="8440"/>
                    <a:pt x="1135" y="11342"/>
                    <a:pt x="4604" y="11342"/>
                  </a:cubicBezTo>
                  <a:cubicBezTo>
                    <a:pt x="8240" y="11342"/>
                    <a:pt x="9241" y="8440"/>
                    <a:pt x="9241" y="5438"/>
                  </a:cubicBezTo>
                  <a:cubicBezTo>
                    <a:pt x="9241" y="2436"/>
                    <a:pt x="7139" y="1"/>
                    <a:pt x="4604" y="1"/>
                  </a:cubicBezTo>
                  <a:close/>
                </a:path>
              </a:pathLst>
            </a:custGeom>
            <a:solidFill>
              <a:srgbClr val="EDB5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5" name="Google Shape;2593;p65">
              <a:extLst>
                <a:ext uri="{FF2B5EF4-FFF2-40B4-BE49-F238E27FC236}">
                  <a16:creationId xmlns:a16="http://schemas.microsoft.com/office/drawing/2014/main" id="{84D14033-7EFC-4334-822A-DDD052100163}"/>
                </a:ext>
              </a:extLst>
            </p:cNvPr>
            <p:cNvSpPr/>
            <p:nvPr/>
          </p:nvSpPr>
          <p:spPr>
            <a:xfrm>
              <a:off x="1963895" y="1528147"/>
              <a:ext cx="671249" cy="592266"/>
            </a:xfrm>
            <a:custGeom>
              <a:avLst/>
              <a:gdLst/>
              <a:ahLst/>
              <a:cxnLst/>
              <a:rect l="l" t="t" r="r" b="b"/>
              <a:pathLst>
                <a:path w="46301" h="40853" extrusionOk="0">
                  <a:moveTo>
                    <a:pt x="23618" y="1"/>
                  </a:moveTo>
                  <a:cubicBezTo>
                    <a:pt x="22234" y="1"/>
                    <a:pt x="20768" y="52"/>
                    <a:pt x="19214" y="157"/>
                  </a:cubicBezTo>
                  <a:cubicBezTo>
                    <a:pt x="11909" y="691"/>
                    <a:pt x="6005" y="4860"/>
                    <a:pt x="3770" y="11532"/>
                  </a:cubicBezTo>
                  <a:cubicBezTo>
                    <a:pt x="3703" y="11699"/>
                    <a:pt x="1" y="20972"/>
                    <a:pt x="4204" y="29945"/>
                  </a:cubicBezTo>
                  <a:cubicBezTo>
                    <a:pt x="7139" y="36283"/>
                    <a:pt x="13043" y="40853"/>
                    <a:pt x="24251" y="40853"/>
                  </a:cubicBezTo>
                  <a:cubicBezTo>
                    <a:pt x="37694" y="40853"/>
                    <a:pt x="46300" y="32113"/>
                    <a:pt x="46300" y="20805"/>
                  </a:cubicBezTo>
                  <a:cubicBezTo>
                    <a:pt x="46300" y="10272"/>
                    <a:pt x="43272" y="1"/>
                    <a:pt x="23618"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6" name="Google Shape;2594;p65">
              <a:extLst>
                <a:ext uri="{FF2B5EF4-FFF2-40B4-BE49-F238E27FC236}">
                  <a16:creationId xmlns:a16="http://schemas.microsoft.com/office/drawing/2014/main" id="{1AAA44E6-81F0-4C5B-B272-CFA543E82EC5}"/>
                </a:ext>
              </a:extLst>
            </p:cNvPr>
            <p:cNvSpPr/>
            <p:nvPr/>
          </p:nvSpPr>
          <p:spPr>
            <a:xfrm>
              <a:off x="1957125" y="1403352"/>
              <a:ext cx="710899" cy="270291"/>
            </a:xfrm>
            <a:custGeom>
              <a:avLst/>
              <a:gdLst/>
              <a:ahLst/>
              <a:cxnLst/>
              <a:rect l="l" t="t" r="r" b="b"/>
              <a:pathLst>
                <a:path w="49036" h="18644" extrusionOk="0">
                  <a:moveTo>
                    <a:pt x="24154" y="0"/>
                  </a:moveTo>
                  <a:cubicBezTo>
                    <a:pt x="18822" y="0"/>
                    <a:pt x="13531" y="1196"/>
                    <a:pt x="8874" y="3761"/>
                  </a:cubicBezTo>
                  <a:cubicBezTo>
                    <a:pt x="5138" y="5863"/>
                    <a:pt x="1735" y="8965"/>
                    <a:pt x="534" y="13068"/>
                  </a:cubicBezTo>
                  <a:cubicBezTo>
                    <a:pt x="1" y="14903"/>
                    <a:pt x="167" y="17304"/>
                    <a:pt x="1835" y="18205"/>
                  </a:cubicBezTo>
                  <a:cubicBezTo>
                    <a:pt x="2436" y="18506"/>
                    <a:pt x="3119" y="18644"/>
                    <a:pt x="3809" y="18644"/>
                  </a:cubicBezTo>
                  <a:cubicBezTo>
                    <a:pt x="3885" y="18644"/>
                    <a:pt x="3961" y="18642"/>
                    <a:pt x="4037" y="18639"/>
                  </a:cubicBezTo>
                  <a:cubicBezTo>
                    <a:pt x="4100" y="18639"/>
                    <a:pt x="4163" y="18639"/>
                    <a:pt x="4226" y="18639"/>
                  </a:cubicBezTo>
                  <a:cubicBezTo>
                    <a:pt x="12058" y="18639"/>
                    <a:pt x="19268" y="14536"/>
                    <a:pt x="25986" y="10466"/>
                  </a:cubicBezTo>
                  <a:lnTo>
                    <a:pt x="25986" y="10466"/>
                  </a:lnTo>
                  <a:cubicBezTo>
                    <a:pt x="25352" y="11100"/>
                    <a:pt x="24818" y="11867"/>
                    <a:pt x="24451" y="12701"/>
                  </a:cubicBezTo>
                  <a:cubicBezTo>
                    <a:pt x="24084" y="13535"/>
                    <a:pt x="24118" y="14502"/>
                    <a:pt x="24585" y="15303"/>
                  </a:cubicBezTo>
                  <a:cubicBezTo>
                    <a:pt x="25158" y="16148"/>
                    <a:pt x="26250" y="16447"/>
                    <a:pt x="27293" y="16447"/>
                  </a:cubicBezTo>
                  <a:cubicBezTo>
                    <a:pt x="27403" y="16447"/>
                    <a:pt x="27512" y="16443"/>
                    <a:pt x="27620" y="16437"/>
                  </a:cubicBezTo>
                  <a:cubicBezTo>
                    <a:pt x="30722" y="16237"/>
                    <a:pt x="33358" y="14169"/>
                    <a:pt x="35526" y="12001"/>
                  </a:cubicBezTo>
                  <a:cubicBezTo>
                    <a:pt x="35759" y="14235"/>
                    <a:pt x="37861" y="15737"/>
                    <a:pt x="39829" y="16904"/>
                  </a:cubicBezTo>
                  <a:cubicBezTo>
                    <a:pt x="40863" y="17571"/>
                    <a:pt x="42031" y="18072"/>
                    <a:pt x="43265" y="18372"/>
                  </a:cubicBezTo>
                  <a:cubicBezTo>
                    <a:pt x="43561" y="18428"/>
                    <a:pt x="43864" y="18457"/>
                    <a:pt x="44167" y="18457"/>
                  </a:cubicBezTo>
                  <a:cubicBezTo>
                    <a:pt x="45128" y="18457"/>
                    <a:pt x="46083" y="18164"/>
                    <a:pt x="46767" y="17504"/>
                  </a:cubicBezTo>
                  <a:cubicBezTo>
                    <a:pt x="49036" y="15270"/>
                    <a:pt x="47601" y="10833"/>
                    <a:pt x="45933" y="8665"/>
                  </a:cubicBezTo>
                  <a:cubicBezTo>
                    <a:pt x="43698" y="5763"/>
                    <a:pt x="40696" y="3595"/>
                    <a:pt x="37227" y="2394"/>
                  </a:cubicBezTo>
                  <a:cubicBezTo>
                    <a:pt x="33072" y="832"/>
                    <a:pt x="28599" y="0"/>
                    <a:pt x="24154" y="0"/>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7" name="Google Shape;2595;p65">
              <a:extLst>
                <a:ext uri="{FF2B5EF4-FFF2-40B4-BE49-F238E27FC236}">
                  <a16:creationId xmlns:a16="http://schemas.microsoft.com/office/drawing/2014/main" id="{3CF55367-8233-49B2-B632-483083F2CF7E}"/>
                </a:ext>
              </a:extLst>
            </p:cNvPr>
            <p:cNvSpPr/>
            <p:nvPr/>
          </p:nvSpPr>
          <p:spPr>
            <a:xfrm>
              <a:off x="2273880" y="2213255"/>
              <a:ext cx="51278" cy="44043"/>
            </a:xfrm>
            <a:custGeom>
              <a:avLst/>
              <a:gdLst/>
              <a:ahLst/>
              <a:cxnLst/>
              <a:rect l="l" t="t" r="r" b="b"/>
              <a:pathLst>
                <a:path w="3537" h="3038" extrusionOk="0">
                  <a:moveTo>
                    <a:pt x="2002" y="0"/>
                  </a:moveTo>
                  <a:cubicBezTo>
                    <a:pt x="668" y="0"/>
                    <a:pt x="0" y="1635"/>
                    <a:pt x="934" y="2602"/>
                  </a:cubicBezTo>
                  <a:cubicBezTo>
                    <a:pt x="1246" y="2903"/>
                    <a:pt x="1626" y="3038"/>
                    <a:pt x="1999" y="3038"/>
                  </a:cubicBezTo>
                  <a:cubicBezTo>
                    <a:pt x="2785" y="3038"/>
                    <a:pt x="3536" y="2440"/>
                    <a:pt x="3536" y="1535"/>
                  </a:cubicBezTo>
                  <a:cubicBezTo>
                    <a:pt x="3536" y="701"/>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8" name="Google Shape;2596;p65">
              <a:extLst>
                <a:ext uri="{FF2B5EF4-FFF2-40B4-BE49-F238E27FC236}">
                  <a16:creationId xmlns:a16="http://schemas.microsoft.com/office/drawing/2014/main" id="{6275E341-E89B-45E8-BED9-B2AC1C509BF3}"/>
                </a:ext>
              </a:extLst>
            </p:cNvPr>
            <p:cNvSpPr/>
            <p:nvPr/>
          </p:nvSpPr>
          <p:spPr>
            <a:xfrm>
              <a:off x="2273880" y="2290628"/>
              <a:ext cx="51278" cy="43884"/>
            </a:xfrm>
            <a:custGeom>
              <a:avLst/>
              <a:gdLst/>
              <a:ahLst/>
              <a:cxnLst/>
              <a:rect l="l" t="t" r="r" b="b"/>
              <a:pathLst>
                <a:path w="3537" h="3027" extrusionOk="0">
                  <a:moveTo>
                    <a:pt x="2002" y="0"/>
                  </a:moveTo>
                  <a:cubicBezTo>
                    <a:pt x="668" y="0"/>
                    <a:pt x="0" y="1635"/>
                    <a:pt x="934" y="2569"/>
                  </a:cubicBezTo>
                  <a:cubicBezTo>
                    <a:pt x="1250" y="2885"/>
                    <a:pt x="1637" y="3026"/>
                    <a:pt x="2015" y="3026"/>
                  </a:cubicBezTo>
                  <a:cubicBezTo>
                    <a:pt x="2795" y="3026"/>
                    <a:pt x="3536" y="2423"/>
                    <a:pt x="3536" y="1502"/>
                  </a:cubicBezTo>
                  <a:cubicBezTo>
                    <a:pt x="3536" y="668"/>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9" name="Google Shape;2597;p65">
              <a:extLst>
                <a:ext uri="{FF2B5EF4-FFF2-40B4-BE49-F238E27FC236}">
                  <a16:creationId xmlns:a16="http://schemas.microsoft.com/office/drawing/2014/main" id="{F11E3E91-F92E-45D1-AC10-887D525F2D7F}"/>
                </a:ext>
              </a:extLst>
            </p:cNvPr>
            <p:cNvSpPr/>
            <p:nvPr/>
          </p:nvSpPr>
          <p:spPr>
            <a:xfrm>
              <a:off x="2318373" y="1919231"/>
              <a:ext cx="81737" cy="91885"/>
            </a:xfrm>
            <a:custGeom>
              <a:avLst/>
              <a:gdLst/>
              <a:ahLst/>
              <a:cxnLst/>
              <a:rect l="l" t="t" r="r" b="b"/>
              <a:pathLst>
                <a:path w="5638" h="6338" extrusionOk="0">
                  <a:moveTo>
                    <a:pt x="4937" y="0"/>
                  </a:moveTo>
                  <a:cubicBezTo>
                    <a:pt x="0" y="2235"/>
                    <a:pt x="501" y="6338"/>
                    <a:pt x="501" y="6338"/>
                  </a:cubicBezTo>
                  <a:cubicBezTo>
                    <a:pt x="1268" y="6271"/>
                    <a:pt x="2035" y="6071"/>
                    <a:pt x="2736" y="5738"/>
                  </a:cubicBezTo>
                  <a:cubicBezTo>
                    <a:pt x="5638" y="4503"/>
                    <a:pt x="5337" y="1568"/>
                    <a:pt x="4937" y="0"/>
                  </a:cubicBezTo>
                  <a:close/>
                </a:path>
              </a:pathLst>
            </a:custGeom>
            <a:solidFill>
              <a:srgbClr val="D065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0" name="Google Shape;2598;p65">
              <a:extLst>
                <a:ext uri="{FF2B5EF4-FFF2-40B4-BE49-F238E27FC236}">
                  <a16:creationId xmlns:a16="http://schemas.microsoft.com/office/drawing/2014/main" id="{D4AD148D-A32D-443D-A4A3-EA23464ADB69}"/>
                </a:ext>
              </a:extLst>
            </p:cNvPr>
            <p:cNvSpPr/>
            <p:nvPr/>
          </p:nvSpPr>
          <p:spPr>
            <a:xfrm>
              <a:off x="2427800" y="1767109"/>
              <a:ext cx="174941" cy="145453"/>
            </a:xfrm>
            <a:custGeom>
              <a:avLst/>
              <a:gdLst/>
              <a:ahLst/>
              <a:cxnLst/>
              <a:rect l="l" t="t" r="r" b="b"/>
              <a:pathLst>
                <a:path w="12067" h="10033" extrusionOk="0">
                  <a:moveTo>
                    <a:pt x="5577" y="1"/>
                  </a:moveTo>
                  <a:cubicBezTo>
                    <a:pt x="3227" y="1"/>
                    <a:pt x="1131" y="1662"/>
                    <a:pt x="658" y="4055"/>
                  </a:cubicBezTo>
                  <a:cubicBezTo>
                    <a:pt x="0" y="7370"/>
                    <a:pt x="2644" y="10032"/>
                    <a:pt x="5575" y="10032"/>
                  </a:cubicBezTo>
                  <a:cubicBezTo>
                    <a:pt x="6508" y="10032"/>
                    <a:pt x="7470" y="9763"/>
                    <a:pt x="8364" y="9159"/>
                  </a:cubicBezTo>
                  <a:cubicBezTo>
                    <a:pt x="12066" y="6657"/>
                    <a:pt x="10865" y="920"/>
                    <a:pt x="6496" y="86"/>
                  </a:cubicBezTo>
                  <a:cubicBezTo>
                    <a:pt x="6187" y="29"/>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1" name="Google Shape;2599;p65">
              <a:extLst>
                <a:ext uri="{FF2B5EF4-FFF2-40B4-BE49-F238E27FC236}">
                  <a16:creationId xmlns:a16="http://schemas.microsoft.com/office/drawing/2014/main" id="{1CE54D75-CA8A-4EFA-9690-8F83D762F414}"/>
                </a:ext>
              </a:extLst>
            </p:cNvPr>
            <p:cNvSpPr/>
            <p:nvPr/>
          </p:nvSpPr>
          <p:spPr>
            <a:xfrm>
              <a:off x="2372043" y="1715585"/>
              <a:ext cx="56120" cy="72154"/>
            </a:xfrm>
            <a:custGeom>
              <a:avLst/>
              <a:gdLst/>
              <a:ahLst/>
              <a:cxnLst/>
              <a:rect l="l" t="t" r="r" b="b"/>
              <a:pathLst>
                <a:path w="3871" h="4977" extrusionOk="0">
                  <a:moveTo>
                    <a:pt x="1891" y="1"/>
                  </a:moveTo>
                  <a:cubicBezTo>
                    <a:pt x="1862" y="1"/>
                    <a:pt x="1832" y="2"/>
                    <a:pt x="1802" y="4"/>
                  </a:cubicBezTo>
                  <a:cubicBezTo>
                    <a:pt x="768" y="104"/>
                    <a:pt x="1" y="1238"/>
                    <a:pt x="101" y="2606"/>
                  </a:cubicBezTo>
                  <a:cubicBezTo>
                    <a:pt x="198" y="3933"/>
                    <a:pt x="1018" y="4977"/>
                    <a:pt x="2011" y="4977"/>
                  </a:cubicBezTo>
                  <a:cubicBezTo>
                    <a:pt x="2041" y="4977"/>
                    <a:pt x="2072" y="4976"/>
                    <a:pt x="2102" y="4974"/>
                  </a:cubicBezTo>
                  <a:cubicBezTo>
                    <a:pt x="3103" y="4907"/>
                    <a:pt x="3870" y="3740"/>
                    <a:pt x="3804" y="2372"/>
                  </a:cubicBezTo>
                  <a:cubicBezTo>
                    <a:pt x="3707" y="1045"/>
                    <a:pt x="2856" y="1"/>
                    <a:pt x="1891"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2" name="Google Shape;2600;p65">
              <a:extLst>
                <a:ext uri="{FF2B5EF4-FFF2-40B4-BE49-F238E27FC236}">
                  <a16:creationId xmlns:a16="http://schemas.microsoft.com/office/drawing/2014/main" id="{B4767E65-35D4-47C2-B5D5-94E30968E8A4}"/>
                </a:ext>
              </a:extLst>
            </p:cNvPr>
            <p:cNvSpPr/>
            <p:nvPr/>
          </p:nvSpPr>
          <p:spPr>
            <a:xfrm>
              <a:off x="2222081" y="1899370"/>
              <a:ext cx="167881" cy="112820"/>
            </a:xfrm>
            <a:custGeom>
              <a:avLst/>
              <a:gdLst/>
              <a:ahLst/>
              <a:cxnLst/>
              <a:rect l="l" t="t" r="r" b="b"/>
              <a:pathLst>
                <a:path w="11580" h="7782" extrusionOk="0">
                  <a:moveTo>
                    <a:pt x="10230" y="1"/>
                  </a:moveTo>
                  <a:cubicBezTo>
                    <a:pt x="9328" y="1"/>
                    <a:pt x="9384" y="841"/>
                    <a:pt x="9144" y="1170"/>
                  </a:cubicBezTo>
                  <a:cubicBezTo>
                    <a:pt x="6876" y="4005"/>
                    <a:pt x="2139" y="3005"/>
                    <a:pt x="1305" y="3939"/>
                  </a:cubicBezTo>
                  <a:cubicBezTo>
                    <a:pt x="0" y="5368"/>
                    <a:pt x="2719" y="7782"/>
                    <a:pt x="6333" y="7782"/>
                  </a:cubicBezTo>
                  <a:cubicBezTo>
                    <a:pt x="6599" y="7782"/>
                    <a:pt x="6869" y="7769"/>
                    <a:pt x="7143" y="7741"/>
                  </a:cubicBezTo>
                  <a:cubicBezTo>
                    <a:pt x="7143" y="7741"/>
                    <a:pt x="6642" y="3638"/>
                    <a:pt x="11579" y="1403"/>
                  </a:cubicBezTo>
                  <a:cubicBezTo>
                    <a:pt x="11412" y="803"/>
                    <a:pt x="11112" y="136"/>
                    <a:pt x="10578" y="36"/>
                  </a:cubicBezTo>
                  <a:cubicBezTo>
                    <a:pt x="10448" y="12"/>
                    <a:pt x="10333" y="1"/>
                    <a:pt x="10230"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3" name="Google Shape;2601;p65">
              <a:extLst>
                <a:ext uri="{FF2B5EF4-FFF2-40B4-BE49-F238E27FC236}">
                  <a16:creationId xmlns:a16="http://schemas.microsoft.com/office/drawing/2014/main" id="{6D5090DD-F5D9-4A7A-92CB-261D1954CD6F}"/>
                </a:ext>
              </a:extLst>
            </p:cNvPr>
            <p:cNvSpPr/>
            <p:nvPr/>
          </p:nvSpPr>
          <p:spPr>
            <a:xfrm>
              <a:off x="2241478" y="1906169"/>
              <a:ext cx="117531" cy="62354"/>
            </a:xfrm>
            <a:custGeom>
              <a:avLst/>
              <a:gdLst/>
              <a:ahLst/>
              <a:cxnLst/>
              <a:rect l="l" t="t" r="r" b="b"/>
              <a:pathLst>
                <a:path w="8107" h="4301" extrusionOk="0">
                  <a:moveTo>
                    <a:pt x="8106" y="0"/>
                  </a:moveTo>
                  <a:lnTo>
                    <a:pt x="8106" y="0"/>
                  </a:lnTo>
                  <a:cubicBezTo>
                    <a:pt x="8106" y="1"/>
                    <a:pt x="5371" y="1802"/>
                    <a:pt x="4370" y="2169"/>
                  </a:cubicBezTo>
                  <a:cubicBezTo>
                    <a:pt x="1535" y="3103"/>
                    <a:pt x="1" y="3003"/>
                    <a:pt x="201" y="3303"/>
                  </a:cubicBezTo>
                  <a:cubicBezTo>
                    <a:pt x="582" y="3967"/>
                    <a:pt x="1467" y="4300"/>
                    <a:pt x="2515" y="4300"/>
                  </a:cubicBezTo>
                  <a:cubicBezTo>
                    <a:pt x="4681" y="4300"/>
                    <a:pt x="7544" y="2877"/>
                    <a:pt x="810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4" name="Google Shape;2602;p65">
              <a:extLst>
                <a:ext uri="{FF2B5EF4-FFF2-40B4-BE49-F238E27FC236}">
                  <a16:creationId xmlns:a16="http://schemas.microsoft.com/office/drawing/2014/main" id="{CA1039FE-6C3C-42E2-801E-92EB21D2CD7F}"/>
                </a:ext>
              </a:extLst>
            </p:cNvPr>
            <p:cNvSpPr/>
            <p:nvPr/>
          </p:nvSpPr>
          <p:spPr>
            <a:xfrm>
              <a:off x="2216818" y="1806064"/>
              <a:ext cx="62876" cy="53844"/>
            </a:xfrm>
            <a:custGeom>
              <a:avLst/>
              <a:gdLst/>
              <a:ahLst/>
              <a:cxnLst/>
              <a:rect l="l" t="t" r="r" b="b"/>
              <a:pathLst>
                <a:path w="4337" h="3714" extrusionOk="0">
                  <a:moveTo>
                    <a:pt x="1168" y="1"/>
                  </a:moveTo>
                  <a:cubicBezTo>
                    <a:pt x="901" y="1"/>
                    <a:pt x="667" y="101"/>
                    <a:pt x="501" y="301"/>
                  </a:cubicBezTo>
                  <a:cubicBezTo>
                    <a:pt x="301" y="468"/>
                    <a:pt x="167" y="668"/>
                    <a:pt x="100" y="901"/>
                  </a:cubicBezTo>
                  <a:cubicBezTo>
                    <a:pt x="0" y="1368"/>
                    <a:pt x="100" y="1835"/>
                    <a:pt x="334" y="2235"/>
                  </a:cubicBezTo>
                  <a:cubicBezTo>
                    <a:pt x="534" y="2602"/>
                    <a:pt x="801" y="2903"/>
                    <a:pt x="1168" y="3169"/>
                  </a:cubicBezTo>
                  <a:cubicBezTo>
                    <a:pt x="1661" y="3514"/>
                    <a:pt x="2244" y="3714"/>
                    <a:pt x="2838" y="3714"/>
                  </a:cubicBezTo>
                  <a:cubicBezTo>
                    <a:pt x="3049" y="3714"/>
                    <a:pt x="3260" y="3689"/>
                    <a:pt x="3469" y="3636"/>
                  </a:cubicBezTo>
                  <a:cubicBezTo>
                    <a:pt x="2736" y="3603"/>
                    <a:pt x="2002" y="3336"/>
                    <a:pt x="1435" y="2836"/>
                  </a:cubicBezTo>
                  <a:cubicBezTo>
                    <a:pt x="1168" y="2602"/>
                    <a:pt x="934" y="2302"/>
                    <a:pt x="768" y="2002"/>
                  </a:cubicBezTo>
                  <a:cubicBezTo>
                    <a:pt x="601" y="1702"/>
                    <a:pt x="534" y="1368"/>
                    <a:pt x="634" y="1035"/>
                  </a:cubicBezTo>
                  <a:cubicBezTo>
                    <a:pt x="667" y="768"/>
                    <a:pt x="901" y="534"/>
                    <a:pt x="1201" y="501"/>
                  </a:cubicBezTo>
                  <a:cubicBezTo>
                    <a:pt x="1535" y="501"/>
                    <a:pt x="1868" y="634"/>
                    <a:pt x="2135" y="834"/>
                  </a:cubicBezTo>
                  <a:cubicBezTo>
                    <a:pt x="2725" y="1269"/>
                    <a:pt x="3431" y="1675"/>
                    <a:pt x="4172" y="1675"/>
                  </a:cubicBezTo>
                  <a:cubicBezTo>
                    <a:pt x="4227" y="1675"/>
                    <a:pt x="4282" y="1673"/>
                    <a:pt x="4337" y="1668"/>
                  </a:cubicBezTo>
                  <a:cubicBezTo>
                    <a:pt x="3570" y="1502"/>
                    <a:pt x="2969" y="1001"/>
                    <a:pt x="2369" y="534"/>
                  </a:cubicBezTo>
                  <a:cubicBezTo>
                    <a:pt x="2035" y="201"/>
                    <a:pt x="1601" y="1"/>
                    <a:pt x="1168"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5" name="Google Shape;2603;p65">
              <a:extLst>
                <a:ext uri="{FF2B5EF4-FFF2-40B4-BE49-F238E27FC236}">
                  <a16:creationId xmlns:a16="http://schemas.microsoft.com/office/drawing/2014/main" id="{498DB04A-FC3A-41B8-BE57-2C8B0EC4C161}"/>
                </a:ext>
              </a:extLst>
            </p:cNvPr>
            <p:cNvSpPr/>
            <p:nvPr/>
          </p:nvSpPr>
          <p:spPr>
            <a:xfrm>
              <a:off x="2160235" y="1702769"/>
              <a:ext cx="59976" cy="71183"/>
            </a:xfrm>
            <a:custGeom>
              <a:avLst/>
              <a:gdLst/>
              <a:ahLst/>
              <a:cxnLst/>
              <a:rect l="l" t="t" r="r" b="b"/>
              <a:pathLst>
                <a:path w="4137" h="4910" extrusionOk="0">
                  <a:moveTo>
                    <a:pt x="2295" y="1"/>
                  </a:moveTo>
                  <a:cubicBezTo>
                    <a:pt x="1375" y="1"/>
                    <a:pt x="482" y="861"/>
                    <a:pt x="267" y="2089"/>
                  </a:cubicBezTo>
                  <a:cubicBezTo>
                    <a:pt x="1" y="3456"/>
                    <a:pt x="601" y="4690"/>
                    <a:pt x="1602" y="4891"/>
                  </a:cubicBezTo>
                  <a:cubicBezTo>
                    <a:pt x="1679" y="4904"/>
                    <a:pt x="1757" y="4910"/>
                    <a:pt x="1835" y="4910"/>
                  </a:cubicBezTo>
                  <a:cubicBezTo>
                    <a:pt x="2758" y="4910"/>
                    <a:pt x="3655" y="4020"/>
                    <a:pt x="3870" y="2789"/>
                  </a:cubicBezTo>
                  <a:cubicBezTo>
                    <a:pt x="4137" y="1455"/>
                    <a:pt x="3536" y="187"/>
                    <a:pt x="2536" y="20"/>
                  </a:cubicBezTo>
                  <a:cubicBezTo>
                    <a:pt x="2456" y="7"/>
                    <a:pt x="2375" y="1"/>
                    <a:pt x="2295"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6" name="Google Shape;2604;p65">
              <a:extLst>
                <a:ext uri="{FF2B5EF4-FFF2-40B4-BE49-F238E27FC236}">
                  <a16:creationId xmlns:a16="http://schemas.microsoft.com/office/drawing/2014/main" id="{CE0D29E5-225C-4857-883D-16FF83004849}"/>
                </a:ext>
              </a:extLst>
            </p:cNvPr>
            <p:cNvSpPr/>
            <p:nvPr/>
          </p:nvSpPr>
          <p:spPr>
            <a:xfrm>
              <a:off x="2014810" y="1770980"/>
              <a:ext cx="174941" cy="145453"/>
            </a:xfrm>
            <a:custGeom>
              <a:avLst/>
              <a:gdLst/>
              <a:ahLst/>
              <a:cxnLst/>
              <a:rect l="l" t="t" r="r" b="b"/>
              <a:pathLst>
                <a:path w="12067" h="10033" extrusionOk="0">
                  <a:moveTo>
                    <a:pt x="5577" y="1"/>
                  </a:moveTo>
                  <a:cubicBezTo>
                    <a:pt x="3227" y="1"/>
                    <a:pt x="1131" y="1661"/>
                    <a:pt x="658" y="4055"/>
                  </a:cubicBezTo>
                  <a:cubicBezTo>
                    <a:pt x="0" y="7370"/>
                    <a:pt x="2644" y="10032"/>
                    <a:pt x="5575" y="10032"/>
                  </a:cubicBezTo>
                  <a:cubicBezTo>
                    <a:pt x="6508" y="10032"/>
                    <a:pt x="7470" y="9763"/>
                    <a:pt x="8364" y="9159"/>
                  </a:cubicBezTo>
                  <a:cubicBezTo>
                    <a:pt x="12066" y="6657"/>
                    <a:pt x="10899" y="919"/>
                    <a:pt x="6496" y="86"/>
                  </a:cubicBezTo>
                  <a:cubicBezTo>
                    <a:pt x="6187" y="28"/>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4" name="Rectangle 33"/>
          <p:cNvSpPr/>
          <p:nvPr/>
        </p:nvSpPr>
        <p:spPr>
          <a:xfrm>
            <a:off x="742950" y="869245"/>
            <a:ext cx="10706100" cy="4081438"/>
          </a:xfrm>
          <a:prstGeom prst="rect">
            <a:avLst/>
          </a:prstGeom>
        </p:spPr>
        <p:txBody>
          <a:bodyPr wrap="square">
            <a:spAutoFit/>
          </a:bodyPr>
          <a:lstStyle/>
          <a:p>
            <a:pPr algn="ctr">
              <a:lnSpc>
                <a:spcPct val="150000"/>
              </a:lnSpc>
            </a:pPr>
            <a:r>
              <a:rPr lang="en-US" sz="6000" b="1">
                <a:ln w="0"/>
                <a:solidFill>
                  <a:srgbClr val="80418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d</a:t>
            </a:r>
            <a:r>
              <a:rPr lang="vi-VN" sz="6000" b="1">
                <a:ln w="0"/>
                <a:solidFill>
                  <a:srgbClr val="80418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ựa vào tranh và </a:t>
            </a:r>
            <a:r>
              <a:rPr lang="en-US" sz="6000" b="1">
                <a:ln w="0"/>
                <a:solidFill>
                  <a:srgbClr val="80418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lời dẫn </a:t>
            </a:r>
            <a:r>
              <a:rPr lang="vi-VN" sz="6000" b="1">
                <a:ln w="0"/>
                <a:solidFill>
                  <a:srgbClr val="80418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dưới tranh, thi kể lại </a:t>
            </a:r>
            <a:br>
              <a:rPr lang="en-US" sz="6000" b="1">
                <a:ln w="0"/>
                <a:solidFill>
                  <a:srgbClr val="80418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vi-VN" sz="6000" b="1">
                <a:ln w="0"/>
                <a:solidFill>
                  <a:srgbClr val="80418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cốt truyện Ba lưỡi rìu</a:t>
            </a:r>
            <a:r>
              <a:rPr lang="en-US" sz="6000" b="1">
                <a:ln w="0"/>
                <a:solidFill>
                  <a:srgbClr val="80418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520678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2"/>
                                        </p:tgtEl>
                                        <p:attrNameLst>
                                          <p:attrName>style.visibility</p:attrName>
                                        </p:attrNameLst>
                                      </p:cBhvr>
                                      <p:to>
                                        <p:strVal val="visible"/>
                                      </p:to>
                                    </p:set>
                                    <p:animEffect transition="in" filter="fade">
                                      <p:cBhvr>
                                        <p:cTn id="7" dur="1000"/>
                                        <p:tgtEl>
                                          <p:spTgt spid="332"/>
                                        </p:tgtEl>
                                      </p:cBhvr>
                                    </p:animEffect>
                                    <p:anim calcmode="lin" valueType="num">
                                      <p:cBhvr>
                                        <p:cTn id="8" dur="1000" fill="hold"/>
                                        <p:tgtEl>
                                          <p:spTgt spid="332"/>
                                        </p:tgtEl>
                                        <p:attrNameLst>
                                          <p:attrName>ppt_x</p:attrName>
                                        </p:attrNameLst>
                                      </p:cBhvr>
                                      <p:tavLst>
                                        <p:tav tm="0">
                                          <p:val>
                                            <p:strVal val="#ppt_x"/>
                                          </p:val>
                                        </p:tav>
                                        <p:tav tm="100000">
                                          <p:val>
                                            <p:strVal val="#ppt_x"/>
                                          </p:val>
                                        </p:tav>
                                      </p:tavLst>
                                    </p:anim>
                                    <p:anim calcmode="lin" valueType="num">
                                      <p:cBhvr>
                                        <p:cTn id="9" dur="1000" fill="hold"/>
                                        <p:tgtEl>
                                          <p:spTgt spid="33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31"/>
                                        </p:tgtEl>
                                        <p:attrNameLst>
                                          <p:attrName>style.visibility</p:attrName>
                                        </p:attrNameLst>
                                      </p:cBhvr>
                                      <p:to>
                                        <p:strVal val="visible"/>
                                      </p:to>
                                    </p:set>
                                    <p:animEffect transition="in" filter="fade">
                                      <p:cBhvr>
                                        <p:cTn id="13" dur="1000"/>
                                        <p:tgtEl>
                                          <p:spTgt spid="331"/>
                                        </p:tgtEl>
                                      </p:cBhvr>
                                    </p:animEffect>
                                    <p:anim calcmode="lin" valueType="num">
                                      <p:cBhvr>
                                        <p:cTn id="14" dur="1000" fill="hold"/>
                                        <p:tgtEl>
                                          <p:spTgt spid="331"/>
                                        </p:tgtEl>
                                        <p:attrNameLst>
                                          <p:attrName>ppt_x</p:attrName>
                                        </p:attrNameLst>
                                      </p:cBhvr>
                                      <p:tavLst>
                                        <p:tav tm="0">
                                          <p:val>
                                            <p:strVal val="#ppt_x"/>
                                          </p:val>
                                        </p:tav>
                                        <p:tav tm="100000">
                                          <p:val>
                                            <p:strVal val="#ppt_x"/>
                                          </p:val>
                                        </p:tav>
                                      </p:tavLst>
                                    </p:anim>
                                    <p:anim calcmode="lin" valueType="num">
                                      <p:cBhvr>
                                        <p:cTn id="15" dur="1000" fill="hold"/>
                                        <p:tgtEl>
                                          <p:spTgt spid="33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4" fill="hold" grpId="0" nodeType="afterEffect">
                                  <p:stCondLst>
                                    <p:cond delay="0"/>
                                  </p:stCondLst>
                                  <p:iterate type="wd">
                                    <p:tmPct val="10000"/>
                                  </p:iterate>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312" y="1189293"/>
            <a:ext cx="3780000" cy="2730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7935" y="1189293"/>
            <a:ext cx="3780000" cy="2730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0558" y="1179311"/>
            <a:ext cx="3780000" cy="273998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312" y="4080320"/>
            <a:ext cx="3780000" cy="266338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75650" y="4080320"/>
            <a:ext cx="3780000" cy="266338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0558" y="4028293"/>
            <a:ext cx="3780000" cy="2715407"/>
          </a:xfrm>
          <a:prstGeom prst="rect">
            <a:avLst/>
          </a:prstGeom>
        </p:spPr>
      </p:pic>
      <p:sp>
        <p:nvSpPr>
          <p:cNvPr id="8" name="Rectangle 7"/>
          <p:cNvSpPr/>
          <p:nvPr/>
        </p:nvSpPr>
        <p:spPr>
          <a:xfrm>
            <a:off x="4226983" y="104936"/>
            <a:ext cx="3780074" cy="923330"/>
          </a:xfrm>
          <a:prstGeom prst="rect">
            <a:avLst/>
          </a:prstGeom>
          <a:noFill/>
        </p:spPr>
        <p:txBody>
          <a:bodyPr wrap="none" lIns="91440" tIns="45720" rIns="91440" bIns="45720">
            <a:spAutoFit/>
          </a:bodyPr>
          <a:lstStyle/>
          <a:p>
            <a:pPr algn="ctr"/>
            <a:r>
              <a:rPr lang="en-US" sz="5400" b="1" cap="none" spc="0" dirty="0">
                <a:ln w="0"/>
                <a:solidFill>
                  <a:srgbClr val="002060"/>
                </a:solidFill>
                <a:effectLst>
                  <a:outerShdw blurRad="38100" dist="19050" dir="2700000" algn="tl" rotWithShape="0">
                    <a:schemeClr val="dk1">
                      <a:alpha val="40000"/>
                    </a:schemeClr>
                  </a:outerShdw>
                </a:effectLst>
              </a:rPr>
              <a:t>BA LƯỠI RÌU</a:t>
            </a:r>
          </a:p>
        </p:txBody>
      </p:sp>
    </p:spTree>
    <p:extLst>
      <p:ext uri="{BB962C8B-B14F-4D97-AF65-F5344CB8AC3E}">
        <p14:creationId xmlns:p14="http://schemas.microsoft.com/office/powerpoint/2010/main" val="38132298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par>
                          <p:cTn id="8" fill="hold">
                            <p:stCondLst>
                              <p:cond delay="500"/>
                            </p:stCondLst>
                            <p:childTnLst>
                              <p:par>
                                <p:cTn id="9" presetID="18" presetClass="entr" presetSubtype="12" fill="hold"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Effect transition="in" filter="strips(downLeft)">
                                      <p:cBhvr>
                                        <p:cTn id="11" dur="500"/>
                                        <p:tgtEl>
                                          <p:spTgt spid="3"/>
                                        </p:tgtEl>
                                      </p:cBhvr>
                                    </p:animEffect>
                                  </p:childTnLst>
                                </p:cTn>
                              </p:par>
                            </p:childTnLst>
                          </p:cTn>
                        </p:par>
                        <p:par>
                          <p:cTn id="12" fill="hold">
                            <p:stCondLst>
                              <p:cond delay="1000"/>
                            </p:stCondLst>
                            <p:childTnLst>
                              <p:par>
                                <p:cTn id="13" presetID="18" presetClass="entr" presetSubtype="12" fill="hold" nodeType="afterEffect">
                                  <p:stCondLst>
                                    <p:cond delay="0"/>
                                  </p:stCondLst>
                                  <p:iterate type="lt">
                                    <p:tmPct val="10000"/>
                                  </p:iterate>
                                  <p:childTnLst>
                                    <p:set>
                                      <p:cBhvr>
                                        <p:cTn id="14" dur="1" fill="hold">
                                          <p:stCondLst>
                                            <p:cond delay="0"/>
                                          </p:stCondLst>
                                        </p:cTn>
                                        <p:tgtEl>
                                          <p:spTgt spid="4"/>
                                        </p:tgtEl>
                                        <p:attrNameLst>
                                          <p:attrName>style.visibility</p:attrName>
                                        </p:attrNameLst>
                                      </p:cBhvr>
                                      <p:to>
                                        <p:strVal val="visible"/>
                                      </p:to>
                                    </p:set>
                                    <p:animEffect transition="in" filter="strips(downLeft)">
                                      <p:cBhvr>
                                        <p:cTn id="15" dur="500"/>
                                        <p:tgtEl>
                                          <p:spTgt spid="4"/>
                                        </p:tgtEl>
                                      </p:cBhvr>
                                    </p:animEffect>
                                  </p:childTnLst>
                                </p:cTn>
                              </p:par>
                            </p:childTnLst>
                          </p:cTn>
                        </p:par>
                        <p:par>
                          <p:cTn id="16" fill="hold">
                            <p:stCondLst>
                              <p:cond delay="1500"/>
                            </p:stCondLst>
                            <p:childTnLst>
                              <p:par>
                                <p:cTn id="17" presetID="18" presetClass="entr" presetSubtype="12" fill="hold" nodeType="afterEffect">
                                  <p:stCondLst>
                                    <p:cond delay="0"/>
                                  </p:stCondLst>
                                  <p:iterate type="lt">
                                    <p:tmPct val="10000"/>
                                  </p:iterate>
                                  <p:childTnLst>
                                    <p:set>
                                      <p:cBhvr>
                                        <p:cTn id="18" dur="1" fill="hold">
                                          <p:stCondLst>
                                            <p:cond delay="0"/>
                                          </p:stCondLst>
                                        </p:cTn>
                                        <p:tgtEl>
                                          <p:spTgt spid="5"/>
                                        </p:tgtEl>
                                        <p:attrNameLst>
                                          <p:attrName>style.visibility</p:attrName>
                                        </p:attrNameLst>
                                      </p:cBhvr>
                                      <p:to>
                                        <p:strVal val="visible"/>
                                      </p:to>
                                    </p:set>
                                    <p:animEffect transition="in" filter="strips(downLeft)">
                                      <p:cBhvr>
                                        <p:cTn id="19" dur="500"/>
                                        <p:tgtEl>
                                          <p:spTgt spid="5"/>
                                        </p:tgtEl>
                                      </p:cBhvr>
                                    </p:animEffect>
                                  </p:childTnLst>
                                </p:cTn>
                              </p:par>
                            </p:childTnLst>
                          </p:cTn>
                        </p:par>
                        <p:par>
                          <p:cTn id="20" fill="hold">
                            <p:stCondLst>
                              <p:cond delay="2000"/>
                            </p:stCondLst>
                            <p:childTnLst>
                              <p:par>
                                <p:cTn id="21" presetID="18" presetClass="entr" presetSubtype="12" fill="hold" nodeType="afterEffect">
                                  <p:stCondLst>
                                    <p:cond delay="0"/>
                                  </p:stCondLst>
                                  <p:iterate type="lt">
                                    <p:tmPct val="10000"/>
                                  </p:iterate>
                                  <p:childTnLst>
                                    <p:set>
                                      <p:cBhvr>
                                        <p:cTn id="22" dur="1" fill="hold">
                                          <p:stCondLst>
                                            <p:cond delay="0"/>
                                          </p:stCondLst>
                                        </p:cTn>
                                        <p:tgtEl>
                                          <p:spTgt spid="6"/>
                                        </p:tgtEl>
                                        <p:attrNameLst>
                                          <p:attrName>style.visibility</p:attrName>
                                        </p:attrNameLst>
                                      </p:cBhvr>
                                      <p:to>
                                        <p:strVal val="visible"/>
                                      </p:to>
                                    </p:set>
                                    <p:animEffect transition="in" filter="strips(downLeft)">
                                      <p:cBhvr>
                                        <p:cTn id="23" dur="500"/>
                                        <p:tgtEl>
                                          <p:spTgt spid="6"/>
                                        </p:tgtEl>
                                      </p:cBhvr>
                                    </p:animEffect>
                                  </p:childTnLst>
                                </p:cTn>
                              </p:par>
                            </p:childTnLst>
                          </p:cTn>
                        </p:par>
                        <p:par>
                          <p:cTn id="24" fill="hold">
                            <p:stCondLst>
                              <p:cond delay="2500"/>
                            </p:stCondLst>
                            <p:childTnLst>
                              <p:par>
                                <p:cTn id="25" presetID="18" presetClass="entr" presetSubtype="12" fill="hold" nodeType="afterEffect">
                                  <p:stCondLst>
                                    <p:cond delay="0"/>
                                  </p:stCondLst>
                                  <p:iterate type="lt">
                                    <p:tmPct val="10000"/>
                                  </p:iterate>
                                  <p:childTnLst>
                                    <p:set>
                                      <p:cBhvr>
                                        <p:cTn id="26" dur="1" fill="hold">
                                          <p:stCondLst>
                                            <p:cond delay="0"/>
                                          </p:stCondLst>
                                        </p:cTn>
                                        <p:tgtEl>
                                          <p:spTgt spid="7"/>
                                        </p:tgtEl>
                                        <p:attrNameLst>
                                          <p:attrName>style.visibility</p:attrName>
                                        </p:attrNameLst>
                                      </p:cBhvr>
                                      <p:to>
                                        <p:strVal val="visible"/>
                                      </p:to>
                                    </p:set>
                                    <p:animEffect transition="in" filter="strips(downLeft)">
                                      <p:cBhvr>
                                        <p:cTn id="27" dur="500"/>
                                        <p:tgtEl>
                                          <p:spTgt spid="7"/>
                                        </p:tgtEl>
                                      </p:cBhvr>
                                    </p:animEffect>
                                  </p:childTnLst>
                                </p:cTn>
                              </p:par>
                            </p:childTnLst>
                          </p:cTn>
                        </p:par>
                        <p:par>
                          <p:cTn id="28" fill="hold">
                            <p:stCondLst>
                              <p:cond delay="3000"/>
                            </p:stCondLst>
                            <p:childTnLst>
                              <p:par>
                                <p:cTn id="29" presetID="2" presetClass="entr" presetSubtype="4" fill="hold" grpId="0" nodeType="afterEffect">
                                  <p:stCondLst>
                                    <p:cond delay="0"/>
                                  </p:stCondLst>
                                  <p:iterate type="lt">
                                    <p:tmPct val="10000"/>
                                  </p:iterate>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8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427" y="5807012"/>
            <a:ext cx="13230117" cy="3343184"/>
          </a:xfrm>
          <a:prstGeom prst="rect">
            <a:avLst/>
          </a:prstGeom>
        </p:spPr>
      </p:pic>
      <p:pic>
        <p:nvPicPr>
          <p:cNvPr id="8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4100"/>
            <a:ext cx="5845115" cy="3068608"/>
          </a:xfrm>
          <a:prstGeom prst="rect">
            <a:avLst/>
          </a:prstGeom>
        </p:spPr>
      </p:pic>
      <p:grpSp>
        <p:nvGrpSpPr>
          <p:cNvPr id="87" name="Google Shape;2441;p64">
            <a:extLst>
              <a:ext uri="{FF2B5EF4-FFF2-40B4-BE49-F238E27FC236}">
                <a16:creationId xmlns:a16="http://schemas.microsoft.com/office/drawing/2014/main" id="{1C2D77C6-D1A6-42F3-8D7A-989C9743B554}"/>
              </a:ext>
            </a:extLst>
          </p:cNvPr>
          <p:cNvGrpSpPr/>
          <p:nvPr/>
        </p:nvGrpSpPr>
        <p:grpSpPr>
          <a:xfrm>
            <a:off x="-115426" y="304803"/>
            <a:ext cx="6502321" cy="8656709"/>
            <a:chOff x="1919588" y="1932925"/>
            <a:chExt cx="5075100" cy="7132475"/>
          </a:xfrm>
        </p:grpSpPr>
        <p:sp>
          <p:nvSpPr>
            <p:cNvPr id="88" name="Google Shape;2442;p64">
              <a:extLst>
                <a:ext uri="{FF2B5EF4-FFF2-40B4-BE49-F238E27FC236}">
                  <a16:creationId xmlns:a16="http://schemas.microsoft.com/office/drawing/2014/main" id="{980C819F-6F31-4D40-A1D9-00127FB69FB5}"/>
                </a:ext>
              </a:extLst>
            </p:cNvPr>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2443;p64">
              <a:extLst>
                <a:ext uri="{FF2B5EF4-FFF2-40B4-BE49-F238E27FC236}">
                  <a16:creationId xmlns:a16="http://schemas.microsoft.com/office/drawing/2014/main" id="{8839E087-5CBA-4232-A581-8071B1CF55E0}"/>
                </a:ext>
              </a:extLst>
            </p:cNvPr>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2444;p64">
              <a:extLst>
                <a:ext uri="{FF2B5EF4-FFF2-40B4-BE49-F238E27FC236}">
                  <a16:creationId xmlns:a16="http://schemas.microsoft.com/office/drawing/2014/main" id="{6D818DB2-77F4-4DF4-B470-F71DAFEED68D}"/>
                </a:ext>
              </a:extLst>
            </p:cNvPr>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2445;p64">
              <a:extLst>
                <a:ext uri="{FF2B5EF4-FFF2-40B4-BE49-F238E27FC236}">
                  <a16:creationId xmlns:a16="http://schemas.microsoft.com/office/drawing/2014/main" id="{FD04656A-D881-491A-9D8F-8B6DA9768463}"/>
                </a:ext>
              </a:extLst>
            </p:cNvPr>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2446;p64">
              <a:extLst>
                <a:ext uri="{FF2B5EF4-FFF2-40B4-BE49-F238E27FC236}">
                  <a16:creationId xmlns:a16="http://schemas.microsoft.com/office/drawing/2014/main" id="{54EA7C28-C07E-490A-907D-FD1BD3B381A5}"/>
                </a:ext>
              </a:extLst>
            </p:cNvPr>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2447;p64">
              <a:extLst>
                <a:ext uri="{FF2B5EF4-FFF2-40B4-BE49-F238E27FC236}">
                  <a16:creationId xmlns:a16="http://schemas.microsoft.com/office/drawing/2014/main" id="{7348EE1C-6C55-4DA6-A039-8AC12EE1855B}"/>
                </a:ext>
              </a:extLst>
            </p:cNvPr>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2448;p64">
              <a:extLst>
                <a:ext uri="{FF2B5EF4-FFF2-40B4-BE49-F238E27FC236}">
                  <a16:creationId xmlns:a16="http://schemas.microsoft.com/office/drawing/2014/main" id="{658AD2BF-555F-4306-ADE5-393790873EAE}"/>
                </a:ext>
              </a:extLst>
            </p:cNvPr>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2449;p64">
              <a:extLst>
                <a:ext uri="{FF2B5EF4-FFF2-40B4-BE49-F238E27FC236}">
                  <a16:creationId xmlns:a16="http://schemas.microsoft.com/office/drawing/2014/main" id="{0A049676-AAD0-408F-82BF-4D05061E5E77}"/>
                </a:ext>
              </a:extLst>
            </p:cNvPr>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2450;p64">
              <a:extLst>
                <a:ext uri="{FF2B5EF4-FFF2-40B4-BE49-F238E27FC236}">
                  <a16:creationId xmlns:a16="http://schemas.microsoft.com/office/drawing/2014/main" id="{6C109E09-8D8F-4EEF-B654-E2FB73399307}"/>
                </a:ext>
              </a:extLst>
            </p:cNvPr>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2451;p64">
              <a:extLst>
                <a:ext uri="{FF2B5EF4-FFF2-40B4-BE49-F238E27FC236}">
                  <a16:creationId xmlns:a16="http://schemas.microsoft.com/office/drawing/2014/main" id="{CBBF61A0-AE0D-46A2-A8D6-878594A57C0D}"/>
                </a:ext>
              </a:extLst>
            </p:cNvPr>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2452;p64">
              <a:extLst>
                <a:ext uri="{FF2B5EF4-FFF2-40B4-BE49-F238E27FC236}">
                  <a16:creationId xmlns:a16="http://schemas.microsoft.com/office/drawing/2014/main" id="{12B45ED6-8667-430D-8725-F1DEDE1D90AE}"/>
                </a:ext>
              </a:extLst>
            </p:cNvPr>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2453;p64">
              <a:extLst>
                <a:ext uri="{FF2B5EF4-FFF2-40B4-BE49-F238E27FC236}">
                  <a16:creationId xmlns:a16="http://schemas.microsoft.com/office/drawing/2014/main" id="{B37C2CE4-B80E-47ED-B61F-35D068FBC3D6}"/>
                </a:ext>
              </a:extLst>
            </p:cNvPr>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2454;p64">
              <a:extLst>
                <a:ext uri="{FF2B5EF4-FFF2-40B4-BE49-F238E27FC236}">
                  <a16:creationId xmlns:a16="http://schemas.microsoft.com/office/drawing/2014/main" id="{8023644C-6B07-4FD2-9007-186F50E37887}"/>
                </a:ext>
              </a:extLst>
            </p:cNvPr>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2455;p64">
              <a:extLst>
                <a:ext uri="{FF2B5EF4-FFF2-40B4-BE49-F238E27FC236}">
                  <a16:creationId xmlns:a16="http://schemas.microsoft.com/office/drawing/2014/main" id="{3ADC47D1-5EE4-4170-AD0B-04414A8B5B38}"/>
                </a:ext>
              </a:extLst>
            </p:cNvPr>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2456;p64">
              <a:extLst>
                <a:ext uri="{FF2B5EF4-FFF2-40B4-BE49-F238E27FC236}">
                  <a16:creationId xmlns:a16="http://schemas.microsoft.com/office/drawing/2014/main" id="{0362C880-50F0-4FA4-9BAE-6E4615B9A396}"/>
                </a:ext>
              </a:extLst>
            </p:cNvPr>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2457;p64">
              <a:extLst>
                <a:ext uri="{FF2B5EF4-FFF2-40B4-BE49-F238E27FC236}">
                  <a16:creationId xmlns:a16="http://schemas.microsoft.com/office/drawing/2014/main" id="{CD4C766F-DEA2-41A1-8CA2-92C337AED819}"/>
                </a:ext>
              </a:extLst>
            </p:cNvPr>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2458;p64">
              <a:extLst>
                <a:ext uri="{FF2B5EF4-FFF2-40B4-BE49-F238E27FC236}">
                  <a16:creationId xmlns:a16="http://schemas.microsoft.com/office/drawing/2014/main" id="{3EDA7006-CB82-4704-A03A-DF7FFBDBE508}"/>
                </a:ext>
              </a:extLst>
            </p:cNvPr>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2459;p64">
              <a:extLst>
                <a:ext uri="{FF2B5EF4-FFF2-40B4-BE49-F238E27FC236}">
                  <a16:creationId xmlns:a16="http://schemas.microsoft.com/office/drawing/2014/main" id="{A31063E8-43EA-480C-90B4-CD3AC6C4294C}"/>
                </a:ext>
              </a:extLst>
            </p:cNvPr>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2460;p64">
              <a:extLst>
                <a:ext uri="{FF2B5EF4-FFF2-40B4-BE49-F238E27FC236}">
                  <a16:creationId xmlns:a16="http://schemas.microsoft.com/office/drawing/2014/main" id="{060CDA2B-31FF-41E4-BEBD-0800BDA74337}"/>
                </a:ext>
              </a:extLst>
            </p:cNvPr>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2461;p64">
              <a:extLst>
                <a:ext uri="{FF2B5EF4-FFF2-40B4-BE49-F238E27FC236}">
                  <a16:creationId xmlns:a16="http://schemas.microsoft.com/office/drawing/2014/main" id="{8FE7E7FA-5B41-46BE-B7BB-ECF37CA29B2C}"/>
                </a:ext>
              </a:extLst>
            </p:cNvPr>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2462;p64">
              <a:extLst>
                <a:ext uri="{FF2B5EF4-FFF2-40B4-BE49-F238E27FC236}">
                  <a16:creationId xmlns:a16="http://schemas.microsoft.com/office/drawing/2014/main" id="{D24D6932-5816-47E4-A15B-88176A09BB28}"/>
                </a:ext>
              </a:extLst>
            </p:cNvPr>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2463;p64">
              <a:extLst>
                <a:ext uri="{FF2B5EF4-FFF2-40B4-BE49-F238E27FC236}">
                  <a16:creationId xmlns:a16="http://schemas.microsoft.com/office/drawing/2014/main" id="{0FBB37D2-DCF6-4509-8553-81C3BE1D70D0}"/>
                </a:ext>
              </a:extLst>
            </p:cNvPr>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2464;p64">
              <a:extLst>
                <a:ext uri="{FF2B5EF4-FFF2-40B4-BE49-F238E27FC236}">
                  <a16:creationId xmlns:a16="http://schemas.microsoft.com/office/drawing/2014/main" id="{8BAD7BF2-16BC-4FF8-9E61-497AFD479F51}"/>
                </a:ext>
              </a:extLst>
            </p:cNvPr>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2465;p64">
              <a:extLst>
                <a:ext uri="{FF2B5EF4-FFF2-40B4-BE49-F238E27FC236}">
                  <a16:creationId xmlns:a16="http://schemas.microsoft.com/office/drawing/2014/main" id="{13C68215-5C72-4CE7-8B28-7BA9264A7510}"/>
                </a:ext>
              </a:extLst>
            </p:cNvPr>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2466;p64">
              <a:extLst>
                <a:ext uri="{FF2B5EF4-FFF2-40B4-BE49-F238E27FC236}">
                  <a16:creationId xmlns:a16="http://schemas.microsoft.com/office/drawing/2014/main" id="{2007BDB8-9AEA-4E53-8434-1646546F3D33}"/>
                </a:ext>
              </a:extLst>
            </p:cNvPr>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2467;p64">
              <a:extLst>
                <a:ext uri="{FF2B5EF4-FFF2-40B4-BE49-F238E27FC236}">
                  <a16:creationId xmlns:a16="http://schemas.microsoft.com/office/drawing/2014/main" id="{52451F5A-43EF-46F8-A18E-4AAB6E9E2BFE}"/>
                </a:ext>
              </a:extLst>
            </p:cNvPr>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2468;p64">
              <a:extLst>
                <a:ext uri="{FF2B5EF4-FFF2-40B4-BE49-F238E27FC236}">
                  <a16:creationId xmlns:a16="http://schemas.microsoft.com/office/drawing/2014/main" id="{55AE6D05-A92E-424D-AD4E-1215325407D9}"/>
                </a:ext>
              </a:extLst>
            </p:cNvPr>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2469;p64">
              <a:extLst>
                <a:ext uri="{FF2B5EF4-FFF2-40B4-BE49-F238E27FC236}">
                  <a16:creationId xmlns:a16="http://schemas.microsoft.com/office/drawing/2014/main" id="{F67F9EA3-5FBB-440C-A7AC-C7A088D94EBD}"/>
                </a:ext>
              </a:extLst>
            </p:cNvPr>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2470;p64">
              <a:extLst>
                <a:ext uri="{FF2B5EF4-FFF2-40B4-BE49-F238E27FC236}">
                  <a16:creationId xmlns:a16="http://schemas.microsoft.com/office/drawing/2014/main" id="{040D6E7A-4C01-4B10-B761-DE0546D7AB35}"/>
                </a:ext>
              </a:extLst>
            </p:cNvPr>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2471;p64">
              <a:extLst>
                <a:ext uri="{FF2B5EF4-FFF2-40B4-BE49-F238E27FC236}">
                  <a16:creationId xmlns:a16="http://schemas.microsoft.com/office/drawing/2014/main" id="{76418DF5-0112-4B90-A180-CBBA3A1C0464}"/>
                </a:ext>
              </a:extLst>
            </p:cNvPr>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2472;p64">
              <a:extLst>
                <a:ext uri="{FF2B5EF4-FFF2-40B4-BE49-F238E27FC236}">
                  <a16:creationId xmlns:a16="http://schemas.microsoft.com/office/drawing/2014/main" id="{1FCED759-9C7C-4EC3-B6C3-03E704FBB036}"/>
                </a:ext>
              </a:extLst>
            </p:cNvPr>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2473;p64">
              <a:extLst>
                <a:ext uri="{FF2B5EF4-FFF2-40B4-BE49-F238E27FC236}">
                  <a16:creationId xmlns:a16="http://schemas.microsoft.com/office/drawing/2014/main" id="{E7417D4D-7169-4AB2-BE2D-5BF69145DD04}"/>
                </a:ext>
              </a:extLst>
            </p:cNvPr>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2474;p64">
              <a:extLst>
                <a:ext uri="{FF2B5EF4-FFF2-40B4-BE49-F238E27FC236}">
                  <a16:creationId xmlns:a16="http://schemas.microsoft.com/office/drawing/2014/main" id="{7B2AB27B-1E9F-41A8-9C38-960727F5C3E0}"/>
                </a:ext>
              </a:extLst>
            </p:cNvPr>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2475;p64">
              <a:extLst>
                <a:ext uri="{FF2B5EF4-FFF2-40B4-BE49-F238E27FC236}">
                  <a16:creationId xmlns:a16="http://schemas.microsoft.com/office/drawing/2014/main" id="{67F8F177-47E2-477D-9AC7-9BE364A2ADC5}"/>
                </a:ext>
              </a:extLst>
            </p:cNvPr>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2476;p64">
              <a:extLst>
                <a:ext uri="{FF2B5EF4-FFF2-40B4-BE49-F238E27FC236}">
                  <a16:creationId xmlns:a16="http://schemas.microsoft.com/office/drawing/2014/main" id="{6F0FD054-08A0-441F-B87B-72F8DF4ED1B2}"/>
                </a:ext>
              </a:extLst>
            </p:cNvPr>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2477;p64">
              <a:extLst>
                <a:ext uri="{FF2B5EF4-FFF2-40B4-BE49-F238E27FC236}">
                  <a16:creationId xmlns:a16="http://schemas.microsoft.com/office/drawing/2014/main" id="{5406C111-54EC-421B-924C-DBCCB30C4607}"/>
                </a:ext>
              </a:extLst>
            </p:cNvPr>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2478;p64">
              <a:extLst>
                <a:ext uri="{FF2B5EF4-FFF2-40B4-BE49-F238E27FC236}">
                  <a16:creationId xmlns:a16="http://schemas.microsoft.com/office/drawing/2014/main" id="{3812FDCE-6DC5-4B12-B3A5-C7E5982C36B8}"/>
                </a:ext>
              </a:extLst>
            </p:cNvPr>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2479;p64">
              <a:extLst>
                <a:ext uri="{FF2B5EF4-FFF2-40B4-BE49-F238E27FC236}">
                  <a16:creationId xmlns:a16="http://schemas.microsoft.com/office/drawing/2014/main" id="{6EBB1666-7854-47BE-B716-782C21B90559}"/>
                </a:ext>
              </a:extLst>
            </p:cNvPr>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2480;p64">
              <a:extLst>
                <a:ext uri="{FF2B5EF4-FFF2-40B4-BE49-F238E27FC236}">
                  <a16:creationId xmlns:a16="http://schemas.microsoft.com/office/drawing/2014/main" id="{D2EECB3A-5FD3-4F0C-864B-442D9D709F41}"/>
                </a:ext>
              </a:extLst>
            </p:cNvPr>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2481;p64">
              <a:extLst>
                <a:ext uri="{FF2B5EF4-FFF2-40B4-BE49-F238E27FC236}">
                  <a16:creationId xmlns:a16="http://schemas.microsoft.com/office/drawing/2014/main" id="{9EADF68C-D93E-474F-BDEB-DA5C6A479699}"/>
                </a:ext>
              </a:extLst>
            </p:cNvPr>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2482;p64">
              <a:extLst>
                <a:ext uri="{FF2B5EF4-FFF2-40B4-BE49-F238E27FC236}">
                  <a16:creationId xmlns:a16="http://schemas.microsoft.com/office/drawing/2014/main" id="{C5CB86E7-9A67-4F55-B91C-9F4D45C5FAF4}"/>
                </a:ext>
              </a:extLst>
            </p:cNvPr>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2483;p64">
              <a:extLst>
                <a:ext uri="{FF2B5EF4-FFF2-40B4-BE49-F238E27FC236}">
                  <a16:creationId xmlns:a16="http://schemas.microsoft.com/office/drawing/2014/main" id="{622F9E55-69DB-4B09-B11D-179282952E50}"/>
                </a:ext>
              </a:extLst>
            </p:cNvPr>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2484;p64">
              <a:extLst>
                <a:ext uri="{FF2B5EF4-FFF2-40B4-BE49-F238E27FC236}">
                  <a16:creationId xmlns:a16="http://schemas.microsoft.com/office/drawing/2014/main" id="{C27C76B3-B4C1-4DD6-BF22-7C1A003F97CE}"/>
                </a:ext>
              </a:extLst>
            </p:cNvPr>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2485;p64">
              <a:extLst>
                <a:ext uri="{FF2B5EF4-FFF2-40B4-BE49-F238E27FC236}">
                  <a16:creationId xmlns:a16="http://schemas.microsoft.com/office/drawing/2014/main" id="{FC08335D-B3B6-46BE-A0F3-3F7E21EBD91E}"/>
                </a:ext>
              </a:extLst>
            </p:cNvPr>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2486;p64">
              <a:extLst>
                <a:ext uri="{FF2B5EF4-FFF2-40B4-BE49-F238E27FC236}">
                  <a16:creationId xmlns:a16="http://schemas.microsoft.com/office/drawing/2014/main" id="{6D3684BF-9FFB-417B-B936-6751F5F429EA}"/>
                </a:ext>
              </a:extLst>
            </p:cNvPr>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 name="Google Shape;2487;p64">
              <a:extLst>
                <a:ext uri="{FF2B5EF4-FFF2-40B4-BE49-F238E27FC236}">
                  <a16:creationId xmlns:a16="http://schemas.microsoft.com/office/drawing/2014/main" id="{8344ED5C-79C9-4599-9F70-38E58E8DD1A6}"/>
                </a:ext>
              </a:extLst>
            </p:cNvPr>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 name="Google Shape;2488;p64">
              <a:extLst>
                <a:ext uri="{FF2B5EF4-FFF2-40B4-BE49-F238E27FC236}">
                  <a16:creationId xmlns:a16="http://schemas.microsoft.com/office/drawing/2014/main" id="{551967DD-591A-4C5D-BC97-229549BC8B56}"/>
                </a:ext>
              </a:extLst>
            </p:cNvPr>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2489;p64">
              <a:extLst>
                <a:ext uri="{FF2B5EF4-FFF2-40B4-BE49-F238E27FC236}">
                  <a16:creationId xmlns:a16="http://schemas.microsoft.com/office/drawing/2014/main" id="{BA76B059-B6FF-4041-9D32-1000A8CFEFC6}"/>
                </a:ext>
              </a:extLst>
            </p:cNvPr>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 name="Google Shape;2490;p64">
              <a:extLst>
                <a:ext uri="{FF2B5EF4-FFF2-40B4-BE49-F238E27FC236}">
                  <a16:creationId xmlns:a16="http://schemas.microsoft.com/office/drawing/2014/main" id="{65466188-2FB3-4E73-A2E1-1BB7D3F8539B}"/>
                </a:ext>
              </a:extLst>
            </p:cNvPr>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 name="Google Shape;2491;p64">
              <a:extLst>
                <a:ext uri="{FF2B5EF4-FFF2-40B4-BE49-F238E27FC236}">
                  <a16:creationId xmlns:a16="http://schemas.microsoft.com/office/drawing/2014/main" id="{F825F3FF-084F-4A58-8D92-5544A3C7506D}"/>
                </a:ext>
              </a:extLst>
            </p:cNvPr>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2492;p64">
              <a:extLst>
                <a:ext uri="{FF2B5EF4-FFF2-40B4-BE49-F238E27FC236}">
                  <a16:creationId xmlns:a16="http://schemas.microsoft.com/office/drawing/2014/main" id="{9527EDD7-47BF-420A-88B9-01AFC033FCDB}"/>
                </a:ext>
              </a:extLst>
            </p:cNvPr>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2493;p64">
              <a:extLst>
                <a:ext uri="{FF2B5EF4-FFF2-40B4-BE49-F238E27FC236}">
                  <a16:creationId xmlns:a16="http://schemas.microsoft.com/office/drawing/2014/main" id="{FAEF14AD-DC9E-4DDD-93B1-C8EC90F8C310}"/>
                </a:ext>
              </a:extLst>
            </p:cNvPr>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2494;p64">
              <a:extLst>
                <a:ext uri="{FF2B5EF4-FFF2-40B4-BE49-F238E27FC236}">
                  <a16:creationId xmlns:a16="http://schemas.microsoft.com/office/drawing/2014/main" id="{901DEE3B-DC72-41CC-8CF3-6AD04E977F43}"/>
                </a:ext>
              </a:extLst>
            </p:cNvPr>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2495;p64">
              <a:extLst>
                <a:ext uri="{FF2B5EF4-FFF2-40B4-BE49-F238E27FC236}">
                  <a16:creationId xmlns:a16="http://schemas.microsoft.com/office/drawing/2014/main" id="{B07E5C55-F800-4E8C-8119-5893B0C75A00}"/>
                </a:ext>
              </a:extLst>
            </p:cNvPr>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2496;p64">
              <a:extLst>
                <a:ext uri="{FF2B5EF4-FFF2-40B4-BE49-F238E27FC236}">
                  <a16:creationId xmlns:a16="http://schemas.microsoft.com/office/drawing/2014/main" id="{AB803CFD-F185-4085-A280-D56D1A0E4BDC}"/>
                </a:ext>
              </a:extLst>
            </p:cNvPr>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2497;p64">
              <a:extLst>
                <a:ext uri="{FF2B5EF4-FFF2-40B4-BE49-F238E27FC236}">
                  <a16:creationId xmlns:a16="http://schemas.microsoft.com/office/drawing/2014/main" id="{1589CE23-0AF0-4D04-87D3-61175273E052}"/>
                </a:ext>
              </a:extLst>
            </p:cNvPr>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 name="Google Shape;2498;p64">
              <a:extLst>
                <a:ext uri="{FF2B5EF4-FFF2-40B4-BE49-F238E27FC236}">
                  <a16:creationId xmlns:a16="http://schemas.microsoft.com/office/drawing/2014/main" id="{247696BB-98CE-4418-813A-70BB66973762}"/>
                </a:ext>
              </a:extLst>
            </p:cNvPr>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45" name="Google Shape;2499;p64">
              <a:extLst>
                <a:ext uri="{FF2B5EF4-FFF2-40B4-BE49-F238E27FC236}">
                  <a16:creationId xmlns:a16="http://schemas.microsoft.com/office/drawing/2014/main" id="{842604CE-C995-42EC-B161-E82DF7F5AA17}"/>
                </a:ext>
              </a:extLst>
            </p:cNvPr>
            <p:cNvGrpSpPr/>
            <p:nvPr/>
          </p:nvGrpSpPr>
          <p:grpSpPr>
            <a:xfrm>
              <a:off x="2411446" y="3785965"/>
              <a:ext cx="3735993" cy="1390283"/>
              <a:chOff x="2411446" y="3785965"/>
              <a:chExt cx="3735993" cy="1390283"/>
            </a:xfrm>
          </p:grpSpPr>
          <p:sp>
            <p:nvSpPr>
              <p:cNvPr id="146" name="Google Shape;2500;p64">
                <a:extLst>
                  <a:ext uri="{FF2B5EF4-FFF2-40B4-BE49-F238E27FC236}">
                    <a16:creationId xmlns:a16="http://schemas.microsoft.com/office/drawing/2014/main" id="{E15327C3-18D7-44AE-BDED-67B0E45BBB40}"/>
                  </a:ext>
                </a:extLst>
              </p:cNvPr>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 name="Google Shape;2501;p64">
                <a:extLst>
                  <a:ext uri="{FF2B5EF4-FFF2-40B4-BE49-F238E27FC236}">
                    <a16:creationId xmlns:a16="http://schemas.microsoft.com/office/drawing/2014/main" id="{E5F6A491-9900-4D1D-9263-24791C173B3F}"/>
                  </a:ext>
                </a:extLst>
              </p:cNvPr>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 name="Google Shape;2502;p64">
                <a:extLst>
                  <a:ext uri="{FF2B5EF4-FFF2-40B4-BE49-F238E27FC236}">
                    <a16:creationId xmlns:a16="http://schemas.microsoft.com/office/drawing/2014/main" id="{00F64A82-B4B1-48B1-BACD-E1C12B4DD870}"/>
                  </a:ext>
                </a:extLst>
              </p:cNvPr>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 name="Google Shape;2503;p64">
                <a:extLst>
                  <a:ext uri="{FF2B5EF4-FFF2-40B4-BE49-F238E27FC236}">
                    <a16:creationId xmlns:a16="http://schemas.microsoft.com/office/drawing/2014/main" id="{30E1D795-552A-4270-8007-5581348E56E5}"/>
                  </a:ext>
                </a:extLst>
              </p:cNvPr>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 name="Google Shape;2504;p64">
                <a:extLst>
                  <a:ext uri="{FF2B5EF4-FFF2-40B4-BE49-F238E27FC236}">
                    <a16:creationId xmlns:a16="http://schemas.microsoft.com/office/drawing/2014/main" id="{851329E9-2301-4035-A839-EC55B23387C0}"/>
                  </a:ext>
                </a:extLst>
              </p:cNvPr>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 name="Google Shape;2505;p64">
                <a:extLst>
                  <a:ext uri="{FF2B5EF4-FFF2-40B4-BE49-F238E27FC236}">
                    <a16:creationId xmlns:a16="http://schemas.microsoft.com/office/drawing/2014/main" id="{1F376C4C-1647-40A3-A31F-1B511F6E57BD}"/>
                  </a:ext>
                </a:extLst>
              </p:cNvPr>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 name="Google Shape;2506;p64">
                <a:extLst>
                  <a:ext uri="{FF2B5EF4-FFF2-40B4-BE49-F238E27FC236}">
                    <a16:creationId xmlns:a16="http://schemas.microsoft.com/office/drawing/2014/main" id="{95E6D116-1B4D-4AA6-9BB8-673F8E1F4D61}"/>
                  </a:ext>
                </a:extLst>
              </p:cNvPr>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 name="Google Shape;2507;p64">
                <a:extLst>
                  <a:ext uri="{FF2B5EF4-FFF2-40B4-BE49-F238E27FC236}">
                    <a16:creationId xmlns:a16="http://schemas.microsoft.com/office/drawing/2014/main" id="{DB5F5BF5-1C11-4984-9706-1DCA0DF9EBDB}"/>
                  </a:ext>
                </a:extLst>
              </p:cNvPr>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 name="Google Shape;2508;p64">
                <a:extLst>
                  <a:ext uri="{FF2B5EF4-FFF2-40B4-BE49-F238E27FC236}">
                    <a16:creationId xmlns:a16="http://schemas.microsoft.com/office/drawing/2014/main" id="{BB113AD4-2CFF-46D7-BC3C-01C417D06B14}"/>
                  </a:ext>
                </a:extLst>
              </p:cNvPr>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 name="Google Shape;2509;p64">
                <a:extLst>
                  <a:ext uri="{FF2B5EF4-FFF2-40B4-BE49-F238E27FC236}">
                    <a16:creationId xmlns:a16="http://schemas.microsoft.com/office/drawing/2014/main" id="{A73B0EEA-BC1C-4630-817A-035698123D2C}"/>
                  </a:ext>
                </a:extLst>
              </p:cNvPr>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 name="Google Shape;2510;p64">
                <a:extLst>
                  <a:ext uri="{FF2B5EF4-FFF2-40B4-BE49-F238E27FC236}">
                    <a16:creationId xmlns:a16="http://schemas.microsoft.com/office/drawing/2014/main" id="{0B52B4AC-8B8B-47AA-8C5E-49F9A04F8466}"/>
                  </a:ext>
                </a:extLst>
              </p:cNvPr>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 name="Google Shape;2511;p64">
                <a:extLst>
                  <a:ext uri="{FF2B5EF4-FFF2-40B4-BE49-F238E27FC236}">
                    <a16:creationId xmlns:a16="http://schemas.microsoft.com/office/drawing/2014/main" id="{6B65507C-300C-47BA-9933-447916858F8E}"/>
                  </a:ext>
                </a:extLst>
              </p:cNvPr>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 name="Google Shape;2512;p64">
                <a:extLst>
                  <a:ext uri="{FF2B5EF4-FFF2-40B4-BE49-F238E27FC236}">
                    <a16:creationId xmlns:a16="http://schemas.microsoft.com/office/drawing/2014/main" id="{C198E082-E034-422D-9C9C-715183CD053F}"/>
                  </a:ext>
                </a:extLst>
              </p:cNvPr>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 name="Google Shape;2513;p64">
                <a:extLst>
                  <a:ext uri="{FF2B5EF4-FFF2-40B4-BE49-F238E27FC236}">
                    <a16:creationId xmlns:a16="http://schemas.microsoft.com/office/drawing/2014/main" id="{6D5D1515-A847-4949-AA2F-5919B8B1AFA9}"/>
                  </a:ext>
                </a:extLst>
              </p:cNvPr>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 name="Google Shape;2514;p64">
                <a:extLst>
                  <a:ext uri="{FF2B5EF4-FFF2-40B4-BE49-F238E27FC236}">
                    <a16:creationId xmlns:a16="http://schemas.microsoft.com/office/drawing/2014/main" id="{938CEC4D-049F-40D2-BF01-3988891AD1B9}"/>
                  </a:ext>
                </a:extLst>
              </p:cNvPr>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 name="Google Shape;2515;p64">
                <a:extLst>
                  <a:ext uri="{FF2B5EF4-FFF2-40B4-BE49-F238E27FC236}">
                    <a16:creationId xmlns:a16="http://schemas.microsoft.com/office/drawing/2014/main" id="{FE40CB55-D27B-4028-B5B4-CFDA8E7C6990}"/>
                  </a:ext>
                </a:extLst>
              </p:cNvPr>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 name="Google Shape;2516;p64">
                <a:extLst>
                  <a:ext uri="{FF2B5EF4-FFF2-40B4-BE49-F238E27FC236}">
                    <a16:creationId xmlns:a16="http://schemas.microsoft.com/office/drawing/2014/main" id="{86DFB2D4-083F-4A0D-94FE-C11C55D2C3B6}"/>
                  </a:ext>
                </a:extLst>
              </p:cNvPr>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 name="Google Shape;2517;p64">
                <a:extLst>
                  <a:ext uri="{FF2B5EF4-FFF2-40B4-BE49-F238E27FC236}">
                    <a16:creationId xmlns:a16="http://schemas.microsoft.com/office/drawing/2014/main" id="{2DA21671-EA7D-47D7-A266-52A984AE4BE8}"/>
                  </a:ext>
                </a:extLst>
              </p:cNvPr>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 name="Google Shape;2518;p64">
                <a:extLst>
                  <a:ext uri="{FF2B5EF4-FFF2-40B4-BE49-F238E27FC236}">
                    <a16:creationId xmlns:a16="http://schemas.microsoft.com/office/drawing/2014/main" id="{B4AE4B6E-6DDC-43B4-A5CE-7F55E6A5AE52}"/>
                  </a:ext>
                </a:extLst>
              </p:cNvPr>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 name="Google Shape;2519;p64">
                <a:extLst>
                  <a:ext uri="{FF2B5EF4-FFF2-40B4-BE49-F238E27FC236}">
                    <a16:creationId xmlns:a16="http://schemas.microsoft.com/office/drawing/2014/main" id="{D530408A-E0AB-4538-9568-4A8ECC7994DF}"/>
                  </a:ext>
                </a:extLst>
              </p:cNvPr>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 name="Google Shape;2520;p64">
                <a:extLst>
                  <a:ext uri="{FF2B5EF4-FFF2-40B4-BE49-F238E27FC236}">
                    <a16:creationId xmlns:a16="http://schemas.microsoft.com/office/drawing/2014/main" id="{F22186C2-F4EF-4BAF-825B-71F7E01CEDFB}"/>
                  </a:ext>
                </a:extLst>
              </p:cNvPr>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 name="Google Shape;2521;p64">
                <a:extLst>
                  <a:ext uri="{FF2B5EF4-FFF2-40B4-BE49-F238E27FC236}">
                    <a16:creationId xmlns:a16="http://schemas.microsoft.com/office/drawing/2014/main" id="{08A73557-0CBF-43E8-96FA-F78B8255F28E}"/>
                  </a:ext>
                </a:extLst>
              </p:cNvPr>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 name="Google Shape;2522;p64">
                <a:extLst>
                  <a:ext uri="{FF2B5EF4-FFF2-40B4-BE49-F238E27FC236}">
                    <a16:creationId xmlns:a16="http://schemas.microsoft.com/office/drawing/2014/main" id="{1D119439-3A87-4E09-ADAE-46FBE438473E}"/>
                  </a:ext>
                </a:extLst>
              </p:cNvPr>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 name="Google Shape;2523;p64">
                <a:extLst>
                  <a:ext uri="{FF2B5EF4-FFF2-40B4-BE49-F238E27FC236}">
                    <a16:creationId xmlns:a16="http://schemas.microsoft.com/office/drawing/2014/main" id="{9FC50391-138C-496A-9CE7-C72F73E7A3E6}"/>
                  </a:ext>
                </a:extLst>
              </p:cNvPr>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 name="Google Shape;2524;p64">
                <a:extLst>
                  <a:ext uri="{FF2B5EF4-FFF2-40B4-BE49-F238E27FC236}">
                    <a16:creationId xmlns:a16="http://schemas.microsoft.com/office/drawing/2014/main" id="{87FF6B09-F2DF-4679-82A8-93F311433902}"/>
                  </a:ext>
                </a:extLst>
              </p:cNvPr>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 name="Google Shape;2525;p64">
                <a:extLst>
                  <a:ext uri="{FF2B5EF4-FFF2-40B4-BE49-F238E27FC236}">
                    <a16:creationId xmlns:a16="http://schemas.microsoft.com/office/drawing/2014/main" id="{0304A1A9-D4EE-4F77-BB31-876D92E3D9ED}"/>
                  </a:ext>
                </a:extLst>
              </p:cNvPr>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 name="Google Shape;2526;p64">
                <a:extLst>
                  <a:ext uri="{FF2B5EF4-FFF2-40B4-BE49-F238E27FC236}">
                    <a16:creationId xmlns:a16="http://schemas.microsoft.com/office/drawing/2014/main" id="{89534986-2492-4449-AC44-23BBEE8665B0}"/>
                  </a:ext>
                </a:extLst>
              </p:cNvPr>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 name="Google Shape;2527;p64">
                <a:extLst>
                  <a:ext uri="{FF2B5EF4-FFF2-40B4-BE49-F238E27FC236}">
                    <a16:creationId xmlns:a16="http://schemas.microsoft.com/office/drawing/2014/main" id="{B80361AB-5D79-4B14-A141-A18B094F0E9B}"/>
                  </a:ext>
                </a:extLst>
              </p:cNvPr>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 name="Google Shape;2528;p64">
                <a:extLst>
                  <a:ext uri="{FF2B5EF4-FFF2-40B4-BE49-F238E27FC236}">
                    <a16:creationId xmlns:a16="http://schemas.microsoft.com/office/drawing/2014/main" id="{B8324267-489A-424F-9E84-F66C9C7A0B60}"/>
                  </a:ext>
                </a:extLst>
              </p:cNvPr>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5" name="Google Shape;2529;p64">
                <a:extLst>
                  <a:ext uri="{FF2B5EF4-FFF2-40B4-BE49-F238E27FC236}">
                    <a16:creationId xmlns:a16="http://schemas.microsoft.com/office/drawing/2014/main" id="{17DD6728-DE2C-48F7-B1A0-FE39DF1C5C23}"/>
                  </a:ext>
                </a:extLst>
              </p:cNvPr>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6" name="Google Shape;2530;p64">
                <a:extLst>
                  <a:ext uri="{FF2B5EF4-FFF2-40B4-BE49-F238E27FC236}">
                    <a16:creationId xmlns:a16="http://schemas.microsoft.com/office/drawing/2014/main" id="{6204DE26-2A16-45E8-8B91-D1C76B6305C0}"/>
                  </a:ext>
                </a:extLst>
              </p:cNvPr>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7" name="Google Shape;2531;p64">
                <a:extLst>
                  <a:ext uri="{FF2B5EF4-FFF2-40B4-BE49-F238E27FC236}">
                    <a16:creationId xmlns:a16="http://schemas.microsoft.com/office/drawing/2014/main" id="{1C258E99-3683-4F41-ACC3-35432B1F0C5D}"/>
                  </a:ext>
                </a:extLst>
              </p:cNvPr>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8" name="Google Shape;2532;p64">
                <a:extLst>
                  <a:ext uri="{FF2B5EF4-FFF2-40B4-BE49-F238E27FC236}">
                    <a16:creationId xmlns:a16="http://schemas.microsoft.com/office/drawing/2014/main" id="{61635DD5-FB83-4287-BDF6-564E8201A89D}"/>
                  </a:ext>
                </a:extLst>
              </p:cNvPr>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9" name="Google Shape;2533;p64">
                <a:extLst>
                  <a:ext uri="{FF2B5EF4-FFF2-40B4-BE49-F238E27FC236}">
                    <a16:creationId xmlns:a16="http://schemas.microsoft.com/office/drawing/2014/main" id="{B8143DDB-D3A1-41CC-AE75-A99FB1BAA594}"/>
                  </a:ext>
                </a:extLst>
              </p:cNvPr>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0" name="Google Shape;2534;p64">
                <a:extLst>
                  <a:ext uri="{FF2B5EF4-FFF2-40B4-BE49-F238E27FC236}">
                    <a16:creationId xmlns:a16="http://schemas.microsoft.com/office/drawing/2014/main" id="{41C333DF-90A3-4579-8A37-D0E6161958A3}"/>
                  </a:ext>
                </a:extLst>
              </p:cNvPr>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1" name="Google Shape;2535;p64">
                <a:extLst>
                  <a:ext uri="{FF2B5EF4-FFF2-40B4-BE49-F238E27FC236}">
                    <a16:creationId xmlns:a16="http://schemas.microsoft.com/office/drawing/2014/main" id="{92E9B333-A961-44FB-9492-4D2223CE124C}"/>
                  </a:ext>
                </a:extLst>
              </p:cNvPr>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2" name="Google Shape;2536;p64">
                <a:extLst>
                  <a:ext uri="{FF2B5EF4-FFF2-40B4-BE49-F238E27FC236}">
                    <a16:creationId xmlns:a16="http://schemas.microsoft.com/office/drawing/2014/main" id="{AA411BE1-62F6-4C5C-9FD4-9063E7476CCD}"/>
                  </a:ext>
                </a:extLst>
              </p:cNvPr>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3" name="Google Shape;2537;p64">
                <a:extLst>
                  <a:ext uri="{FF2B5EF4-FFF2-40B4-BE49-F238E27FC236}">
                    <a16:creationId xmlns:a16="http://schemas.microsoft.com/office/drawing/2014/main" id="{3C659AE7-96DC-4509-A7F7-864FF08CD161}"/>
                  </a:ext>
                </a:extLst>
              </p:cNvPr>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4" name="Google Shape;2538;p64">
                <a:extLst>
                  <a:ext uri="{FF2B5EF4-FFF2-40B4-BE49-F238E27FC236}">
                    <a16:creationId xmlns:a16="http://schemas.microsoft.com/office/drawing/2014/main" id="{416B6705-93DD-4090-AD3A-5453420ECDF0}"/>
                  </a:ext>
                </a:extLst>
              </p:cNvPr>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5" name="Google Shape;2539;p64">
                <a:extLst>
                  <a:ext uri="{FF2B5EF4-FFF2-40B4-BE49-F238E27FC236}">
                    <a16:creationId xmlns:a16="http://schemas.microsoft.com/office/drawing/2014/main" id="{404C78F5-2762-4787-8809-8247C37E15E6}"/>
                  </a:ext>
                </a:extLst>
              </p:cNvPr>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6" name="Google Shape;2540;p64">
                <a:extLst>
                  <a:ext uri="{FF2B5EF4-FFF2-40B4-BE49-F238E27FC236}">
                    <a16:creationId xmlns:a16="http://schemas.microsoft.com/office/drawing/2014/main" id="{F9177CC5-6074-4F9E-A937-00A137A7A4E1}"/>
                  </a:ext>
                </a:extLst>
              </p:cNvPr>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7" name="Google Shape;2541;p64">
                <a:extLst>
                  <a:ext uri="{FF2B5EF4-FFF2-40B4-BE49-F238E27FC236}">
                    <a16:creationId xmlns:a16="http://schemas.microsoft.com/office/drawing/2014/main" id="{5FA73CED-58DB-4322-8C00-2BC8651785E7}"/>
                  </a:ext>
                </a:extLst>
              </p:cNvPr>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8" name="Google Shape;2542;p64">
                <a:extLst>
                  <a:ext uri="{FF2B5EF4-FFF2-40B4-BE49-F238E27FC236}">
                    <a16:creationId xmlns:a16="http://schemas.microsoft.com/office/drawing/2014/main" id="{0254E44B-2B08-4BEE-981D-683DA6F1FF03}"/>
                  </a:ext>
                </a:extLst>
              </p:cNvPr>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9" name="Google Shape;2543;p64">
                <a:extLst>
                  <a:ext uri="{FF2B5EF4-FFF2-40B4-BE49-F238E27FC236}">
                    <a16:creationId xmlns:a16="http://schemas.microsoft.com/office/drawing/2014/main" id="{0A2A4ED6-C0A6-4807-8EAF-78823257DAA2}"/>
                  </a:ext>
                </a:extLst>
              </p:cNvPr>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0" name="Google Shape;2544;p64">
                <a:extLst>
                  <a:ext uri="{FF2B5EF4-FFF2-40B4-BE49-F238E27FC236}">
                    <a16:creationId xmlns:a16="http://schemas.microsoft.com/office/drawing/2014/main" id="{305FBB22-C64D-4C1D-8AC2-D18D505A79C4}"/>
                  </a:ext>
                </a:extLst>
              </p:cNvPr>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 name="Google Shape;2545;p64">
                <a:extLst>
                  <a:ext uri="{FF2B5EF4-FFF2-40B4-BE49-F238E27FC236}">
                    <a16:creationId xmlns:a16="http://schemas.microsoft.com/office/drawing/2014/main" id="{81B77DCA-CFC4-4471-88B3-0DBFA4AF7B47}"/>
                  </a:ext>
                </a:extLst>
              </p:cNvPr>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 name="Google Shape;2546;p64">
                <a:extLst>
                  <a:ext uri="{FF2B5EF4-FFF2-40B4-BE49-F238E27FC236}">
                    <a16:creationId xmlns:a16="http://schemas.microsoft.com/office/drawing/2014/main" id="{6279D3C3-D57C-4B12-B86A-0D2159410A27}"/>
                  </a:ext>
                </a:extLst>
              </p:cNvPr>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 name="Google Shape;2547;p64">
                <a:extLst>
                  <a:ext uri="{FF2B5EF4-FFF2-40B4-BE49-F238E27FC236}">
                    <a16:creationId xmlns:a16="http://schemas.microsoft.com/office/drawing/2014/main" id="{ED399C74-5B25-4D11-994B-54D7784D1D8E}"/>
                  </a:ext>
                </a:extLst>
              </p:cNvPr>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 name="Google Shape;2548;p64">
                <a:extLst>
                  <a:ext uri="{FF2B5EF4-FFF2-40B4-BE49-F238E27FC236}">
                    <a16:creationId xmlns:a16="http://schemas.microsoft.com/office/drawing/2014/main" id="{3511BD27-F3D1-4B97-B322-EE44F9DEE003}"/>
                  </a:ext>
                </a:extLst>
              </p:cNvPr>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 name="Google Shape;2549;p64">
                <a:extLst>
                  <a:ext uri="{FF2B5EF4-FFF2-40B4-BE49-F238E27FC236}">
                    <a16:creationId xmlns:a16="http://schemas.microsoft.com/office/drawing/2014/main" id="{E1B3BA61-89AD-47AF-B04C-E7070372A0E6}"/>
                  </a:ext>
                </a:extLst>
              </p:cNvPr>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 name="Google Shape;2550;p64">
                <a:extLst>
                  <a:ext uri="{FF2B5EF4-FFF2-40B4-BE49-F238E27FC236}">
                    <a16:creationId xmlns:a16="http://schemas.microsoft.com/office/drawing/2014/main" id="{C8E7D977-E78A-4B7F-A1E6-CCED5F6E0E04}"/>
                  </a:ext>
                </a:extLst>
              </p:cNvPr>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 name="Google Shape;2551;p64">
                <a:extLst>
                  <a:ext uri="{FF2B5EF4-FFF2-40B4-BE49-F238E27FC236}">
                    <a16:creationId xmlns:a16="http://schemas.microsoft.com/office/drawing/2014/main" id="{606F3AA0-BA35-4DFB-8803-B078CD70E808}"/>
                  </a:ext>
                </a:extLst>
              </p:cNvPr>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 name="Google Shape;2552;p64">
                <a:extLst>
                  <a:ext uri="{FF2B5EF4-FFF2-40B4-BE49-F238E27FC236}">
                    <a16:creationId xmlns:a16="http://schemas.microsoft.com/office/drawing/2014/main" id="{9FF72745-82B6-4C2E-B668-74A9AB5406AF}"/>
                  </a:ext>
                </a:extLst>
              </p:cNvPr>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 name="Google Shape;2553;p64">
                <a:extLst>
                  <a:ext uri="{FF2B5EF4-FFF2-40B4-BE49-F238E27FC236}">
                    <a16:creationId xmlns:a16="http://schemas.microsoft.com/office/drawing/2014/main" id="{EFBFD321-FFB6-46E5-8F84-22D802003BB6}"/>
                  </a:ext>
                </a:extLst>
              </p:cNvPr>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 name="Google Shape;2554;p64">
                <a:extLst>
                  <a:ext uri="{FF2B5EF4-FFF2-40B4-BE49-F238E27FC236}">
                    <a16:creationId xmlns:a16="http://schemas.microsoft.com/office/drawing/2014/main" id="{443676FC-16E3-464C-B6E4-F58E48CB3EF9}"/>
                  </a:ext>
                </a:extLst>
              </p:cNvPr>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 name="Google Shape;2555;p64">
                <a:extLst>
                  <a:ext uri="{FF2B5EF4-FFF2-40B4-BE49-F238E27FC236}">
                    <a16:creationId xmlns:a16="http://schemas.microsoft.com/office/drawing/2014/main" id="{CB6CF600-5F64-409E-98EF-EBC928B8AF4D}"/>
                  </a:ext>
                </a:extLst>
              </p:cNvPr>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 name="Google Shape;2556;p64">
                <a:extLst>
                  <a:ext uri="{FF2B5EF4-FFF2-40B4-BE49-F238E27FC236}">
                    <a16:creationId xmlns:a16="http://schemas.microsoft.com/office/drawing/2014/main" id="{171BEC03-22A9-45E8-BF22-3B494D529621}"/>
                  </a:ext>
                </a:extLst>
              </p:cNvPr>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 name="Google Shape;2557;p64">
                <a:extLst>
                  <a:ext uri="{FF2B5EF4-FFF2-40B4-BE49-F238E27FC236}">
                    <a16:creationId xmlns:a16="http://schemas.microsoft.com/office/drawing/2014/main" id="{81E4DE72-9EA5-4BC1-9E25-F5AD59A65313}"/>
                  </a:ext>
                </a:extLst>
              </p:cNvPr>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 name="Google Shape;2558;p64">
                <a:extLst>
                  <a:ext uri="{FF2B5EF4-FFF2-40B4-BE49-F238E27FC236}">
                    <a16:creationId xmlns:a16="http://schemas.microsoft.com/office/drawing/2014/main" id="{3C23B680-F6BC-4D55-919A-7DBF63FA5F50}"/>
                  </a:ext>
                </a:extLst>
              </p:cNvPr>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 name="Google Shape;2559;p64">
                <a:extLst>
                  <a:ext uri="{FF2B5EF4-FFF2-40B4-BE49-F238E27FC236}">
                    <a16:creationId xmlns:a16="http://schemas.microsoft.com/office/drawing/2014/main" id="{2F793E1A-5C7F-4CA5-9988-AD6764E20A08}"/>
                  </a:ext>
                </a:extLst>
              </p:cNvPr>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 name="Google Shape;2560;p64">
                <a:extLst>
                  <a:ext uri="{FF2B5EF4-FFF2-40B4-BE49-F238E27FC236}">
                    <a16:creationId xmlns:a16="http://schemas.microsoft.com/office/drawing/2014/main" id="{D1BBF7B6-DD69-4B6A-AA69-3BE75A11C7E3}"/>
                  </a:ext>
                </a:extLst>
              </p:cNvPr>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 name="Google Shape;2561;p64">
                <a:extLst>
                  <a:ext uri="{FF2B5EF4-FFF2-40B4-BE49-F238E27FC236}">
                    <a16:creationId xmlns:a16="http://schemas.microsoft.com/office/drawing/2014/main" id="{DA7DAC61-4296-4F9A-8EB3-F62F7B48EE64}"/>
                  </a:ext>
                </a:extLst>
              </p:cNvPr>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 name="Google Shape;2562;p64">
                <a:extLst>
                  <a:ext uri="{FF2B5EF4-FFF2-40B4-BE49-F238E27FC236}">
                    <a16:creationId xmlns:a16="http://schemas.microsoft.com/office/drawing/2014/main" id="{EB2A7495-CD66-494D-8416-072FC20D2A62}"/>
                  </a:ext>
                </a:extLst>
              </p:cNvPr>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 name="Google Shape;2563;p64">
                <a:extLst>
                  <a:ext uri="{FF2B5EF4-FFF2-40B4-BE49-F238E27FC236}">
                    <a16:creationId xmlns:a16="http://schemas.microsoft.com/office/drawing/2014/main" id="{89838111-FE69-4726-B40E-D79884BFD1D1}"/>
                  </a:ext>
                </a:extLst>
              </p:cNvPr>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0" name="Google Shape;2564;p64">
                <a:extLst>
                  <a:ext uri="{FF2B5EF4-FFF2-40B4-BE49-F238E27FC236}">
                    <a16:creationId xmlns:a16="http://schemas.microsoft.com/office/drawing/2014/main" id="{FFD9A0EF-A4A4-40AC-9AA3-5AC091E0E668}"/>
                  </a:ext>
                </a:extLst>
              </p:cNvPr>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1" name="Google Shape;2565;p64">
                <a:extLst>
                  <a:ext uri="{FF2B5EF4-FFF2-40B4-BE49-F238E27FC236}">
                    <a16:creationId xmlns:a16="http://schemas.microsoft.com/office/drawing/2014/main" id="{9EC7D3FB-CE5D-4667-A870-7C1A61E5A51C}"/>
                  </a:ext>
                </a:extLst>
              </p:cNvPr>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2" name="Google Shape;2566;p64">
                <a:extLst>
                  <a:ext uri="{FF2B5EF4-FFF2-40B4-BE49-F238E27FC236}">
                    <a16:creationId xmlns:a16="http://schemas.microsoft.com/office/drawing/2014/main" id="{ADA693B0-94E4-48A0-B255-FBB22A992A19}"/>
                  </a:ext>
                </a:extLst>
              </p:cNvPr>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3" name="Google Shape;2567;p64">
                <a:extLst>
                  <a:ext uri="{FF2B5EF4-FFF2-40B4-BE49-F238E27FC236}">
                    <a16:creationId xmlns:a16="http://schemas.microsoft.com/office/drawing/2014/main" id="{A96C6438-1376-4D79-97C9-FD6F29F34EB7}"/>
                  </a:ext>
                </a:extLst>
              </p:cNvPr>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4" name="Google Shape;2568;p64">
                <a:extLst>
                  <a:ext uri="{FF2B5EF4-FFF2-40B4-BE49-F238E27FC236}">
                    <a16:creationId xmlns:a16="http://schemas.microsoft.com/office/drawing/2014/main" id="{2AA83361-03BD-4F9A-93B5-34315AABE9D1}"/>
                  </a:ext>
                </a:extLst>
              </p:cNvPr>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5" name="Google Shape;2569;p64">
                <a:extLst>
                  <a:ext uri="{FF2B5EF4-FFF2-40B4-BE49-F238E27FC236}">
                    <a16:creationId xmlns:a16="http://schemas.microsoft.com/office/drawing/2014/main" id="{05A052BA-00D7-486C-B431-1BB89657F1F7}"/>
                  </a:ext>
                </a:extLst>
              </p:cNvPr>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6" name="Google Shape;2570;p64">
                <a:extLst>
                  <a:ext uri="{FF2B5EF4-FFF2-40B4-BE49-F238E27FC236}">
                    <a16:creationId xmlns:a16="http://schemas.microsoft.com/office/drawing/2014/main" id="{EA7F2EC0-6E97-49A9-8DCA-7D1AC5FA1136}"/>
                  </a:ext>
                </a:extLst>
              </p:cNvPr>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7" name="Google Shape;2571;p64">
                <a:extLst>
                  <a:ext uri="{FF2B5EF4-FFF2-40B4-BE49-F238E27FC236}">
                    <a16:creationId xmlns:a16="http://schemas.microsoft.com/office/drawing/2014/main" id="{87603ADD-0969-4D87-9133-95F7926FFE92}"/>
                  </a:ext>
                </a:extLst>
              </p:cNvPr>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8" name="Google Shape;2572;p64">
                <a:extLst>
                  <a:ext uri="{FF2B5EF4-FFF2-40B4-BE49-F238E27FC236}">
                    <a16:creationId xmlns:a16="http://schemas.microsoft.com/office/drawing/2014/main" id="{72D3D164-70BB-410B-A178-23309484004A}"/>
                  </a:ext>
                </a:extLst>
              </p:cNvPr>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9" name="Google Shape;2573;p64">
                <a:extLst>
                  <a:ext uri="{FF2B5EF4-FFF2-40B4-BE49-F238E27FC236}">
                    <a16:creationId xmlns:a16="http://schemas.microsoft.com/office/drawing/2014/main" id="{24AC8B87-5261-4C46-BCE0-FF094AFEA2C5}"/>
                  </a:ext>
                </a:extLst>
              </p:cNvPr>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0" name="Google Shape;2574;p64">
                <a:extLst>
                  <a:ext uri="{FF2B5EF4-FFF2-40B4-BE49-F238E27FC236}">
                    <a16:creationId xmlns:a16="http://schemas.microsoft.com/office/drawing/2014/main" id="{0F974EE7-1CC4-4728-ACAF-E155E5432000}"/>
                  </a:ext>
                </a:extLst>
              </p:cNvPr>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 name="Google Shape;2575;p64">
                <a:extLst>
                  <a:ext uri="{FF2B5EF4-FFF2-40B4-BE49-F238E27FC236}">
                    <a16:creationId xmlns:a16="http://schemas.microsoft.com/office/drawing/2014/main" id="{49B8FA37-02FF-42D6-842D-8AB51EC93BEA}"/>
                  </a:ext>
                </a:extLst>
              </p:cNvPr>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6" name="矩形 7">
            <a:extLst>
              <a:ext uri="{FF2B5EF4-FFF2-40B4-BE49-F238E27FC236}">
                <a16:creationId xmlns:a16="http://schemas.microsoft.com/office/drawing/2014/main" id="{4B63B512-227D-424E-8048-74CF872B28D9}"/>
              </a:ext>
            </a:extLst>
          </p:cNvPr>
          <p:cNvSpPr/>
          <p:nvPr/>
        </p:nvSpPr>
        <p:spPr>
          <a:xfrm>
            <a:off x="4094833" y="3127778"/>
            <a:ext cx="7680308" cy="1200329"/>
          </a:xfrm>
          <a:prstGeom prst="rect">
            <a:avLst/>
          </a:prstGeom>
        </p:spPr>
        <p:txBody>
          <a:bodyPr wrap="none">
            <a:spAutoFit/>
          </a:bodyPr>
          <a:lstStyle/>
          <a:p>
            <a:pPr algn="ctr" defTabSz="914377" fontAlgn="base">
              <a:spcBef>
                <a:spcPct val="0"/>
              </a:spcBef>
              <a:spcAft>
                <a:spcPct val="0"/>
              </a:spcAft>
              <a:defRPr/>
            </a:pPr>
            <a:r>
              <a:rPr lang="vi-VN" altLang="zh-CN" sz="72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UTM Futura Extra" panose="02040603050506020204" pitchFamily="18" charset="0"/>
                <a:ea typeface="字魂27号-布丁体" panose="00000505000000000000" pitchFamily="2" charset="-122"/>
                <a:cs typeface="Arial"/>
                <a:sym typeface="Arial"/>
              </a:rPr>
              <a:t>THI KỂ CHUYỆN</a:t>
            </a:r>
            <a:endParaRPr lang="en-US" altLang="zh-CN" sz="72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UTM Futura Extra" panose="02040603050506020204" pitchFamily="18" charset="0"/>
              <a:ea typeface="字魂27号-布丁体" panose="00000505000000000000" pitchFamily="2" charset="-122"/>
              <a:cs typeface="Arial"/>
              <a:sym typeface="Arial"/>
            </a:endParaRPr>
          </a:p>
        </p:txBody>
      </p:sp>
      <p:sp>
        <p:nvSpPr>
          <p:cNvPr id="5" name="Rectangle 4"/>
          <p:cNvSpPr/>
          <p:nvPr/>
        </p:nvSpPr>
        <p:spPr>
          <a:xfrm>
            <a:off x="4165858" y="3123862"/>
            <a:ext cx="7680308" cy="1200329"/>
          </a:xfrm>
          <a:prstGeom prst="rect">
            <a:avLst/>
          </a:prstGeom>
        </p:spPr>
        <p:txBody>
          <a:bodyPr wrap="none">
            <a:spAutoFit/>
          </a:bodyPr>
          <a:lstStyle/>
          <a:p>
            <a:pPr defTabSz="1219170">
              <a:buClr>
                <a:srgbClr val="000000"/>
              </a:buClr>
            </a:pPr>
            <a:r>
              <a:rPr lang="vi-VN" sz="7200" b="1" kern="0" dirty="0">
                <a:ln>
                  <a:solidFill>
                    <a:srgbClr val="01115F"/>
                  </a:solidFill>
                </a:ln>
                <a:solidFill>
                  <a:srgbClr val="FFBE5D">
                    <a:lumMod val="75000"/>
                  </a:srgbClr>
                </a:solidFill>
                <a:latin typeface="UTM Futura Extra" panose="02040603050506020204" pitchFamily="18" charset="0"/>
                <a:cs typeface="Arial"/>
                <a:sym typeface="Arial"/>
              </a:rPr>
              <a:t>THI KỂ CHUYỆN</a:t>
            </a:r>
            <a:endParaRPr lang="en-US" sz="7200" kern="0" dirty="0">
              <a:solidFill>
                <a:srgbClr val="FFBE5D">
                  <a:lumMod val="75000"/>
                </a:srgbClr>
              </a:solidFill>
              <a:latin typeface="UTM Futura Extra" panose="02040603050506020204" pitchFamily="18" charset="0"/>
              <a:cs typeface="Arial"/>
              <a:sym typeface="Arial"/>
            </a:endParaRPr>
          </a:p>
        </p:txBody>
      </p:sp>
      <p:pic>
        <p:nvPicPr>
          <p:cNvPr id="222" name="图片 20">
            <a:extLst>
              <a:ext uri="{FF2B5EF4-FFF2-40B4-BE49-F238E27FC236}">
                <a16:creationId xmlns:a16="http://schemas.microsoft.com/office/drawing/2014/main" id="{AC738795-7E24-4439-8D6D-A1081459A4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53974" y="-281517"/>
            <a:ext cx="3213841" cy="3058217"/>
          </a:xfrm>
          <a:prstGeom prst="rect">
            <a:avLst/>
          </a:prstGeom>
        </p:spPr>
      </p:pic>
    </p:spTree>
    <p:extLst>
      <p:ext uri="{BB962C8B-B14F-4D97-AF65-F5344CB8AC3E}">
        <p14:creationId xmlns:p14="http://schemas.microsoft.com/office/powerpoint/2010/main" val="15431709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5"/>
                                        </p:tgtEl>
                                        <p:attrNameLst>
                                          <p:attrName>style.visibility</p:attrName>
                                        </p:attrNameLst>
                                      </p:cBhvr>
                                      <p:to>
                                        <p:strVal val="visible"/>
                                      </p:to>
                                    </p:set>
                                    <p:animEffect transition="in" filter="wipe(down)">
                                      <p:cBhvr>
                                        <p:cTn id="10" dur="500"/>
                                        <p:tgtEl>
                                          <p:spTgt spid="85"/>
                                        </p:tgtEl>
                                      </p:cBhvr>
                                    </p:animEffect>
                                  </p:childTnLst>
                                </p:cTn>
                              </p:par>
                              <p:par>
                                <p:cTn id="11" presetID="22" presetClass="entr" presetSubtype="4" fill="hold" nodeType="withEffect">
                                  <p:stCondLst>
                                    <p:cond delay="0"/>
                                  </p:stCondLst>
                                  <p:childTnLst>
                                    <p:set>
                                      <p:cBhvr>
                                        <p:cTn id="12" dur="1" fill="hold">
                                          <p:stCondLst>
                                            <p:cond delay="0"/>
                                          </p:stCondLst>
                                        </p:cTn>
                                        <p:tgtEl>
                                          <p:spTgt spid="86"/>
                                        </p:tgtEl>
                                        <p:attrNameLst>
                                          <p:attrName>style.visibility</p:attrName>
                                        </p:attrNameLst>
                                      </p:cBhvr>
                                      <p:to>
                                        <p:strVal val="visible"/>
                                      </p:to>
                                    </p:set>
                                    <p:animEffect transition="in" filter="wipe(down)">
                                      <p:cBhvr>
                                        <p:cTn id="13" dur="500"/>
                                        <p:tgtEl>
                                          <p:spTgt spid="86"/>
                                        </p:tgtEl>
                                      </p:cBhvr>
                                    </p:animEffect>
                                  </p:childTnLst>
                                </p:cTn>
                              </p:par>
                            </p:childTnLst>
                          </p:cTn>
                        </p:par>
                        <p:par>
                          <p:cTn id="14" fill="hold">
                            <p:stCondLst>
                              <p:cond delay="500"/>
                            </p:stCondLst>
                            <p:childTnLst>
                              <p:par>
                                <p:cTn id="15" presetID="16" presetClass="entr" presetSubtype="21" fill="hold" nodeType="afterEffect">
                                  <p:stCondLst>
                                    <p:cond delay="0"/>
                                  </p:stCondLst>
                                  <p:childTnLst>
                                    <p:set>
                                      <p:cBhvr>
                                        <p:cTn id="16" dur="1" fill="hold">
                                          <p:stCondLst>
                                            <p:cond delay="0"/>
                                          </p:stCondLst>
                                        </p:cTn>
                                        <p:tgtEl>
                                          <p:spTgt spid="222"/>
                                        </p:tgtEl>
                                        <p:attrNameLst>
                                          <p:attrName>style.visibility</p:attrName>
                                        </p:attrNameLst>
                                      </p:cBhvr>
                                      <p:to>
                                        <p:strVal val="visible"/>
                                      </p:to>
                                    </p:set>
                                    <p:animEffect transition="in" filter="barn(inVertical)">
                                      <p:cBhvr>
                                        <p:cTn id="17" dur="500"/>
                                        <p:tgtEl>
                                          <p:spTgt spid="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4"/>
        <p:cNvGrpSpPr/>
        <p:nvPr/>
      </p:nvGrpSpPr>
      <p:grpSpPr>
        <a:xfrm>
          <a:off x="0" y="0"/>
          <a:ext cx="0" cy="0"/>
          <a:chOff x="0" y="0"/>
          <a:chExt cx="0" cy="0"/>
        </a:xfrm>
      </p:grpSpPr>
      <p:pic>
        <p:nvPicPr>
          <p:cNvPr id="332" name="图片 1">
            <a:extLst>
              <a:ext uri="{FF2B5EF4-FFF2-40B4-BE49-F238E27FC236}">
                <a16:creationId xmlns:a16="http://schemas.microsoft.com/office/drawing/2014/main" id="{09E698BD-A4CD-4D33-88D9-1BBDCE23EBD1}"/>
              </a:ext>
            </a:extLst>
          </p:cNvPr>
          <p:cNvPicPr>
            <a:picLocks noChangeAspect="1"/>
          </p:cNvPicPr>
          <p:nvPr/>
        </p:nvPicPr>
        <p:blipFill>
          <a:blip r:embed="rId3"/>
          <a:stretch>
            <a:fillRect/>
          </a:stretch>
        </p:blipFill>
        <p:spPr>
          <a:xfrm>
            <a:off x="696685" y="206406"/>
            <a:ext cx="11074400" cy="5381561"/>
          </a:xfrm>
          <a:prstGeom prst="rect">
            <a:avLst/>
          </a:prstGeom>
        </p:spPr>
      </p:pic>
      <p:pic>
        <p:nvPicPr>
          <p:cNvPr id="331"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8675" y="1236916"/>
            <a:ext cx="9602468" cy="3894971"/>
          </a:xfrm>
          <a:prstGeom prst="rect">
            <a:avLst/>
          </a:prstGeom>
        </p:spPr>
      </p:pic>
      <p:grpSp>
        <p:nvGrpSpPr>
          <p:cNvPr id="334" name="Google Shape;2582;p65">
            <a:extLst>
              <a:ext uri="{FF2B5EF4-FFF2-40B4-BE49-F238E27FC236}">
                <a16:creationId xmlns:a16="http://schemas.microsoft.com/office/drawing/2014/main" id="{DC316C75-684A-4652-AA05-9331BF096D33}"/>
              </a:ext>
            </a:extLst>
          </p:cNvPr>
          <p:cNvGrpSpPr/>
          <p:nvPr/>
        </p:nvGrpSpPr>
        <p:grpSpPr>
          <a:xfrm flipH="1">
            <a:off x="-94308" y="3447154"/>
            <a:ext cx="3053919" cy="2565021"/>
            <a:chOff x="1529144" y="1403352"/>
            <a:chExt cx="1541229" cy="1273199"/>
          </a:xfrm>
        </p:grpSpPr>
        <p:sp>
          <p:nvSpPr>
            <p:cNvPr id="335" name="Google Shape;2583;p65">
              <a:extLst>
                <a:ext uri="{FF2B5EF4-FFF2-40B4-BE49-F238E27FC236}">
                  <a16:creationId xmlns:a16="http://schemas.microsoft.com/office/drawing/2014/main" id="{1BEBAA07-C5BC-4A82-BD78-0C5650473457}"/>
                </a:ext>
              </a:extLst>
            </p:cNvPr>
            <p:cNvSpPr/>
            <p:nvPr/>
          </p:nvSpPr>
          <p:spPr>
            <a:xfrm>
              <a:off x="1529144" y="1483495"/>
              <a:ext cx="667378" cy="829156"/>
            </a:xfrm>
            <a:custGeom>
              <a:avLst/>
              <a:gdLst/>
              <a:ahLst/>
              <a:cxnLst/>
              <a:rect l="l" t="t" r="r" b="b"/>
              <a:pathLst>
                <a:path w="46034" h="57193" extrusionOk="0">
                  <a:moveTo>
                    <a:pt x="23823" y="1"/>
                  </a:moveTo>
                  <a:cubicBezTo>
                    <a:pt x="22181" y="1"/>
                    <a:pt x="20581" y="365"/>
                    <a:pt x="19147" y="1235"/>
                  </a:cubicBezTo>
                  <a:cubicBezTo>
                    <a:pt x="18414" y="1602"/>
                    <a:pt x="17880" y="2203"/>
                    <a:pt x="17580" y="2970"/>
                  </a:cubicBezTo>
                  <a:cubicBezTo>
                    <a:pt x="17346" y="3737"/>
                    <a:pt x="17713" y="4705"/>
                    <a:pt x="18480" y="4905"/>
                  </a:cubicBezTo>
                  <a:cubicBezTo>
                    <a:pt x="18142" y="4866"/>
                    <a:pt x="17804" y="4847"/>
                    <a:pt x="17466" y="4847"/>
                  </a:cubicBezTo>
                  <a:cubicBezTo>
                    <a:pt x="14306" y="4847"/>
                    <a:pt x="11210" y="6490"/>
                    <a:pt x="9040" y="8841"/>
                  </a:cubicBezTo>
                  <a:cubicBezTo>
                    <a:pt x="6672" y="11443"/>
                    <a:pt x="5271" y="14812"/>
                    <a:pt x="4404" y="18248"/>
                  </a:cubicBezTo>
                  <a:cubicBezTo>
                    <a:pt x="4037" y="19715"/>
                    <a:pt x="3736" y="21250"/>
                    <a:pt x="4037" y="22718"/>
                  </a:cubicBezTo>
                  <a:cubicBezTo>
                    <a:pt x="4337" y="24219"/>
                    <a:pt x="5371" y="25653"/>
                    <a:pt x="6805" y="26020"/>
                  </a:cubicBezTo>
                  <a:cubicBezTo>
                    <a:pt x="0" y="34593"/>
                    <a:pt x="2202" y="47202"/>
                    <a:pt x="11475" y="52973"/>
                  </a:cubicBezTo>
                  <a:cubicBezTo>
                    <a:pt x="13477" y="54173"/>
                    <a:pt x="15612" y="55074"/>
                    <a:pt x="17847" y="55708"/>
                  </a:cubicBezTo>
                  <a:cubicBezTo>
                    <a:pt x="20838" y="56589"/>
                    <a:pt x="23979" y="57193"/>
                    <a:pt x="27133" y="57193"/>
                  </a:cubicBezTo>
                  <a:cubicBezTo>
                    <a:pt x="27918" y="57193"/>
                    <a:pt x="28704" y="57155"/>
                    <a:pt x="29488" y="57075"/>
                  </a:cubicBezTo>
                  <a:cubicBezTo>
                    <a:pt x="33391" y="56675"/>
                    <a:pt x="37260" y="55174"/>
                    <a:pt x="40096" y="52472"/>
                  </a:cubicBezTo>
                  <a:cubicBezTo>
                    <a:pt x="42964" y="49770"/>
                    <a:pt x="44632" y="46034"/>
                    <a:pt x="45333" y="42198"/>
                  </a:cubicBezTo>
                  <a:cubicBezTo>
                    <a:pt x="46033" y="38362"/>
                    <a:pt x="45833" y="34426"/>
                    <a:pt x="45333" y="30523"/>
                  </a:cubicBezTo>
                  <a:cubicBezTo>
                    <a:pt x="44099" y="20816"/>
                    <a:pt x="40796" y="7407"/>
                    <a:pt x="31523" y="2236"/>
                  </a:cubicBezTo>
                  <a:cubicBezTo>
                    <a:pt x="29200" y="941"/>
                    <a:pt x="26459" y="1"/>
                    <a:pt x="23823"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6" name="Google Shape;2584;p65">
              <a:extLst>
                <a:ext uri="{FF2B5EF4-FFF2-40B4-BE49-F238E27FC236}">
                  <a16:creationId xmlns:a16="http://schemas.microsoft.com/office/drawing/2014/main" id="{035E7588-C65B-4E1B-8834-FE7FAFC44D3F}"/>
                </a:ext>
              </a:extLst>
            </p:cNvPr>
            <p:cNvSpPr/>
            <p:nvPr/>
          </p:nvSpPr>
          <p:spPr>
            <a:xfrm>
              <a:off x="2402995" y="1483495"/>
              <a:ext cx="667378" cy="829156"/>
            </a:xfrm>
            <a:custGeom>
              <a:avLst/>
              <a:gdLst/>
              <a:ahLst/>
              <a:cxnLst/>
              <a:rect l="l" t="t" r="r" b="b"/>
              <a:pathLst>
                <a:path w="46034" h="57193" extrusionOk="0">
                  <a:moveTo>
                    <a:pt x="22235" y="1"/>
                  </a:moveTo>
                  <a:cubicBezTo>
                    <a:pt x="19604" y="1"/>
                    <a:pt x="16855" y="941"/>
                    <a:pt x="14511" y="2236"/>
                  </a:cubicBezTo>
                  <a:cubicBezTo>
                    <a:pt x="5238" y="7407"/>
                    <a:pt x="1936" y="20816"/>
                    <a:pt x="701" y="30523"/>
                  </a:cubicBezTo>
                  <a:cubicBezTo>
                    <a:pt x="201" y="34393"/>
                    <a:pt x="1" y="38362"/>
                    <a:pt x="701" y="42198"/>
                  </a:cubicBezTo>
                  <a:cubicBezTo>
                    <a:pt x="1402" y="46034"/>
                    <a:pt x="3070" y="49770"/>
                    <a:pt x="5938" y="52472"/>
                  </a:cubicBezTo>
                  <a:cubicBezTo>
                    <a:pt x="8774" y="55174"/>
                    <a:pt x="12643" y="56675"/>
                    <a:pt x="16546" y="57075"/>
                  </a:cubicBezTo>
                  <a:cubicBezTo>
                    <a:pt x="17330" y="57155"/>
                    <a:pt x="18116" y="57193"/>
                    <a:pt x="18901" y="57193"/>
                  </a:cubicBezTo>
                  <a:cubicBezTo>
                    <a:pt x="22055" y="57193"/>
                    <a:pt x="25196" y="56589"/>
                    <a:pt x="28188" y="55708"/>
                  </a:cubicBezTo>
                  <a:cubicBezTo>
                    <a:pt x="30423" y="55074"/>
                    <a:pt x="32557" y="54173"/>
                    <a:pt x="34559" y="52973"/>
                  </a:cubicBezTo>
                  <a:cubicBezTo>
                    <a:pt x="43865" y="47202"/>
                    <a:pt x="46034" y="34593"/>
                    <a:pt x="39229" y="26020"/>
                  </a:cubicBezTo>
                  <a:cubicBezTo>
                    <a:pt x="40697" y="25653"/>
                    <a:pt x="41697" y="24219"/>
                    <a:pt x="41997" y="22718"/>
                  </a:cubicBezTo>
                  <a:cubicBezTo>
                    <a:pt x="42298" y="21250"/>
                    <a:pt x="41997" y="19715"/>
                    <a:pt x="41631" y="18248"/>
                  </a:cubicBezTo>
                  <a:cubicBezTo>
                    <a:pt x="40763" y="14812"/>
                    <a:pt x="39362" y="11443"/>
                    <a:pt x="36994" y="8841"/>
                  </a:cubicBezTo>
                  <a:cubicBezTo>
                    <a:pt x="34824" y="6490"/>
                    <a:pt x="31756" y="4847"/>
                    <a:pt x="28576" y="4847"/>
                  </a:cubicBezTo>
                  <a:cubicBezTo>
                    <a:pt x="28236" y="4847"/>
                    <a:pt x="27895" y="4866"/>
                    <a:pt x="27554" y="4905"/>
                  </a:cubicBezTo>
                  <a:cubicBezTo>
                    <a:pt x="28321" y="4705"/>
                    <a:pt x="28688" y="3737"/>
                    <a:pt x="28454" y="2970"/>
                  </a:cubicBezTo>
                  <a:cubicBezTo>
                    <a:pt x="28154" y="2203"/>
                    <a:pt x="27621" y="1602"/>
                    <a:pt x="26887" y="1235"/>
                  </a:cubicBezTo>
                  <a:cubicBezTo>
                    <a:pt x="25466" y="365"/>
                    <a:pt x="23873" y="1"/>
                    <a:pt x="22235"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7" name="Google Shape;2585;p65">
              <a:extLst>
                <a:ext uri="{FF2B5EF4-FFF2-40B4-BE49-F238E27FC236}">
                  <a16:creationId xmlns:a16="http://schemas.microsoft.com/office/drawing/2014/main" id="{D56291C7-4413-4755-9163-BD416C0A0C9E}"/>
                </a:ext>
              </a:extLst>
            </p:cNvPr>
            <p:cNvSpPr/>
            <p:nvPr/>
          </p:nvSpPr>
          <p:spPr>
            <a:xfrm>
              <a:off x="1678091" y="1768501"/>
              <a:ext cx="458078" cy="390012"/>
            </a:xfrm>
            <a:custGeom>
              <a:avLst/>
              <a:gdLst/>
              <a:ahLst/>
              <a:cxnLst/>
              <a:rect l="l" t="t" r="r" b="b"/>
              <a:pathLst>
                <a:path w="31597" h="26902" extrusionOk="0">
                  <a:moveTo>
                    <a:pt x="9491" y="0"/>
                  </a:moveTo>
                  <a:cubicBezTo>
                    <a:pt x="7426" y="0"/>
                    <a:pt x="7573" y="3892"/>
                    <a:pt x="7573" y="3892"/>
                  </a:cubicBezTo>
                  <a:cubicBezTo>
                    <a:pt x="7573" y="3892"/>
                    <a:pt x="6111" y="147"/>
                    <a:pt x="4469" y="147"/>
                  </a:cubicBezTo>
                  <a:cubicBezTo>
                    <a:pt x="4271" y="147"/>
                    <a:pt x="4071" y="201"/>
                    <a:pt x="3870" y="323"/>
                  </a:cubicBezTo>
                  <a:cubicBezTo>
                    <a:pt x="1802" y="1557"/>
                    <a:pt x="5971" y="5060"/>
                    <a:pt x="5971" y="5060"/>
                  </a:cubicBezTo>
                  <a:cubicBezTo>
                    <a:pt x="5971" y="5060"/>
                    <a:pt x="3642" y="3132"/>
                    <a:pt x="2060" y="3132"/>
                  </a:cubicBezTo>
                  <a:cubicBezTo>
                    <a:pt x="1551" y="3132"/>
                    <a:pt x="1119" y="3331"/>
                    <a:pt x="868" y="3859"/>
                  </a:cubicBezTo>
                  <a:cubicBezTo>
                    <a:pt x="0" y="5660"/>
                    <a:pt x="3837" y="6261"/>
                    <a:pt x="3837" y="6261"/>
                  </a:cubicBezTo>
                  <a:cubicBezTo>
                    <a:pt x="3837" y="6261"/>
                    <a:pt x="167" y="6294"/>
                    <a:pt x="467" y="7795"/>
                  </a:cubicBezTo>
                  <a:cubicBezTo>
                    <a:pt x="610" y="8439"/>
                    <a:pt x="1286" y="8622"/>
                    <a:pt x="2012" y="8622"/>
                  </a:cubicBezTo>
                  <a:cubicBezTo>
                    <a:pt x="2980" y="8622"/>
                    <a:pt x="4036" y="8296"/>
                    <a:pt x="4037" y="8296"/>
                  </a:cubicBezTo>
                  <a:lnTo>
                    <a:pt x="4037" y="8296"/>
                  </a:lnTo>
                  <a:cubicBezTo>
                    <a:pt x="4036" y="8296"/>
                    <a:pt x="1235" y="9830"/>
                    <a:pt x="2469" y="11131"/>
                  </a:cubicBezTo>
                  <a:cubicBezTo>
                    <a:pt x="2625" y="11292"/>
                    <a:pt x="2820" y="11359"/>
                    <a:pt x="3037" y="11359"/>
                  </a:cubicBezTo>
                  <a:cubicBezTo>
                    <a:pt x="4075" y="11359"/>
                    <a:pt x="5604" y="9830"/>
                    <a:pt x="5604" y="9830"/>
                  </a:cubicBezTo>
                  <a:cubicBezTo>
                    <a:pt x="5604" y="9830"/>
                    <a:pt x="18881" y="24841"/>
                    <a:pt x="26453" y="26876"/>
                  </a:cubicBezTo>
                  <a:cubicBezTo>
                    <a:pt x="26518" y="26893"/>
                    <a:pt x="26586" y="26901"/>
                    <a:pt x="26655" y="26901"/>
                  </a:cubicBezTo>
                  <a:cubicBezTo>
                    <a:pt x="28467" y="26901"/>
                    <a:pt x="31596" y="21237"/>
                    <a:pt x="30022" y="20338"/>
                  </a:cubicBezTo>
                  <a:cubicBezTo>
                    <a:pt x="20348" y="14800"/>
                    <a:pt x="9874" y="4660"/>
                    <a:pt x="9874" y="4660"/>
                  </a:cubicBezTo>
                  <a:cubicBezTo>
                    <a:pt x="9874" y="4660"/>
                    <a:pt x="11042" y="323"/>
                    <a:pt x="9941" y="56"/>
                  </a:cubicBezTo>
                  <a:cubicBezTo>
                    <a:pt x="9780" y="18"/>
                    <a:pt x="9630" y="0"/>
                    <a:pt x="9491"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8" name="Google Shape;2586;p65">
              <a:extLst>
                <a:ext uri="{FF2B5EF4-FFF2-40B4-BE49-F238E27FC236}">
                  <a16:creationId xmlns:a16="http://schemas.microsoft.com/office/drawing/2014/main" id="{0DCD2410-C9C0-4307-A8BB-0E1B5C9E40B7}"/>
                </a:ext>
              </a:extLst>
            </p:cNvPr>
            <p:cNvSpPr/>
            <p:nvPr/>
          </p:nvSpPr>
          <p:spPr>
            <a:xfrm>
              <a:off x="2474468" y="1781157"/>
              <a:ext cx="461470" cy="386054"/>
            </a:xfrm>
            <a:custGeom>
              <a:avLst/>
              <a:gdLst/>
              <a:ahLst/>
              <a:cxnLst/>
              <a:rect l="l" t="t" r="r" b="b"/>
              <a:pathLst>
                <a:path w="31831" h="26629" extrusionOk="0">
                  <a:moveTo>
                    <a:pt x="22354" y="0"/>
                  </a:moveTo>
                  <a:cubicBezTo>
                    <a:pt x="22220" y="0"/>
                    <a:pt x="22077" y="16"/>
                    <a:pt x="21923" y="51"/>
                  </a:cubicBezTo>
                  <a:cubicBezTo>
                    <a:pt x="20856" y="318"/>
                    <a:pt x="21923" y="4654"/>
                    <a:pt x="21923" y="4654"/>
                  </a:cubicBezTo>
                  <a:cubicBezTo>
                    <a:pt x="21923" y="4654"/>
                    <a:pt x="11349" y="14628"/>
                    <a:pt x="1575" y="20032"/>
                  </a:cubicBezTo>
                  <a:cubicBezTo>
                    <a:pt x="1" y="20899"/>
                    <a:pt x="3039" y="26628"/>
                    <a:pt x="4845" y="26628"/>
                  </a:cubicBezTo>
                  <a:cubicBezTo>
                    <a:pt x="4913" y="26628"/>
                    <a:pt x="4980" y="26620"/>
                    <a:pt x="5045" y="26603"/>
                  </a:cubicBezTo>
                  <a:cubicBezTo>
                    <a:pt x="12617" y="24702"/>
                    <a:pt x="26160" y="9891"/>
                    <a:pt x="26160" y="9891"/>
                  </a:cubicBezTo>
                  <a:cubicBezTo>
                    <a:pt x="26160" y="9891"/>
                    <a:pt x="27674" y="11451"/>
                    <a:pt x="28704" y="11451"/>
                  </a:cubicBezTo>
                  <a:cubicBezTo>
                    <a:pt x="28916" y="11451"/>
                    <a:pt x="29108" y="11385"/>
                    <a:pt x="29262" y="11225"/>
                  </a:cubicBezTo>
                  <a:cubicBezTo>
                    <a:pt x="30496" y="9924"/>
                    <a:pt x="27694" y="8357"/>
                    <a:pt x="27694" y="8357"/>
                  </a:cubicBezTo>
                  <a:lnTo>
                    <a:pt x="27694" y="8357"/>
                  </a:lnTo>
                  <a:cubicBezTo>
                    <a:pt x="27694" y="8357"/>
                    <a:pt x="28801" y="8710"/>
                    <a:pt x="29794" y="8710"/>
                  </a:cubicBezTo>
                  <a:cubicBezTo>
                    <a:pt x="30498" y="8710"/>
                    <a:pt x="31144" y="8532"/>
                    <a:pt x="31297" y="7923"/>
                  </a:cubicBezTo>
                  <a:cubicBezTo>
                    <a:pt x="31630" y="6422"/>
                    <a:pt x="27961" y="6322"/>
                    <a:pt x="27961" y="6322"/>
                  </a:cubicBezTo>
                  <a:cubicBezTo>
                    <a:pt x="27961" y="6322"/>
                    <a:pt x="31830" y="5788"/>
                    <a:pt x="30996" y="3987"/>
                  </a:cubicBezTo>
                  <a:cubicBezTo>
                    <a:pt x="30738" y="3436"/>
                    <a:pt x="30288" y="3230"/>
                    <a:pt x="29758" y="3230"/>
                  </a:cubicBezTo>
                  <a:cubicBezTo>
                    <a:pt x="28167" y="3230"/>
                    <a:pt x="25859" y="5088"/>
                    <a:pt x="25859" y="5088"/>
                  </a:cubicBezTo>
                  <a:cubicBezTo>
                    <a:pt x="25859" y="5088"/>
                    <a:pt x="30096" y="1652"/>
                    <a:pt x="27994" y="384"/>
                  </a:cubicBezTo>
                  <a:cubicBezTo>
                    <a:pt x="27794" y="261"/>
                    <a:pt x="27594" y="206"/>
                    <a:pt x="27395" y="206"/>
                  </a:cubicBezTo>
                  <a:cubicBezTo>
                    <a:pt x="25768" y="206"/>
                    <a:pt x="24258" y="3887"/>
                    <a:pt x="24258" y="3887"/>
                  </a:cubicBezTo>
                  <a:cubicBezTo>
                    <a:pt x="24258" y="3887"/>
                    <a:pt x="24435" y="0"/>
                    <a:pt x="22354"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9" name="Google Shape;2587;p65">
              <a:extLst>
                <a:ext uri="{FF2B5EF4-FFF2-40B4-BE49-F238E27FC236}">
                  <a16:creationId xmlns:a16="http://schemas.microsoft.com/office/drawing/2014/main" id="{A1B6A607-0279-4F22-B1C1-A1F47DA57267}"/>
                </a:ext>
              </a:extLst>
            </p:cNvPr>
            <p:cNvSpPr/>
            <p:nvPr/>
          </p:nvSpPr>
          <p:spPr>
            <a:xfrm>
              <a:off x="1969215" y="2009174"/>
              <a:ext cx="190062" cy="187656"/>
            </a:xfrm>
            <a:custGeom>
              <a:avLst/>
              <a:gdLst/>
              <a:ahLst/>
              <a:cxnLst/>
              <a:rect l="l" t="t" r="r" b="b"/>
              <a:pathLst>
                <a:path w="13110" h="12944" extrusionOk="0">
                  <a:moveTo>
                    <a:pt x="5738" y="1"/>
                  </a:moveTo>
                  <a:cubicBezTo>
                    <a:pt x="5738" y="1"/>
                    <a:pt x="0" y="3069"/>
                    <a:pt x="868" y="9474"/>
                  </a:cubicBezTo>
                  <a:lnTo>
                    <a:pt x="10074" y="12943"/>
                  </a:lnTo>
                  <a:lnTo>
                    <a:pt x="13110" y="5771"/>
                  </a:lnTo>
                  <a:lnTo>
                    <a:pt x="5738"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0" name="Google Shape;2588;p65">
              <a:extLst>
                <a:ext uri="{FF2B5EF4-FFF2-40B4-BE49-F238E27FC236}">
                  <a16:creationId xmlns:a16="http://schemas.microsoft.com/office/drawing/2014/main" id="{E1FBACED-0FAE-4E95-AF4B-CC4B422C1D59}"/>
                </a:ext>
              </a:extLst>
            </p:cNvPr>
            <p:cNvSpPr/>
            <p:nvPr/>
          </p:nvSpPr>
          <p:spPr>
            <a:xfrm>
              <a:off x="2447488" y="2023193"/>
              <a:ext cx="192976" cy="181364"/>
            </a:xfrm>
            <a:custGeom>
              <a:avLst/>
              <a:gdLst/>
              <a:ahLst/>
              <a:cxnLst/>
              <a:rect l="l" t="t" r="r" b="b"/>
              <a:pathLst>
                <a:path w="13311" h="12510" extrusionOk="0">
                  <a:moveTo>
                    <a:pt x="7840" y="1"/>
                  </a:moveTo>
                  <a:lnTo>
                    <a:pt x="1" y="5105"/>
                  </a:lnTo>
                  <a:lnTo>
                    <a:pt x="2369" y="12510"/>
                  </a:lnTo>
                  <a:lnTo>
                    <a:pt x="11876" y="9875"/>
                  </a:lnTo>
                  <a:cubicBezTo>
                    <a:pt x="13310" y="3570"/>
                    <a:pt x="7840" y="1"/>
                    <a:pt x="784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1" name="Google Shape;2589;p65">
              <a:extLst>
                <a:ext uri="{FF2B5EF4-FFF2-40B4-BE49-F238E27FC236}">
                  <a16:creationId xmlns:a16="http://schemas.microsoft.com/office/drawing/2014/main" id="{8BD1136F-CECF-425A-9DF7-BB8A78C75754}"/>
                </a:ext>
              </a:extLst>
            </p:cNvPr>
            <p:cNvSpPr/>
            <p:nvPr/>
          </p:nvSpPr>
          <p:spPr>
            <a:xfrm>
              <a:off x="1925694" y="2030456"/>
              <a:ext cx="646096" cy="646096"/>
            </a:xfrm>
            <a:custGeom>
              <a:avLst/>
              <a:gdLst/>
              <a:ahLst/>
              <a:cxnLst/>
              <a:rect l="l" t="t" r="r" b="b"/>
              <a:pathLst>
                <a:path w="44566" h="44566" extrusionOk="0">
                  <a:moveTo>
                    <a:pt x="36727" y="0"/>
                  </a:moveTo>
                  <a:lnTo>
                    <a:pt x="15211" y="968"/>
                  </a:lnTo>
                  <a:lnTo>
                    <a:pt x="0" y="44566"/>
                  </a:lnTo>
                  <a:lnTo>
                    <a:pt x="44565" y="34158"/>
                  </a:lnTo>
                  <a:lnTo>
                    <a:pt x="36727"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2" name="Google Shape;2590;p65">
              <a:extLst>
                <a:ext uri="{FF2B5EF4-FFF2-40B4-BE49-F238E27FC236}">
                  <a16:creationId xmlns:a16="http://schemas.microsoft.com/office/drawing/2014/main" id="{9D404BAA-B205-4CB8-A42B-2DABABA27BA4}"/>
                </a:ext>
              </a:extLst>
            </p:cNvPr>
            <p:cNvSpPr/>
            <p:nvPr/>
          </p:nvSpPr>
          <p:spPr>
            <a:xfrm>
              <a:off x="2584837" y="1771081"/>
              <a:ext cx="151861" cy="172404"/>
            </a:xfrm>
            <a:custGeom>
              <a:avLst/>
              <a:gdLst/>
              <a:ahLst/>
              <a:cxnLst/>
              <a:rect l="l" t="t" r="r" b="b"/>
              <a:pathLst>
                <a:path w="10475" h="11892" extrusionOk="0">
                  <a:moveTo>
                    <a:pt x="5487" y="0"/>
                  </a:moveTo>
                  <a:cubicBezTo>
                    <a:pt x="3101" y="0"/>
                    <a:pt x="899" y="2225"/>
                    <a:pt x="467" y="5249"/>
                  </a:cubicBezTo>
                  <a:cubicBezTo>
                    <a:pt x="0" y="8518"/>
                    <a:pt x="1735" y="11487"/>
                    <a:pt x="4370" y="11854"/>
                  </a:cubicBezTo>
                  <a:cubicBezTo>
                    <a:pt x="4553" y="11879"/>
                    <a:pt x="4735" y="11892"/>
                    <a:pt x="4917" y="11892"/>
                  </a:cubicBezTo>
                  <a:cubicBezTo>
                    <a:pt x="7343" y="11892"/>
                    <a:pt x="9539" y="9658"/>
                    <a:pt x="9974" y="6617"/>
                  </a:cubicBezTo>
                  <a:cubicBezTo>
                    <a:pt x="10474" y="3381"/>
                    <a:pt x="8706" y="412"/>
                    <a:pt x="6071" y="45"/>
                  </a:cubicBezTo>
                  <a:cubicBezTo>
                    <a:pt x="5876" y="15"/>
                    <a:pt x="5681" y="0"/>
                    <a:pt x="5487"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 name="Google Shape;2591;p65">
              <a:extLst>
                <a:ext uri="{FF2B5EF4-FFF2-40B4-BE49-F238E27FC236}">
                  <a16:creationId xmlns:a16="http://schemas.microsoft.com/office/drawing/2014/main" id="{D1193D89-9D8F-418D-A575-A1F7B26776E8}"/>
                </a:ext>
              </a:extLst>
            </p:cNvPr>
            <p:cNvSpPr/>
            <p:nvPr/>
          </p:nvSpPr>
          <p:spPr>
            <a:xfrm>
              <a:off x="1901034" y="1774561"/>
              <a:ext cx="151861" cy="172796"/>
            </a:xfrm>
            <a:custGeom>
              <a:avLst/>
              <a:gdLst/>
              <a:ahLst/>
              <a:cxnLst/>
              <a:rect l="l" t="t" r="r" b="b"/>
              <a:pathLst>
                <a:path w="10475" h="11919" extrusionOk="0">
                  <a:moveTo>
                    <a:pt x="4950" y="1"/>
                  </a:moveTo>
                  <a:cubicBezTo>
                    <a:pt x="4769" y="1"/>
                    <a:pt x="4586" y="13"/>
                    <a:pt x="4403" y="39"/>
                  </a:cubicBezTo>
                  <a:cubicBezTo>
                    <a:pt x="1768" y="406"/>
                    <a:pt x="0" y="3374"/>
                    <a:pt x="467" y="6643"/>
                  </a:cubicBezTo>
                  <a:cubicBezTo>
                    <a:pt x="902" y="9685"/>
                    <a:pt x="3098" y="11918"/>
                    <a:pt x="5524" y="11918"/>
                  </a:cubicBezTo>
                  <a:cubicBezTo>
                    <a:pt x="5706" y="11918"/>
                    <a:pt x="5888" y="11906"/>
                    <a:pt x="6071" y="11880"/>
                  </a:cubicBezTo>
                  <a:cubicBezTo>
                    <a:pt x="8706" y="11514"/>
                    <a:pt x="10474" y="8545"/>
                    <a:pt x="10007" y="5276"/>
                  </a:cubicBezTo>
                  <a:cubicBezTo>
                    <a:pt x="9573" y="2234"/>
                    <a:pt x="7376" y="1"/>
                    <a:pt x="495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 name="Google Shape;2592;p65">
              <a:extLst>
                <a:ext uri="{FF2B5EF4-FFF2-40B4-BE49-F238E27FC236}">
                  <a16:creationId xmlns:a16="http://schemas.microsoft.com/office/drawing/2014/main" id="{6DA1618F-F0CA-4E6F-9F05-9B35FAD05C52}"/>
                </a:ext>
              </a:extLst>
            </p:cNvPr>
            <p:cNvSpPr/>
            <p:nvPr/>
          </p:nvSpPr>
          <p:spPr>
            <a:xfrm>
              <a:off x="2236158" y="2024164"/>
              <a:ext cx="133971" cy="164445"/>
            </a:xfrm>
            <a:custGeom>
              <a:avLst/>
              <a:gdLst/>
              <a:ahLst/>
              <a:cxnLst/>
              <a:rect l="l" t="t" r="r" b="b"/>
              <a:pathLst>
                <a:path w="9241" h="11343" extrusionOk="0">
                  <a:moveTo>
                    <a:pt x="4604" y="1"/>
                  </a:moveTo>
                  <a:cubicBezTo>
                    <a:pt x="2102" y="1"/>
                    <a:pt x="1" y="2436"/>
                    <a:pt x="1" y="5438"/>
                  </a:cubicBezTo>
                  <a:cubicBezTo>
                    <a:pt x="1" y="8440"/>
                    <a:pt x="1135" y="11342"/>
                    <a:pt x="4604" y="11342"/>
                  </a:cubicBezTo>
                  <a:cubicBezTo>
                    <a:pt x="8240" y="11342"/>
                    <a:pt x="9241" y="8440"/>
                    <a:pt x="9241" y="5438"/>
                  </a:cubicBezTo>
                  <a:cubicBezTo>
                    <a:pt x="9241" y="2436"/>
                    <a:pt x="7139" y="1"/>
                    <a:pt x="4604" y="1"/>
                  </a:cubicBezTo>
                  <a:close/>
                </a:path>
              </a:pathLst>
            </a:custGeom>
            <a:solidFill>
              <a:srgbClr val="EDB5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5" name="Google Shape;2593;p65">
              <a:extLst>
                <a:ext uri="{FF2B5EF4-FFF2-40B4-BE49-F238E27FC236}">
                  <a16:creationId xmlns:a16="http://schemas.microsoft.com/office/drawing/2014/main" id="{84D14033-7EFC-4334-822A-DDD052100163}"/>
                </a:ext>
              </a:extLst>
            </p:cNvPr>
            <p:cNvSpPr/>
            <p:nvPr/>
          </p:nvSpPr>
          <p:spPr>
            <a:xfrm>
              <a:off x="1963895" y="1528147"/>
              <a:ext cx="671249" cy="592266"/>
            </a:xfrm>
            <a:custGeom>
              <a:avLst/>
              <a:gdLst/>
              <a:ahLst/>
              <a:cxnLst/>
              <a:rect l="l" t="t" r="r" b="b"/>
              <a:pathLst>
                <a:path w="46301" h="40853" extrusionOk="0">
                  <a:moveTo>
                    <a:pt x="23618" y="1"/>
                  </a:moveTo>
                  <a:cubicBezTo>
                    <a:pt x="22234" y="1"/>
                    <a:pt x="20768" y="52"/>
                    <a:pt x="19214" y="157"/>
                  </a:cubicBezTo>
                  <a:cubicBezTo>
                    <a:pt x="11909" y="691"/>
                    <a:pt x="6005" y="4860"/>
                    <a:pt x="3770" y="11532"/>
                  </a:cubicBezTo>
                  <a:cubicBezTo>
                    <a:pt x="3703" y="11699"/>
                    <a:pt x="1" y="20972"/>
                    <a:pt x="4204" y="29945"/>
                  </a:cubicBezTo>
                  <a:cubicBezTo>
                    <a:pt x="7139" y="36283"/>
                    <a:pt x="13043" y="40853"/>
                    <a:pt x="24251" y="40853"/>
                  </a:cubicBezTo>
                  <a:cubicBezTo>
                    <a:pt x="37694" y="40853"/>
                    <a:pt x="46300" y="32113"/>
                    <a:pt x="46300" y="20805"/>
                  </a:cubicBezTo>
                  <a:cubicBezTo>
                    <a:pt x="46300" y="10272"/>
                    <a:pt x="43272" y="1"/>
                    <a:pt x="23618"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6" name="Google Shape;2594;p65">
              <a:extLst>
                <a:ext uri="{FF2B5EF4-FFF2-40B4-BE49-F238E27FC236}">
                  <a16:creationId xmlns:a16="http://schemas.microsoft.com/office/drawing/2014/main" id="{1AAA44E6-81F0-4C5B-B272-CFA543E82EC5}"/>
                </a:ext>
              </a:extLst>
            </p:cNvPr>
            <p:cNvSpPr/>
            <p:nvPr/>
          </p:nvSpPr>
          <p:spPr>
            <a:xfrm>
              <a:off x="1957125" y="1403352"/>
              <a:ext cx="710899" cy="270291"/>
            </a:xfrm>
            <a:custGeom>
              <a:avLst/>
              <a:gdLst/>
              <a:ahLst/>
              <a:cxnLst/>
              <a:rect l="l" t="t" r="r" b="b"/>
              <a:pathLst>
                <a:path w="49036" h="18644" extrusionOk="0">
                  <a:moveTo>
                    <a:pt x="24154" y="0"/>
                  </a:moveTo>
                  <a:cubicBezTo>
                    <a:pt x="18822" y="0"/>
                    <a:pt x="13531" y="1196"/>
                    <a:pt x="8874" y="3761"/>
                  </a:cubicBezTo>
                  <a:cubicBezTo>
                    <a:pt x="5138" y="5863"/>
                    <a:pt x="1735" y="8965"/>
                    <a:pt x="534" y="13068"/>
                  </a:cubicBezTo>
                  <a:cubicBezTo>
                    <a:pt x="1" y="14903"/>
                    <a:pt x="167" y="17304"/>
                    <a:pt x="1835" y="18205"/>
                  </a:cubicBezTo>
                  <a:cubicBezTo>
                    <a:pt x="2436" y="18506"/>
                    <a:pt x="3119" y="18644"/>
                    <a:pt x="3809" y="18644"/>
                  </a:cubicBezTo>
                  <a:cubicBezTo>
                    <a:pt x="3885" y="18644"/>
                    <a:pt x="3961" y="18642"/>
                    <a:pt x="4037" y="18639"/>
                  </a:cubicBezTo>
                  <a:cubicBezTo>
                    <a:pt x="4100" y="18639"/>
                    <a:pt x="4163" y="18639"/>
                    <a:pt x="4226" y="18639"/>
                  </a:cubicBezTo>
                  <a:cubicBezTo>
                    <a:pt x="12058" y="18639"/>
                    <a:pt x="19268" y="14536"/>
                    <a:pt x="25986" y="10466"/>
                  </a:cubicBezTo>
                  <a:lnTo>
                    <a:pt x="25986" y="10466"/>
                  </a:lnTo>
                  <a:cubicBezTo>
                    <a:pt x="25352" y="11100"/>
                    <a:pt x="24818" y="11867"/>
                    <a:pt x="24451" y="12701"/>
                  </a:cubicBezTo>
                  <a:cubicBezTo>
                    <a:pt x="24084" y="13535"/>
                    <a:pt x="24118" y="14502"/>
                    <a:pt x="24585" y="15303"/>
                  </a:cubicBezTo>
                  <a:cubicBezTo>
                    <a:pt x="25158" y="16148"/>
                    <a:pt x="26250" y="16447"/>
                    <a:pt x="27293" y="16447"/>
                  </a:cubicBezTo>
                  <a:cubicBezTo>
                    <a:pt x="27403" y="16447"/>
                    <a:pt x="27512" y="16443"/>
                    <a:pt x="27620" y="16437"/>
                  </a:cubicBezTo>
                  <a:cubicBezTo>
                    <a:pt x="30722" y="16237"/>
                    <a:pt x="33358" y="14169"/>
                    <a:pt x="35526" y="12001"/>
                  </a:cubicBezTo>
                  <a:cubicBezTo>
                    <a:pt x="35759" y="14235"/>
                    <a:pt x="37861" y="15737"/>
                    <a:pt x="39829" y="16904"/>
                  </a:cubicBezTo>
                  <a:cubicBezTo>
                    <a:pt x="40863" y="17571"/>
                    <a:pt x="42031" y="18072"/>
                    <a:pt x="43265" y="18372"/>
                  </a:cubicBezTo>
                  <a:cubicBezTo>
                    <a:pt x="43561" y="18428"/>
                    <a:pt x="43864" y="18457"/>
                    <a:pt x="44167" y="18457"/>
                  </a:cubicBezTo>
                  <a:cubicBezTo>
                    <a:pt x="45128" y="18457"/>
                    <a:pt x="46083" y="18164"/>
                    <a:pt x="46767" y="17504"/>
                  </a:cubicBezTo>
                  <a:cubicBezTo>
                    <a:pt x="49036" y="15270"/>
                    <a:pt x="47601" y="10833"/>
                    <a:pt x="45933" y="8665"/>
                  </a:cubicBezTo>
                  <a:cubicBezTo>
                    <a:pt x="43698" y="5763"/>
                    <a:pt x="40696" y="3595"/>
                    <a:pt x="37227" y="2394"/>
                  </a:cubicBezTo>
                  <a:cubicBezTo>
                    <a:pt x="33072" y="832"/>
                    <a:pt x="28599" y="0"/>
                    <a:pt x="24154" y="0"/>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7" name="Google Shape;2595;p65">
              <a:extLst>
                <a:ext uri="{FF2B5EF4-FFF2-40B4-BE49-F238E27FC236}">
                  <a16:creationId xmlns:a16="http://schemas.microsoft.com/office/drawing/2014/main" id="{3CF55367-8233-49B2-B632-483083F2CF7E}"/>
                </a:ext>
              </a:extLst>
            </p:cNvPr>
            <p:cNvSpPr/>
            <p:nvPr/>
          </p:nvSpPr>
          <p:spPr>
            <a:xfrm>
              <a:off x="2273880" y="2213255"/>
              <a:ext cx="51278" cy="44043"/>
            </a:xfrm>
            <a:custGeom>
              <a:avLst/>
              <a:gdLst/>
              <a:ahLst/>
              <a:cxnLst/>
              <a:rect l="l" t="t" r="r" b="b"/>
              <a:pathLst>
                <a:path w="3537" h="3038" extrusionOk="0">
                  <a:moveTo>
                    <a:pt x="2002" y="0"/>
                  </a:moveTo>
                  <a:cubicBezTo>
                    <a:pt x="668" y="0"/>
                    <a:pt x="0" y="1635"/>
                    <a:pt x="934" y="2602"/>
                  </a:cubicBezTo>
                  <a:cubicBezTo>
                    <a:pt x="1246" y="2903"/>
                    <a:pt x="1626" y="3038"/>
                    <a:pt x="1999" y="3038"/>
                  </a:cubicBezTo>
                  <a:cubicBezTo>
                    <a:pt x="2785" y="3038"/>
                    <a:pt x="3536" y="2440"/>
                    <a:pt x="3536" y="1535"/>
                  </a:cubicBezTo>
                  <a:cubicBezTo>
                    <a:pt x="3536" y="701"/>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8" name="Google Shape;2596;p65">
              <a:extLst>
                <a:ext uri="{FF2B5EF4-FFF2-40B4-BE49-F238E27FC236}">
                  <a16:creationId xmlns:a16="http://schemas.microsoft.com/office/drawing/2014/main" id="{6275E341-E89B-45E8-BED9-B2AC1C509BF3}"/>
                </a:ext>
              </a:extLst>
            </p:cNvPr>
            <p:cNvSpPr/>
            <p:nvPr/>
          </p:nvSpPr>
          <p:spPr>
            <a:xfrm>
              <a:off x="2273880" y="2290628"/>
              <a:ext cx="51278" cy="43884"/>
            </a:xfrm>
            <a:custGeom>
              <a:avLst/>
              <a:gdLst/>
              <a:ahLst/>
              <a:cxnLst/>
              <a:rect l="l" t="t" r="r" b="b"/>
              <a:pathLst>
                <a:path w="3537" h="3027" extrusionOk="0">
                  <a:moveTo>
                    <a:pt x="2002" y="0"/>
                  </a:moveTo>
                  <a:cubicBezTo>
                    <a:pt x="668" y="0"/>
                    <a:pt x="0" y="1635"/>
                    <a:pt x="934" y="2569"/>
                  </a:cubicBezTo>
                  <a:cubicBezTo>
                    <a:pt x="1250" y="2885"/>
                    <a:pt x="1637" y="3026"/>
                    <a:pt x="2015" y="3026"/>
                  </a:cubicBezTo>
                  <a:cubicBezTo>
                    <a:pt x="2795" y="3026"/>
                    <a:pt x="3536" y="2423"/>
                    <a:pt x="3536" y="1502"/>
                  </a:cubicBezTo>
                  <a:cubicBezTo>
                    <a:pt x="3536" y="668"/>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9" name="Google Shape;2597;p65">
              <a:extLst>
                <a:ext uri="{FF2B5EF4-FFF2-40B4-BE49-F238E27FC236}">
                  <a16:creationId xmlns:a16="http://schemas.microsoft.com/office/drawing/2014/main" id="{F11E3E91-F92E-45D1-AC10-887D525F2D7F}"/>
                </a:ext>
              </a:extLst>
            </p:cNvPr>
            <p:cNvSpPr/>
            <p:nvPr/>
          </p:nvSpPr>
          <p:spPr>
            <a:xfrm>
              <a:off x="2318373" y="1919231"/>
              <a:ext cx="81737" cy="91885"/>
            </a:xfrm>
            <a:custGeom>
              <a:avLst/>
              <a:gdLst/>
              <a:ahLst/>
              <a:cxnLst/>
              <a:rect l="l" t="t" r="r" b="b"/>
              <a:pathLst>
                <a:path w="5638" h="6338" extrusionOk="0">
                  <a:moveTo>
                    <a:pt x="4937" y="0"/>
                  </a:moveTo>
                  <a:cubicBezTo>
                    <a:pt x="0" y="2235"/>
                    <a:pt x="501" y="6338"/>
                    <a:pt x="501" y="6338"/>
                  </a:cubicBezTo>
                  <a:cubicBezTo>
                    <a:pt x="1268" y="6271"/>
                    <a:pt x="2035" y="6071"/>
                    <a:pt x="2736" y="5738"/>
                  </a:cubicBezTo>
                  <a:cubicBezTo>
                    <a:pt x="5638" y="4503"/>
                    <a:pt x="5337" y="1568"/>
                    <a:pt x="4937" y="0"/>
                  </a:cubicBezTo>
                  <a:close/>
                </a:path>
              </a:pathLst>
            </a:custGeom>
            <a:solidFill>
              <a:srgbClr val="D065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0" name="Google Shape;2598;p65">
              <a:extLst>
                <a:ext uri="{FF2B5EF4-FFF2-40B4-BE49-F238E27FC236}">
                  <a16:creationId xmlns:a16="http://schemas.microsoft.com/office/drawing/2014/main" id="{D4AD148D-A32D-443D-A4A3-EA23464ADB69}"/>
                </a:ext>
              </a:extLst>
            </p:cNvPr>
            <p:cNvSpPr/>
            <p:nvPr/>
          </p:nvSpPr>
          <p:spPr>
            <a:xfrm>
              <a:off x="2427800" y="1767109"/>
              <a:ext cx="174941" cy="145453"/>
            </a:xfrm>
            <a:custGeom>
              <a:avLst/>
              <a:gdLst/>
              <a:ahLst/>
              <a:cxnLst/>
              <a:rect l="l" t="t" r="r" b="b"/>
              <a:pathLst>
                <a:path w="12067" h="10033" extrusionOk="0">
                  <a:moveTo>
                    <a:pt x="5577" y="1"/>
                  </a:moveTo>
                  <a:cubicBezTo>
                    <a:pt x="3227" y="1"/>
                    <a:pt x="1131" y="1662"/>
                    <a:pt x="658" y="4055"/>
                  </a:cubicBezTo>
                  <a:cubicBezTo>
                    <a:pt x="0" y="7370"/>
                    <a:pt x="2644" y="10032"/>
                    <a:pt x="5575" y="10032"/>
                  </a:cubicBezTo>
                  <a:cubicBezTo>
                    <a:pt x="6508" y="10032"/>
                    <a:pt x="7470" y="9763"/>
                    <a:pt x="8364" y="9159"/>
                  </a:cubicBezTo>
                  <a:cubicBezTo>
                    <a:pt x="12066" y="6657"/>
                    <a:pt x="10865" y="920"/>
                    <a:pt x="6496" y="86"/>
                  </a:cubicBezTo>
                  <a:cubicBezTo>
                    <a:pt x="6187" y="29"/>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1" name="Google Shape;2599;p65">
              <a:extLst>
                <a:ext uri="{FF2B5EF4-FFF2-40B4-BE49-F238E27FC236}">
                  <a16:creationId xmlns:a16="http://schemas.microsoft.com/office/drawing/2014/main" id="{1CE54D75-CA8A-4EFA-9690-8F83D762F414}"/>
                </a:ext>
              </a:extLst>
            </p:cNvPr>
            <p:cNvSpPr/>
            <p:nvPr/>
          </p:nvSpPr>
          <p:spPr>
            <a:xfrm>
              <a:off x="2372043" y="1715585"/>
              <a:ext cx="56120" cy="72154"/>
            </a:xfrm>
            <a:custGeom>
              <a:avLst/>
              <a:gdLst/>
              <a:ahLst/>
              <a:cxnLst/>
              <a:rect l="l" t="t" r="r" b="b"/>
              <a:pathLst>
                <a:path w="3871" h="4977" extrusionOk="0">
                  <a:moveTo>
                    <a:pt x="1891" y="1"/>
                  </a:moveTo>
                  <a:cubicBezTo>
                    <a:pt x="1862" y="1"/>
                    <a:pt x="1832" y="2"/>
                    <a:pt x="1802" y="4"/>
                  </a:cubicBezTo>
                  <a:cubicBezTo>
                    <a:pt x="768" y="104"/>
                    <a:pt x="1" y="1238"/>
                    <a:pt x="101" y="2606"/>
                  </a:cubicBezTo>
                  <a:cubicBezTo>
                    <a:pt x="198" y="3933"/>
                    <a:pt x="1018" y="4977"/>
                    <a:pt x="2011" y="4977"/>
                  </a:cubicBezTo>
                  <a:cubicBezTo>
                    <a:pt x="2041" y="4977"/>
                    <a:pt x="2072" y="4976"/>
                    <a:pt x="2102" y="4974"/>
                  </a:cubicBezTo>
                  <a:cubicBezTo>
                    <a:pt x="3103" y="4907"/>
                    <a:pt x="3870" y="3740"/>
                    <a:pt x="3804" y="2372"/>
                  </a:cubicBezTo>
                  <a:cubicBezTo>
                    <a:pt x="3707" y="1045"/>
                    <a:pt x="2856" y="1"/>
                    <a:pt x="1891"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2" name="Google Shape;2600;p65">
              <a:extLst>
                <a:ext uri="{FF2B5EF4-FFF2-40B4-BE49-F238E27FC236}">
                  <a16:creationId xmlns:a16="http://schemas.microsoft.com/office/drawing/2014/main" id="{B4767E65-35D4-47C2-B5D5-94E30968E8A4}"/>
                </a:ext>
              </a:extLst>
            </p:cNvPr>
            <p:cNvSpPr/>
            <p:nvPr/>
          </p:nvSpPr>
          <p:spPr>
            <a:xfrm>
              <a:off x="2222081" y="1899370"/>
              <a:ext cx="167881" cy="112820"/>
            </a:xfrm>
            <a:custGeom>
              <a:avLst/>
              <a:gdLst/>
              <a:ahLst/>
              <a:cxnLst/>
              <a:rect l="l" t="t" r="r" b="b"/>
              <a:pathLst>
                <a:path w="11580" h="7782" extrusionOk="0">
                  <a:moveTo>
                    <a:pt x="10230" y="1"/>
                  </a:moveTo>
                  <a:cubicBezTo>
                    <a:pt x="9328" y="1"/>
                    <a:pt x="9384" y="841"/>
                    <a:pt x="9144" y="1170"/>
                  </a:cubicBezTo>
                  <a:cubicBezTo>
                    <a:pt x="6876" y="4005"/>
                    <a:pt x="2139" y="3005"/>
                    <a:pt x="1305" y="3939"/>
                  </a:cubicBezTo>
                  <a:cubicBezTo>
                    <a:pt x="0" y="5368"/>
                    <a:pt x="2719" y="7782"/>
                    <a:pt x="6333" y="7782"/>
                  </a:cubicBezTo>
                  <a:cubicBezTo>
                    <a:pt x="6599" y="7782"/>
                    <a:pt x="6869" y="7769"/>
                    <a:pt x="7143" y="7741"/>
                  </a:cubicBezTo>
                  <a:cubicBezTo>
                    <a:pt x="7143" y="7741"/>
                    <a:pt x="6642" y="3638"/>
                    <a:pt x="11579" y="1403"/>
                  </a:cubicBezTo>
                  <a:cubicBezTo>
                    <a:pt x="11412" y="803"/>
                    <a:pt x="11112" y="136"/>
                    <a:pt x="10578" y="36"/>
                  </a:cubicBezTo>
                  <a:cubicBezTo>
                    <a:pt x="10448" y="12"/>
                    <a:pt x="10333" y="1"/>
                    <a:pt x="10230"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3" name="Google Shape;2601;p65">
              <a:extLst>
                <a:ext uri="{FF2B5EF4-FFF2-40B4-BE49-F238E27FC236}">
                  <a16:creationId xmlns:a16="http://schemas.microsoft.com/office/drawing/2014/main" id="{6D5090DD-F5D9-4A7A-92CB-261D1954CD6F}"/>
                </a:ext>
              </a:extLst>
            </p:cNvPr>
            <p:cNvSpPr/>
            <p:nvPr/>
          </p:nvSpPr>
          <p:spPr>
            <a:xfrm>
              <a:off x="2241478" y="1906169"/>
              <a:ext cx="117531" cy="62354"/>
            </a:xfrm>
            <a:custGeom>
              <a:avLst/>
              <a:gdLst/>
              <a:ahLst/>
              <a:cxnLst/>
              <a:rect l="l" t="t" r="r" b="b"/>
              <a:pathLst>
                <a:path w="8107" h="4301" extrusionOk="0">
                  <a:moveTo>
                    <a:pt x="8106" y="0"/>
                  </a:moveTo>
                  <a:lnTo>
                    <a:pt x="8106" y="0"/>
                  </a:lnTo>
                  <a:cubicBezTo>
                    <a:pt x="8106" y="1"/>
                    <a:pt x="5371" y="1802"/>
                    <a:pt x="4370" y="2169"/>
                  </a:cubicBezTo>
                  <a:cubicBezTo>
                    <a:pt x="1535" y="3103"/>
                    <a:pt x="1" y="3003"/>
                    <a:pt x="201" y="3303"/>
                  </a:cubicBezTo>
                  <a:cubicBezTo>
                    <a:pt x="582" y="3967"/>
                    <a:pt x="1467" y="4300"/>
                    <a:pt x="2515" y="4300"/>
                  </a:cubicBezTo>
                  <a:cubicBezTo>
                    <a:pt x="4681" y="4300"/>
                    <a:pt x="7544" y="2877"/>
                    <a:pt x="810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4" name="Google Shape;2602;p65">
              <a:extLst>
                <a:ext uri="{FF2B5EF4-FFF2-40B4-BE49-F238E27FC236}">
                  <a16:creationId xmlns:a16="http://schemas.microsoft.com/office/drawing/2014/main" id="{CA1039FE-6C3C-42E2-801E-92EB21D2CD7F}"/>
                </a:ext>
              </a:extLst>
            </p:cNvPr>
            <p:cNvSpPr/>
            <p:nvPr/>
          </p:nvSpPr>
          <p:spPr>
            <a:xfrm>
              <a:off x="2216818" y="1806064"/>
              <a:ext cx="62876" cy="53844"/>
            </a:xfrm>
            <a:custGeom>
              <a:avLst/>
              <a:gdLst/>
              <a:ahLst/>
              <a:cxnLst/>
              <a:rect l="l" t="t" r="r" b="b"/>
              <a:pathLst>
                <a:path w="4337" h="3714" extrusionOk="0">
                  <a:moveTo>
                    <a:pt x="1168" y="1"/>
                  </a:moveTo>
                  <a:cubicBezTo>
                    <a:pt x="901" y="1"/>
                    <a:pt x="667" y="101"/>
                    <a:pt x="501" y="301"/>
                  </a:cubicBezTo>
                  <a:cubicBezTo>
                    <a:pt x="301" y="468"/>
                    <a:pt x="167" y="668"/>
                    <a:pt x="100" y="901"/>
                  </a:cubicBezTo>
                  <a:cubicBezTo>
                    <a:pt x="0" y="1368"/>
                    <a:pt x="100" y="1835"/>
                    <a:pt x="334" y="2235"/>
                  </a:cubicBezTo>
                  <a:cubicBezTo>
                    <a:pt x="534" y="2602"/>
                    <a:pt x="801" y="2903"/>
                    <a:pt x="1168" y="3169"/>
                  </a:cubicBezTo>
                  <a:cubicBezTo>
                    <a:pt x="1661" y="3514"/>
                    <a:pt x="2244" y="3714"/>
                    <a:pt x="2838" y="3714"/>
                  </a:cubicBezTo>
                  <a:cubicBezTo>
                    <a:pt x="3049" y="3714"/>
                    <a:pt x="3260" y="3689"/>
                    <a:pt x="3469" y="3636"/>
                  </a:cubicBezTo>
                  <a:cubicBezTo>
                    <a:pt x="2736" y="3603"/>
                    <a:pt x="2002" y="3336"/>
                    <a:pt x="1435" y="2836"/>
                  </a:cubicBezTo>
                  <a:cubicBezTo>
                    <a:pt x="1168" y="2602"/>
                    <a:pt x="934" y="2302"/>
                    <a:pt x="768" y="2002"/>
                  </a:cubicBezTo>
                  <a:cubicBezTo>
                    <a:pt x="601" y="1702"/>
                    <a:pt x="534" y="1368"/>
                    <a:pt x="634" y="1035"/>
                  </a:cubicBezTo>
                  <a:cubicBezTo>
                    <a:pt x="667" y="768"/>
                    <a:pt x="901" y="534"/>
                    <a:pt x="1201" y="501"/>
                  </a:cubicBezTo>
                  <a:cubicBezTo>
                    <a:pt x="1535" y="501"/>
                    <a:pt x="1868" y="634"/>
                    <a:pt x="2135" y="834"/>
                  </a:cubicBezTo>
                  <a:cubicBezTo>
                    <a:pt x="2725" y="1269"/>
                    <a:pt x="3431" y="1675"/>
                    <a:pt x="4172" y="1675"/>
                  </a:cubicBezTo>
                  <a:cubicBezTo>
                    <a:pt x="4227" y="1675"/>
                    <a:pt x="4282" y="1673"/>
                    <a:pt x="4337" y="1668"/>
                  </a:cubicBezTo>
                  <a:cubicBezTo>
                    <a:pt x="3570" y="1502"/>
                    <a:pt x="2969" y="1001"/>
                    <a:pt x="2369" y="534"/>
                  </a:cubicBezTo>
                  <a:cubicBezTo>
                    <a:pt x="2035" y="201"/>
                    <a:pt x="1601" y="1"/>
                    <a:pt x="1168"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5" name="Google Shape;2603;p65">
              <a:extLst>
                <a:ext uri="{FF2B5EF4-FFF2-40B4-BE49-F238E27FC236}">
                  <a16:creationId xmlns:a16="http://schemas.microsoft.com/office/drawing/2014/main" id="{498DB04A-FC3A-41B8-BE57-2C8B0EC4C161}"/>
                </a:ext>
              </a:extLst>
            </p:cNvPr>
            <p:cNvSpPr/>
            <p:nvPr/>
          </p:nvSpPr>
          <p:spPr>
            <a:xfrm>
              <a:off x="2160235" y="1702769"/>
              <a:ext cx="59976" cy="71183"/>
            </a:xfrm>
            <a:custGeom>
              <a:avLst/>
              <a:gdLst/>
              <a:ahLst/>
              <a:cxnLst/>
              <a:rect l="l" t="t" r="r" b="b"/>
              <a:pathLst>
                <a:path w="4137" h="4910" extrusionOk="0">
                  <a:moveTo>
                    <a:pt x="2295" y="1"/>
                  </a:moveTo>
                  <a:cubicBezTo>
                    <a:pt x="1375" y="1"/>
                    <a:pt x="482" y="861"/>
                    <a:pt x="267" y="2089"/>
                  </a:cubicBezTo>
                  <a:cubicBezTo>
                    <a:pt x="1" y="3456"/>
                    <a:pt x="601" y="4690"/>
                    <a:pt x="1602" y="4891"/>
                  </a:cubicBezTo>
                  <a:cubicBezTo>
                    <a:pt x="1679" y="4904"/>
                    <a:pt x="1757" y="4910"/>
                    <a:pt x="1835" y="4910"/>
                  </a:cubicBezTo>
                  <a:cubicBezTo>
                    <a:pt x="2758" y="4910"/>
                    <a:pt x="3655" y="4020"/>
                    <a:pt x="3870" y="2789"/>
                  </a:cubicBezTo>
                  <a:cubicBezTo>
                    <a:pt x="4137" y="1455"/>
                    <a:pt x="3536" y="187"/>
                    <a:pt x="2536" y="20"/>
                  </a:cubicBezTo>
                  <a:cubicBezTo>
                    <a:pt x="2456" y="7"/>
                    <a:pt x="2375" y="1"/>
                    <a:pt x="2295"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6" name="Google Shape;2604;p65">
              <a:extLst>
                <a:ext uri="{FF2B5EF4-FFF2-40B4-BE49-F238E27FC236}">
                  <a16:creationId xmlns:a16="http://schemas.microsoft.com/office/drawing/2014/main" id="{CE0D29E5-225C-4857-883D-16FF83004849}"/>
                </a:ext>
              </a:extLst>
            </p:cNvPr>
            <p:cNvSpPr/>
            <p:nvPr/>
          </p:nvSpPr>
          <p:spPr>
            <a:xfrm>
              <a:off x="2014810" y="1770980"/>
              <a:ext cx="174941" cy="145453"/>
            </a:xfrm>
            <a:custGeom>
              <a:avLst/>
              <a:gdLst/>
              <a:ahLst/>
              <a:cxnLst/>
              <a:rect l="l" t="t" r="r" b="b"/>
              <a:pathLst>
                <a:path w="12067" h="10033" extrusionOk="0">
                  <a:moveTo>
                    <a:pt x="5577" y="1"/>
                  </a:moveTo>
                  <a:cubicBezTo>
                    <a:pt x="3227" y="1"/>
                    <a:pt x="1131" y="1661"/>
                    <a:pt x="658" y="4055"/>
                  </a:cubicBezTo>
                  <a:cubicBezTo>
                    <a:pt x="0" y="7370"/>
                    <a:pt x="2644" y="10032"/>
                    <a:pt x="5575" y="10032"/>
                  </a:cubicBezTo>
                  <a:cubicBezTo>
                    <a:pt x="6508" y="10032"/>
                    <a:pt x="7470" y="9763"/>
                    <a:pt x="8364" y="9159"/>
                  </a:cubicBezTo>
                  <a:cubicBezTo>
                    <a:pt x="12066" y="6657"/>
                    <a:pt x="10899" y="919"/>
                    <a:pt x="6496" y="86"/>
                  </a:cubicBezTo>
                  <a:cubicBezTo>
                    <a:pt x="6187" y="28"/>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8" name="Rectangle 27"/>
          <p:cNvSpPr/>
          <p:nvPr/>
        </p:nvSpPr>
        <p:spPr>
          <a:xfrm>
            <a:off x="1723508" y="1075777"/>
            <a:ext cx="9181950" cy="4081438"/>
          </a:xfrm>
          <a:prstGeom prst="rect">
            <a:avLst/>
          </a:prstGeom>
          <a:noFill/>
        </p:spPr>
        <p:txBody>
          <a:bodyPr wrap="square" lIns="91440" tIns="45720" rIns="91440" bIns="45720">
            <a:spAutoFit/>
          </a:bodyPr>
          <a:lstStyle/>
          <a:p>
            <a:pPr algn="ctr">
              <a:lnSpc>
                <a:spcPct val="150000"/>
              </a:lnSpc>
            </a:pPr>
            <a:r>
              <a:rPr lang="en-US" sz="6000" b="1" dirty="0" err="1">
                <a:ln w="0"/>
                <a:solidFill>
                  <a:schemeClr val="accent1">
                    <a:lumMod val="50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Bài</a:t>
            </a:r>
            <a:r>
              <a:rPr lang="en-US" sz="6000" b="1" dirty="0">
                <a:ln w="0"/>
                <a:solidFill>
                  <a:schemeClr val="accent1">
                    <a:lumMod val="50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2. </a:t>
            </a:r>
            <a:r>
              <a:rPr lang="vi-VN" sz="6000" b="1" dirty="0">
                <a:ln w="0"/>
                <a:solidFill>
                  <a:schemeClr val="accent1">
                    <a:lumMod val="50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Phát triển ý nêu dưới mỗi tranh thành một đoạn văn kể chuyện</a:t>
            </a:r>
          </a:p>
        </p:txBody>
      </p:sp>
    </p:spTree>
    <p:extLst>
      <p:ext uri="{BB962C8B-B14F-4D97-AF65-F5344CB8AC3E}">
        <p14:creationId xmlns:p14="http://schemas.microsoft.com/office/powerpoint/2010/main" val="21004067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2"/>
                                        </p:tgtEl>
                                        <p:attrNameLst>
                                          <p:attrName>style.visibility</p:attrName>
                                        </p:attrNameLst>
                                      </p:cBhvr>
                                      <p:to>
                                        <p:strVal val="visible"/>
                                      </p:to>
                                    </p:set>
                                    <p:animEffect transition="in" filter="fade">
                                      <p:cBhvr>
                                        <p:cTn id="7" dur="1000"/>
                                        <p:tgtEl>
                                          <p:spTgt spid="332"/>
                                        </p:tgtEl>
                                      </p:cBhvr>
                                    </p:animEffect>
                                    <p:anim calcmode="lin" valueType="num">
                                      <p:cBhvr>
                                        <p:cTn id="8" dur="1000" fill="hold"/>
                                        <p:tgtEl>
                                          <p:spTgt spid="332"/>
                                        </p:tgtEl>
                                        <p:attrNameLst>
                                          <p:attrName>ppt_x</p:attrName>
                                        </p:attrNameLst>
                                      </p:cBhvr>
                                      <p:tavLst>
                                        <p:tav tm="0">
                                          <p:val>
                                            <p:strVal val="#ppt_x"/>
                                          </p:val>
                                        </p:tav>
                                        <p:tav tm="100000">
                                          <p:val>
                                            <p:strVal val="#ppt_x"/>
                                          </p:val>
                                        </p:tav>
                                      </p:tavLst>
                                    </p:anim>
                                    <p:anim calcmode="lin" valueType="num">
                                      <p:cBhvr>
                                        <p:cTn id="9" dur="1000" fill="hold"/>
                                        <p:tgtEl>
                                          <p:spTgt spid="33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31"/>
                                        </p:tgtEl>
                                        <p:attrNameLst>
                                          <p:attrName>style.visibility</p:attrName>
                                        </p:attrNameLst>
                                      </p:cBhvr>
                                      <p:to>
                                        <p:strVal val="visible"/>
                                      </p:to>
                                    </p:set>
                                    <p:animEffect transition="in" filter="fade">
                                      <p:cBhvr>
                                        <p:cTn id="13" dur="1000"/>
                                        <p:tgtEl>
                                          <p:spTgt spid="331"/>
                                        </p:tgtEl>
                                      </p:cBhvr>
                                    </p:animEffect>
                                    <p:anim calcmode="lin" valueType="num">
                                      <p:cBhvr>
                                        <p:cTn id="14" dur="1000" fill="hold"/>
                                        <p:tgtEl>
                                          <p:spTgt spid="331"/>
                                        </p:tgtEl>
                                        <p:attrNameLst>
                                          <p:attrName>ppt_x</p:attrName>
                                        </p:attrNameLst>
                                      </p:cBhvr>
                                      <p:tavLst>
                                        <p:tav tm="0">
                                          <p:val>
                                            <p:strVal val="#ppt_x"/>
                                          </p:val>
                                        </p:tav>
                                        <p:tav tm="100000">
                                          <p:val>
                                            <p:strVal val="#ppt_x"/>
                                          </p:val>
                                        </p:tav>
                                      </p:tavLst>
                                    </p:anim>
                                    <p:anim calcmode="lin" valueType="num">
                                      <p:cBhvr>
                                        <p:cTn id="15" dur="1000" fill="hold"/>
                                        <p:tgtEl>
                                          <p:spTgt spid="331"/>
                                        </p:tgtEl>
                                        <p:attrNameLst>
                                          <p:attrName>ppt_y</p:attrName>
                                        </p:attrNameLst>
                                      </p:cBhvr>
                                      <p:tavLst>
                                        <p:tav tm="0">
                                          <p:val>
                                            <p:strVal val="#ppt_y+.1"/>
                                          </p:val>
                                        </p:tav>
                                        <p:tav tm="100000">
                                          <p:val>
                                            <p:strVal val="#ppt_y"/>
                                          </p:val>
                                        </p:tav>
                                      </p:tavLst>
                                    </p:anim>
                                  </p:childTnLst>
                                </p:cTn>
                              </p:par>
                              <p:par>
                                <p:cTn id="16" presetID="52" presetClass="entr" presetSubtype="0" fill="hold" grpId="0" nodeType="withEffect">
                                  <p:stCondLst>
                                    <p:cond delay="0"/>
                                  </p:stCondLst>
                                  <p:iterate type="wd">
                                    <p:tmPct val="10000"/>
                                  </p:iterate>
                                  <p:childTnLst>
                                    <p:set>
                                      <p:cBhvr>
                                        <p:cTn id="17" dur="1" fill="hold">
                                          <p:stCondLst>
                                            <p:cond delay="0"/>
                                          </p:stCondLst>
                                        </p:cTn>
                                        <p:tgtEl>
                                          <p:spTgt spid="28"/>
                                        </p:tgtEl>
                                        <p:attrNameLst>
                                          <p:attrName>style.visibility</p:attrName>
                                        </p:attrNameLst>
                                      </p:cBhvr>
                                      <p:to>
                                        <p:strVal val="visible"/>
                                      </p:to>
                                    </p:set>
                                    <p:animScale>
                                      <p:cBhvr>
                                        <p:cTn id="18" dur="500" decel="50000" fill="hold">
                                          <p:stCondLst>
                                            <p:cond delay="0"/>
                                          </p:stCondLst>
                                        </p:cTn>
                                        <p:tgtEl>
                                          <p:spTgt spid="2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500" decel="50000" fill="hold">
                                          <p:stCondLst>
                                            <p:cond delay="0"/>
                                          </p:stCondLst>
                                        </p:cTn>
                                        <p:tgtEl>
                                          <p:spTgt spid="28"/>
                                        </p:tgtEl>
                                        <p:attrNameLst>
                                          <p:attrName>ppt_x</p:attrName>
                                          <p:attrName>ppt_y</p:attrName>
                                        </p:attrNameLst>
                                      </p:cBhvr>
                                    </p:animMotion>
                                    <p:animEffect transition="in" filter="fade">
                                      <p:cBhvr>
                                        <p:cTn id="2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4"/>
        <p:cNvGrpSpPr/>
        <p:nvPr/>
      </p:nvGrpSpPr>
      <p:grpSpPr>
        <a:xfrm>
          <a:off x="0" y="0"/>
          <a:ext cx="0" cy="0"/>
          <a:chOff x="0" y="0"/>
          <a:chExt cx="0" cy="0"/>
        </a:xfrm>
      </p:grpSpPr>
      <p:pic>
        <p:nvPicPr>
          <p:cNvPr id="87"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933" y="327659"/>
            <a:ext cx="12706703" cy="4646411"/>
          </a:xfrm>
          <a:prstGeom prst="rect">
            <a:avLst/>
          </a:prstGeom>
        </p:spPr>
      </p:pic>
      <p:pic>
        <p:nvPicPr>
          <p:cNvPr id="9" name="图片 1">
            <a:extLst>
              <a:ext uri="{FF2B5EF4-FFF2-40B4-BE49-F238E27FC236}">
                <a16:creationId xmlns:a16="http://schemas.microsoft.com/office/drawing/2014/main" id="{477C9764-725C-4D45-85FE-027EE3EBCA97}"/>
              </a:ext>
            </a:extLst>
          </p:cNvPr>
          <p:cNvPicPr>
            <a:picLocks noChangeAspect="1"/>
          </p:cNvPicPr>
          <p:nvPr/>
        </p:nvPicPr>
        <p:blipFill>
          <a:blip r:embed="rId4"/>
          <a:stretch>
            <a:fillRect/>
          </a:stretch>
        </p:blipFill>
        <p:spPr>
          <a:xfrm>
            <a:off x="531165" y="190500"/>
            <a:ext cx="10887847" cy="6595924"/>
          </a:xfrm>
          <a:prstGeom prst="rect">
            <a:avLst/>
          </a:prstGeom>
        </p:spPr>
      </p:pic>
      <p:pic>
        <p:nvPicPr>
          <p:cNvPr id="8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02" y="-756147"/>
            <a:ext cx="8542355" cy="3593245"/>
          </a:xfrm>
          <a:prstGeom prst="rect">
            <a:avLst/>
          </a:prstGeom>
        </p:spPr>
      </p:pic>
      <p:pic>
        <p:nvPicPr>
          <p:cNvPr id="8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4652" y="-687280"/>
            <a:ext cx="6733379" cy="3763248"/>
          </a:xfrm>
          <a:prstGeom prst="rect">
            <a:avLst/>
          </a:prstGeom>
        </p:spPr>
      </p:pic>
      <p:grpSp>
        <p:nvGrpSpPr>
          <p:cNvPr id="10" name="Google Shape;2718;p70">
            <a:extLst>
              <a:ext uri="{FF2B5EF4-FFF2-40B4-BE49-F238E27FC236}">
                <a16:creationId xmlns:a16="http://schemas.microsoft.com/office/drawing/2014/main" id="{FF117D11-F195-4C66-AF7F-11A7D24A0E8D}"/>
              </a:ext>
            </a:extLst>
          </p:cNvPr>
          <p:cNvGrpSpPr/>
          <p:nvPr/>
        </p:nvGrpSpPr>
        <p:grpSpPr>
          <a:xfrm>
            <a:off x="9971316" y="3823668"/>
            <a:ext cx="2683877" cy="3034333"/>
            <a:chOff x="4000424" y="1738924"/>
            <a:chExt cx="1052254" cy="1464555"/>
          </a:xfrm>
        </p:grpSpPr>
        <p:sp>
          <p:nvSpPr>
            <p:cNvPr id="11" name="Google Shape;2719;p70">
              <a:extLst>
                <a:ext uri="{FF2B5EF4-FFF2-40B4-BE49-F238E27FC236}">
                  <a16:creationId xmlns:a16="http://schemas.microsoft.com/office/drawing/2014/main" id="{4F3B274F-5DB3-4467-9397-02CBF2572A12}"/>
                </a:ext>
              </a:extLst>
            </p:cNvPr>
            <p:cNvSpPr/>
            <p:nvPr/>
          </p:nvSpPr>
          <p:spPr>
            <a:xfrm>
              <a:off x="4030855" y="2200512"/>
              <a:ext cx="1002998" cy="1002967"/>
            </a:xfrm>
            <a:custGeom>
              <a:avLst/>
              <a:gdLst/>
              <a:ahLst/>
              <a:cxnLst/>
              <a:rect l="l" t="t" r="r" b="b"/>
              <a:pathLst>
                <a:path w="32168" h="32167" extrusionOk="0">
                  <a:moveTo>
                    <a:pt x="16079" y="1"/>
                  </a:moveTo>
                  <a:cubicBezTo>
                    <a:pt x="7208" y="1"/>
                    <a:pt x="1" y="7208"/>
                    <a:pt x="1" y="16079"/>
                  </a:cubicBezTo>
                  <a:cubicBezTo>
                    <a:pt x="1" y="24951"/>
                    <a:pt x="7217" y="32167"/>
                    <a:pt x="16079" y="32167"/>
                  </a:cubicBezTo>
                  <a:cubicBezTo>
                    <a:pt x="24951" y="32167"/>
                    <a:pt x="32167" y="24951"/>
                    <a:pt x="32167" y="16079"/>
                  </a:cubicBezTo>
                  <a:cubicBezTo>
                    <a:pt x="32167" y="7208"/>
                    <a:pt x="24951" y="1"/>
                    <a:pt x="1607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2720;p70">
              <a:extLst>
                <a:ext uri="{FF2B5EF4-FFF2-40B4-BE49-F238E27FC236}">
                  <a16:creationId xmlns:a16="http://schemas.microsoft.com/office/drawing/2014/main" id="{DE1DEC45-C103-4333-8C7D-1A5A0D6F2553}"/>
                </a:ext>
              </a:extLst>
            </p:cNvPr>
            <p:cNvSpPr/>
            <p:nvPr/>
          </p:nvSpPr>
          <p:spPr>
            <a:xfrm>
              <a:off x="4799243" y="2277651"/>
              <a:ext cx="33363" cy="22917"/>
            </a:xfrm>
            <a:custGeom>
              <a:avLst/>
              <a:gdLst/>
              <a:ahLst/>
              <a:cxnLst/>
              <a:rect l="l" t="t" r="r" b="b"/>
              <a:pathLst>
                <a:path w="1070" h="735" extrusionOk="0">
                  <a:moveTo>
                    <a:pt x="1" y="1"/>
                  </a:moveTo>
                  <a:cubicBezTo>
                    <a:pt x="363" y="233"/>
                    <a:pt x="716" y="475"/>
                    <a:pt x="1060" y="735"/>
                  </a:cubicBezTo>
                  <a:lnTo>
                    <a:pt x="1069" y="735"/>
                  </a:lnTo>
                  <a:cubicBezTo>
                    <a:pt x="726" y="475"/>
                    <a:pt x="363" y="233"/>
                    <a:pt x="1" y="1"/>
                  </a:cubicBezTo>
                  <a:close/>
                </a:path>
              </a:pathLst>
            </a:custGeom>
            <a:solidFill>
              <a:srgbClr val="94C1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2721;p70">
              <a:extLst>
                <a:ext uri="{FF2B5EF4-FFF2-40B4-BE49-F238E27FC236}">
                  <a16:creationId xmlns:a16="http://schemas.microsoft.com/office/drawing/2014/main" id="{9492F158-ED9E-4CDF-940F-1EB8B5EA22EA}"/>
                </a:ext>
              </a:extLst>
            </p:cNvPr>
            <p:cNvSpPr/>
            <p:nvPr/>
          </p:nvSpPr>
          <p:spPr>
            <a:xfrm>
              <a:off x="4556542" y="2405208"/>
              <a:ext cx="31" cy="31"/>
            </a:xfrm>
            <a:custGeom>
              <a:avLst/>
              <a:gdLst/>
              <a:ahLst/>
              <a:cxnLst/>
              <a:rect l="l" t="t" r="r" b="b"/>
              <a:pathLst>
                <a:path w="1" h="1" extrusionOk="0">
                  <a:moveTo>
                    <a:pt x="1" y="1"/>
                  </a:moveTo>
                  <a:lnTo>
                    <a:pt x="1" y="1"/>
                  </a:lnTo>
                  <a:lnTo>
                    <a:pt x="1" y="1"/>
                  </a:lnTo>
                  <a:lnTo>
                    <a:pt x="1" y="1"/>
                  </a:lnTo>
                  <a:close/>
                </a:path>
              </a:pathLst>
            </a:custGeom>
            <a:solidFill>
              <a:srgbClr val="94C1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2722;p70">
              <a:extLst>
                <a:ext uri="{FF2B5EF4-FFF2-40B4-BE49-F238E27FC236}">
                  <a16:creationId xmlns:a16="http://schemas.microsoft.com/office/drawing/2014/main" id="{9C5C5229-E70D-4321-AAB4-21BFA35407FD}"/>
                </a:ext>
              </a:extLst>
            </p:cNvPr>
            <p:cNvSpPr/>
            <p:nvPr/>
          </p:nvSpPr>
          <p:spPr>
            <a:xfrm>
              <a:off x="4993492" y="2779274"/>
              <a:ext cx="312" cy="31"/>
            </a:xfrm>
            <a:custGeom>
              <a:avLst/>
              <a:gdLst/>
              <a:ahLst/>
              <a:cxnLst/>
              <a:rect l="l" t="t" r="r" b="b"/>
              <a:pathLst>
                <a:path w="10" h="1" extrusionOk="0">
                  <a:moveTo>
                    <a:pt x="10" y="0"/>
                  </a:moveTo>
                  <a:lnTo>
                    <a:pt x="10" y="0"/>
                  </a:lnTo>
                  <a:lnTo>
                    <a:pt x="1" y="0"/>
                  </a:lnTo>
                  <a:lnTo>
                    <a:pt x="10" y="0"/>
                  </a:lnTo>
                  <a:close/>
                </a:path>
              </a:pathLst>
            </a:custGeom>
            <a:solidFill>
              <a:srgbClr val="94C1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2723;p70">
              <a:extLst>
                <a:ext uri="{FF2B5EF4-FFF2-40B4-BE49-F238E27FC236}">
                  <a16:creationId xmlns:a16="http://schemas.microsoft.com/office/drawing/2014/main" id="{3872B917-BA70-4B8E-991A-8984401EDBAA}"/>
                </a:ext>
              </a:extLst>
            </p:cNvPr>
            <p:cNvSpPr/>
            <p:nvPr/>
          </p:nvSpPr>
          <p:spPr>
            <a:xfrm>
              <a:off x="4248332" y="2570774"/>
              <a:ext cx="31" cy="31"/>
            </a:xfrm>
            <a:custGeom>
              <a:avLst/>
              <a:gdLst/>
              <a:ahLst/>
              <a:cxnLst/>
              <a:rect l="l" t="t" r="r" b="b"/>
              <a:pathLst>
                <a:path w="1" h="1" extrusionOk="0">
                  <a:moveTo>
                    <a:pt x="0" y="1"/>
                  </a:moveTo>
                  <a:lnTo>
                    <a:pt x="0" y="1"/>
                  </a:lnTo>
                  <a:lnTo>
                    <a:pt x="0" y="1"/>
                  </a:lnTo>
                  <a:close/>
                </a:path>
              </a:pathLst>
            </a:custGeom>
            <a:solidFill>
              <a:srgbClr val="94C1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2724;p70">
              <a:extLst>
                <a:ext uri="{FF2B5EF4-FFF2-40B4-BE49-F238E27FC236}">
                  <a16:creationId xmlns:a16="http://schemas.microsoft.com/office/drawing/2014/main" id="{468E81AF-690F-4AFB-A0D1-9FF9D4D99655}"/>
                </a:ext>
              </a:extLst>
            </p:cNvPr>
            <p:cNvSpPr/>
            <p:nvPr/>
          </p:nvSpPr>
          <p:spPr>
            <a:xfrm>
              <a:off x="4039273" y="2213857"/>
              <a:ext cx="476711" cy="826956"/>
            </a:xfrm>
            <a:custGeom>
              <a:avLst/>
              <a:gdLst/>
              <a:ahLst/>
              <a:cxnLst/>
              <a:rect l="l" t="t" r="r" b="b"/>
              <a:pathLst>
                <a:path w="15289" h="26522" extrusionOk="0">
                  <a:moveTo>
                    <a:pt x="12071" y="0"/>
                  </a:moveTo>
                  <a:cubicBezTo>
                    <a:pt x="8054" y="958"/>
                    <a:pt x="4557" y="3432"/>
                    <a:pt x="2307" y="6910"/>
                  </a:cubicBezTo>
                  <a:cubicBezTo>
                    <a:pt x="2325" y="6947"/>
                    <a:pt x="2344" y="6993"/>
                    <a:pt x="2372" y="7021"/>
                  </a:cubicBezTo>
                  <a:cubicBezTo>
                    <a:pt x="2493" y="7263"/>
                    <a:pt x="2642" y="7486"/>
                    <a:pt x="2809" y="7700"/>
                  </a:cubicBezTo>
                  <a:cubicBezTo>
                    <a:pt x="2911" y="7830"/>
                    <a:pt x="3023" y="7970"/>
                    <a:pt x="3135" y="8109"/>
                  </a:cubicBezTo>
                  <a:lnTo>
                    <a:pt x="3181" y="8174"/>
                  </a:lnTo>
                  <a:cubicBezTo>
                    <a:pt x="3228" y="8230"/>
                    <a:pt x="3274" y="8286"/>
                    <a:pt x="3321" y="8342"/>
                  </a:cubicBezTo>
                  <a:cubicBezTo>
                    <a:pt x="3488" y="8556"/>
                    <a:pt x="3646" y="8779"/>
                    <a:pt x="3795" y="9011"/>
                  </a:cubicBezTo>
                  <a:cubicBezTo>
                    <a:pt x="3860" y="9123"/>
                    <a:pt x="3916" y="9235"/>
                    <a:pt x="3971" y="9346"/>
                  </a:cubicBezTo>
                  <a:cubicBezTo>
                    <a:pt x="4037" y="9486"/>
                    <a:pt x="4092" y="9634"/>
                    <a:pt x="4139" y="9783"/>
                  </a:cubicBezTo>
                  <a:cubicBezTo>
                    <a:pt x="4250" y="10174"/>
                    <a:pt x="4306" y="10574"/>
                    <a:pt x="4288" y="10974"/>
                  </a:cubicBezTo>
                  <a:cubicBezTo>
                    <a:pt x="4288" y="11169"/>
                    <a:pt x="4260" y="11355"/>
                    <a:pt x="4232" y="11541"/>
                  </a:cubicBezTo>
                  <a:cubicBezTo>
                    <a:pt x="4195" y="11736"/>
                    <a:pt x="4148" y="11931"/>
                    <a:pt x="4092" y="12117"/>
                  </a:cubicBezTo>
                  <a:cubicBezTo>
                    <a:pt x="4037" y="12303"/>
                    <a:pt x="3981" y="12489"/>
                    <a:pt x="3906" y="12666"/>
                  </a:cubicBezTo>
                  <a:cubicBezTo>
                    <a:pt x="3823" y="12843"/>
                    <a:pt x="3739" y="13047"/>
                    <a:pt x="3655" y="13233"/>
                  </a:cubicBezTo>
                  <a:cubicBezTo>
                    <a:pt x="3609" y="13326"/>
                    <a:pt x="3553" y="13429"/>
                    <a:pt x="3506" y="13522"/>
                  </a:cubicBezTo>
                  <a:lnTo>
                    <a:pt x="3441" y="13652"/>
                  </a:lnTo>
                  <a:lnTo>
                    <a:pt x="3414" y="13698"/>
                  </a:lnTo>
                  <a:lnTo>
                    <a:pt x="3404" y="13717"/>
                  </a:lnTo>
                  <a:lnTo>
                    <a:pt x="3376" y="13763"/>
                  </a:lnTo>
                  <a:cubicBezTo>
                    <a:pt x="3321" y="13894"/>
                    <a:pt x="3265" y="14024"/>
                    <a:pt x="3228" y="14154"/>
                  </a:cubicBezTo>
                  <a:cubicBezTo>
                    <a:pt x="3153" y="14396"/>
                    <a:pt x="3097" y="14637"/>
                    <a:pt x="3060" y="14889"/>
                  </a:cubicBezTo>
                  <a:cubicBezTo>
                    <a:pt x="3032" y="15037"/>
                    <a:pt x="3014" y="15195"/>
                    <a:pt x="2986" y="15354"/>
                  </a:cubicBezTo>
                  <a:lnTo>
                    <a:pt x="2976" y="15419"/>
                  </a:lnTo>
                  <a:cubicBezTo>
                    <a:pt x="2967" y="15493"/>
                    <a:pt x="2958" y="15567"/>
                    <a:pt x="2949" y="15633"/>
                  </a:cubicBezTo>
                  <a:cubicBezTo>
                    <a:pt x="2902" y="15911"/>
                    <a:pt x="2865" y="16144"/>
                    <a:pt x="2809" y="16376"/>
                  </a:cubicBezTo>
                  <a:cubicBezTo>
                    <a:pt x="2781" y="16497"/>
                    <a:pt x="2744" y="16609"/>
                    <a:pt x="2707" y="16711"/>
                  </a:cubicBezTo>
                  <a:cubicBezTo>
                    <a:pt x="2670" y="16823"/>
                    <a:pt x="2632" y="16925"/>
                    <a:pt x="2577" y="17027"/>
                  </a:cubicBezTo>
                  <a:cubicBezTo>
                    <a:pt x="2521" y="17148"/>
                    <a:pt x="2446" y="17260"/>
                    <a:pt x="2353" y="17371"/>
                  </a:cubicBezTo>
                  <a:cubicBezTo>
                    <a:pt x="2307" y="17427"/>
                    <a:pt x="2260" y="17474"/>
                    <a:pt x="2205" y="17520"/>
                  </a:cubicBezTo>
                  <a:cubicBezTo>
                    <a:pt x="2158" y="17576"/>
                    <a:pt x="2093" y="17623"/>
                    <a:pt x="2037" y="17669"/>
                  </a:cubicBezTo>
                  <a:cubicBezTo>
                    <a:pt x="1907" y="17771"/>
                    <a:pt x="1777" y="17855"/>
                    <a:pt x="1637" y="17939"/>
                  </a:cubicBezTo>
                  <a:cubicBezTo>
                    <a:pt x="1507" y="18013"/>
                    <a:pt x="1358" y="18088"/>
                    <a:pt x="1210" y="18153"/>
                  </a:cubicBezTo>
                  <a:cubicBezTo>
                    <a:pt x="940" y="18274"/>
                    <a:pt x="661" y="18385"/>
                    <a:pt x="410" y="18478"/>
                  </a:cubicBezTo>
                  <a:lnTo>
                    <a:pt x="280" y="18525"/>
                  </a:lnTo>
                  <a:lnTo>
                    <a:pt x="1" y="18636"/>
                  </a:lnTo>
                  <a:cubicBezTo>
                    <a:pt x="559" y="21584"/>
                    <a:pt x="1935" y="24318"/>
                    <a:pt x="3962" y="26522"/>
                  </a:cubicBezTo>
                  <a:cubicBezTo>
                    <a:pt x="4139" y="26382"/>
                    <a:pt x="4325" y="26224"/>
                    <a:pt x="4502" y="26057"/>
                  </a:cubicBezTo>
                  <a:cubicBezTo>
                    <a:pt x="4892" y="25713"/>
                    <a:pt x="5255" y="25341"/>
                    <a:pt x="5608" y="24950"/>
                  </a:cubicBezTo>
                  <a:cubicBezTo>
                    <a:pt x="5794" y="24746"/>
                    <a:pt x="5952" y="24551"/>
                    <a:pt x="6092" y="24355"/>
                  </a:cubicBezTo>
                  <a:cubicBezTo>
                    <a:pt x="6240" y="24169"/>
                    <a:pt x="6380" y="23974"/>
                    <a:pt x="6501" y="23779"/>
                  </a:cubicBezTo>
                  <a:cubicBezTo>
                    <a:pt x="6640" y="23555"/>
                    <a:pt x="6771" y="23332"/>
                    <a:pt x="6882" y="23100"/>
                  </a:cubicBezTo>
                  <a:cubicBezTo>
                    <a:pt x="6938" y="22970"/>
                    <a:pt x="6984" y="22867"/>
                    <a:pt x="7022" y="22774"/>
                  </a:cubicBezTo>
                  <a:cubicBezTo>
                    <a:pt x="7059" y="22681"/>
                    <a:pt x="7105" y="22551"/>
                    <a:pt x="7143" y="22449"/>
                  </a:cubicBezTo>
                  <a:cubicBezTo>
                    <a:pt x="7189" y="22300"/>
                    <a:pt x="7226" y="22151"/>
                    <a:pt x="7254" y="22003"/>
                  </a:cubicBezTo>
                  <a:cubicBezTo>
                    <a:pt x="7273" y="21900"/>
                    <a:pt x="7291" y="21789"/>
                    <a:pt x="7301" y="21668"/>
                  </a:cubicBezTo>
                  <a:cubicBezTo>
                    <a:pt x="7310" y="21575"/>
                    <a:pt x="7319" y="21482"/>
                    <a:pt x="7328" y="21398"/>
                  </a:cubicBezTo>
                  <a:cubicBezTo>
                    <a:pt x="7328" y="21240"/>
                    <a:pt x="7328" y="21091"/>
                    <a:pt x="7310" y="20933"/>
                  </a:cubicBezTo>
                  <a:cubicBezTo>
                    <a:pt x="7310" y="20868"/>
                    <a:pt x="7301" y="20803"/>
                    <a:pt x="7291" y="20738"/>
                  </a:cubicBezTo>
                  <a:cubicBezTo>
                    <a:pt x="7273" y="20673"/>
                    <a:pt x="7263" y="20608"/>
                    <a:pt x="7254" y="20543"/>
                  </a:cubicBezTo>
                  <a:cubicBezTo>
                    <a:pt x="7217" y="20394"/>
                    <a:pt x="7170" y="20245"/>
                    <a:pt x="7115" y="20105"/>
                  </a:cubicBezTo>
                  <a:cubicBezTo>
                    <a:pt x="7087" y="20031"/>
                    <a:pt x="7059" y="19966"/>
                    <a:pt x="7031" y="19892"/>
                  </a:cubicBezTo>
                  <a:cubicBezTo>
                    <a:pt x="6994" y="19826"/>
                    <a:pt x="6975" y="19780"/>
                    <a:pt x="6947" y="19724"/>
                  </a:cubicBezTo>
                  <a:cubicBezTo>
                    <a:pt x="6845" y="19529"/>
                    <a:pt x="6733" y="19343"/>
                    <a:pt x="6612" y="19166"/>
                  </a:cubicBezTo>
                  <a:cubicBezTo>
                    <a:pt x="6492" y="18999"/>
                    <a:pt x="6361" y="18813"/>
                    <a:pt x="6194" y="18608"/>
                  </a:cubicBezTo>
                  <a:cubicBezTo>
                    <a:pt x="6036" y="18404"/>
                    <a:pt x="5887" y="18236"/>
                    <a:pt x="5729" y="18050"/>
                  </a:cubicBezTo>
                  <a:lnTo>
                    <a:pt x="5645" y="17948"/>
                  </a:lnTo>
                  <a:lnTo>
                    <a:pt x="5506" y="17809"/>
                  </a:lnTo>
                  <a:cubicBezTo>
                    <a:pt x="5441" y="17734"/>
                    <a:pt x="5366" y="17660"/>
                    <a:pt x="5301" y="17585"/>
                  </a:cubicBezTo>
                  <a:lnTo>
                    <a:pt x="5218" y="17483"/>
                  </a:lnTo>
                  <a:cubicBezTo>
                    <a:pt x="5078" y="17334"/>
                    <a:pt x="4929" y="17176"/>
                    <a:pt x="4799" y="17018"/>
                  </a:cubicBezTo>
                  <a:cubicBezTo>
                    <a:pt x="4706" y="16916"/>
                    <a:pt x="4613" y="16786"/>
                    <a:pt x="4520" y="16665"/>
                  </a:cubicBezTo>
                  <a:cubicBezTo>
                    <a:pt x="4464" y="16590"/>
                    <a:pt x="4371" y="16469"/>
                    <a:pt x="4297" y="16339"/>
                  </a:cubicBezTo>
                  <a:cubicBezTo>
                    <a:pt x="4260" y="16283"/>
                    <a:pt x="4223" y="16228"/>
                    <a:pt x="4195" y="16163"/>
                  </a:cubicBezTo>
                  <a:cubicBezTo>
                    <a:pt x="4157" y="16097"/>
                    <a:pt x="4139" y="16060"/>
                    <a:pt x="4120" y="16004"/>
                  </a:cubicBezTo>
                  <a:cubicBezTo>
                    <a:pt x="4092" y="15958"/>
                    <a:pt x="4064" y="15893"/>
                    <a:pt x="4046" y="15828"/>
                  </a:cubicBezTo>
                  <a:cubicBezTo>
                    <a:pt x="4037" y="15800"/>
                    <a:pt x="4027" y="15772"/>
                    <a:pt x="4018" y="15753"/>
                  </a:cubicBezTo>
                  <a:cubicBezTo>
                    <a:pt x="4018" y="15725"/>
                    <a:pt x="4009" y="15698"/>
                    <a:pt x="3999" y="15679"/>
                  </a:cubicBezTo>
                  <a:cubicBezTo>
                    <a:pt x="3990" y="15623"/>
                    <a:pt x="3981" y="15577"/>
                    <a:pt x="3971" y="15521"/>
                  </a:cubicBezTo>
                  <a:cubicBezTo>
                    <a:pt x="3962" y="15456"/>
                    <a:pt x="3962" y="15391"/>
                    <a:pt x="3962" y="15335"/>
                  </a:cubicBezTo>
                  <a:cubicBezTo>
                    <a:pt x="3962" y="15279"/>
                    <a:pt x="3971" y="15223"/>
                    <a:pt x="3971" y="15177"/>
                  </a:cubicBezTo>
                  <a:cubicBezTo>
                    <a:pt x="3981" y="15130"/>
                    <a:pt x="3990" y="15084"/>
                    <a:pt x="3999" y="15037"/>
                  </a:cubicBezTo>
                  <a:cubicBezTo>
                    <a:pt x="4027" y="14926"/>
                    <a:pt x="4064" y="14823"/>
                    <a:pt x="4111" y="14730"/>
                  </a:cubicBezTo>
                  <a:cubicBezTo>
                    <a:pt x="4148" y="14647"/>
                    <a:pt x="4195" y="14563"/>
                    <a:pt x="4250" y="14479"/>
                  </a:cubicBezTo>
                  <a:cubicBezTo>
                    <a:pt x="4316" y="14386"/>
                    <a:pt x="4390" y="14293"/>
                    <a:pt x="4474" y="14200"/>
                  </a:cubicBezTo>
                  <a:cubicBezTo>
                    <a:pt x="4548" y="14117"/>
                    <a:pt x="4622" y="14033"/>
                    <a:pt x="4706" y="13959"/>
                  </a:cubicBezTo>
                  <a:lnTo>
                    <a:pt x="4892" y="13773"/>
                  </a:lnTo>
                  <a:lnTo>
                    <a:pt x="4966" y="13698"/>
                  </a:lnTo>
                  <a:cubicBezTo>
                    <a:pt x="5050" y="13615"/>
                    <a:pt x="5125" y="13540"/>
                    <a:pt x="5199" y="13456"/>
                  </a:cubicBezTo>
                  <a:cubicBezTo>
                    <a:pt x="5273" y="13373"/>
                    <a:pt x="5348" y="13298"/>
                    <a:pt x="5413" y="13215"/>
                  </a:cubicBezTo>
                  <a:cubicBezTo>
                    <a:pt x="5450" y="13159"/>
                    <a:pt x="5487" y="13112"/>
                    <a:pt x="5515" y="13066"/>
                  </a:cubicBezTo>
                  <a:lnTo>
                    <a:pt x="5617" y="12926"/>
                  </a:lnTo>
                  <a:cubicBezTo>
                    <a:pt x="5710" y="12778"/>
                    <a:pt x="5794" y="12629"/>
                    <a:pt x="5859" y="12527"/>
                  </a:cubicBezTo>
                  <a:lnTo>
                    <a:pt x="5896" y="12461"/>
                  </a:lnTo>
                  <a:cubicBezTo>
                    <a:pt x="5943" y="12368"/>
                    <a:pt x="5999" y="12275"/>
                    <a:pt x="6054" y="12182"/>
                  </a:cubicBezTo>
                  <a:cubicBezTo>
                    <a:pt x="6110" y="12099"/>
                    <a:pt x="6175" y="11996"/>
                    <a:pt x="6250" y="11885"/>
                  </a:cubicBezTo>
                  <a:cubicBezTo>
                    <a:pt x="6315" y="11783"/>
                    <a:pt x="6399" y="11690"/>
                    <a:pt x="6482" y="11597"/>
                  </a:cubicBezTo>
                  <a:cubicBezTo>
                    <a:pt x="6557" y="11504"/>
                    <a:pt x="6640" y="11420"/>
                    <a:pt x="6733" y="11346"/>
                  </a:cubicBezTo>
                  <a:cubicBezTo>
                    <a:pt x="6845" y="11253"/>
                    <a:pt x="6957" y="11169"/>
                    <a:pt x="7077" y="11104"/>
                  </a:cubicBezTo>
                  <a:cubicBezTo>
                    <a:pt x="7208" y="11029"/>
                    <a:pt x="7347" y="10964"/>
                    <a:pt x="7487" y="10908"/>
                  </a:cubicBezTo>
                  <a:cubicBezTo>
                    <a:pt x="7654" y="10834"/>
                    <a:pt x="7821" y="10788"/>
                    <a:pt x="7989" y="10741"/>
                  </a:cubicBezTo>
                  <a:cubicBezTo>
                    <a:pt x="8156" y="10695"/>
                    <a:pt x="8333" y="10667"/>
                    <a:pt x="8500" y="10639"/>
                  </a:cubicBezTo>
                  <a:cubicBezTo>
                    <a:pt x="8677" y="10620"/>
                    <a:pt x="8854" y="10602"/>
                    <a:pt x="9012" y="10592"/>
                  </a:cubicBezTo>
                  <a:cubicBezTo>
                    <a:pt x="9170" y="10592"/>
                    <a:pt x="9319" y="10583"/>
                    <a:pt x="9467" y="10583"/>
                  </a:cubicBezTo>
                  <a:lnTo>
                    <a:pt x="9532" y="10583"/>
                  </a:lnTo>
                  <a:cubicBezTo>
                    <a:pt x="9700" y="10583"/>
                    <a:pt x="9876" y="10592"/>
                    <a:pt x="10044" y="10592"/>
                  </a:cubicBezTo>
                  <a:lnTo>
                    <a:pt x="10258" y="10602"/>
                  </a:lnTo>
                  <a:lnTo>
                    <a:pt x="10323" y="10602"/>
                  </a:lnTo>
                  <a:cubicBezTo>
                    <a:pt x="10537" y="10611"/>
                    <a:pt x="10760" y="10611"/>
                    <a:pt x="10983" y="10611"/>
                  </a:cubicBezTo>
                  <a:lnTo>
                    <a:pt x="11346" y="10611"/>
                  </a:lnTo>
                  <a:cubicBezTo>
                    <a:pt x="11429" y="10611"/>
                    <a:pt x="11495" y="10611"/>
                    <a:pt x="11569" y="10602"/>
                  </a:cubicBezTo>
                  <a:cubicBezTo>
                    <a:pt x="11643" y="10592"/>
                    <a:pt x="11699" y="10592"/>
                    <a:pt x="11764" y="10583"/>
                  </a:cubicBezTo>
                  <a:cubicBezTo>
                    <a:pt x="11829" y="10574"/>
                    <a:pt x="11894" y="10555"/>
                    <a:pt x="11960" y="10546"/>
                  </a:cubicBezTo>
                  <a:cubicBezTo>
                    <a:pt x="12062" y="10518"/>
                    <a:pt x="12164" y="10490"/>
                    <a:pt x="12266" y="10453"/>
                  </a:cubicBezTo>
                  <a:cubicBezTo>
                    <a:pt x="12313" y="10434"/>
                    <a:pt x="12359" y="10416"/>
                    <a:pt x="12406" y="10397"/>
                  </a:cubicBezTo>
                  <a:cubicBezTo>
                    <a:pt x="12443" y="10378"/>
                    <a:pt x="12490" y="10360"/>
                    <a:pt x="12527" y="10341"/>
                  </a:cubicBezTo>
                  <a:cubicBezTo>
                    <a:pt x="12610" y="10295"/>
                    <a:pt x="12685" y="10248"/>
                    <a:pt x="12759" y="10192"/>
                  </a:cubicBezTo>
                  <a:cubicBezTo>
                    <a:pt x="12796" y="10174"/>
                    <a:pt x="12834" y="10146"/>
                    <a:pt x="12880" y="10118"/>
                  </a:cubicBezTo>
                  <a:cubicBezTo>
                    <a:pt x="12917" y="10090"/>
                    <a:pt x="12945" y="10053"/>
                    <a:pt x="12982" y="10025"/>
                  </a:cubicBezTo>
                  <a:cubicBezTo>
                    <a:pt x="13057" y="9951"/>
                    <a:pt x="13131" y="9876"/>
                    <a:pt x="13196" y="9802"/>
                  </a:cubicBezTo>
                  <a:cubicBezTo>
                    <a:pt x="13224" y="9765"/>
                    <a:pt x="13252" y="9727"/>
                    <a:pt x="13280" y="9681"/>
                  </a:cubicBezTo>
                  <a:cubicBezTo>
                    <a:pt x="13308" y="9644"/>
                    <a:pt x="13336" y="9607"/>
                    <a:pt x="13354" y="9569"/>
                  </a:cubicBezTo>
                  <a:cubicBezTo>
                    <a:pt x="13420" y="9467"/>
                    <a:pt x="13485" y="9355"/>
                    <a:pt x="13531" y="9244"/>
                  </a:cubicBezTo>
                  <a:cubicBezTo>
                    <a:pt x="13559" y="9188"/>
                    <a:pt x="13578" y="9132"/>
                    <a:pt x="13606" y="9067"/>
                  </a:cubicBezTo>
                  <a:lnTo>
                    <a:pt x="13652" y="8928"/>
                  </a:lnTo>
                  <a:cubicBezTo>
                    <a:pt x="13680" y="8853"/>
                    <a:pt x="13698" y="8770"/>
                    <a:pt x="13717" y="8695"/>
                  </a:cubicBezTo>
                  <a:cubicBezTo>
                    <a:pt x="13736" y="8621"/>
                    <a:pt x="13754" y="8546"/>
                    <a:pt x="13764" y="8463"/>
                  </a:cubicBezTo>
                  <a:cubicBezTo>
                    <a:pt x="13782" y="8379"/>
                    <a:pt x="13791" y="8305"/>
                    <a:pt x="13810" y="8221"/>
                  </a:cubicBezTo>
                  <a:lnTo>
                    <a:pt x="13838" y="8044"/>
                  </a:lnTo>
                  <a:cubicBezTo>
                    <a:pt x="13866" y="7923"/>
                    <a:pt x="13884" y="7812"/>
                    <a:pt x="13922" y="7700"/>
                  </a:cubicBezTo>
                  <a:cubicBezTo>
                    <a:pt x="13940" y="7635"/>
                    <a:pt x="13959" y="7570"/>
                    <a:pt x="13987" y="7514"/>
                  </a:cubicBezTo>
                  <a:cubicBezTo>
                    <a:pt x="14024" y="7449"/>
                    <a:pt x="14052" y="7393"/>
                    <a:pt x="14080" y="7347"/>
                  </a:cubicBezTo>
                  <a:cubicBezTo>
                    <a:pt x="14154" y="7217"/>
                    <a:pt x="14238" y="7096"/>
                    <a:pt x="14340" y="6975"/>
                  </a:cubicBezTo>
                  <a:cubicBezTo>
                    <a:pt x="14415" y="6891"/>
                    <a:pt x="14508" y="6798"/>
                    <a:pt x="14619" y="6687"/>
                  </a:cubicBezTo>
                  <a:lnTo>
                    <a:pt x="14675" y="6631"/>
                  </a:lnTo>
                  <a:cubicBezTo>
                    <a:pt x="14740" y="6566"/>
                    <a:pt x="14814" y="6501"/>
                    <a:pt x="14880" y="6426"/>
                  </a:cubicBezTo>
                  <a:cubicBezTo>
                    <a:pt x="14917" y="6389"/>
                    <a:pt x="14945" y="6352"/>
                    <a:pt x="14982" y="6315"/>
                  </a:cubicBezTo>
                  <a:cubicBezTo>
                    <a:pt x="15019" y="6277"/>
                    <a:pt x="15047" y="6231"/>
                    <a:pt x="15075" y="6184"/>
                  </a:cubicBezTo>
                  <a:cubicBezTo>
                    <a:pt x="15103" y="6138"/>
                    <a:pt x="15131" y="6091"/>
                    <a:pt x="15149" y="6045"/>
                  </a:cubicBezTo>
                  <a:cubicBezTo>
                    <a:pt x="15168" y="6017"/>
                    <a:pt x="15177" y="5989"/>
                    <a:pt x="15196" y="5952"/>
                  </a:cubicBezTo>
                  <a:lnTo>
                    <a:pt x="15214" y="5896"/>
                  </a:lnTo>
                  <a:cubicBezTo>
                    <a:pt x="15233" y="5831"/>
                    <a:pt x="15251" y="5775"/>
                    <a:pt x="15261" y="5710"/>
                  </a:cubicBezTo>
                  <a:cubicBezTo>
                    <a:pt x="15261" y="5673"/>
                    <a:pt x="15270" y="5626"/>
                    <a:pt x="15270" y="5589"/>
                  </a:cubicBezTo>
                  <a:cubicBezTo>
                    <a:pt x="15279" y="5552"/>
                    <a:pt x="15270" y="5533"/>
                    <a:pt x="15279" y="5506"/>
                  </a:cubicBezTo>
                  <a:cubicBezTo>
                    <a:pt x="15289" y="5385"/>
                    <a:pt x="15279" y="5273"/>
                    <a:pt x="15270" y="5162"/>
                  </a:cubicBezTo>
                  <a:cubicBezTo>
                    <a:pt x="15261" y="5106"/>
                    <a:pt x="15261" y="5050"/>
                    <a:pt x="15251" y="5003"/>
                  </a:cubicBezTo>
                  <a:cubicBezTo>
                    <a:pt x="15242" y="4948"/>
                    <a:pt x="15233" y="4920"/>
                    <a:pt x="15224" y="4883"/>
                  </a:cubicBezTo>
                  <a:cubicBezTo>
                    <a:pt x="15205" y="4799"/>
                    <a:pt x="15177" y="4715"/>
                    <a:pt x="15149" y="4641"/>
                  </a:cubicBezTo>
                  <a:cubicBezTo>
                    <a:pt x="15131" y="4594"/>
                    <a:pt x="15112" y="4548"/>
                    <a:pt x="15093" y="4501"/>
                  </a:cubicBezTo>
                  <a:cubicBezTo>
                    <a:pt x="15075" y="4455"/>
                    <a:pt x="15065" y="4436"/>
                    <a:pt x="15047" y="4408"/>
                  </a:cubicBezTo>
                  <a:cubicBezTo>
                    <a:pt x="14991" y="4297"/>
                    <a:pt x="14935" y="4204"/>
                    <a:pt x="14861" y="4101"/>
                  </a:cubicBezTo>
                  <a:cubicBezTo>
                    <a:pt x="14824" y="4055"/>
                    <a:pt x="14787" y="4008"/>
                    <a:pt x="14749" y="3962"/>
                  </a:cubicBezTo>
                  <a:lnTo>
                    <a:pt x="14656" y="3850"/>
                  </a:lnTo>
                  <a:cubicBezTo>
                    <a:pt x="14573" y="3767"/>
                    <a:pt x="14489" y="3674"/>
                    <a:pt x="14405" y="3599"/>
                  </a:cubicBezTo>
                  <a:cubicBezTo>
                    <a:pt x="14322" y="3525"/>
                    <a:pt x="14229" y="3441"/>
                    <a:pt x="14154" y="3385"/>
                  </a:cubicBezTo>
                  <a:cubicBezTo>
                    <a:pt x="13968" y="3237"/>
                    <a:pt x="13791" y="3097"/>
                    <a:pt x="13615" y="2976"/>
                  </a:cubicBezTo>
                  <a:lnTo>
                    <a:pt x="13531" y="2911"/>
                  </a:lnTo>
                  <a:lnTo>
                    <a:pt x="13513" y="2902"/>
                  </a:lnTo>
                  <a:cubicBezTo>
                    <a:pt x="13364" y="2781"/>
                    <a:pt x="13196" y="2669"/>
                    <a:pt x="13048" y="2548"/>
                  </a:cubicBezTo>
                  <a:cubicBezTo>
                    <a:pt x="12862" y="2409"/>
                    <a:pt x="12685" y="2242"/>
                    <a:pt x="12517" y="2065"/>
                  </a:cubicBezTo>
                  <a:cubicBezTo>
                    <a:pt x="12443" y="1972"/>
                    <a:pt x="12369" y="1879"/>
                    <a:pt x="12304" y="1777"/>
                  </a:cubicBezTo>
                  <a:cubicBezTo>
                    <a:pt x="12248" y="1702"/>
                    <a:pt x="12211" y="1618"/>
                    <a:pt x="12173" y="1535"/>
                  </a:cubicBezTo>
                  <a:cubicBezTo>
                    <a:pt x="12099" y="1367"/>
                    <a:pt x="12053" y="1191"/>
                    <a:pt x="12034" y="1005"/>
                  </a:cubicBezTo>
                  <a:cubicBezTo>
                    <a:pt x="12025" y="893"/>
                    <a:pt x="12015" y="782"/>
                    <a:pt x="12015" y="679"/>
                  </a:cubicBezTo>
                  <a:cubicBezTo>
                    <a:pt x="12015" y="568"/>
                    <a:pt x="12025" y="475"/>
                    <a:pt x="12034" y="382"/>
                  </a:cubicBezTo>
                  <a:cubicBezTo>
                    <a:pt x="12043" y="279"/>
                    <a:pt x="12053" y="159"/>
                    <a:pt x="1208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2725;p70">
              <a:extLst>
                <a:ext uri="{FF2B5EF4-FFF2-40B4-BE49-F238E27FC236}">
                  <a16:creationId xmlns:a16="http://schemas.microsoft.com/office/drawing/2014/main" id="{ABE4AFFF-1A2B-4A7B-8DD8-EA460FD521B9}"/>
                </a:ext>
              </a:extLst>
            </p:cNvPr>
            <p:cNvSpPr/>
            <p:nvPr/>
          </p:nvSpPr>
          <p:spPr>
            <a:xfrm>
              <a:off x="4542043" y="2732006"/>
              <a:ext cx="428881" cy="453232"/>
            </a:xfrm>
            <a:custGeom>
              <a:avLst/>
              <a:gdLst/>
              <a:ahLst/>
              <a:cxnLst/>
              <a:rect l="l" t="t" r="r" b="b"/>
              <a:pathLst>
                <a:path w="13755" h="14536" extrusionOk="0">
                  <a:moveTo>
                    <a:pt x="1433" y="0"/>
                  </a:moveTo>
                  <a:cubicBezTo>
                    <a:pt x="1358" y="0"/>
                    <a:pt x="1284" y="10"/>
                    <a:pt x="1219" y="19"/>
                  </a:cubicBezTo>
                  <a:cubicBezTo>
                    <a:pt x="1154" y="28"/>
                    <a:pt x="1098" y="37"/>
                    <a:pt x="1042" y="56"/>
                  </a:cubicBezTo>
                  <a:cubicBezTo>
                    <a:pt x="996" y="65"/>
                    <a:pt x="949" y="84"/>
                    <a:pt x="903" y="103"/>
                  </a:cubicBezTo>
                  <a:cubicBezTo>
                    <a:pt x="847" y="121"/>
                    <a:pt x="800" y="149"/>
                    <a:pt x="754" y="177"/>
                  </a:cubicBezTo>
                  <a:cubicBezTo>
                    <a:pt x="717" y="196"/>
                    <a:pt x="679" y="223"/>
                    <a:pt x="642" y="251"/>
                  </a:cubicBezTo>
                  <a:cubicBezTo>
                    <a:pt x="577" y="298"/>
                    <a:pt x="521" y="344"/>
                    <a:pt x="475" y="400"/>
                  </a:cubicBezTo>
                  <a:cubicBezTo>
                    <a:pt x="419" y="456"/>
                    <a:pt x="373" y="502"/>
                    <a:pt x="326" y="558"/>
                  </a:cubicBezTo>
                  <a:cubicBezTo>
                    <a:pt x="289" y="623"/>
                    <a:pt x="242" y="679"/>
                    <a:pt x="214" y="744"/>
                  </a:cubicBezTo>
                  <a:cubicBezTo>
                    <a:pt x="177" y="800"/>
                    <a:pt x="149" y="856"/>
                    <a:pt x="131" y="912"/>
                  </a:cubicBezTo>
                  <a:cubicBezTo>
                    <a:pt x="94" y="977"/>
                    <a:pt x="75" y="1051"/>
                    <a:pt x="56" y="1125"/>
                  </a:cubicBezTo>
                  <a:cubicBezTo>
                    <a:pt x="38" y="1200"/>
                    <a:pt x="19" y="1274"/>
                    <a:pt x="10" y="1349"/>
                  </a:cubicBezTo>
                  <a:cubicBezTo>
                    <a:pt x="1" y="1451"/>
                    <a:pt x="1" y="1553"/>
                    <a:pt x="1" y="1656"/>
                  </a:cubicBezTo>
                  <a:cubicBezTo>
                    <a:pt x="1" y="1758"/>
                    <a:pt x="10" y="1860"/>
                    <a:pt x="29" y="1972"/>
                  </a:cubicBezTo>
                  <a:cubicBezTo>
                    <a:pt x="75" y="2306"/>
                    <a:pt x="159" y="2632"/>
                    <a:pt x="280" y="2948"/>
                  </a:cubicBezTo>
                  <a:cubicBezTo>
                    <a:pt x="335" y="3106"/>
                    <a:pt x="391" y="3264"/>
                    <a:pt x="447" y="3422"/>
                  </a:cubicBezTo>
                  <a:lnTo>
                    <a:pt x="456" y="3441"/>
                  </a:lnTo>
                  <a:lnTo>
                    <a:pt x="475" y="3478"/>
                  </a:lnTo>
                  <a:cubicBezTo>
                    <a:pt x="521" y="3618"/>
                    <a:pt x="577" y="3748"/>
                    <a:pt x="624" y="3887"/>
                  </a:cubicBezTo>
                  <a:cubicBezTo>
                    <a:pt x="670" y="4018"/>
                    <a:pt x="717" y="4176"/>
                    <a:pt x="763" y="4334"/>
                  </a:cubicBezTo>
                  <a:cubicBezTo>
                    <a:pt x="782" y="4399"/>
                    <a:pt x="800" y="4464"/>
                    <a:pt x="810" y="4538"/>
                  </a:cubicBezTo>
                  <a:cubicBezTo>
                    <a:pt x="828" y="4641"/>
                    <a:pt x="847" y="4743"/>
                    <a:pt x="856" y="4845"/>
                  </a:cubicBezTo>
                  <a:cubicBezTo>
                    <a:pt x="884" y="5059"/>
                    <a:pt x="893" y="5273"/>
                    <a:pt x="903" y="5487"/>
                  </a:cubicBezTo>
                  <a:lnTo>
                    <a:pt x="903" y="5524"/>
                  </a:lnTo>
                  <a:cubicBezTo>
                    <a:pt x="903" y="5645"/>
                    <a:pt x="903" y="5756"/>
                    <a:pt x="912" y="5868"/>
                  </a:cubicBezTo>
                  <a:cubicBezTo>
                    <a:pt x="921" y="5980"/>
                    <a:pt x="931" y="6101"/>
                    <a:pt x="949" y="6194"/>
                  </a:cubicBezTo>
                  <a:cubicBezTo>
                    <a:pt x="958" y="6314"/>
                    <a:pt x="986" y="6435"/>
                    <a:pt x="1024" y="6556"/>
                  </a:cubicBezTo>
                  <a:cubicBezTo>
                    <a:pt x="1042" y="6631"/>
                    <a:pt x="1061" y="6696"/>
                    <a:pt x="1079" y="6752"/>
                  </a:cubicBezTo>
                  <a:cubicBezTo>
                    <a:pt x="1107" y="6807"/>
                    <a:pt x="1117" y="6845"/>
                    <a:pt x="1144" y="6900"/>
                  </a:cubicBezTo>
                  <a:cubicBezTo>
                    <a:pt x="1219" y="7086"/>
                    <a:pt x="1321" y="7272"/>
                    <a:pt x="1433" y="7449"/>
                  </a:cubicBezTo>
                  <a:cubicBezTo>
                    <a:pt x="1535" y="7616"/>
                    <a:pt x="1656" y="7793"/>
                    <a:pt x="1795" y="7970"/>
                  </a:cubicBezTo>
                  <a:cubicBezTo>
                    <a:pt x="2009" y="8249"/>
                    <a:pt x="2251" y="8528"/>
                    <a:pt x="2456" y="8769"/>
                  </a:cubicBezTo>
                  <a:lnTo>
                    <a:pt x="2484" y="8797"/>
                  </a:lnTo>
                  <a:lnTo>
                    <a:pt x="2530" y="8853"/>
                  </a:lnTo>
                  <a:lnTo>
                    <a:pt x="2558" y="8881"/>
                  </a:lnTo>
                  <a:cubicBezTo>
                    <a:pt x="2642" y="8983"/>
                    <a:pt x="2735" y="9095"/>
                    <a:pt x="2828" y="9197"/>
                  </a:cubicBezTo>
                  <a:cubicBezTo>
                    <a:pt x="2948" y="9346"/>
                    <a:pt x="3060" y="9485"/>
                    <a:pt x="3162" y="9616"/>
                  </a:cubicBezTo>
                  <a:cubicBezTo>
                    <a:pt x="3534" y="10081"/>
                    <a:pt x="3832" y="10601"/>
                    <a:pt x="4055" y="11159"/>
                  </a:cubicBezTo>
                  <a:cubicBezTo>
                    <a:pt x="4111" y="11308"/>
                    <a:pt x="4157" y="11457"/>
                    <a:pt x="4195" y="11606"/>
                  </a:cubicBezTo>
                  <a:cubicBezTo>
                    <a:pt x="4222" y="11755"/>
                    <a:pt x="4250" y="11894"/>
                    <a:pt x="4269" y="12043"/>
                  </a:cubicBezTo>
                  <a:cubicBezTo>
                    <a:pt x="4306" y="12350"/>
                    <a:pt x="4315" y="12666"/>
                    <a:pt x="4288" y="12973"/>
                  </a:cubicBezTo>
                  <a:cubicBezTo>
                    <a:pt x="4260" y="13317"/>
                    <a:pt x="4213" y="13652"/>
                    <a:pt x="4139" y="13986"/>
                  </a:cubicBezTo>
                  <a:cubicBezTo>
                    <a:pt x="4102" y="14154"/>
                    <a:pt x="4064" y="14340"/>
                    <a:pt x="4009" y="14535"/>
                  </a:cubicBezTo>
                  <a:cubicBezTo>
                    <a:pt x="6398" y="13865"/>
                    <a:pt x="8593" y="12657"/>
                    <a:pt x="10434" y="11001"/>
                  </a:cubicBezTo>
                  <a:cubicBezTo>
                    <a:pt x="10583" y="10806"/>
                    <a:pt x="10704" y="10620"/>
                    <a:pt x="10816" y="10443"/>
                  </a:cubicBezTo>
                  <a:cubicBezTo>
                    <a:pt x="10955" y="10202"/>
                    <a:pt x="11085" y="9960"/>
                    <a:pt x="11188" y="9709"/>
                  </a:cubicBezTo>
                  <a:cubicBezTo>
                    <a:pt x="11271" y="9495"/>
                    <a:pt x="11346" y="9281"/>
                    <a:pt x="11411" y="9058"/>
                  </a:cubicBezTo>
                  <a:cubicBezTo>
                    <a:pt x="11467" y="8835"/>
                    <a:pt x="11513" y="8602"/>
                    <a:pt x="11541" y="8370"/>
                  </a:cubicBezTo>
                  <a:cubicBezTo>
                    <a:pt x="11560" y="8221"/>
                    <a:pt x="11569" y="8072"/>
                    <a:pt x="11578" y="7933"/>
                  </a:cubicBezTo>
                  <a:lnTo>
                    <a:pt x="11578" y="7681"/>
                  </a:lnTo>
                  <a:lnTo>
                    <a:pt x="11578" y="7588"/>
                  </a:lnTo>
                  <a:lnTo>
                    <a:pt x="11578" y="7458"/>
                  </a:lnTo>
                  <a:cubicBezTo>
                    <a:pt x="11578" y="7179"/>
                    <a:pt x="11606" y="6900"/>
                    <a:pt x="11671" y="6621"/>
                  </a:cubicBezTo>
                  <a:cubicBezTo>
                    <a:pt x="11708" y="6463"/>
                    <a:pt x="11764" y="6305"/>
                    <a:pt x="11820" y="6147"/>
                  </a:cubicBezTo>
                  <a:cubicBezTo>
                    <a:pt x="11885" y="6008"/>
                    <a:pt x="11950" y="5868"/>
                    <a:pt x="12025" y="5729"/>
                  </a:cubicBezTo>
                  <a:cubicBezTo>
                    <a:pt x="12173" y="5459"/>
                    <a:pt x="12350" y="5199"/>
                    <a:pt x="12536" y="4957"/>
                  </a:cubicBezTo>
                  <a:lnTo>
                    <a:pt x="12666" y="4780"/>
                  </a:lnTo>
                  <a:cubicBezTo>
                    <a:pt x="12806" y="4594"/>
                    <a:pt x="12954" y="4389"/>
                    <a:pt x="13094" y="4176"/>
                  </a:cubicBezTo>
                  <a:cubicBezTo>
                    <a:pt x="13196" y="4027"/>
                    <a:pt x="13280" y="3887"/>
                    <a:pt x="13354" y="3757"/>
                  </a:cubicBezTo>
                  <a:cubicBezTo>
                    <a:pt x="13438" y="3599"/>
                    <a:pt x="13522" y="3450"/>
                    <a:pt x="13587" y="3292"/>
                  </a:cubicBezTo>
                  <a:cubicBezTo>
                    <a:pt x="13661" y="3125"/>
                    <a:pt x="13717" y="2957"/>
                    <a:pt x="13745" y="2781"/>
                  </a:cubicBezTo>
                  <a:cubicBezTo>
                    <a:pt x="13754" y="2725"/>
                    <a:pt x="13754" y="2669"/>
                    <a:pt x="13745" y="2604"/>
                  </a:cubicBezTo>
                  <a:cubicBezTo>
                    <a:pt x="13736" y="2576"/>
                    <a:pt x="13726" y="2539"/>
                    <a:pt x="13717" y="2511"/>
                  </a:cubicBezTo>
                  <a:cubicBezTo>
                    <a:pt x="13708" y="2483"/>
                    <a:pt x="13698" y="2465"/>
                    <a:pt x="13680" y="2446"/>
                  </a:cubicBezTo>
                  <a:cubicBezTo>
                    <a:pt x="13661" y="2427"/>
                    <a:pt x="13652" y="2409"/>
                    <a:pt x="13633" y="2390"/>
                  </a:cubicBezTo>
                  <a:cubicBezTo>
                    <a:pt x="13605" y="2372"/>
                    <a:pt x="13578" y="2353"/>
                    <a:pt x="13540" y="2344"/>
                  </a:cubicBezTo>
                  <a:cubicBezTo>
                    <a:pt x="13494" y="2325"/>
                    <a:pt x="13438" y="2306"/>
                    <a:pt x="13392" y="2306"/>
                  </a:cubicBezTo>
                  <a:cubicBezTo>
                    <a:pt x="13336" y="2297"/>
                    <a:pt x="13289" y="2297"/>
                    <a:pt x="13233" y="2297"/>
                  </a:cubicBezTo>
                  <a:lnTo>
                    <a:pt x="13150" y="2297"/>
                  </a:lnTo>
                  <a:cubicBezTo>
                    <a:pt x="13075" y="2297"/>
                    <a:pt x="13001" y="2306"/>
                    <a:pt x="12889" y="2316"/>
                  </a:cubicBezTo>
                  <a:cubicBezTo>
                    <a:pt x="12657" y="2353"/>
                    <a:pt x="12434" y="2399"/>
                    <a:pt x="12211" y="2446"/>
                  </a:cubicBezTo>
                  <a:lnTo>
                    <a:pt x="12034" y="2483"/>
                  </a:lnTo>
                  <a:cubicBezTo>
                    <a:pt x="11922" y="2511"/>
                    <a:pt x="11755" y="2548"/>
                    <a:pt x="11597" y="2576"/>
                  </a:cubicBezTo>
                  <a:cubicBezTo>
                    <a:pt x="11467" y="2595"/>
                    <a:pt x="11327" y="2613"/>
                    <a:pt x="11197" y="2623"/>
                  </a:cubicBezTo>
                  <a:lnTo>
                    <a:pt x="11085" y="2623"/>
                  </a:lnTo>
                  <a:cubicBezTo>
                    <a:pt x="11020" y="2623"/>
                    <a:pt x="10955" y="2613"/>
                    <a:pt x="10899" y="2604"/>
                  </a:cubicBezTo>
                  <a:cubicBezTo>
                    <a:pt x="10667" y="2576"/>
                    <a:pt x="10453" y="2539"/>
                    <a:pt x="10239" y="2492"/>
                  </a:cubicBezTo>
                  <a:cubicBezTo>
                    <a:pt x="9811" y="2399"/>
                    <a:pt x="9393" y="2279"/>
                    <a:pt x="8984" y="2120"/>
                  </a:cubicBezTo>
                  <a:cubicBezTo>
                    <a:pt x="8575" y="1953"/>
                    <a:pt x="8193" y="1767"/>
                    <a:pt x="7831" y="1535"/>
                  </a:cubicBezTo>
                  <a:cubicBezTo>
                    <a:pt x="7645" y="1423"/>
                    <a:pt x="7468" y="1293"/>
                    <a:pt x="7291" y="1163"/>
                  </a:cubicBezTo>
                  <a:lnTo>
                    <a:pt x="7040" y="967"/>
                  </a:lnTo>
                  <a:lnTo>
                    <a:pt x="6854" y="819"/>
                  </a:lnTo>
                  <a:cubicBezTo>
                    <a:pt x="6743" y="735"/>
                    <a:pt x="6612" y="633"/>
                    <a:pt x="6464" y="540"/>
                  </a:cubicBezTo>
                  <a:cubicBezTo>
                    <a:pt x="6389" y="493"/>
                    <a:pt x="6324" y="456"/>
                    <a:pt x="6268" y="428"/>
                  </a:cubicBezTo>
                  <a:cubicBezTo>
                    <a:pt x="6203" y="400"/>
                    <a:pt x="6120" y="354"/>
                    <a:pt x="6054" y="326"/>
                  </a:cubicBezTo>
                  <a:cubicBezTo>
                    <a:pt x="5961" y="289"/>
                    <a:pt x="5878" y="261"/>
                    <a:pt x="5785" y="233"/>
                  </a:cubicBezTo>
                  <a:cubicBezTo>
                    <a:pt x="5682" y="214"/>
                    <a:pt x="5580" y="186"/>
                    <a:pt x="5478" y="177"/>
                  </a:cubicBezTo>
                  <a:cubicBezTo>
                    <a:pt x="5385" y="168"/>
                    <a:pt x="5283" y="158"/>
                    <a:pt x="5190" y="158"/>
                  </a:cubicBezTo>
                  <a:lnTo>
                    <a:pt x="5152" y="158"/>
                  </a:lnTo>
                  <a:cubicBezTo>
                    <a:pt x="5059" y="158"/>
                    <a:pt x="4966" y="158"/>
                    <a:pt x="4883" y="168"/>
                  </a:cubicBezTo>
                  <a:cubicBezTo>
                    <a:pt x="4790" y="177"/>
                    <a:pt x="4678" y="186"/>
                    <a:pt x="4576" y="196"/>
                  </a:cubicBezTo>
                  <a:lnTo>
                    <a:pt x="4446" y="214"/>
                  </a:lnTo>
                  <a:lnTo>
                    <a:pt x="4362" y="233"/>
                  </a:lnTo>
                  <a:lnTo>
                    <a:pt x="4334" y="233"/>
                  </a:lnTo>
                  <a:lnTo>
                    <a:pt x="4241" y="242"/>
                  </a:lnTo>
                  <a:lnTo>
                    <a:pt x="4232" y="242"/>
                  </a:lnTo>
                  <a:cubicBezTo>
                    <a:pt x="4083" y="261"/>
                    <a:pt x="3934" y="279"/>
                    <a:pt x="3776" y="298"/>
                  </a:cubicBezTo>
                  <a:cubicBezTo>
                    <a:pt x="3627" y="307"/>
                    <a:pt x="3516" y="316"/>
                    <a:pt x="3404" y="316"/>
                  </a:cubicBezTo>
                  <a:cubicBezTo>
                    <a:pt x="3311" y="316"/>
                    <a:pt x="3237" y="316"/>
                    <a:pt x="3162" y="307"/>
                  </a:cubicBezTo>
                  <a:cubicBezTo>
                    <a:pt x="3079" y="298"/>
                    <a:pt x="2995" y="289"/>
                    <a:pt x="2930" y="279"/>
                  </a:cubicBezTo>
                  <a:cubicBezTo>
                    <a:pt x="2855" y="261"/>
                    <a:pt x="2781" y="251"/>
                    <a:pt x="2707" y="233"/>
                  </a:cubicBezTo>
                  <a:cubicBezTo>
                    <a:pt x="2614" y="214"/>
                    <a:pt x="2521" y="186"/>
                    <a:pt x="2428" y="168"/>
                  </a:cubicBezTo>
                  <a:cubicBezTo>
                    <a:pt x="2186" y="103"/>
                    <a:pt x="1953" y="56"/>
                    <a:pt x="1712" y="19"/>
                  </a:cubicBezTo>
                  <a:cubicBezTo>
                    <a:pt x="1628" y="10"/>
                    <a:pt x="1544" y="0"/>
                    <a:pt x="146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2726;p70">
              <a:extLst>
                <a:ext uri="{FF2B5EF4-FFF2-40B4-BE49-F238E27FC236}">
                  <a16:creationId xmlns:a16="http://schemas.microsoft.com/office/drawing/2014/main" id="{9984BFA8-0726-4048-A5D6-E89DDE7A7A23}"/>
                </a:ext>
              </a:extLst>
            </p:cNvPr>
            <p:cNvSpPr/>
            <p:nvPr/>
          </p:nvSpPr>
          <p:spPr>
            <a:xfrm>
              <a:off x="4586131" y="2380857"/>
              <a:ext cx="466546" cy="412356"/>
            </a:xfrm>
            <a:custGeom>
              <a:avLst/>
              <a:gdLst/>
              <a:ahLst/>
              <a:cxnLst/>
              <a:rect l="l" t="t" r="r" b="b"/>
              <a:pathLst>
                <a:path w="14963" h="13225" extrusionOk="0">
                  <a:moveTo>
                    <a:pt x="10629" y="1"/>
                  </a:moveTo>
                  <a:cubicBezTo>
                    <a:pt x="10499" y="75"/>
                    <a:pt x="10369" y="131"/>
                    <a:pt x="10229" y="187"/>
                  </a:cubicBezTo>
                  <a:cubicBezTo>
                    <a:pt x="10080" y="243"/>
                    <a:pt x="9922" y="298"/>
                    <a:pt x="9764" y="336"/>
                  </a:cubicBezTo>
                  <a:cubicBezTo>
                    <a:pt x="9606" y="382"/>
                    <a:pt x="9439" y="410"/>
                    <a:pt x="9271" y="438"/>
                  </a:cubicBezTo>
                  <a:cubicBezTo>
                    <a:pt x="8946" y="494"/>
                    <a:pt x="8611" y="531"/>
                    <a:pt x="8276" y="540"/>
                  </a:cubicBezTo>
                  <a:cubicBezTo>
                    <a:pt x="8035" y="559"/>
                    <a:pt x="7793" y="559"/>
                    <a:pt x="7551" y="568"/>
                  </a:cubicBezTo>
                  <a:lnTo>
                    <a:pt x="7514" y="568"/>
                  </a:lnTo>
                  <a:cubicBezTo>
                    <a:pt x="7105" y="577"/>
                    <a:pt x="6686" y="587"/>
                    <a:pt x="6268" y="633"/>
                  </a:cubicBezTo>
                  <a:cubicBezTo>
                    <a:pt x="6054" y="652"/>
                    <a:pt x="5831" y="680"/>
                    <a:pt x="5617" y="726"/>
                  </a:cubicBezTo>
                  <a:cubicBezTo>
                    <a:pt x="5412" y="773"/>
                    <a:pt x="5198" y="828"/>
                    <a:pt x="5003" y="903"/>
                  </a:cubicBezTo>
                  <a:cubicBezTo>
                    <a:pt x="4761" y="1005"/>
                    <a:pt x="4529" y="1126"/>
                    <a:pt x="4315" y="1275"/>
                  </a:cubicBezTo>
                  <a:cubicBezTo>
                    <a:pt x="4268" y="1303"/>
                    <a:pt x="4231" y="1340"/>
                    <a:pt x="4185" y="1368"/>
                  </a:cubicBezTo>
                  <a:cubicBezTo>
                    <a:pt x="4148" y="1405"/>
                    <a:pt x="4129" y="1414"/>
                    <a:pt x="4101" y="1442"/>
                  </a:cubicBezTo>
                  <a:cubicBezTo>
                    <a:pt x="4055" y="1489"/>
                    <a:pt x="4008" y="1535"/>
                    <a:pt x="3962" y="1591"/>
                  </a:cubicBezTo>
                  <a:cubicBezTo>
                    <a:pt x="3813" y="1786"/>
                    <a:pt x="3673" y="2000"/>
                    <a:pt x="3571" y="2223"/>
                  </a:cubicBezTo>
                  <a:cubicBezTo>
                    <a:pt x="3487" y="2400"/>
                    <a:pt x="3432" y="2595"/>
                    <a:pt x="3385" y="2791"/>
                  </a:cubicBezTo>
                  <a:cubicBezTo>
                    <a:pt x="3376" y="2846"/>
                    <a:pt x="3376" y="2902"/>
                    <a:pt x="3366" y="2958"/>
                  </a:cubicBezTo>
                  <a:lnTo>
                    <a:pt x="3366" y="3097"/>
                  </a:lnTo>
                  <a:cubicBezTo>
                    <a:pt x="3376" y="3135"/>
                    <a:pt x="3385" y="3172"/>
                    <a:pt x="3385" y="3200"/>
                  </a:cubicBezTo>
                  <a:cubicBezTo>
                    <a:pt x="3394" y="3228"/>
                    <a:pt x="3404" y="3256"/>
                    <a:pt x="3413" y="3283"/>
                  </a:cubicBezTo>
                  <a:cubicBezTo>
                    <a:pt x="3422" y="3302"/>
                    <a:pt x="3432" y="3321"/>
                    <a:pt x="3441" y="3339"/>
                  </a:cubicBezTo>
                  <a:cubicBezTo>
                    <a:pt x="3459" y="3367"/>
                    <a:pt x="3469" y="3386"/>
                    <a:pt x="3487" y="3404"/>
                  </a:cubicBezTo>
                  <a:cubicBezTo>
                    <a:pt x="3497" y="3423"/>
                    <a:pt x="3515" y="3451"/>
                    <a:pt x="3534" y="3460"/>
                  </a:cubicBezTo>
                  <a:lnTo>
                    <a:pt x="3580" y="3507"/>
                  </a:lnTo>
                  <a:cubicBezTo>
                    <a:pt x="3599" y="3525"/>
                    <a:pt x="3618" y="3535"/>
                    <a:pt x="3636" y="3544"/>
                  </a:cubicBezTo>
                  <a:cubicBezTo>
                    <a:pt x="3655" y="3562"/>
                    <a:pt x="3683" y="3572"/>
                    <a:pt x="3701" y="3581"/>
                  </a:cubicBezTo>
                  <a:cubicBezTo>
                    <a:pt x="3729" y="3600"/>
                    <a:pt x="3766" y="3609"/>
                    <a:pt x="3794" y="3618"/>
                  </a:cubicBezTo>
                  <a:cubicBezTo>
                    <a:pt x="3831" y="3628"/>
                    <a:pt x="3869" y="3637"/>
                    <a:pt x="3906" y="3646"/>
                  </a:cubicBezTo>
                  <a:cubicBezTo>
                    <a:pt x="3980" y="3655"/>
                    <a:pt x="4064" y="3655"/>
                    <a:pt x="4138" y="3655"/>
                  </a:cubicBezTo>
                  <a:cubicBezTo>
                    <a:pt x="4231" y="3655"/>
                    <a:pt x="4324" y="3655"/>
                    <a:pt x="4408" y="3646"/>
                  </a:cubicBezTo>
                  <a:lnTo>
                    <a:pt x="4482" y="3637"/>
                  </a:lnTo>
                  <a:lnTo>
                    <a:pt x="4668" y="3628"/>
                  </a:lnTo>
                  <a:lnTo>
                    <a:pt x="4901" y="3628"/>
                  </a:lnTo>
                  <a:cubicBezTo>
                    <a:pt x="4975" y="3637"/>
                    <a:pt x="5059" y="3646"/>
                    <a:pt x="5124" y="3665"/>
                  </a:cubicBezTo>
                  <a:cubicBezTo>
                    <a:pt x="5226" y="3693"/>
                    <a:pt x="5319" y="3748"/>
                    <a:pt x="5394" y="3823"/>
                  </a:cubicBezTo>
                  <a:lnTo>
                    <a:pt x="5459" y="3888"/>
                  </a:lnTo>
                  <a:cubicBezTo>
                    <a:pt x="5496" y="3934"/>
                    <a:pt x="5524" y="3972"/>
                    <a:pt x="5561" y="4018"/>
                  </a:cubicBezTo>
                  <a:cubicBezTo>
                    <a:pt x="5608" y="4083"/>
                    <a:pt x="5645" y="4148"/>
                    <a:pt x="5663" y="4223"/>
                  </a:cubicBezTo>
                  <a:cubicBezTo>
                    <a:pt x="5691" y="4288"/>
                    <a:pt x="5691" y="4344"/>
                    <a:pt x="5691" y="4409"/>
                  </a:cubicBezTo>
                  <a:cubicBezTo>
                    <a:pt x="5682" y="4464"/>
                    <a:pt x="5673" y="4520"/>
                    <a:pt x="5645" y="4567"/>
                  </a:cubicBezTo>
                  <a:cubicBezTo>
                    <a:pt x="5608" y="4613"/>
                    <a:pt x="5570" y="4660"/>
                    <a:pt x="5524" y="4697"/>
                  </a:cubicBezTo>
                  <a:cubicBezTo>
                    <a:pt x="5412" y="4790"/>
                    <a:pt x="5282" y="4855"/>
                    <a:pt x="5133" y="4902"/>
                  </a:cubicBezTo>
                  <a:cubicBezTo>
                    <a:pt x="4957" y="4957"/>
                    <a:pt x="4771" y="5004"/>
                    <a:pt x="4585" y="5032"/>
                  </a:cubicBezTo>
                  <a:cubicBezTo>
                    <a:pt x="4399" y="5060"/>
                    <a:pt x="4194" y="5088"/>
                    <a:pt x="3962" y="5106"/>
                  </a:cubicBezTo>
                  <a:cubicBezTo>
                    <a:pt x="3757" y="5125"/>
                    <a:pt x="3552" y="5134"/>
                    <a:pt x="3320" y="5153"/>
                  </a:cubicBezTo>
                  <a:lnTo>
                    <a:pt x="2948" y="5162"/>
                  </a:lnTo>
                  <a:lnTo>
                    <a:pt x="2762" y="5171"/>
                  </a:lnTo>
                  <a:lnTo>
                    <a:pt x="2706" y="5171"/>
                  </a:lnTo>
                  <a:cubicBezTo>
                    <a:pt x="2595" y="5181"/>
                    <a:pt x="2474" y="5181"/>
                    <a:pt x="2362" y="5190"/>
                  </a:cubicBezTo>
                  <a:cubicBezTo>
                    <a:pt x="2325" y="5190"/>
                    <a:pt x="2297" y="5199"/>
                    <a:pt x="2260" y="5208"/>
                  </a:cubicBezTo>
                  <a:lnTo>
                    <a:pt x="2185" y="5227"/>
                  </a:lnTo>
                  <a:lnTo>
                    <a:pt x="2083" y="5255"/>
                  </a:lnTo>
                  <a:cubicBezTo>
                    <a:pt x="2018" y="5273"/>
                    <a:pt x="1953" y="5292"/>
                    <a:pt x="1888" y="5320"/>
                  </a:cubicBezTo>
                  <a:cubicBezTo>
                    <a:pt x="1795" y="5357"/>
                    <a:pt x="1702" y="5404"/>
                    <a:pt x="1609" y="5450"/>
                  </a:cubicBezTo>
                  <a:cubicBezTo>
                    <a:pt x="1525" y="5497"/>
                    <a:pt x="1441" y="5543"/>
                    <a:pt x="1367" y="5599"/>
                  </a:cubicBezTo>
                  <a:cubicBezTo>
                    <a:pt x="1293" y="5655"/>
                    <a:pt x="1218" y="5711"/>
                    <a:pt x="1153" y="5776"/>
                  </a:cubicBezTo>
                  <a:cubicBezTo>
                    <a:pt x="1097" y="5831"/>
                    <a:pt x="1042" y="5887"/>
                    <a:pt x="986" y="5952"/>
                  </a:cubicBezTo>
                  <a:cubicBezTo>
                    <a:pt x="911" y="6036"/>
                    <a:pt x="846" y="6129"/>
                    <a:pt x="791" y="6231"/>
                  </a:cubicBezTo>
                  <a:cubicBezTo>
                    <a:pt x="735" y="6324"/>
                    <a:pt x="679" y="6417"/>
                    <a:pt x="632" y="6520"/>
                  </a:cubicBezTo>
                  <a:cubicBezTo>
                    <a:pt x="493" y="6854"/>
                    <a:pt x="381" y="7198"/>
                    <a:pt x="307" y="7552"/>
                  </a:cubicBezTo>
                  <a:cubicBezTo>
                    <a:pt x="260" y="7747"/>
                    <a:pt x="223" y="7942"/>
                    <a:pt x="186" y="8119"/>
                  </a:cubicBezTo>
                  <a:lnTo>
                    <a:pt x="177" y="8166"/>
                  </a:lnTo>
                  <a:cubicBezTo>
                    <a:pt x="149" y="8342"/>
                    <a:pt x="112" y="8528"/>
                    <a:pt x="74" y="8714"/>
                  </a:cubicBezTo>
                  <a:cubicBezTo>
                    <a:pt x="47" y="8863"/>
                    <a:pt x="19" y="9040"/>
                    <a:pt x="9" y="9216"/>
                  </a:cubicBezTo>
                  <a:cubicBezTo>
                    <a:pt x="0" y="9347"/>
                    <a:pt x="0" y="9477"/>
                    <a:pt x="9" y="9607"/>
                  </a:cubicBezTo>
                  <a:cubicBezTo>
                    <a:pt x="19" y="9691"/>
                    <a:pt x="37" y="9774"/>
                    <a:pt x="65" y="9858"/>
                  </a:cubicBezTo>
                  <a:cubicBezTo>
                    <a:pt x="84" y="9905"/>
                    <a:pt x="112" y="9951"/>
                    <a:pt x="140" y="9998"/>
                  </a:cubicBezTo>
                  <a:cubicBezTo>
                    <a:pt x="167" y="10035"/>
                    <a:pt x="195" y="10063"/>
                    <a:pt x="233" y="10091"/>
                  </a:cubicBezTo>
                  <a:cubicBezTo>
                    <a:pt x="279" y="10128"/>
                    <a:pt x="335" y="10165"/>
                    <a:pt x="391" y="10193"/>
                  </a:cubicBezTo>
                  <a:cubicBezTo>
                    <a:pt x="493" y="10230"/>
                    <a:pt x="605" y="10267"/>
                    <a:pt x="716" y="10286"/>
                  </a:cubicBezTo>
                  <a:cubicBezTo>
                    <a:pt x="818" y="10295"/>
                    <a:pt x="930" y="10314"/>
                    <a:pt x="1032" y="10314"/>
                  </a:cubicBezTo>
                  <a:cubicBezTo>
                    <a:pt x="1162" y="10323"/>
                    <a:pt x="1293" y="10323"/>
                    <a:pt x="1414" y="10323"/>
                  </a:cubicBezTo>
                  <a:lnTo>
                    <a:pt x="1655" y="10323"/>
                  </a:lnTo>
                  <a:cubicBezTo>
                    <a:pt x="1739" y="10323"/>
                    <a:pt x="1804" y="10323"/>
                    <a:pt x="1869" y="10342"/>
                  </a:cubicBezTo>
                  <a:cubicBezTo>
                    <a:pt x="1934" y="10351"/>
                    <a:pt x="1990" y="10351"/>
                    <a:pt x="2046" y="10360"/>
                  </a:cubicBezTo>
                  <a:lnTo>
                    <a:pt x="2185" y="10388"/>
                  </a:lnTo>
                  <a:cubicBezTo>
                    <a:pt x="2241" y="10397"/>
                    <a:pt x="2297" y="10407"/>
                    <a:pt x="2362" y="10407"/>
                  </a:cubicBezTo>
                  <a:lnTo>
                    <a:pt x="2409" y="10407"/>
                  </a:lnTo>
                  <a:cubicBezTo>
                    <a:pt x="2446" y="10397"/>
                    <a:pt x="2474" y="10397"/>
                    <a:pt x="2511" y="10379"/>
                  </a:cubicBezTo>
                  <a:cubicBezTo>
                    <a:pt x="2548" y="10360"/>
                    <a:pt x="2595" y="10342"/>
                    <a:pt x="2622" y="10314"/>
                  </a:cubicBezTo>
                  <a:cubicBezTo>
                    <a:pt x="2669" y="10277"/>
                    <a:pt x="2715" y="10239"/>
                    <a:pt x="2762" y="10202"/>
                  </a:cubicBezTo>
                  <a:cubicBezTo>
                    <a:pt x="2808" y="10146"/>
                    <a:pt x="2864" y="10100"/>
                    <a:pt x="2911" y="10035"/>
                  </a:cubicBezTo>
                  <a:cubicBezTo>
                    <a:pt x="2948" y="9998"/>
                    <a:pt x="2976" y="9960"/>
                    <a:pt x="2994" y="9914"/>
                  </a:cubicBezTo>
                  <a:cubicBezTo>
                    <a:pt x="3022" y="9877"/>
                    <a:pt x="3041" y="9830"/>
                    <a:pt x="3069" y="9793"/>
                  </a:cubicBezTo>
                  <a:cubicBezTo>
                    <a:pt x="3106" y="9691"/>
                    <a:pt x="3143" y="9588"/>
                    <a:pt x="3171" y="9495"/>
                  </a:cubicBezTo>
                  <a:lnTo>
                    <a:pt x="3208" y="9374"/>
                  </a:lnTo>
                  <a:cubicBezTo>
                    <a:pt x="3227" y="9309"/>
                    <a:pt x="3246" y="9244"/>
                    <a:pt x="3273" y="9170"/>
                  </a:cubicBezTo>
                  <a:cubicBezTo>
                    <a:pt x="3301" y="9068"/>
                    <a:pt x="3339" y="8965"/>
                    <a:pt x="3385" y="8872"/>
                  </a:cubicBezTo>
                  <a:cubicBezTo>
                    <a:pt x="3441" y="8770"/>
                    <a:pt x="3497" y="8677"/>
                    <a:pt x="3571" y="8593"/>
                  </a:cubicBezTo>
                  <a:cubicBezTo>
                    <a:pt x="3608" y="8547"/>
                    <a:pt x="3645" y="8510"/>
                    <a:pt x="3683" y="8472"/>
                  </a:cubicBezTo>
                  <a:cubicBezTo>
                    <a:pt x="3710" y="8445"/>
                    <a:pt x="3748" y="8417"/>
                    <a:pt x="3776" y="8398"/>
                  </a:cubicBezTo>
                  <a:cubicBezTo>
                    <a:pt x="3831" y="8352"/>
                    <a:pt x="3878" y="8314"/>
                    <a:pt x="3934" y="8277"/>
                  </a:cubicBezTo>
                  <a:cubicBezTo>
                    <a:pt x="4045" y="8203"/>
                    <a:pt x="4157" y="8138"/>
                    <a:pt x="4268" y="8082"/>
                  </a:cubicBezTo>
                  <a:cubicBezTo>
                    <a:pt x="4454" y="7980"/>
                    <a:pt x="4668" y="7924"/>
                    <a:pt x="4873" y="7905"/>
                  </a:cubicBezTo>
                  <a:cubicBezTo>
                    <a:pt x="4919" y="7905"/>
                    <a:pt x="4957" y="7896"/>
                    <a:pt x="5003" y="7896"/>
                  </a:cubicBezTo>
                  <a:cubicBezTo>
                    <a:pt x="5059" y="7896"/>
                    <a:pt x="5105" y="7896"/>
                    <a:pt x="5161" y="7905"/>
                  </a:cubicBezTo>
                  <a:cubicBezTo>
                    <a:pt x="5254" y="7914"/>
                    <a:pt x="5347" y="7933"/>
                    <a:pt x="5431" y="7970"/>
                  </a:cubicBezTo>
                  <a:cubicBezTo>
                    <a:pt x="5617" y="8026"/>
                    <a:pt x="5794" y="8119"/>
                    <a:pt x="5952" y="8231"/>
                  </a:cubicBezTo>
                  <a:cubicBezTo>
                    <a:pt x="6119" y="8361"/>
                    <a:pt x="6286" y="8500"/>
                    <a:pt x="6426" y="8658"/>
                  </a:cubicBezTo>
                  <a:cubicBezTo>
                    <a:pt x="6593" y="8826"/>
                    <a:pt x="6742" y="9012"/>
                    <a:pt x="6882" y="9198"/>
                  </a:cubicBezTo>
                  <a:cubicBezTo>
                    <a:pt x="7095" y="9467"/>
                    <a:pt x="7300" y="9765"/>
                    <a:pt x="7486" y="10025"/>
                  </a:cubicBezTo>
                  <a:cubicBezTo>
                    <a:pt x="7579" y="10156"/>
                    <a:pt x="7663" y="10277"/>
                    <a:pt x="7756" y="10407"/>
                  </a:cubicBezTo>
                  <a:cubicBezTo>
                    <a:pt x="7886" y="10593"/>
                    <a:pt x="8063" y="10834"/>
                    <a:pt x="8267" y="11067"/>
                  </a:cubicBezTo>
                  <a:cubicBezTo>
                    <a:pt x="8425" y="11262"/>
                    <a:pt x="8602" y="11448"/>
                    <a:pt x="8797" y="11616"/>
                  </a:cubicBezTo>
                  <a:cubicBezTo>
                    <a:pt x="8872" y="11671"/>
                    <a:pt x="8946" y="11727"/>
                    <a:pt x="9020" y="11783"/>
                  </a:cubicBezTo>
                  <a:cubicBezTo>
                    <a:pt x="9058" y="11802"/>
                    <a:pt x="9095" y="11829"/>
                    <a:pt x="9132" y="11848"/>
                  </a:cubicBezTo>
                  <a:cubicBezTo>
                    <a:pt x="9169" y="11876"/>
                    <a:pt x="9225" y="11895"/>
                    <a:pt x="9271" y="11922"/>
                  </a:cubicBezTo>
                  <a:cubicBezTo>
                    <a:pt x="9392" y="11978"/>
                    <a:pt x="9513" y="12025"/>
                    <a:pt x="9643" y="12062"/>
                  </a:cubicBezTo>
                  <a:cubicBezTo>
                    <a:pt x="9764" y="12090"/>
                    <a:pt x="9895" y="12127"/>
                    <a:pt x="10025" y="12146"/>
                  </a:cubicBezTo>
                  <a:cubicBezTo>
                    <a:pt x="10183" y="12174"/>
                    <a:pt x="10369" y="12192"/>
                    <a:pt x="10601" y="12201"/>
                  </a:cubicBezTo>
                  <a:lnTo>
                    <a:pt x="10899" y="12220"/>
                  </a:lnTo>
                  <a:cubicBezTo>
                    <a:pt x="11001" y="12220"/>
                    <a:pt x="11103" y="12229"/>
                    <a:pt x="11196" y="12239"/>
                  </a:cubicBezTo>
                  <a:cubicBezTo>
                    <a:pt x="11401" y="12248"/>
                    <a:pt x="11596" y="12267"/>
                    <a:pt x="11801" y="12294"/>
                  </a:cubicBezTo>
                  <a:cubicBezTo>
                    <a:pt x="11903" y="12313"/>
                    <a:pt x="11987" y="12322"/>
                    <a:pt x="12061" y="12341"/>
                  </a:cubicBezTo>
                  <a:cubicBezTo>
                    <a:pt x="12164" y="12369"/>
                    <a:pt x="12257" y="12387"/>
                    <a:pt x="12340" y="12415"/>
                  </a:cubicBezTo>
                  <a:cubicBezTo>
                    <a:pt x="12703" y="12536"/>
                    <a:pt x="13066" y="12685"/>
                    <a:pt x="13410" y="12862"/>
                  </a:cubicBezTo>
                  <a:cubicBezTo>
                    <a:pt x="13614" y="12973"/>
                    <a:pt x="13819" y="13085"/>
                    <a:pt x="14033" y="13196"/>
                  </a:cubicBezTo>
                  <a:lnTo>
                    <a:pt x="14088" y="13224"/>
                  </a:lnTo>
                  <a:cubicBezTo>
                    <a:pt x="14963" y="8519"/>
                    <a:pt x="13698" y="3674"/>
                    <a:pt x="1062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2727;p70">
              <a:extLst>
                <a:ext uri="{FF2B5EF4-FFF2-40B4-BE49-F238E27FC236}">
                  <a16:creationId xmlns:a16="http://schemas.microsoft.com/office/drawing/2014/main" id="{2E75F4AB-B31D-4E2D-B9CA-DA0745E1FD6F}"/>
                </a:ext>
              </a:extLst>
            </p:cNvPr>
            <p:cNvSpPr/>
            <p:nvPr/>
          </p:nvSpPr>
          <p:spPr>
            <a:xfrm>
              <a:off x="4534217" y="2440878"/>
              <a:ext cx="110221" cy="99215"/>
            </a:xfrm>
            <a:custGeom>
              <a:avLst/>
              <a:gdLst/>
              <a:ahLst/>
              <a:cxnLst/>
              <a:rect l="l" t="t" r="r" b="b"/>
              <a:pathLst>
                <a:path w="3535" h="3182" extrusionOk="0">
                  <a:moveTo>
                    <a:pt x="2651" y="1"/>
                  </a:moveTo>
                  <a:cubicBezTo>
                    <a:pt x="2604" y="1"/>
                    <a:pt x="2558" y="10"/>
                    <a:pt x="2511" y="19"/>
                  </a:cubicBezTo>
                  <a:cubicBezTo>
                    <a:pt x="2456" y="38"/>
                    <a:pt x="2400" y="66"/>
                    <a:pt x="2353" y="94"/>
                  </a:cubicBezTo>
                  <a:cubicBezTo>
                    <a:pt x="2232" y="168"/>
                    <a:pt x="2130" y="252"/>
                    <a:pt x="2037" y="354"/>
                  </a:cubicBezTo>
                  <a:cubicBezTo>
                    <a:pt x="1925" y="456"/>
                    <a:pt x="1832" y="577"/>
                    <a:pt x="1739" y="689"/>
                  </a:cubicBezTo>
                  <a:cubicBezTo>
                    <a:pt x="1637" y="819"/>
                    <a:pt x="1544" y="959"/>
                    <a:pt x="1461" y="1070"/>
                  </a:cubicBezTo>
                  <a:lnTo>
                    <a:pt x="1433" y="1107"/>
                  </a:lnTo>
                  <a:cubicBezTo>
                    <a:pt x="1358" y="1210"/>
                    <a:pt x="1284" y="1312"/>
                    <a:pt x="1200" y="1414"/>
                  </a:cubicBezTo>
                  <a:cubicBezTo>
                    <a:pt x="1144" y="1498"/>
                    <a:pt x="1079" y="1572"/>
                    <a:pt x="1005" y="1647"/>
                  </a:cubicBezTo>
                  <a:cubicBezTo>
                    <a:pt x="996" y="1665"/>
                    <a:pt x="996" y="1675"/>
                    <a:pt x="977" y="1675"/>
                  </a:cubicBezTo>
                  <a:cubicBezTo>
                    <a:pt x="968" y="1684"/>
                    <a:pt x="968" y="1684"/>
                    <a:pt x="958" y="1684"/>
                  </a:cubicBezTo>
                  <a:cubicBezTo>
                    <a:pt x="949" y="1684"/>
                    <a:pt x="940" y="1684"/>
                    <a:pt x="930" y="1675"/>
                  </a:cubicBezTo>
                  <a:cubicBezTo>
                    <a:pt x="930" y="1665"/>
                    <a:pt x="930" y="1665"/>
                    <a:pt x="930" y="1665"/>
                  </a:cubicBezTo>
                  <a:cubicBezTo>
                    <a:pt x="903" y="1656"/>
                    <a:pt x="875" y="1647"/>
                    <a:pt x="847" y="1637"/>
                  </a:cubicBezTo>
                  <a:cubicBezTo>
                    <a:pt x="772" y="1619"/>
                    <a:pt x="689" y="1610"/>
                    <a:pt x="614" y="1610"/>
                  </a:cubicBezTo>
                  <a:lnTo>
                    <a:pt x="596" y="1610"/>
                  </a:lnTo>
                  <a:cubicBezTo>
                    <a:pt x="549" y="1610"/>
                    <a:pt x="493" y="1619"/>
                    <a:pt x="438" y="1628"/>
                  </a:cubicBezTo>
                  <a:cubicBezTo>
                    <a:pt x="391" y="1637"/>
                    <a:pt x="354" y="1656"/>
                    <a:pt x="317" y="1684"/>
                  </a:cubicBezTo>
                  <a:cubicBezTo>
                    <a:pt x="224" y="1730"/>
                    <a:pt x="149" y="1814"/>
                    <a:pt x="103" y="1907"/>
                  </a:cubicBezTo>
                  <a:cubicBezTo>
                    <a:pt x="66" y="1963"/>
                    <a:pt x="47" y="2028"/>
                    <a:pt x="28" y="2093"/>
                  </a:cubicBezTo>
                  <a:cubicBezTo>
                    <a:pt x="10" y="2158"/>
                    <a:pt x="1" y="2233"/>
                    <a:pt x="1" y="2298"/>
                  </a:cubicBezTo>
                  <a:cubicBezTo>
                    <a:pt x="10" y="2381"/>
                    <a:pt x="19" y="2465"/>
                    <a:pt x="38" y="2549"/>
                  </a:cubicBezTo>
                  <a:cubicBezTo>
                    <a:pt x="66" y="2614"/>
                    <a:pt x="94" y="2688"/>
                    <a:pt x="131" y="2753"/>
                  </a:cubicBezTo>
                  <a:cubicBezTo>
                    <a:pt x="205" y="2884"/>
                    <a:pt x="317" y="2986"/>
                    <a:pt x="447" y="3060"/>
                  </a:cubicBezTo>
                  <a:cubicBezTo>
                    <a:pt x="512" y="3097"/>
                    <a:pt x="586" y="3125"/>
                    <a:pt x="670" y="3153"/>
                  </a:cubicBezTo>
                  <a:cubicBezTo>
                    <a:pt x="763" y="3172"/>
                    <a:pt x="856" y="3181"/>
                    <a:pt x="958" y="3181"/>
                  </a:cubicBezTo>
                  <a:lnTo>
                    <a:pt x="986" y="3181"/>
                  </a:lnTo>
                  <a:cubicBezTo>
                    <a:pt x="1126" y="3172"/>
                    <a:pt x="1275" y="3153"/>
                    <a:pt x="1414" y="3107"/>
                  </a:cubicBezTo>
                  <a:cubicBezTo>
                    <a:pt x="1516" y="3079"/>
                    <a:pt x="1619" y="3051"/>
                    <a:pt x="1712" y="3004"/>
                  </a:cubicBezTo>
                  <a:cubicBezTo>
                    <a:pt x="1805" y="2977"/>
                    <a:pt x="1898" y="2939"/>
                    <a:pt x="1991" y="2893"/>
                  </a:cubicBezTo>
                  <a:cubicBezTo>
                    <a:pt x="2177" y="2809"/>
                    <a:pt x="2372" y="2716"/>
                    <a:pt x="2549" y="2605"/>
                  </a:cubicBezTo>
                  <a:cubicBezTo>
                    <a:pt x="2762" y="2484"/>
                    <a:pt x="2948" y="2335"/>
                    <a:pt x="3125" y="2167"/>
                  </a:cubicBezTo>
                  <a:cubicBezTo>
                    <a:pt x="3227" y="2074"/>
                    <a:pt x="3311" y="1963"/>
                    <a:pt x="3385" y="1833"/>
                  </a:cubicBezTo>
                  <a:cubicBezTo>
                    <a:pt x="3404" y="1796"/>
                    <a:pt x="3432" y="1749"/>
                    <a:pt x="3451" y="1703"/>
                  </a:cubicBezTo>
                  <a:cubicBezTo>
                    <a:pt x="3469" y="1647"/>
                    <a:pt x="3488" y="1600"/>
                    <a:pt x="3497" y="1554"/>
                  </a:cubicBezTo>
                  <a:cubicBezTo>
                    <a:pt x="3506" y="1507"/>
                    <a:pt x="3516" y="1451"/>
                    <a:pt x="3525" y="1405"/>
                  </a:cubicBezTo>
                  <a:cubicBezTo>
                    <a:pt x="3525" y="1358"/>
                    <a:pt x="3534" y="1312"/>
                    <a:pt x="3534" y="1265"/>
                  </a:cubicBezTo>
                  <a:cubicBezTo>
                    <a:pt x="3525" y="1163"/>
                    <a:pt x="3506" y="1061"/>
                    <a:pt x="3478" y="959"/>
                  </a:cubicBezTo>
                  <a:cubicBezTo>
                    <a:pt x="3460" y="884"/>
                    <a:pt x="3423" y="800"/>
                    <a:pt x="3385" y="726"/>
                  </a:cubicBezTo>
                  <a:cubicBezTo>
                    <a:pt x="3348" y="642"/>
                    <a:pt x="3302" y="559"/>
                    <a:pt x="3255" y="475"/>
                  </a:cubicBezTo>
                  <a:cubicBezTo>
                    <a:pt x="3199" y="373"/>
                    <a:pt x="3125" y="270"/>
                    <a:pt x="3041" y="187"/>
                  </a:cubicBezTo>
                  <a:cubicBezTo>
                    <a:pt x="2995" y="140"/>
                    <a:pt x="2939" y="94"/>
                    <a:pt x="2883" y="66"/>
                  </a:cubicBezTo>
                  <a:cubicBezTo>
                    <a:pt x="2846" y="47"/>
                    <a:pt x="2809" y="29"/>
                    <a:pt x="2762" y="19"/>
                  </a:cubicBezTo>
                  <a:cubicBezTo>
                    <a:pt x="2725" y="10"/>
                    <a:pt x="2688" y="1"/>
                    <a:pt x="2651"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2728;p70">
              <a:extLst>
                <a:ext uri="{FF2B5EF4-FFF2-40B4-BE49-F238E27FC236}">
                  <a16:creationId xmlns:a16="http://schemas.microsoft.com/office/drawing/2014/main" id="{6E6989B5-F2DC-444B-B159-F0324BC9E055}"/>
                </a:ext>
              </a:extLst>
            </p:cNvPr>
            <p:cNvSpPr/>
            <p:nvPr/>
          </p:nvSpPr>
          <p:spPr>
            <a:xfrm>
              <a:off x="4349510" y="2009722"/>
              <a:ext cx="8169" cy="4677"/>
            </a:xfrm>
            <a:custGeom>
              <a:avLst/>
              <a:gdLst/>
              <a:ahLst/>
              <a:cxnLst/>
              <a:rect l="l" t="t" r="r" b="b"/>
              <a:pathLst>
                <a:path w="262" h="150" extrusionOk="0">
                  <a:moveTo>
                    <a:pt x="261" y="1"/>
                  </a:moveTo>
                  <a:lnTo>
                    <a:pt x="243" y="10"/>
                  </a:lnTo>
                  <a:cubicBezTo>
                    <a:pt x="230" y="18"/>
                    <a:pt x="218" y="25"/>
                    <a:pt x="205" y="33"/>
                  </a:cubicBezTo>
                  <a:lnTo>
                    <a:pt x="205" y="33"/>
                  </a:lnTo>
                  <a:cubicBezTo>
                    <a:pt x="224" y="22"/>
                    <a:pt x="243" y="11"/>
                    <a:pt x="261" y="1"/>
                  </a:cubicBezTo>
                  <a:close/>
                  <a:moveTo>
                    <a:pt x="205" y="33"/>
                  </a:moveTo>
                  <a:cubicBezTo>
                    <a:pt x="195" y="39"/>
                    <a:pt x="185" y="45"/>
                    <a:pt x="175" y="51"/>
                  </a:cubicBezTo>
                  <a:lnTo>
                    <a:pt x="175" y="51"/>
                  </a:lnTo>
                  <a:cubicBezTo>
                    <a:pt x="185" y="45"/>
                    <a:pt x="195" y="39"/>
                    <a:pt x="205" y="33"/>
                  </a:cubicBezTo>
                  <a:close/>
                  <a:moveTo>
                    <a:pt x="175" y="51"/>
                  </a:moveTo>
                  <a:cubicBezTo>
                    <a:pt x="119" y="84"/>
                    <a:pt x="60" y="117"/>
                    <a:pt x="1" y="150"/>
                  </a:cubicBezTo>
                  <a:cubicBezTo>
                    <a:pt x="62" y="119"/>
                    <a:pt x="119" y="84"/>
                    <a:pt x="175" y="51"/>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2729;p70">
              <a:extLst>
                <a:ext uri="{FF2B5EF4-FFF2-40B4-BE49-F238E27FC236}">
                  <a16:creationId xmlns:a16="http://schemas.microsoft.com/office/drawing/2014/main" id="{B762411D-5502-434C-9B23-DC234B75BF56}"/>
                </a:ext>
              </a:extLst>
            </p:cNvPr>
            <p:cNvSpPr/>
            <p:nvPr/>
          </p:nvSpPr>
          <p:spPr>
            <a:xfrm>
              <a:off x="4113792" y="1824450"/>
              <a:ext cx="40035" cy="88458"/>
            </a:xfrm>
            <a:custGeom>
              <a:avLst/>
              <a:gdLst/>
              <a:ahLst/>
              <a:cxnLst/>
              <a:rect l="l" t="t" r="r" b="b"/>
              <a:pathLst>
                <a:path w="1284" h="2837" extrusionOk="0">
                  <a:moveTo>
                    <a:pt x="633" y="0"/>
                  </a:moveTo>
                  <a:cubicBezTo>
                    <a:pt x="568" y="0"/>
                    <a:pt x="503" y="19"/>
                    <a:pt x="447" y="28"/>
                  </a:cubicBezTo>
                  <a:cubicBezTo>
                    <a:pt x="391" y="47"/>
                    <a:pt x="345" y="93"/>
                    <a:pt x="326" y="159"/>
                  </a:cubicBezTo>
                  <a:cubicBezTo>
                    <a:pt x="261" y="224"/>
                    <a:pt x="205" y="298"/>
                    <a:pt x="159" y="372"/>
                  </a:cubicBezTo>
                  <a:cubicBezTo>
                    <a:pt x="75" y="521"/>
                    <a:pt x="28" y="679"/>
                    <a:pt x="19" y="837"/>
                  </a:cubicBezTo>
                  <a:cubicBezTo>
                    <a:pt x="1" y="1005"/>
                    <a:pt x="10" y="1163"/>
                    <a:pt x="28" y="1321"/>
                  </a:cubicBezTo>
                  <a:cubicBezTo>
                    <a:pt x="38" y="1423"/>
                    <a:pt x="47" y="1535"/>
                    <a:pt x="66" y="1637"/>
                  </a:cubicBezTo>
                  <a:lnTo>
                    <a:pt x="75" y="1693"/>
                  </a:lnTo>
                  <a:cubicBezTo>
                    <a:pt x="75" y="1739"/>
                    <a:pt x="84" y="1786"/>
                    <a:pt x="84" y="1823"/>
                  </a:cubicBezTo>
                  <a:lnTo>
                    <a:pt x="94" y="1814"/>
                  </a:lnTo>
                  <a:cubicBezTo>
                    <a:pt x="94" y="1879"/>
                    <a:pt x="103" y="1953"/>
                    <a:pt x="112" y="2018"/>
                  </a:cubicBezTo>
                  <a:lnTo>
                    <a:pt x="112" y="2074"/>
                  </a:lnTo>
                  <a:lnTo>
                    <a:pt x="112" y="2093"/>
                  </a:lnTo>
                  <a:cubicBezTo>
                    <a:pt x="121" y="2195"/>
                    <a:pt x="131" y="2325"/>
                    <a:pt x="149" y="2446"/>
                  </a:cubicBezTo>
                  <a:cubicBezTo>
                    <a:pt x="159" y="2539"/>
                    <a:pt x="187" y="2623"/>
                    <a:pt x="224" y="2707"/>
                  </a:cubicBezTo>
                  <a:cubicBezTo>
                    <a:pt x="252" y="2744"/>
                    <a:pt x="280" y="2781"/>
                    <a:pt x="317" y="2809"/>
                  </a:cubicBezTo>
                  <a:cubicBezTo>
                    <a:pt x="335" y="2818"/>
                    <a:pt x="354" y="2827"/>
                    <a:pt x="373" y="2837"/>
                  </a:cubicBezTo>
                  <a:lnTo>
                    <a:pt x="475" y="2837"/>
                  </a:lnTo>
                  <a:cubicBezTo>
                    <a:pt x="512" y="2837"/>
                    <a:pt x="549" y="2818"/>
                    <a:pt x="586" y="2790"/>
                  </a:cubicBezTo>
                  <a:cubicBezTo>
                    <a:pt x="614" y="2772"/>
                    <a:pt x="633" y="2753"/>
                    <a:pt x="661" y="2734"/>
                  </a:cubicBezTo>
                  <a:cubicBezTo>
                    <a:pt x="679" y="2707"/>
                    <a:pt x="698" y="2688"/>
                    <a:pt x="717" y="2660"/>
                  </a:cubicBezTo>
                  <a:lnTo>
                    <a:pt x="726" y="2651"/>
                  </a:lnTo>
                  <a:lnTo>
                    <a:pt x="735" y="2641"/>
                  </a:lnTo>
                  <a:cubicBezTo>
                    <a:pt x="772" y="2586"/>
                    <a:pt x="819" y="2521"/>
                    <a:pt x="847" y="2455"/>
                  </a:cubicBezTo>
                  <a:cubicBezTo>
                    <a:pt x="921" y="2316"/>
                    <a:pt x="977" y="2167"/>
                    <a:pt x="1033" y="2018"/>
                  </a:cubicBezTo>
                  <a:cubicBezTo>
                    <a:pt x="1098" y="1842"/>
                    <a:pt x="1144" y="1665"/>
                    <a:pt x="1191" y="1479"/>
                  </a:cubicBezTo>
                  <a:cubicBezTo>
                    <a:pt x="1237" y="1284"/>
                    <a:pt x="1265" y="1088"/>
                    <a:pt x="1275" y="893"/>
                  </a:cubicBezTo>
                  <a:cubicBezTo>
                    <a:pt x="1284" y="791"/>
                    <a:pt x="1275" y="698"/>
                    <a:pt x="1265" y="605"/>
                  </a:cubicBezTo>
                  <a:cubicBezTo>
                    <a:pt x="1256" y="531"/>
                    <a:pt x="1237" y="456"/>
                    <a:pt x="1209" y="391"/>
                  </a:cubicBezTo>
                  <a:cubicBezTo>
                    <a:pt x="1191" y="354"/>
                    <a:pt x="1172" y="307"/>
                    <a:pt x="1154" y="270"/>
                  </a:cubicBezTo>
                  <a:cubicBezTo>
                    <a:pt x="1135" y="233"/>
                    <a:pt x="1107" y="196"/>
                    <a:pt x="1070" y="168"/>
                  </a:cubicBezTo>
                  <a:cubicBezTo>
                    <a:pt x="1005" y="103"/>
                    <a:pt x="931" y="56"/>
                    <a:pt x="847" y="28"/>
                  </a:cubicBezTo>
                  <a:cubicBezTo>
                    <a:pt x="791" y="10"/>
                    <a:pt x="726" y="10"/>
                    <a:pt x="670" y="10"/>
                  </a:cubicBezTo>
                  <a:lnTo>
                    <a:pt x="633" y="0"/>
                  </a:ln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2730;p70">
              <a:extLst>
                <a:ext uri="{FF2B5EF4-FFF2-40B4-BE49-F238E27FC236}">
                  <a16:creationId xmlns:a16="http://schemas.microsoft.com/office/drawing/2014/main" id="{954E3931-020E-4EB8-AD4E-104BA05E0D35}"/>
                </a:ext>
              </a:extLst>
            </p:cNvPr>
            <p:cNvSpPr/>
            <p:nvPr/>
          </p:nvSpPr>
          <p:spPr>
            <a:xfrm>
              <a:off x="4258777" y="1781827"/>
              <a:ext cx="160951" cy="248224"/>
            </a:xfrm>
            <a:custGeom>
              <a:avLst/>
              <a:gdLst/>
              <a:ahLst/>
              <a:cxnLst/>
              <a:rect l="l" t="t" r="r" b="b"/>
              <a:pathLst>
                <a:path w="5162" h="7961" extrusionOk="0">
                  <a:moveTo>
                    <a:pt x="3990" y="0"/>
                  </a:moveTo>
                  <a:cubicBezTo>
                    <a:pt x="3962" y="0"/>
                    <a:pt x="3943" y="19"/>
                    <a:pt x="3943" y="38"/>
                  </a:cubicBezTo>
                  <a:cubicBezTo>
                    <a:pt x="3934" y="233"/>
                    <a:pt x="3943" y="419"/>
                    <a:pt x="3980" y="605"/>
                  </a:cubicBezTo>
                  <a:cubicBezTo>
                    <a:pt x="3943" y="605"/>
                    <a:pt x="3915" y="633"/>
                    <a:pt x="3897" y="661"/>
                  </a:cubicBezTo>
                  <a:lnTo>
                    <a:pt x="3887" y="670"/>
                  </a:lnTo>
                  <a:cubicBezTo>
                    <a:pt x="3869" y="689"/>
                    <a:pt x="3850" y="717"/>
                    <a:pt x="3841" y="744"/>
                  </a:cubicBezTo>
                  <a:cubicBezTo>
                    <a:pt x="3822" y="772"/>
                    <a:pt x="3804" y="800"/>
                    <a:pt x="3785" y="828"/>
                  </a:cubicBezTo>
                  <a:cubicBezTo>
                    <a:pt x="3757" y="893"/>
                    <a:pt x="3720" y="958"/>
                    <a:pt x="3692" y="1023"/>
                  </a:cubicBezTo>
                  <a:cubicBezTo>
                    <a:pt x="3636" y="1154"/>
                    <a:pt x="3580" y="1293"/>
                    <a:pt x="3525" y="1433"/>
                  </a:cubicBezTo>
                  <a:cubicBezTo>
                    <a:pt x="3432" y="1665"/>
                    <a:pt x="3357" y="1907"/>
                    <a:pt x="3264" y="2232"/>
                  </a:cubicBezTo>
                  <a:cubicBezTo>
                    <a:pt x="3190" y="2493"/>
                    <a:pt x="3125" y="2772"/>
                    <a:pt x="3060" y="3013"/>
                  </a:cubicBezTo>
                  <a:lnTo>
                    <a:pt x="3050" y="3051"/>
                  </a:lnTo>
                  <a:cubicBezTo>
                    <a:pt x="2976" y="3358"/>
                    <a:pt x="2911" y="3618"/>
                    <a:pt x="2836" y="3869"/>
                  </a:cubicBezTo>
                  <a:cubicBezTo>
                    <a:pt x="2734" y="4232"/>
                    <a:pt x="2613" y="4585"/>
                    <a:pt x="2474" y="4929"/>
                  </a:cubicBezTo>
                  <a:cubicBezTo>
                    <a:pt x="2418" y="5059"/>
                    <a:pt x="2353" y="5171"/>
                    <a:pt x="2297" y="5282"/>
                  </a:cubicBezTo>
                  <a:cubicBezTo>
                    <a:pt x="2251" y="5375"/>
                    <a:pt x="2204" y="5459"/>
                    <a:pt x="2148" y="5543"/>
                  </a:cubicBezTo>
                  <a:cubicBezTo>
                    <a:pt x="2083" y="5636"/>
                    <a:pt x="2018" y="5729"/>
                    <a:pt x="1953" y="5813"/>
                  </a:cubicBezTo>
                  <a:lnTo>
                    <a:pt x="1944" y="5831"/>
                  </a:lnTo>
                  <a:lnTo>
                    <a:pt x="1860" y="5943"/>
                  </a:lnTo>
                  <a:cubicBezTo>
                    <a:pt x="1758" y="6082"/>
                    <a:pt x="1646" y="6240"/>
                    <a:pt x="1544" y="6417"/>
                  </a:cubicBezTo>
                  <a:cubicBezTo>
                    <a:pt x="1497" y="6491"/>
                    <a:pt x="1451" y="6575"/>
                    <a:pt x="1414" y="6659"/>
                  </a:cubicBezTo>
                  <a:cubicBezTo>
                    <a:pt x="1377" y="6733"/>
                    <a:pt x="1349" y="6826"/>
                    <a:pt x="1330" y="6910"/>
                  </a:cubicBezTo>
                  <a:cubicBezTo>
                    <a:pt x="1311" y="7012"/>
                    <a:pt x="1311" y="7114"/>
                    <a:pt x="1330" y="7217"/>
                  </a:cubicBezTo>
                  <a:cubicBezTo>
                    <a:pt x="1172" y="7263"/>
                    <a:pt x="1005" y="7319"/>
                    <a:pt x="846" y="7366"/>
                  </a:cubicBezTo>
                  <a:cubicBezTo>
                    <a:pt x="726" y="7393"/>
                    <a:pt x="614" y="7421"/>
                    <a:pt x="493" y="7459"/>
                  </a:cubicBezTo>
                  <a:lnTo>
                    <a:pt x="326" y="7496"/>
                  </a:lnTo>
                  <a:lnTo>
                    <a:pt x="316" y="7496"/>
                  </a:lnTo>
                  <a:lnTo>
                    <a:pt x="279" y="7505"/>
                  </a:lnTo>
                  <a:cubicBezTo>
                    <a:pt x="223" y="7514"/>
                    <a:pt x="177" y="7524"/>
                    <a:pt x="130" y="7533"/>
                  </a:cubicBezTo>
                  <a:cubicBezTo>
                    <a:pt x="103" y="7542"/>
                    <a:pt x="75" y="7552"/>
                    <a:pt x="56" y="7570"/>
                  </a:cubicBezTo>
                  <a:cubicBezTo>
                    <a:pt x="19" y="7598"/>
                    <a:pt x="0" y="7644"/>
                    <a:pt x="0" y="7682"/>
                  </a:cubicBezTo>
                  <a:cubicBezTo>
                    <a:pt x="0" y="7756"/>
                    <a:pt x="37" y="7821"/>
                    <a:pt x="112" y="7849"/>
                  </a:cubicBezTo>
                  <a:cubicBezTo>
                    <a:pt x="177" y="7868"/>
                    <a:pt x="242" y="7877"/>
                    <a:pt x="307" y="7896"/>
                  </a:cubicBezTo>
                  <a:lnTo>
                    <a:pt x="326" y="7896"/>
                  </a:lnTo>
                  <a:cubicBezTo>
                    <a:pt x="391" y="7905"/>
                    <a:pt x="465" y="7914"/>
                    <a:pt x="530" y="7923"/>
                  </a:cubicBezTo>
                  <a:cubicBezTo>
                    <a:pt x="660" y="7942"/>
                    <a:pt x="800" y="7951"/>
                    <a:pt x="930" y="7961"/>
                  </a:cubicBezTo>
                  <a:lnTo>
                    <a:pt x="1088" y="7961"/>
                  </a:lnTo>
                  <a:lnTo>
                    <a:pt x="1209" y="7951"/>
                  </a:lnTo>
                  <a:cubicBezTo>
                    <a:pt x="1377" y="7933"/>
                    <a:pt x="1535" y="7914"/>
                    <a:pt x="1702" y="7877"/>
                  </a:cubicBezTo>
                  <a:cubicBezTo>
                    <a:pt x="1860" y="7840"/>
                    <a:pt x="2018" y="7793"/>
                    <a:pt x="2176" y="7737"/>
                  </a:cubicBezTo>
                  <a:cubicBezTo>
                    <a:pt x="2260" y="7700"/>
                    <a:pt x="2344" y="7672"/>
                    <a:pt x="2418" y="7644"/>
                  </a:cubicBezTo>
                  <a:cubicBezTo>
                    <a:pt x="2511" y="7598"/>
                    <a:pt x="2613" y="7552"/>
                    <a:pt x="2716" y="7505"/>
                  </a:cubicBezTo>
                  <a:cubicBezTo>
                    <a:pt x="2790" y="7468"/>
                    <a:pt x="2874" y="7421"/>
                    <a:pt x="2948" y="7384"/>
                  </a:cubicBezTo>
                  <a:cubicBezTo>
                    <a:pt x="3022" y="7338"/>
                    <a:pt x="3106" y="7291"/>
                    <a:pt x="3190" y="7245"/>
                  </a:cubicBezTo>
                  <a:cubicBezTo>
                    <a:pt x="3264" y="7198"/>
                    <a:pt x="3348" y="7152"/>
                    <a:pt x="3432" y="7096"/>
                  </a:cubicBezTo>
                  <a:lnTo>
                    <a:pt x="3515" y="7040"/>
                  </a:lnTo>
                  <a:lnTo>
                    <a:pt x="3655" y="6956"/>
                  </a:lnTo>
                  <a:lnTo>
                    <a:pt x="3859" y="6817"/>
                  </a:lnTo>
                  <a:lnTo>
                    <a:pt x="3980" y="6724"/>
                  </a:lnTo>
                  <a:cubicBezTo>
                    <a:pt x="4176" y="6584"/>
                    <a:pt x="4362" y="6426"/>
                    <a:pt x="4538" y="6259"/>
                  </a:cubicBezTo>
                  <a:cubicBezTo>
                    <a:pt x="4613" y="6185"/>
                    <a:pt x="4687" y="6101"/>
                    <a:pt x="4752" y="6008"/>
                  </a:cubicBezTo>
                  <a:cubicBezTo>
                    <a:pt x="4827" y="5906"/>
                    <a:pt x="4882" y="5794"/>
                    <a:pt x="4910" y="5673"/>
                  </a:cubicBezTo>
                  <a:cubicBezTo>
                    <a:pt x="4947" y="5524"/>
                    <a:pt x="4957" y="5375"/>
                    <a:pt x="4947" y="5236"/>
                  </a:cubicBezTo>
                  <a:cubicBezTo>
                    <a:pt x="4947" y="5152"/>
                    <a:pt x="4938" y="5069"/>
                    <a:pt x="4929" y="4994"/>
                  </a:cubicBezTo>
                  <a:lnTo>
                    <a:pt x="4929" y="4976"/>
                  </a:lnTo>
                  <a:lnTo>
                    <a:pt x="4920" y="4920"/>
                  </a:lnTo>
                  <a:lnTo>
                    <a:pt x="4920" y="4864"/>
                  </a:lnTo>
                  <a:lnTo>
                    <a:pt x="4920" y="4818"/>
                  </a:lnTo>
                  <a:cubicBezTo>
                    <a:pt x="4910" y="4734"/>
                    <a:pt x="4910" y="4669"/>
                    <a:pt x="4910" y="4604"/>
                  </a:cubicBezTo>
                  <a:cubicBezTo>
                    <a:pt x="4910" y="4529"/>
                    <a:pt x="4910" y="4464"/>
                    <a:pt x="4920" y="4390"/>
                  </a:cubicBezTo>
                  <a:cubicBezTo>
                    <a:pt x="4947" y="4241"/>
                    <a:pt x="4985" y="4092"/>
                    <a:pt x="5022" y="3962"/>
                  </a:cubicBezTo>
                  <a:lnTo>
                    <a:pt x="5022" y="3943"/>
                  </a:lnTo>
                  <a:cubicBezTo>
                    <a:pt x="5050" y="3813"/>
                    <a:pt x="5087" y="3655"/>
                    <a:pt x="5115" y="3506"/>
                  </a:cubicBezTo>
                  <a:cubicBezTo>
                    <a:pt x="5161" y="3246"/>
                    <a:pt x="5152" y="2976"/>
                    <a:pt x="5087" y="2716"/>
                  </a:cubicBezTo>
                  <a:cubicBezTo>
                    <a:pt x="5031" y="2493"/>
                    <a:pt x="4957" y="2270"/>
                    <a:pt x="4845" y="2074"/>
                  </a:cubicBezTo>
                  <a:cubicBezTo>
                    <a:pt x="4789" y="1963"/>
                    <a:pt x="4724" y="1870"/>
                    <a:pt x="4678" y="1786"/>
                  </a:cubicBezTo>
                  <a:cubicBezTo>
                    <a:pt x="4622" y="1702"/>
                    <a:pt x="4557" y="1591"/>
                    <a:pt x="4501" y="1498"/>
                  </a:cubicBezTo>
                  <a:cubicBezTo>
                    <a:pt x="4380" y="1312"/>
                    <a:pt x="4269" y="1116"/>
                    <a:pt x="4185" y="912"/>
                  </a:cubicBezTo>
                  <a:cubicBezTo>
                    <a:pt x="4166" y="865"/>
                    <a:pt x="4148" y="819"/>
                    <a:pt x="4129" y="772"/>
                  </a:cubicBezTo>
                  <a:cubicBezTo>
                    <a:pt x="4148" y="717"/>
                    <a:pt x="4129" y="661"/>
                    <a:pt x="4092" y="633"/>
                  </a:cubicBezTo>
                  <a:cubicBezTo>
                    <a:pt x="4073" y="549"/>
                    <a:pt x="4055" y="475"/>
                    <a:pt x="4045" y="400"/>
                  </a:cubicBezTo>
                  <a:cubicBezTo>
                    <a:pt x="4036" y="279"/>
                    <a:pt x="4027" y="168"/>
                    <a:pt x="4036" y="47"/>
                  </a:cubicBezTo>
                  <a:cubicBezTo>
                    <a:pt x="4036" y="38"/>
                    <a:pt x="4036" y="28"/>
                    <a:pt x="4027" y="19"/>
                  </a:cubicBezTo>
                  <a:cubicBezTo>
                    <a:pt x="4018" y="10"/>
                    <a:pt x="4008" y="0"/>
                    <a:pt x="3999" y="0"/>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2731;p70">
              <a:extLst>
                <a:ext uri="{FF2B5EF4-FFF2-40B4-BE49-F238E27FC236}">
                  <a16:creationId xmlns:a16="http://schemas.microsoft.com/office/drawing/2014/main" id="{80A6458B-A186-4C9A-A631-0581F128427B}"/>
                </a:ext>
              </a:extLst>
            </p:cNvPr>
            <p:cNvSpPr/>
            <p:nvPr/>
          </p:nvSpPr>
          <p:spPr>
            <a:xfrm>
              <a:off x="4312998" y="1979851"/>
              <a:ext cx="77732" cy="49140"/>
            </a:xfrm>
            <a:custGeom>
              <a:avLst/>
              <a:gdLst/>
              <a:ahLst/>
              <a:cxnLst/>
              <a:rect l="l" t="t" r="r" b="b"/>
              <a:pathLst>
                <a:path w="2493" h="1576" extrusionOk="0">
                  <a:moveTo>
                    <a:pt x="2427" y="1"/>
                  </a:moveTo>
                  <a:cubicBezTo>
                    <a:pt x="2418" y="1"/>
                    <a:pt x="2399" y="1"/>
                    <a:pt x="2399" y="10"/>
                  </a:cubicBezTo>
                  <a:lnTo>
                    <a:pt x="2390" y="10"/>
                  </a:lnTo>
                  <a:cubicBezTo>
                    <a:pt x="2213" y="168"/>
                    <a:pt x="2037" y="336"/>
                    <a:pt x="1879" y="522"/>
                  </a:cubicBezTo>
                  <a:cubicBezTo>
                    <a:pt x="1869" y="494"/>
                    <a:pt x="1851" y="475"/>
                    <a:pt x="1832" y="457"/>
                  </a:cubicBezTo>
                  <a:cubicBezTo>
                    <a:pt x="1812" y="443"/>
                    <a:pt x="1790" y="437"/>
                    <a:pt x="1769" y="437"/>
                  </a:cubicBezTo>
                  <a:cubicBezTo>
                    <a:pt x="1729" y="437"/>
                    <a:pt x="1692" y="458"/>
                    <a:pt x="1674" y="494"/>
                  </a:cubicBezTo>
                  <a:cubicBezTo>
                    <a:pt x="1618" y="577"/>
                    <a:pt x="1562" y="661"/>
                    <a:pt x="1507" y="736"/>
                  </a:cubicBezTo>
                  <a:cubicBezTo>
                    <a:pt x="1432" y="819"/>
                    <a:pt x="1349" y="894"/>
                    <a:pt x="1256" y="959"/>
                  </a:cubicBezTo>
                  <a:cubicBezTo>
                    <a:pt x="1153" y="1024"/>
                    <a:pt x="1042" y="1070"/>
                    <a:pt x="930" y="1117"/>
                  </a:cubicBezTo>
                  <a:cubicBezTo>
                    <a:pt x="781" y="1163"/>
                    <a:pt x="633" y="1191"/>
                    <a:pt x="484" y="1201"/>
                  </a:cubicBezTo>
                  <a:cubicBezTo>
                    <a:pt x="428" y="1201"/>
                    <a:pt x="372" y="1210"/>
                    <a:pt x="316" y="1210"/>
                  </a:cubicBezTo>
                  <a:cubicBezTo>
                    <a:pt x="251" y="1210"/>
                    <a:pt x="186" y="1210"/>
                    <a:pt x="130" y="1201"/>
                  </a:cubicBezTo>
                  <a:cubicBezTo>
                    <a:pt x="125" y="1200"/>
                    <a:pt x="119" y="1199"/>
                    <a:pt x="113" y="1199"/>
                  </a:cubicBezTo>
                  <a:cubicBezTo>
                    <a:pt x="65" y="1199"/>
                    <a:pt x="27" y="1234"/>
                    <a:pt x="19" y="1284"/>
                  </a:cubicBezTo>
                  <a:cubicBezTo>
                    <a:pt x="0" y="1331"/>
                    <a:pt x="19" y="1386"/>
                    <a:pt x="65" y="1414"/>
                  </a:cubicBezTo>
                  <a:cubicBezTo>
                    <a:pt x="158" y="1479"/>
                    <a:pt x="261" y="1517"/>
                    <a:pt x="372" y="1545"/>
                  </a:cubicBezTo>
                  <a:cubicBezTo>
                    <a:pt x="449" y="1565"/>
                    <a:pt x="526" y="1576"/>
                    <a:pt x="606" y="1576"/>
                  </a:cubicBezTo>
                  <a:cubicBezTo>
                    <a:pt x="633" y="1576"/>
                    <a:pt x="660" y="1575"/>
                    <a:pt x="688" y="1572"/>
                  </a:cubicBezTo>
                  <a:cubicBezTo>
                    <a:pt x="874" y="1545"/>
                    <a:pt x="1051" y="1479"/>
                    <a:pt x="1209" y="1368"/>
                  </a:cubicBezTo>
                  <a:cubicBezTo>
                    <a:pt x="1376" y="1256"/>
                    <a:pt x="1535" y="1117"/>
                    <a:pt x="1665" y="968"/>
                  </a:cubicBezTo>
                  <a:cubicBezTo>
                    <a:pt x="1739" y="894"/>
                    <a:pt x="1804" y="810"/>
                    <a:pt x="1869" y="736"/>
                  </a:cubicBezTo>
                  <a:cubicBezTo>
                    <a:pt x="1934" y="661"/>
                    <a:pt x="2000" y="577"/>
                    <a:pt x="2065" y="503"/>
                  </a:cubicBezTo>
                  <a:cubicBezTo>
                    <a:pt x="2186" y="354"/>
                    <a:pt x="2325" y="215"/>
                    <a:pt x="2474" y="85"/>
                  </a:cubicBezTo>
                  <a:cubicBezTo>
                    <a:pt x="2492" y="66"/>
                    <a:pt x="2492" y="38"/>
                    <a:pt x="2474" y="10"/>
                  </a:cubicBezTo>
                  <a:cubicBezTo>
                    <a:pt x="2455" y="1"/>
                    <a:pt x="2446" y="1"/>
                    <a:pt x="2427" y="1"/>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2732;p70">
              <a:extLst>
                <a:ext uri="{FF2B5EF4-FFF2-40B4-BE49-F238E27FC236}">
                  <a16:creationId xmlns:a16="http://schemas.microsoft.com/office/drawing/2014/main" id="{1FC6EC65-B24D-4337-B1F8-1461DE3CA3DC}"/>
                </a:ext>
              </a:extLst>
            </p:cNvPr>
            <p:cNvSpPr/>
            <p:nvPr/>
          </p:nvSpPr>
          <p:spPr>
            <a:xfrm>
              <a:off x="4219928" y="2020759"/>
              <a:ext cx="61768" cy="24289"/>
            </a:xfrm>
            <a:custGeom>
              <a:avLst/>
              <a:gdLst/>
              <a:ahLst/>
              <a:cxnLst/>
              <a:rect l="l" t="t" r="r" b="b"/>
              <a:pathLst>
                <a:path w="1981" h="779" extrusionOk="0">
                  <a:moveTo>
                    <a:pt x="1813" y="0"/>
                  </a:moveTo>
                  <a:cubicBezTo>
                    <a:pt x="1786" y="9"/>
                    <a:pt x="1758" y="28"/>
                    <a:pt x="1739" y="47"/>
                  </a:cubicBezTo>
                  <a:lnTo>
                    <a:pt x="1730" y="56"/>
                  </a:lnTo>
                  <a:cubicBezTo>
                    <a:pt x="1637" y="167"/>
                    <a:pt x="1525" y="270"/>
                    <a:pt x="1404" y="353"/>
                  </a:cubicBezTo>
                  <a:cubicBezTo>
                    <a:pt x="1302" y="419"/>
                    <a:pt x="1190" y="474"/>
                    <a:pt x="1070" y="521"/>
                  </a:cubicBezTo>
                  <a:cubicBezTo>
                    <a:pt x="958" y="558"/>
                    <a:pt x="846" y="577"/>
                    <a:pt x="735" y="595"/>
                  </a:cubicBezTo>
                  <a:cubicBezTo>
                    <a:pt x="670" y="595"/>
                    <a:pt x="605" y="595"/>
                    <a:pt x="539" y="577"/>
                  </a:cubicBezTo>
                  <a:cubicBezTo>
                    <a:pt x="465" y="567"/>
                    <a:pt x="400" y="549"/>
                    <a:pt x="335" y="512"/>
                  </a:cubicBezTo>
                  <a:cubicBezTo>
                    <a:pt x="270" y="484"/>
                    <a:pt x="214" y="446"/>
                    <a:pt x="158" y="400"/>
                  </a:cubicBezTo>
                  <a:lnTo>
                    <a:pt x="158" y="400"/>
                  </a:lnTo>
                  <a:lnTo>
                    <a:pt x="168" y="409"/>
                  </a:lnTo>
                  <a:cubicBezTo>
                    <a:pt x="149" y="391"/>
                    <a:pt x="130" y="372"/>
                    <a:pt x="102" y="353"/>
                  </a:cubicBezTo>
                  <a:cubicBezTo>
                    <a:pt x="92" y="338"/>
                    <a:pt x="76" y="331"/>
                    <a:pt x="59" y="331"/>
                  </a:cubicBezTo>
                  <a:cubicBezTo>
                    <a:pt x="46" y="331"/>
                    <a:pt x="31" y="336"/>
                    <a:pt x="19" y="344"/>
                  </a:cubicBezTo>
                  <a:cubicBezTo>
                    <a:pt x="0" y="363"/>
                    <a:pt x="0" y="409"/>
                    <a:pt x="19" y="428"/>
                  </a:cubicBezTo>
                  <a:cubicBezTo>
                    <a:pt x="84" y="493"/>
                    <a:pt x="149" y="558"/>
                    <a:pt x="223" y="605"/>
                  </a:cubicBezTo>
                  <a:cubicBezTo>
                    <a:pt x="298" y="651"/>
                    <a:pt x="381" y="688"/>
                    <a:pt x="465" y="716"/>
                  </a:cubicBezTo>
                  <a:cubicBezTo>
                    <a:pt x="558" y="744"/>
                    <a:pt x="642" y="763"/>
                    <a:pt x="735" y="772"/>
                  </a:cubicBezTo>
                  <a:cubicBezTo>
                    <a:pt x="769" y="776"/>
                    <a:pt x="806" y="778"/>
                    <a:pt x="843" y="778"/>
                  </a:cubicBezTo>
                  <a:cubicBezTo>
                    <a:pt x="895" y="778"/>
                    <a:pt x="950" y="774"/>
                    <a:pt x="1004" y="763"/>
                  </a:cubicBezTo>
                  <a:cubicBezTo>
                    <a:pt x="1097" y="753"/>
                    <a:pt x="1190" y="725"/>
                    <a:pt x="1274" y="688"/>
                  </a:cubicBezTo>
                  <a:cubicBezTo>
                    <a:pt x="1358" y="660"/>
                    <a:pt x="1442" y="623"/>
                    <a:pt x="1516" y="577"/>
                  </a:cubicBezTo>
                  <a:cubicBezTo>
                    <a:pt x="1683" y="474"/>
                    <a:pt x="1832" y="344"/>
                    <a:pt x="1944" y="186"/>
                  </a:cubicBezTo>
                  <a:cubicBezTo>
                    <a:pt x="1981" y="130"/>
                    <a:pt x="1972" y="56"/>
                    <a:pt x="1906" y="19"/>
                  </a:cubicBezTo>
                  <a:cubicBezTo>
                    <a:pt x="1888" y="9"/>
                    <a:pt x="1860" y="0"/>
                    <a:pt x="1841" y="0"/>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2733;p70">
              <a:extLst>
                <a:ext uri="{FF2B5EF4-FFF2-40B4-BE49-F238E27FC236}">
                  <a16:creationId xmlns:a16="http://schemas.microsoft.com/office/drawing/2014/main" id="{6A8CDA7C-B681-4FEB-8BA6-35EF3F50A34C}"/>
                </a:ext>
              </a:extLst>
            </p:cNvPr>
            <p:cNvSpPr/>
            <p:nvPr/>
          </p:nvSpPr>
          <p:spPr>
            <a:xfrm>
              <a:off x="4229188" y="2025374"/>
              <a:ext cx="40035" cy="15621"/>
            </a:xfrm>
            <a:custGeom>
              <a:avLst/>
              <a:gdLst/>
              <a:ahLst/>
              <a:cxnLst/>
              <a:rect l="l" t="t" r="r" b="b"/>
              <a:pathLst>
                <a:path w="1284" h="501" extrusionOk="0">
                  <a:moveTo>
                    <a:pt x="1163" y="1"/>
                  </a:moveTo>
                  <a:cubicBezTo>
                    <a:pt x="1154" y="1"/>
                    <a:pt x="1135" y="10"/>
                    <a:pt x="1126" y="19"/>
                  </a:cubicBezTo>
                  <a:lnTo>
                    <a:pt x="1135" y="10"/>
                  </a:lnTo>
                  <a:lnTo>
                    <a:pt x="1135" y="10"/>
                  </a:lnTo>
                  <a:cubicBezTo>
                    <a:pt x="1061" y="57"/>
                    <a:pt x="996" y="103"/>
                    <a:pt x="921" y="140"/>
                  </a:cubicBezTo>
                  <a:cubicBezTo>
                    <a:pt x="745" y="233"/>
                    <a:pt x="549" y="289"/>
                    <a:pt x="345" y="308"/>
                  </a:cubicBezTo>
                  <a:lnTo>
                    <a:pt x="94" y="308"/>
                  </a:lnTo>
                  <a:cubicBezTo>
                    <a:pt x="66" y="308"/>
                    <a:pt x="47" y="317"/>
                    <a:pt x="29" y="336"/>
                  </a:cubicBezTo>
                  <a:cubicBezTo>
                    <a:pt x="10" y="345"/>
                    <a:pt x="1" y="373"/>
                    <a:pt x="1" y="391"/>
                  </a:cubicBezTo>
                  <a:cubicBezTo>
                    <a:pt x="1" y="410"/>
                    <a:pt x="10" y="438"/>
                    <a:pt x="19" y="457"/>
                  </a:cubicBezTo>
                  <a:cubicBezTo>
                    <a:pt x="38" y="466"/>
                    <a:pt x="56" y="475"/>
                    <a:pt x="75" y="484"/>
                  </a:cubicBezTo>
                  <a:cubicBezTo>
                    <a:pt x="122" y="494"/>
                    <a:pt x="159" y="494"/>
                    <a:pt x="205" y="494"/>
                  </a:cubicBezTo>
                  <a:cubicBezTo>
                    <a:pt x="233" y="498"/>
                    <a:pt x="259" y="501"/>
                    <a:pt x="284" y="501"/>
                  </a:cubicBezTo>
                  <a:cubicBezTo>
                    <a:pt x="310" y="501"/>
                    <a:pt x="335" y="498"/>
                    <a:pt x="363" y="494"/>
                  </a:cubicBezTo>
                  <a:cubicBezTo>
                    <a:pt x="466" y="494"/>
                    <a:pt x="577" y="475"/>
                    <a:pt x="680" y="457"/>
                  </a:cubicBezTo>
                  <a:cubicBezTo>
                    <a:pt x="884" y="401"/>
                    <a:pt x="1070" y="308"/>
                    <a:pt x="1247" y="187"/>
                  </a:cubicBezTo>
                  <a:cubicBezTo>
                    <a:pt x="1256" y="178"/>
                    <a:pt x="1265" y="159"/>
                    <a:pt x="1275" y="140"/>
                  </a:cubicBezTo>
                  <a:cubicBezTo>
                    <a:pt x="1284" y="112"/>
                    <a:pt x="1284" y="85"/>
                    <a:pt x="1265" y="57"/>
                  </a:cubicBezTo>
                  <a:cubicBezTo>
                    <a:pt x="1256" y="29"/>
                    <a:pt x="1237" y="10"/>
                    <a:pt x="1210" y="1"/>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2734;p70">
              <a:extLst>
                <a:ext uri="{FF2B5EF4-FFF2-40B4-BE49-F238E27FC236}">
                  <a16:creationId xmlns:a16="http://schemas.microsoft.com/office/drawing/2014/main" id="{8F2B7EDD-261B-4917-BB87-A49ACA0D5B20}"/>
                </a:ext>
              </a:extLst>
            </p:cNvPr>
            <p:cNvSpPr/>
            <p:nvPr/>
          </p:nvSpPr>
          <p:spPr>
            <a:xfrm>
              <a:off x="4278202" y="2016114"/>
              <a:ext cx="46988" cy="19675"/>
            </a:xfrm>
            <a:custGeom>
              <a:avLst/>
              <a:gdLst/>
              <a:ahLst/>
              <a:cxnLst/>
              <a:rect l="l" t="t" r="r" b="b"/>
              <a:pathLst>
                <a:path w="1507" h="631" extrusionOk="0">
                  <a:moveTo>
                    <a:pt x="1395" y="0"/>
                  </a:moveTo>
                  <a:cubicBezTo>
                    <a:pt x="1377" y="0"/>
                    <a:pt x="1358" y="10"/>
                    <a:pt x="1339" y="19"/>
                  </a:cubicBezTo>
                  <a:lnTo>
                    <a:pt x="1349" y="10"/>
                  </a:lnTo>
                  <a:lnTo>
                    <a:pt x="1349" y="10"/>
                  </a:lnTo>
                  <a:cubicBezTo>
                    <a:pt x="1330" y="28"/>
                    <a:pt x="1311" y="38"/>
                    <a:pt x="1293" y="56"/>
                  </a:cubicBezTo>
                  <a:lnTo>
                    <a:pt x="1237" y="112"/>
                  </a:lnTo>
                  <a:cubicBezTo>
                    <a:pt x="1200" y="149"/>
                    <a:pt x="1163" y="177"/>
                    <a:pt x="1125" y="205"/>
                  </a:cubicBezTo>
                  <a:cubicBezTo>
                    <a:pt x="1042" y="261"/>
                    <a:pt x="958" y="298"/>
                    <a:pt x="874" y="335"/>
                  </a:cubicBezTo>
                  <a:cubicBezTo>
                    <a:pt x="791" y="363"/>
                    <a:pt x="698" y="382"/>
                    <a:pt x="614" y="391"/>
                  </a:cubicBezTo>
                  <a:cubicBezTo>
                    <a:pt x="530" y="391"/>
                    <a:pt x="447" y="391"/>
                    <a:pt x="363" y="372"/>
                  </a:cubicBezTo>
                  <a:lnTo>
                    <a:pt x="344" y="372"/>
                  </a:lnTo>
                  <a:lnTo>
                    <a:pt x="326" y="363"/>
                  </a:lnTo>
                  <a:lnTo>
                    <a:pt x="307" y="363"/>
                  </a:lnTo>
                  <a:cubicBezTo>
                    <a:pt x="251" y="344"/>
                    <a:pt x="205" y="326"/>
                    <a:pt x="158" y="307"/>
                  </a:cubicBezTo>
                  <a:lnTo>
                    <a:pt x="93" y="307"/>
                  </a:lnTo>
                  <a:cubicBezTo>
                    <a:pt x="37" y="326"/>
                    <a:pt x="0" y="382"/>
                    <a:pt x="10" y="437"/>
                  </a:cubicBezTo>
                  <a:cubicBezTo>
                    <a:pt x="19" y="475"/>
                    <a:pt x="28" y="493"/>
                    <a:pt x="56" y="512"/>
                  </a:cubicBezTo>
                  <a:cubicBezTo>
                    <a:pt x="112" y="549"/>
                    <a:pt x="177" y="568"/>
                    <a:pt x="242" y="586"/>
                  </a:cubicBezTo>
                  <a:cubicBezTo>
                    <a:pt x="307" y="605"/>
                    <a:pt x="372" y="623"/>
                    <a:pt x="447" y="623"/>
                  </a:cubicBezTo>
                  <a:cubicBezTo>
                    <a:pt x="479" y="628"/>
                    <a:pt x="512" y="630"/>
                    <a:pt x="544" y="630"/>
                  </a:cubicBezTo>
                  <a:cubicBezTo>
                    <a:pt x="577" y="630"/>
                    <a:pt x="609" y="628"/>
                    <a:pt x="642" y="623"/>
                  </a:cubicBezTo>
                  <a:cubicBezTo>
                    <a:pt x="707" y="623"/>
                    <a:pt x="772" y="605"/>
                    <a:pt x="837" y="586"/>
                  </a:cubicBezTo>
                  <a:cubicBezTo>
                    <a:pt x="902" y="577"/>
                    <a:pt x="967" y="549"/>
                    <a:pt x="1023" y="521"/>
                  </a:cubicBezTo>
                  <a:cubicBezTo>
                    <a:pt x="1088" y="493"/>
                    <a:pt x="1153" y="456"/>
                    <a:pt x="1209" y="419"/>
                  </a:cubicBezTo>
                  <a:cubicBezTo>
                    <a:pt x="1265" y="382"/>
                    <a:pt x="1311" y="335"/>
                    <a:pt x="1358" y="289"/>
                  </a:cubicBezTo>
                  <a:cubicBezTo>
                    <a:pt x="1386" y="261"/>
                    <a:pt x="1414" y="233"/>
                    <a:pt x="1432" y="205"/>
                  </a:cubicBezTo>
                  <a:cubicBezTo>
                    <a:pt x="1460" y="186"/>
                    <a:pt x="1479" y="149"/>
                    <a:pt x="1488" y="112"/>
                  </a:cubicBezTo>
                  <a:cubicBezTo>
                    <a:pt x="1507" y="65"/>
                    <a:pt x="1479" y="19"/>
                    <a:pt x="1432" y="0"/>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2735;p70">
              <a:extLst>
                <a:ext uri="{FF2B5EF4-FFF2-40B4-BE49-F238E27FC236}">
                  <a16:creationId xmlns:a16="http://schemas.microsoft.com/office/drawing/2014/main" id="{D9788957-F47A-486D-AEAD-B6A958FC3F46}"/>
                </a:ext>
              </a:extLst>
            </p:cNvPr>
            <p:cNvSpPr/>
            <p:nvPr/>
          </p:nvSpPr>
          <p:spPr>
            <a:xfrm>
              <a:off x="4246586" y="2010314"/>
              <a:ext cx="65572" cy="57153"/>
            </a:xfrm>
            <a:custGeom>
              <a:avLst/>
              <a:gdLst/>
              <a:ahLst/>
              <a:cxnLst/>
              <a:rect l="l" t="t" r="r" b="b"/>
              <a:pathLst>
                <a:path w="2103" h="1833" extrusionOk="0">
                  <a:moveTo>
                    <a:pt x="884" y="0"/>
                  </a:moveTo>
                  <a:cubicBezTo>
                    <a:pt x="828" y="0"/>
                    <a:pt x="772" y="10"/>
                    <a:pt x="717" y="28"/>
                  </a:cubicBezTo>
                  <a:cubicBezTo>
                    <a:pt x="577" y="65"/>
                    <a:pt x="456" y="140"/>
                    <a:pt x="363" y="242"/>
                  </a:cubicBezTo>
                  <a:cubicBezTo>
                    <a:pt x="317" y="298"/>
                    <a:pt x="270" y="354"/>
                    <a:pt x="242" y="428"/>
                  </a:cubicBezTo>
                  <a:cubicBezTo>
                    <a:pt x="233" y="465"/>
                    <a:pt x="215" y="502"/>
                    <a:pt x="205" y="540"/>
                  </a:cubicBezTo>
                  <a:cubicBezTo>
                    <a:pt x="187" y="512"/>
                    <a:pt x="159" y="493"/>
                    <a:pt x="131" y="465"/>
                  </a:cubicBezTo>
                  <a:cubicBezTo>
                    <a:pt x="122" y="456"/>
                    <a:pt x="103" y="447"/>
                    <a:pt x="84" y="447"/>
                  </a:cubicBezTo>
                  <a:cubicBezTo>
                    <a:pt x="56" y="447"/>
                    <a:pt x="38" y="456"/>
                    <a:pt x="29" y="475"/>
                  </a:cubicBezTo>
                  <a:cubicBezTo>
                    <a:pt x="10" y="484"/>
                    <a:pt x="1" y="512"/>
                    <a:pt x="1" y="530"/>
                  </a:cubicBezTo>
                  <a:cubicBezTo>
                    <a:pt x="1" y="549"/>
                    <a:pt x="10" y="568"/>
                    <a:pt x="29" y="586"/>
                  </a:cubicBezTo>
                  <a:cubicBezTo>
                    <a:pt x="75" y="623"/>
                    <a:pt x="122" y="670"/>
                    <a:pt x="159" y="716"/>
                  </a:cubicBezTo>
                  <a:cubicBezTo>
                    <a:pt x="205" y="781"/>
                    <a:pt x="252" y="856"/>
                    <a:pt x="289" y="930"/>
                  </a:cubicBezTo>
                  <a:cubicBezTo>
                    <a:pt x="326" y="1042"/>
                    <a:pt x="354" y="1144"/>
                    <a:pt x="373" y="1256"/>
                  </a:cubicBezTo>
                  <a:cubicBezTo>
                    <a:pt x="391" y="1395"/>
                    <a:pt x="391" y="1544"/>
                    <a:pt x="382" y="1683"/>
                  </a:cubicBezTo>
                  <a:cubicBezTo>
                    <a:pt x="382" y="1711"/>
                    <a:pt x="391" y="1730"/>
                    <a:pt x="401" y="1739"/>
                  </a:cubicBezTo>
                  <a:cubicBezTo>
                    <a:pt x="419" y="1758"/>
                    <a:pt x="438" y="1767"/>
                    <a:pt x="466" y="1767"/>
                  </a:cubicBezTo>
                  <a:cubicBezTo>
                    <a:pt x="475" y="1767"/>
                    <a:pt x="484" y="1758"/>
                    <a:pt x="494" y="1758"/>
                  </a:cubicBezTo>
                  <a:cubicBezTo>
                    <a:pt x="540" y="1776"/>
                    <a:pt x="587" y="1786"/>
                    <a:pt x="633" y="1795"/>
                  </a:cubicBezTo>
                  <a:cubicBezTo>
                    <a:pt x="698" y="1814"/>
                    <a:pt x="772" y="1823"/>
                    <a:pt x="847" y="1832"/>
                  </a:cubicBezTo>
                  <a:lnTo>
                    <a:pt x="1005" y="1832"/>
                  </a:lnTo>
                  <a:cubicBezTo>
                    <a:pt x="1098" y="1823"/>
                    <a:pt x="1191" y="1814"/>
                    <a:pt x="1293" y="1795"/>
                  </a:cubicBezTo>
                  <a:cubicBezTo>
                    <a:pt x="1433" y="1758"/>
                    <a:pt x="1563" y="1711"/>
                    <a:pt x="1693" y="1637"/>
                  </a:cubicBezTo>
                  <a:cubicBezTo>
                    <a:pt x="1814" y="1572"/>
                    <a:pt x="1926" y="1479"/>
                    <a:pt x="2009" y="1367"/>
                  </a:cubicBezTo>
                  <a:cubicBezTo>
                    <a:pt x="2019" y="1358"/>
                    <a:pt x="2028" y="1339"/>
                    <a:pt x="2028" y="1321"/>
                  </a:cubicBezTo>
                  <a:cubicBezTo>
                    <a:pt x="2046" y="1312"/>
                    <a:pt x="2056" y="1312"/>
                    <a:pt x="2065" y="1302"/>
                  </a:cubicBezTo>
                  <a:cubicBezTo>
                    <a:pt x="2102" y="1265"/>
                    <a:pt x="2102" y="1219"/>
                    <a:pt x="2065" y="1191"/>
                  </a:cubicBezTo>
                  <a:cubicBezTo>
                    <a:pt x="1981" y="1088"/>
                    <a:pt x="1907" y="1005"/>
                    <a:pt x="1842" y="921"/>
                  </a:cubicBezTo>
                  <a:cubicBezTo>
                    <a:pt x="1712" y="754"/>
                    <a:pt x="1600" y="577"/>
                    <a:pt x="1507" y="382"/>
                  </a:cubicBezTo>
                  <a:cubicBezTo>
                    <a:pt x="1470" y="298"/>
                    <a:pt x="1442" y="214"/>
                    <a:pt x="1423" y="121"/>
                  </a:cubicBezTo>
                  <a:cubicBezTo>
                    <a:pt x="1414" y="93"/>
                    <a:pt x="1377" y="65"/>
                    <a:pt x="1340" y="65"/>
                  </a:cubicBezTo>
                  <a:lnTo>
                    <a:pt x="1321" y="65"/>
                  </a:lnTo>
                  <a:cubicBezTo>
                    <a:pt x="1303" y="75"/>
                    <a:pt x="1284" y="93"/>
                    <a:pt x="1275" y="112"/>
                  </a:cubicBezTo>
                  <a:cubicBezTo>
                    <a:pt x="1228" y="75"/>
                    <a:pt x="1182" y="47"/>
                    <a:pt x="1126" y="28"/>
                  </a:cubicBezTo>
                  <a:cubicBezTo>
                    <a:pt x="1061" y="10"/>
                    <a:pt x="996" y="0"/>
                    <a:pt x="931" y="0"/>
                  </a:cubicBezTo>
                  <a:close/>
                </a:path>
              </a:pathLst>
            </a:custGeom>
            <a:solidFill>
              <a:srgbClr val="8E46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2736;p70">
              <a:extLst>
                <a:ext uri="{FF2B5EF4-FFF2-40B4-BE49-F238E27FC236}">
                  <a16:creationId xmlns:a16="http://schemas.microsoft.com/office/drawing/2014/main" id="{AB10A40A-CB00-4DB7-97A1-915AB5AB99E0}"/>
                </a:ext>
              </a:extLst>
            </p:cNvPr>
            <p:cNvSpPr/>
            <p:nvPr/>
          </p:nvSpPr>
          <p:spPr>
            <a:xfrm>
              <a:off x="4246586" y="2010034"/>
              <a:ext cx="52226" cy="35982"/>
            </a:xfrm>
            <a:custGeom>
              <a:avLst/>
              <a:gdLst/>
              <a:ahLst/>
              <a:cxnLst/>
              <a:rect l="l" t="t" r="r" b="b"/>
              <a:pathLst>
                <a:path w="1675" h="1154" extrusionOk="0">
                  <a:moveTo>
                    <a:pt x="884" y="0"/>
                  </a:moveTo>
                  <a:cubicBezTo>
                    <a:pt x="819" y="0"/>
                    <a:pt x="763" y="9"/>
                    <a:pt x="717" y="28"/>
                  </a:cubicBezTo>
                  <a:lnTo>
                    <a:pt x="717" y="37"/>
                  </a:lnTo>
                  <a:cubicBezTo>
                    <a:pt x="577" y="74"/>
                    <a:pt x="456" y="149"/>
                    <a:pt x="354" y="251"/>
                  </a:cubicBezTo>
                  <a:cubicBezTo>
                    <a:pt x="308" y="307"/>
                    <a:pt x="270" y="363"/>
                    <a:pt x="242" y="437"/>
                  </a:cubicBezTo>
                  <a:cubicBezTo>
                    <a:pt x="224" y="474"/>
                    <a:pt x="215" y="511"/>
                    <a:pt x="205" y="549"/>
                  </a:cubicBezTo>
                  <a:cubicBezTo>
                    <a:pt x="187" y="521"/>
                    <a:pt x="159" y="502"/>
                    <a:pt x="131" y="474"/>
                  </a:cubicBezTo>
                  <a:cubicBezTo>
                    <a:pt x="122" y="465"/>
                    <a:pt x="94" y="456"/>
                    <a:pt x="75" y="456"/>
                  </a:cubicBezTo>
                  <a:cubicBezTo>
                    <a:pt x="56" y="456"/>
                    <a:pt x="38" y="465"/>
                    <a:pt x="19" y="484"/>
                  </a:cubicBezTo>
                  <a:cubicBezTo>
                    <a:pt x="1" y="493"/>
                    <a:pt x="1" y="521"/>
                    <a:pt x="1" y="539"/>
                  </a:cubicBezTo>
                  <a:cubicBezTo>
                    <a:pt x="1" y="558"/>
                    <a:pt x="10" y="577"/>
                    <a:pt x="19" y="595"/>
                  </a:cubicBezTo>
                  <a:cubicBezTo>
                    <a:pt x="66" y="632"/>
                    <a:pt x="112" y="679"/>
                    <a:pt x="149" y="725"/>
                  </a:cubicBezTo>
                  <a:cubicBezTo>
                    <a:pt x="205" y="790"/>
                    <a:pt x="252" y="865"/>
                    <a:pt x="280" y="939"/>
                  </a:cubicBezTo>
                  <a:cubicBezTo>
                    <a:pt x="308" y="1014"/>
                    <a:pt x="335" y="1088"/>
                    <a:pt x="345" y="1153"/>
                  </a:cubicBezTo>
                  <a:lnTo>
                    <a:pt x="410" y="1153"/>
                  </a:lnTo>
                  <a:cubicBezTo>
                    <a:pt x="568" y="1153"/>
                    <a:pt x="735" y="1135"/>
                    <a:pt x="884" y="1088"/>
                  </a:cubicBezTo>
                  <a:cubicBezTo>
                    <a:pt x="1061" y="1042"/>
                    <a:pt x="1237" y="967"/>
                    <a:pt x="1405" y="874"/>
                  </a:cubicBezTo>
                  <a:lnTo>
                    <a:pt x="1396" y="874"/>
                  </a:lnTo>
                  <a:cubicBezTo>
                    <a:pt x="1498" y="818"/>
                    <a:pt x="1582" y="753"/>
                    <a:pt x="1675" y="679"/>
                  </a:cubicBezTo>
                  <a:cubicBezTo>
                    <a:pt x="1609" y="586"/>
                    <a:pt x="1554" y="484"/>
                    <a:pt x="1507" y="381"/>
                  </a:cubicBezTo>
                  <a:cubicBezTo>
                    <a:pt x="1470" y="298"/>
                    <a:pt x="1442" y="214"/>
                    <a:pt x="1423" y="130"/>
                  </a:cubicBezTo>
                  <a:cubicBezTo>
                    <a:pt x="1415" y="98"/>
                    <a:pt x="1386" y="73"/>
                    <a:pt x="1354" y="73"/>
                  </a:cubicBezTo>
                  <a:cubicBezTo>
                    <a:pt x="1350" y="73"/>
                    <a:pt x="1345" y="73"/>
                    <a:pt x="1340" y="74"/>
                  </a:cubicBezTo>
                  <a:lnTo>
                    <a:pt x="1321" y="74"/>
                  </a:lnTo>
                  <a:cubicBezTo>
                    <a:pt x="1303" y="74"/>
                    <a:pt x="1284" y="93"/>
                    <a:pt x="1275" y="112"/>
                  </a:cubicBezTo>
                  <a:cubicBezTo>
                    <a:pt x="1228" y="84"/>
                    <a:pt x="1182" y="56"/>
                    <a:pt x="1126" y="37"/>
                  </a:cubicBezTo>
                  <a:cubicBezTo>
                    <a:pt x="1061" y="9"/>
                    <a:pt x="996" y="0"/>
                    <a:pt x="921" y="0"/>
                  </a:cubicBezTo>
                  <a:close/>
                </a:path>
              </a:pathLst>
            </a:custGeom>
            <a:solidFill>
              <a:srgbClr val="813F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2737;p70">
              <a:extLst>
                <a:ext uri="{FF2B5EF4-FFF2-40B4-BE49-F238E27FC236}">
                  <a16:creationId xmlns:a16="http://schemas.microsoft.com/office/drawing/2014/main" id="{50FB90E8-B9C2-4A3C-B918-70CFDECBF5FC}"/>
                </a:ext>
              </a:extLst>
            </p:cNvPr>
            <p:cNvSpPr/>
            <p:nvPr/>
          </p:nvSpPr>
          <p:spPr>
            <a:xfrm>
              <a:off x="4000424" y="1971152"/>
              <a:ext cx="71932" cy="56872"/>
            </a:xfrm>
            <a:custGeom>
              <a:avLst/>
              <a:gdLst/>
              <a:ahLst/>
              <a:cxnLst/>
              <a:rect l="l" t="t" r="r" b="b"/>
              <a:pathLst>
                <a:path w="2307" h="1824" extrusionOk="0">
                  <a:moveTo>
                    <a:pt x="1368" y="1"/>
                  </a:moveTo>
                  <a:cubicBezTo>
                    <a:pt x="1349" y="1"/>
                    <a:pt x="1330" y="10"/>
                    <a:pt x="1312" y="20"/>
                  </a:cubicBezTo>
                  <a:cubicBezTo>
                    <a:pt x="1275" y="29"/>
                    <a:pt x="1247" y="57"/>
                    <a:pt x="1219" y="85"/>
                  </a:cubicBezTo>
                  <a:cubicBezTo>
                    <a:pt x="1182" y="140"/>
                    <a:pt x="1154" y="215"/>
                    <a:pt x="1154" y="289"/>
                  </a:cubicBezTo>
                  <a:cubicBezTo>
                    <a:pt x="1154" y="326"/>
                    <a:pt x="1163" y="364"/>
                    <a:pt x="1172" y="401"/>
                  </a:cubicBezTo>
                  <a:cubicBezTo>
                    <a:pt x="1182" y="438"/>
                    <a:pt x="1191" y="475"/>
                    <a:pt x="1209" y="512"/>
                  </a:cubicBezTo>
                  <a:lnTo>
                    <a:pt x="1209" y="522"/>
                  </a:lnTo>
                  <a:lnTo>
                    <a:pt x="1209" y="531"/>
                  </a:lnTo>
                  <a:cubicBezTo>
                    <a:pt x="1144" y="475"/>
                    <a:pt x="1061" y="429"/>
                    <a:pt x="986" y="391"/>
                  </a:cubicBezTo>
                  <a:cubicBezTo>
                    <a:pt x="921" y="364"/>
                    <a:pt x="847" y="336"/>
                    <a:pt x="772" y="326"/>
                  </a:cubicBezTo>
                  <a:cubicBezTo>
                    <a:pt x="732" y="313"/>
                    <a:pt x="686" y="304"/>
                    <a:pt x="639" y="304"/>
                  </a:cubicBezTo>
                  <a:cubicBezTo>
                    <a:pt x="621" y="304"/>
                    <a:pt x="604" y="305"/>
                    <a:pt x="586" y="308"/>
                  </a:cubicBezTo>
                  <a:cubicBezTo>
                    <a:pt x="531" y="308"/>
                    <a:pt x="475" y="317"/>
                    <a:pt x="428" y="336"/>
                  </a:cubicBezTo>
                  <a:cubicBezTo>
                    <a:pt x="382" y="345"/>
                    <a:pt x="345" y="373"/>
                    <a:pt x="317" y="410"/>
                  </a:cubicBezTo>
                  <a:cubicBezTo>
                    <a:pt x="307" y="419"/>
                    <a:pt x="298" y="438"/>
                    <a:pt x="298" y="457"/>
                  </a:cubicBezTo>
                  <a:cubicBezTo>
                    <a:pt x="289" y="484"/>
                    <a:pt x="289" y="503"/>
                    <a:pt x="298" y="531"/>
                  </a:cubicBezTo>
                  <a:lnTo>
                    <a:pt x="289" y="540"/>
                  </a:lnTo>
                  <a:cubicBezTo>
                    <a:pt x="252" y="540"/>
                    <a:pt x="205" y="550"/>
                    <a:pt x="168" y="559"/>
                  </a:cubicBezTo>
                  <a:cubicBezTo>
                    <a:pt x="131" y="577"/>
                    <a:pt x="94" y="605"/>
                    <a:pt x="66" y="633"/>
                  </a:cubicBezTo>
                  <a:cubicBezTo>
                    <a:pt x="38" y="661"/>
                    <a:pt x="19" y="698"/>
                    <a:pt x="10" y="736"/>
                  </a:cubicBezTo>
                  <a:cubicBezTo>
                    <a:pt x="1" y="773"/>
                    <a:pt x="10" y="819"/>
                    <a:pt x="19" y="856"/>
                  </a:cubicBezTo>
                  <a:cubicBezTo>
                    <a:pt x="38" y="894"/>
                    <a:pt x="56" y="931"/>
                    <a:pt x="94" y="959"/>
                  </a:cubicBezTo>
                  <a:cubicBezTo>
                    <a:pt x="131" y="996"/>
                    <a:pt x="168" y="1015"/>
                    <a:pt x="214" y="1033"/>
                  </a:cubicBezTo>
                  <a:cubicBezTo>
                    <a:pt x="196" y="1052"/>
                    <a:pt x="177" y="1080"/>
                    <a:pt x="168" y="1108"/>
                  </a:cubicBezTo>
                  <a:cubicBezTo>
                    <a:pt x="159" y="1135"/>
                    <a:pt x="149" y="1163"/>
                    <a:pt x="149" y="1201"/>
                  </a:cubicBezTo>
                  <a:cubicBezTo>
                    <a:pt x="149" y="1228"/>
                    <a:pt x="159" y="1256"/>
                    <a:pt x="168" y="1284"/>
                  </a:cubicBezTo>
                  <a:cubicBezTo>
                    <a:pt x="187" y="1312"/>
                    <a:pt x="205" y="1349"/>
                    <a:pt x="233" y="1377"/>
                  </a:cubicBezTo>
                  <a:cubicBezTo>
                    <a:pt x="280" y="1433"/>
                    <a:pt x="345" y="1480"/>
                    <a:pt x="419" y="1507"/>
                  </a:cubicBezTo>
                  <a:cubicBezTo>
                    <a:pt x="493" y="1545"/>
                    <a:pt x="577" y="1563"/>
                    <a:pt x="661" y="1582"/>
                  </a:cubicBezTo>
                  <a:cubicBezTo>
                    <a:pt x="745" y="1600"/>
                    <a:pt x="819" y="1610"/>
                    <a:pt x="903" y="1619"/>
                  </a:cubicBezTo>
                  <a:lnTo>
                    <a:pt x="930" y="1619"/>
                  </a:lnTo>
                  <a:lnTo>
                    <a:pt x="977" y="1628"/>
                  </a:lnTo>
                  <a:cubicBezTo>
                    <a:pt x="1042" y="1628"/>
                    <a:pt x="1116" y="1638"/>
                    <a:pt x="1191" y="1656"/>
                  </a:cubicBezTo>
                  <a:cubicBezTo>
                    <a:pt x="1265" y="1665"/>
                    <a:pt x="1349" y="1693"/>
                    <a:pt x="1423" y="1721"/>
                  </a:cubicBezTo>
                  <a:lnTo>
                    <a:pt x="1405" y="1703"/>
                  </a:lnTo>
                  <a:lnTo>
                    <a:pt x="1461" y="1731"/>
                  </a:lnTo>
                  <a:cubicBezTo>
                    <a:pt x="1572" y="1777"/>
                    <a:pt x="1684" y="1805"/>
                    <a:pt x="1805" y="1824"/>
                  </a:cubicBezTo>
                  <a:lnTo>
                    <a:pt x="1898" y="1824"/>
                  </a:lnTo>
                  <a:cubicBezTo>
                    <a:pt x="1926" y="1824"/>
                    <a:pt x="1963" y="1814"/>
                    <a:pt x="2000" y="1805"/>
                  </a:cubicBezTo>
                  <a:cubicBezTo>
                    <a:pt x="2028" y="1796"/>
                    <a:pt x="2056" y="1786"/>
                    <a:pt x="2093" y="1768"/>
                  </a:cubicBezTo>
                  <a:cubicBezTo>
                    <a:pt x="2121" y="1749"/>
                    <a:pt x="2149" y="1721"/>
                    <a:pt x="2177" y="1693"/>
                  </a:cubicBezTo>
                  <a:cubicBezTo>
                    <a:pt x="2195" y="1665"/>
                    <a:pt x="2214" y="1638"/>
                    <a:pt x="2232" y="1610"/>
                  </a:cubicBezTo>
                  <a:cubicBezTo>
                    <a:pt x="2251" y="1582"/>
                    <a:pt x="2270" y="1545"/>
                    <a:pt x="2279" y="1507"/>
                  </a:cubicBezTo>
                  <a:cubicBezTo>
                    <a:pt x="2307" y="1442"/>
                    <a:pt x="2307" y="1368"/>
                    <a:pt x="2307" y="1294"/>
                  </a:cubicBezTo>
                  <a:cubicBezTo>
                    <a:pt x="2297" y="1219"/>
                    <a:pt x="2279" y="1145"/>
                    <a:pt x="2251" y="1080"/>
                  </a:cubicBezTo>
                  <a:cubicBezTo>
                    <a:pt x="2242" y="1061"/>
                    <a:pt x="2232" y="1042"/>
                    <a:pt x="2223" y="1024"/>
                  </a:cubicBezTo>
                  <a:cubicBezTo>
                    <a:pt x="2223" y="1015"/>
                    <a:pt x="2223" y="1005"/>
                    <a:pt x="2214" y="1005"/>
                  </a:cubicBezTo>
                  <a:cubicBezTo>
                    <a:pt x="2186" y="949"/>
                    <a:pt x="2158" y="903"/>
                    <a:pt x="2139" y="847"/>
                  </a:cubicBezTo>
                  <a:cubicBezTo>
                    <a:pt x="2112" y="801"/>
                    <a:pt x="2093" y="754"/>
                    <a:pt x="2074" y="708"/>
                  </a:cubicBezTo>
                  <a:lnTo>
                    <a:pt x="2019" y="587"/>
                  </a:lnTo>
                  <a:cubicBezTo>
                    <a:pt x="1981" y="484"/>
                    <a:pt x="1935" y="391"/>
                    <a:pt x="1879" y="308"/>
                  </a:cubicBezTo>
                  <a:cubicBezTo>
                    <a:pt x="1833" y="224"/>
                    <a:pt x="1758" y="150"/>
                    <a:pt x="1684" y="94"/>
                  </a:cubicBezTo>
                  <a:cubicBezTo>
                    <a:pt x="1637" y="66"/>
                    <a:pt x="1591" y="47"/>
                    <a:pt x="1544" y="29"/>
                  </a:cubicBezTo>
                  <a:cubicBezTo>
                    <a:pt x="1507" y="20"/>
                    <a:pt x="1461" y="10"/>
                    <a:pt x="1414" y="10"/>
                  </a:cubicBezTo>
                  <a:lnTo>
                    <a:pt x="1405" y="1"/>
                  </a:lnTo>
                  <a:close/>
                </a:path>
              </a:pathLst>
            </a:custGeom>
            <a:solidFill>
              <a:srgbClr val="8E46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2738;p70">
              <a:extLst>
                <a:ext uri="{FF2B5EF4-FFF2-40B4-BE49-F238E27FC236}">
                  <a16:creationId xmlns:a16="http://schemas.microsoft.com/office/drawing/2014/main" id="{38E6C22B-7097-45E6-A518-B0FB2777F7B2}"/>
                </a:ext>
              </a:extLst>
            </p:cNvPr>
            <p:cNvSpPr/>
            <p:nvPr/>
          </p:nvSpPr>
          <p:spPr>
            <a:xfrm>
              <a:off x="4036654" y="1996096"/>
              <a:ext cx="19176" cy="9011"/>
            </a:xfrm>
            <a:custGeom>
              <a:avLst/>
              <a:gdLst/>
              <a:ahLst/>
              <a:cxnLst/>
              <a:rect l="l" t="t" r="r" b="b"/>
              <a:pathLst>
                <a:path w="615" h="289" extrusionOk="0">
                  <a:moveTo>
                    <a:pt x="131" y="1"/>
                  </a:moveTo>
                  <a:cubicBezTo>
                    <a:pt x="94" y="1"/>
                    <a:pt x="57" y="1"/>
                    <a:pt x="29" y="10"/>
                  </a:cubicBezTo>
                  <a:cubicBezTo>
                    <a:pt x="10" y="10"/>
                    <a:pt x="1" y="29"/>
                    <a:pt x="10" y="38"/>
                  </a:cubicBezTo>
                  <a:cubicBezTo>
                    <a:pt x="10" y="51"/>
                    <a:pt x="20" y="60"/>
                    <a:pt x="29" y="60"/>
                  </a:cubicBezTo>
                  <a:cubicBezTo>
                    <a:pt x="33" y="60"/>
                    <a:pt x="36" y="59"/>
                    <a:pt x="38" y="56"/>
                  </a:cubicBezTo>
                  <a:lnTo>
                    <a:pt x="131" y="56"/>
                  </a:lnTo>
                  <a:cubicBezTo>
                    <a:pt x="159" y="66"/>
                    <a:pt x="196" y="75"/>
                    <a:pt x="224" y="84"/>
                  </a:cubicBezTo>
                  <a:cubicBezTo>
                    <a:pt x="299" y="122"/>
                    <a:pt x="373" y="168"/>
                    <a:pt x="438" y="215"/>
                  </a:cubicBezTo>
                  <a:lnTo>
                    <a:pt x="503" y="261"/>
                  </a:lnTo>
                  <a:lnTo>
                    <a:pt x="503" y="270"/>
                  </a:lnTo>
                  <a:cubicBezTo>
                    <a:pt x="512" y="280"/>
                    <a:pt x="522" y="280"/>
                    <a:pt x="531" y="289"/>
                  </a:cubicBezTo>
                  <a:cubicBezTo>
                    <a:pt x="550" y="289"/>
                    <a:pt x="568" y="289"/>
                    <a:pt x="578" y="280"/>
                  </a:cubicBezTo>
                  <a:cubicBezTo>
                    <a:pt x="605" y="261"/>
                    <a:pt x="615" y="224"/>
                    <a:pt x="596" y="196"/>
                  </a:cubicBezTo>
                  <a:cubicBezTo>
                    <a:pt x="568" y="149"/>
                    <a:pt x="540" y="112"/>
                    <a:pt x="494" y="84"/>
                  </a:cubicBezTo>
                  <a:cubicBezTo>
                    <a:pt x="447" y="56"/>
                    <a:pt x="392" y="29"/>
                    <a:pt x="336" y="19"/>
                  </a:cubicBezTo>
                  <a:cubicBezTo>
                    <a:pt x="308" y="10"/>
                    <a:pt x="280" y="10"/>
                    <a:pt x="252" y="1"/>
                  </a:cubicBezTo>
                  <a:close/>
                </a:path>
              </a:pathLst>
            </a:custGeom>
            <a:solidFill>
              <a:srgbClr val="813F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2739;p70">
              <a:extLst>
                <a:ext uri="{FF2B5EF4-FFF2-40B4-BE49-F238E27FC236}">
                  <a16:creationId xmlns:a16="http://schemas.microsoft.com/office/drawing/2014/main" id="{CAF72500-8BC0-4DA2-BD93-124D6E858615}"/>
                </a:ext>
              </a:extLst>
            </p:cNvPr>
            <p:cNvSpPr/>
            <p:nvPr/>
          </p:nvSpPr>
          <p:spPr>
            <a:xfrm>
              <a:off x="4007751" y="2002176"/>
              <a:ext cx="15621" cy="4677"/>
            </a:xfrm>
            <a:custGeom>
              <a:avLst/>
              <a:gdLst/>
              <a:ahLst/>
              <a:cxnLst/>
              <a:rect l="l" t="t" r="r" b="b"/>
              <a:pathLst>
                <a:path w="501" h="150" extrusionOk="0">
                  <a:moveTo>
                    <a:pt x="100" y="1"/>
                  </a:moveTo>
                  <a:cubicBezTo>
                    <a:pt x="72" y="1"/>
                    <a:pt x="54" y="1"/>
                    <a:pt x="35" y="10"/>
                  </a:cubicBezTo>
                  <a:cubicBezTo>
                    <a:pt x="1" y="19"/>
                    <a:pt x="6" y="67"/>
                    <a:pt x="37" y="67"/>
                  </a:cubicBezTo>
                  <a:cubicBezTo>
                    <a:pt x="39" y="67"/>
                    <a:pt x="42" y="67"/>
                    <a:pt x="45" y="66"/>
                  </a:cubicBezTo>
                  <a:lnTo>
                    <a:pt x="119" y="66"/>
                  </a:lnTo>
                  <a:cubicBezTo>
                    <a:pt x="128" y="61"/>
                    <a:pt x="138" y="59"/>
                    <a:pt x="147" y="59"/>
                  </a:cubicBezTo>
                  <a:cubicBezTo>
                    <a:pt x="156" y="59"/>
                    <a:pt x="165" y="61"/>
                    <a:pt x="175" y="66"/>
                  </a:cubicBezTo>
                  <a:lnTo>
                    <a:pt x="165" y="66"/>
                  </a:lnTo>
                  <a:cubicBezTo>
                    <a:pt x="193" y="66"/>
                    <a:pt x="212" y="66"/>
                    <a:pt x="240" y="75"/>
                  </a:cubicBezTo>
                  <a:cubicBezTo>
                    <a:pt x="268" y="85"/>
                    <a:pt x="286" y="94"/>
                    <a:pt x="314" y="94"/>
                  </a:cubicBezTo>
                  <a:cubicBezTo>
                    <a:pt x="361" y="113"/>
                    <a:pt x="407" y="131"/>
                    <a:pt x="454" y="150"/>
                  </a:cubicBezTo>
                  <a:cubicBezTo>
                    <a:pt x="472" y="150"/>
                    <a:pt x="482" y="140"/>
                    <a:pt x="491" y="131"/>
                  </a:cubicBezTo>
                  <a:cubicBezTo>
                    <a:pt x="500" y="122"/>
                    <a:pt x="500" y="113"/>
                    <a:pt x="491" y="103"/>
                  </a:cubicBezTo>
                  <a:cubicBezTo>
                    <a:pt x="491" y="94"/>
                    <a:pt x="482" y="85"/>
                    <a:pt x="472" y="75"/>
                  </a:cubicBezTo>
                  <a:lnTo>
                    <a:pt x="379" y="47"/>
                  </a:lnTo>
                  <a:cubicBezTo>
                    <a:pt x="333" y="29"/>
                    <a:pt x="296" y="20"/>
                    <a:pt x="249" y="10"/>
                  </a:cubicBezTo>
                  <a:cubicBezTo>
                    <a:pt x="221" y="1"/>
                    <a:pt x="184" y="1"/>
                    <a:pt x="156" y="1"/>
                  </a:cubicBezTo>
                  <a:close/>
                </a:path>
              </a:pathLst>
            </a:custGeom>
            <a:solidFill>
              <a:srgbClr val="813F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740;p70">
              <a:extLst>
                <a:ext uri="{FF2B5EF4-FFF2-40B4-BE49-F238E27FC236}">
                  <a16:creationId xmlns:a16="http://schemas.microsoft.com/office/drawing/2014/main" id="{045BE2CA-4DA6-4F3F-957C-45B1CD3892FB}"/>
                </a:ext>
              </a:extLst>
            </p:cNvPr>
            <p:cNvSpPr/>
            <p:nvPr/>
          </p:nvSpPr>
          <p:spPr>
            <a:xfrm>
              <a:off x="4011149" y="1987116"/>
              <a:ext cx="17149" cy="6797"/>
            </a:xfrm>
            <a:custGeom>
              <a:avLst/>
              <a:gdLst/>
              <a:ahLst/>
              <a:cxnLst/>
              <a:rect l="l" t="t" r="r" b="b"/>
              <a:pathLst>
                <a:path w="550" h="218" extrusionOk="0">
                  <a:moveTo>
                    <a:pt x="29" y="0"/>
                  </a:moveTo>
                  <a:cubicBezTo>
                    <a:pt x="10" y="0"/>
                    <a:pt x="1" y="19"/>
                    <a:pt x="1" y="28"/>
                  </a:cubicBezTo>
                  <a:cubicBezTo>
                    <a:pt x="1" y="47"/>
                    <a:pt x="10" y="56"/>
                    <a:pt x="29" y="56"/>
                  </a:cubicBezTo>
                  <a:lnTo>
                    <a:pt x="84" y="65"/>
                  </a:lnTo>
                  <a:cubicBezTo>
                    <a:pt x="122" y="75"/>
                    <a:pt x="168" y="75"/>
                    <a:pt x="205" y="84"/>
                  </a:cubicBezTo>
                  <a:cubicBezTo>
                    <a:pt x="242" y="93"/>
                    <a:pt x="280" y="112"/>
                    <a:pt x="308" y="121"/>
                  </a:cubicBezTo>
                  <a:cubicBezTo>
                    <a:pt x="335" y="131"/>
                    <a:pt x="363" y="149"/>
                    <a:pt x="391" y="158"/>
                  </a:cubicBezTo>
                  <a:cubicBezTo>
                    <a:pt x="428" y="177"/>
                    <a:pt x="456" y="196"/>
                    <a:pt x="494" y="214"/>
                  </a:cubicBezTo>
                  <a:cubicBezTo>
                    <a:pt x="498" y="217"/>
                    <a:pt x="504" y="218"/>
                    <a:pt x="510" y="218"/>
                  </a:cubicBezTo>
                  <a:cubicBezTo>
                    <a:pt x="526" y="218"/>
                    <a:pt x="542" y="209"/>
                    <a:pt x="549" y="196"/>
                  </a:cubicBezTo>
                  <a:cubicBezTo>
                    <a:pt x="549" y="186"/>
                    <a:pt x="549" y="168"/>
                    <a:pt x="549" y="158"/>
                  </a:cubicBezTo>
                  <a:cubicBezTo>
                    <a:pt x="540" y="149"/>
                    <a:pt x="540" y="140"/>
                    <a:pt x="531" y="131"/>
                  </a:cubicBezTo>
                  <a:cubicBezTo>
                    <a:pt x="456" y="84"/>
                    <a:pt x="373" y="47"/>
                    <a:pt x="289" y="38"/>
                  </a:cubicBezTo>
                  <a:cubicBezTo>
                    <a:pt x="205" y="10"/>
                    <a:pt x="112" y="0"/>
                    <a:pt x="29" y="0"/>
                  </a:cubicBezTo>
                  <a:close/>
                </a:path>
              </a:pathLst>
            </a:custGeom>
            <a:solidFill>
              <a:srgbClr val="813F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741;p70">
              <a:extLst>
                <a:ext uri="{FF2B5EF4-FFF2-40B4-BE49-F238E27FC236}">
                  <a16:creationId xmlns:a16="http://schemas.microsoft.com/office/drawing/2014/main" id="{8DF78344-EBB8-4C34-A2A6-672078B9CC1B}"/>
                </a:ext>
              </a:extLst>
            </p:cNvPr>
            <p:cNvSpPr/>
            <p:nvPr/>
          </p:nvSpPr>
          <p:spPr>
            <a:xfrm>
              <a:off x="4026240" y="2018421"/>
              <a:ext cx="30463" cy="9385"/>
            </a:xfrm>
            <a:custGeom>
              <a:avLst/>
              <a:gdLst/>
              <a:ahLst/>
              <a:cxnLst/>
              <a:rect l="l" t="t" r="r" b="b"/>
              <a:pathLst>
                <a:path w="977" h="301" extrusionOk="0">
                  <a:moveTo>
                    <a:pt x="19" y="1"/>
                  </a:moveTo>
                  <a:cubicBezTo>
                    <a:pt x="10" y="10"/>
                    <a:pt x="10" y="10"/>
                    <a:pt x="10" y="19"/>
                  </a:cubicBezTo>
                  <a:cubicBezTo>
                    <a:pt x="0" y="38"/>
                    <a:pt x="10" y="47"/>
                    <a:pt x="28" y="56"/>
                  </a:cubicBezTo>
                  <a:cubicBezTo>
                    <a:pt x="177" y="75"/>
                    <a:pt x="335" y="122"/>
                    <a:pt x="484" y="168"/>
                  </a:cubicBezTo>
                  <a:lnTo>
                    <a:pt x="707" y="242"/>
                  </a:lnTo>
                  <a:cubicBezTo>
                    <a:pt x="781" y="261"/>
                    <a:pt x="856" y="289"/>
                    <a:pt x="930" y="298"/>
                  </a:cubicBezTo>
                  <a:cubicBezTo>
                    <a:pt x="934" y="300"/>
                    <a:pt x="937" y="301"/>
                    <a:pt x="940" y="301"/>
                  </a:cubicBezTo>
                  <a:cubicBezTo>
                    <a:pt x="955" y="301"/>
                    <a:pt x="969" y="286"/>
                    <a:pt x="977" y="270"/>
                  </a:cubicBezTo>
                  <a:cubicBezTo>
                    <a:pt x="977" y="252"/>
                    <a:pt x="967" y="233"/>
                    <a:pt x="949" y="224"/>
                  </a:cubicBezTo>
                  <a:cubicBezTo>
                    <a:pt x="874" y="205"/>
                    <a:pt x="800" y="196"/>
                    <a:pt x="716" y="168"/>
                  </a:cubicBezTo>
                  <a:cubicBezTo>
                    <a:pt x="633" y="149"/>
                    <a:pt x="567" y="131"/>
                    <a:pt x="493" y="103"/>
                  </a:cubicBezTo>
                  <a:cubicBezTo>
                    <a:pt x="409" y="84"/>
                    <a:pt x="344" y="56"/>
                    <a:pt x="261" y="38"/>
                  </a:cubicBezTo>
                  <a:cubicBezTo>
                    <a:pt x="186" y="19"/>
                    <a:pt x="112" y="10"/>
                    <a:pt x="28" y="1"/>
                  </a:cubicBezTo>
                  <a:close/>
                </a:path>
              </a:pathLst>
            </a:custGeom>
            <a:solidFill>
              <a:srgbClr val="8E46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2742;p70">
              <a:extLst>
                <a:ext uri="{FF2B5EF4-FFF2-40B4-BE49-F238E27FC236}">
                  <a16:creationId xmlns:a16="http://schemas.microsoft.com/office/drawing/2014/main" id="{BB01E14B-3E8C-4851-9954-0D5241BDA94D}"/>
                </a:ext>
              </a:extLst>
            </p:cNvPr>
            <p:cNvSpPr/>
            <p:nvPr/>
          </p:nvSpPr>
          <p:spPr>
            <a:xfrm>
              <a:off x="4050592" y="1993789"/>
              <a:ext cx="214020" cy="125468"/>
            </a:xfrm>
            <a:custGeom>
              <a:avLst/>
              <a:gdLst/>
              <a:ahLst/>
              <a:cxnLst/>
              <a:rect l="l" t="t" r="r" b="b"/>
              <a:pathLst>
                <a:path w="6864" h="4024" extrusionOk="0">
                  <a:moveTo>
                    <a:pt x="726" y="0"/>
                  </a:moveTo>
                  <a:cubicBezTo>
                    <a:pt x="707" y="0"/>
                    <a:pt x="698" y="10"/>
                    <a:pt x="679" y="19"/>
                  </a:cubicBezTo>
                  <a:cubicBezTo>
                    <a:pt x="670" y="19"/>
                    <a:pt x="661" y="19"/>
                    <a:pt x="651" y="28"/>
                  </a:cubicBezTo>
                  <a:cubicBezTo>
                    <a:pt x="568" y="75"/>
                    <a:pt x="484" y="140"/>
                    <a:pt x="419" y="214"/>
                  </a:cubicBezTo>
                  <a:cubicBezTo>
                    <a:pt x="335" y="298"/>
                    <a:pt x="270" y="391"/>
                    <a:pt x="205" y="493"/>
                  </a:cubicBezTo>
                  <a:cubicBezTo>
                    <a:pt x="149" y="586"/>
                    <a:pt x="93" y="698"/>
                    <a:pt x="56" y="800"/>
                  </a:cubicBezTo>
                  <a:cubicBezTo>
                    <a:pt x="19" y="902"/>
                    <a:pt x="0" y="1005"/>
                    <a:pt x="0" y="1107"/>
                  </a:cubicBezTo>
                  <a:cubicBezTo>
                    <a:pt x="0" y="1107"/>
                    <a:pt x="0" y="1116"/>
                    <a:pt x="0" y="1125"/>
                  </a:cubicBezTo>
                  <a:cubicBezTo>
                    <a:pt x="0" y="1144"/>
                    <a:pt x="10" y="1153"/>
                    <a:pt x="19" y="1172"/>
                  </a:cubicBezTo>
                  <a:cubicBezTo>
                    <a:pt x="735" y="2102"/>
                    <a:pt x="1665" y="2855"/>
                    <a:pt x="2734" y="3348"/>
                  </a:cubicBezTo>
                  <a:cubicBezTo>
                    <a:pt x="2985" y="3460"/>
                    <a:pt x="3236" y="3562"/>
                    <a:pt x="3497" y="3646"/>
                  </a:cubicBezTo>
                  <a:cubicBezTo>
                    <a:pt x="3776" y="3739"/>
                    <a:pt x="4055" y="3813"/>
                    <a:pt x="4334" y="3878"/>
                  </a:cubicBezTo>
                  <a:cubicBezTo>
                    <a:pt x="4622" y="3943"/>
                    <a:pt x="4910" y="3990"/>
                    <a:pt x="5208" y="4008"/>
                  </a:cubicBezTo>
                  <a:cubicBezTo>
                    <a:pt x="5311" y="4019"/>
                    <a:pt x="5412" y="4024"/>
                    <a:pt x="5513" y="4024"/>
                  </a:cubicBezTo>
                  <a:cubicBezTo>
                    <a:pt x="5584" y="4024"/>
                    <a:pt x="5656" y="4021"/>
                    <a:pt x="5729" y="4018"/>
                  </a:cubicBezTo>
                  <a:cubicBezTo>
                    <a:pt x="5850" y="4018"/>
                    <a:pt x="5952" y="3999"/>
                    <a:pt x="6063" y="3990"/>
                  </a:cubicBezTo>
                  <a:cubicBezTo>
                    <a:pt x="6277" y="3962"/>
                    <a:pt x="6491" y="3906"/>
                    <a:pt x="6687" y="3822"/>
                  </a:cubicBezTo>
                  <a:cubicBezTo>
                    <a:pt x="6705" y="3813"/>
                    <a:pt x="6724" y="3804"/>
                    <a:pt x="6733" y="3785"/>
                  </a:cubicBezTo>
                  <a:cubicBezTo>
                    <a:pt x="6742" y="3757"/>
                    <a:pt x="6742" y="3739"/>
                    <a:pt x="6733" y="3720"/>
                  </a:cubicBezTo>
                  <a:cubicBezTo>
                    <a:pt x="6714" y="3683"/>
                    <a:pt x="6687" y="3664"/>
                    <a:pt x="6649" y="3664"/>
                  </a:cubicBezTo>
                  <a:cubicBezTo>
                    <a:pt x="6640" y="3673"/>
                    <a:pt x="6631" y="3673"/>
                    <a:pt x="6621" y="3673"/>
                  </a:cubicBezTo>
                  <a:cubicBezTo>
                    <a:pt x="6556" y="3701"/>
                    <a:pt x="6482" y="3729"/>
                    <a:pt x="6408" y="3748"/>
                  </a:cubicBezTo>
                  <a:cubicBezTo>
                    <a:pt x="6324" y="3776"/>
                    <a:pt x="6277" y="3785"/>
                    <a:pt x="6212" y="3794"/>
                  </a:cubicBezTo>
                  <a:cubicBezTo>
                    <a:pt x="6277" y="3720"/>
                    <a:pt x="6333" y="3636"/>
                    <a:pt x="6380" y="3562"/>
                  </a:cubicBezTo>
                  <a:cubicBezTo>
                    <a:pt x="6482" y="3385"/>
                    <a:pt x="6566" y="3199"/>
                    <a:pt x="6631" y="3004"/>
                  </a:cubicBezTo>
                  <a:cubicBezTo>
                    <a:pt x="6687" y="2818"/>
                    <a:pt x="6714" y="2632"/>
                    <a:pt x="6714" y="2437"/>
                  </a:cubicBezTo>
                  <a:cubicBezTo>
                    <a:pt x="6714" y="2344"/>
                    <a:pt x="6705" y="2251"/>
                    <a:pt x="6677" y="2167"/>
                  </a:cubicBezTo>
                  <a:lnTo>
                    <a:pt x="6677" y="2167"/>
                  </a:lnTo>
                  <a:cubicBezTo>
                    <a:pt x="6696" y="2186"/>
                    <a:pt x="6705" y="2204"/>
                    <a:pt x="6724" y="2213"/>
                  </a:cubicBezTo>
                  <a:cubicBezTo>
                    <a:pt x="6742" y="2232"/>
                    <a:pt x="6761" y="2241"/>
                    <a:pt x="6780" y="2241"/>
                  </a:cubicBezTo>
                  <a:cubicBezTo>
                    <a:pt x="6807" y="2241"/>
                    <a:pt x="6826" y="2232"/>
                    <a:pt x="6845" y="2213"/>
                  </a:cubicBezTo>
                  <a:cubicBezTo>
                    <a:pt x="6854" y="2204"/>
                    <a:pt x="6863" y="2176"/>
                    <a:pt x="6863" y="2158"/>
                  </a:cubicBezTo>
                  <a:cubicBezTo>
                    <a:pt x="6863" y="2139"/>
                    <a:pt x="6854" y="2120"/>
                    <a:pt x="6845" y="2102"/>
                  </a:cubicBezTo>
                  <a:cubicBezTo>
                    <a:pt x="6780" y="2037"/>
                    <a:pt x="6714" y="1972"/>
                    <a:pt x="6640" y="1925"/>
                  </a:cubicBezTo>
                  <a:cubicBezTo>
                    <a:pt x="6575" y="1888"/>
                    <a:pt x="6491" y="1851"/>
                    <a:pt x="6408" y="1823"/>
                  </a:cubicBezTo>
                  <a:cubicBezTo>
                    <a:pt x="6333" y="1795"/>
                    <a:pt x="6240" y="1776"/>
                    <a:pt x="6156" y="1767"/>
                  </a:cubicBezTo>
                  <a:cubicBezTo>
                    <a:pt x="6063" y="1758"/>
                    <a:pt x="5970" y="1749"/>
                    <a:pt x="5877" y="1749"/>
                  </a:cubicBezTo>
                  <a:lnTo>
                    <a:pt x="5357" y="1749"/>
                  </a:lnTo>
                  <a:cubicBezTo>
                    <a:pt x="5134" y="1749"/>
                    <a:pt x="4910" y="1730"/>
                    <a:pt x="4678" y="1711"/>
                  </a:cubicBezTo>
                  <a:lnTo>
                    <a:pt x="4669" y="1711"/>
                  </a:lnTo>
                  <a:cubicBezTo>
                    <a:pt x="4111" y="1637"/>
                    <a:pt x="3562" y="1497"/>
                    <a:pt x="3041" y="1284"/>
                  </a:cubicBezTo>
                  <a:cubicBezTo>
                    <a:pt x="2846" y="1209"/>
                    <a:pt x="2651" y="1116"/>
                    <a:pt x="2502" y="1051"/>
                  </a:cubicBezTo>
                  <a:cubicBezTo>
                    <a:pt x="2307" y="967"/>
                    <a:pt x="2121" y="874"/>
                    <a:pt x="1944" y="781"/>
                  </a:cubicBezTo>
                  <a:cubicBezTo>
                    <a:pt x="1600" y="605"/>
                    <a:pt x="1256" y="400"/>
                    <a:pt x="940" y="158"/>
                  </a:cubicBezTo>
                  <a:lnTo>
                    <a:pt x="930" y="158"/>
                  </a:lnTo>
                  <a:cubicBezTo>
                    <a:pt x="884" y="112"/>
                    <a:pt x="828" y="75"/>
                    <a:pt x="781" y="37"/>
                  </a:cubicBezTo>
                  <a:cubicBezTo>
                    <a:pt x="768" y="24"/>
                    <a:pt x="754" y="15"/>
                    <a:pt x="737" y="15"/>
                  </a:cubicBezTo>
                  <a:cubicBezTo>
                    <a:pt x="731" y="15"/>
                    <a:pt x="724" y="16"/>
                    <a:pt x="716" y="19"/>
                  </a:cubicBezTo>
                  <a:lnTo>
                    <a:pt x="726"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2743;p70">
              <a:extLst>
                <a:ext uri="{FF2B5EF4-FFF2-40B4-BE49-F238E27FC236}">
                  <a16:creationId xmlns:a16="http://schemas.microsoft.com/office/drawing/2014/main" id="{CDF0E33C-0DD0-4202-85CB-5C70F44BF1DC}"/>
                </a:ext>
              </a:extLst>
            </p:cNvPr>
            <p:cNvSpPr/>
            <p:nvPr/>
          </p:nvSpPr>
          <p:spPr>
            <a:xfrm>
              <a:off x="4241940" y="2049164"/>
              <a:ext cx="14530" cy="6423"/>
            </a:xfrm>
            <a:custGeom>
              <a:avLst/>
              <a:gdLst/>
              <a:ahLst/>
              <a:cxnLst/>
              <a:rect l="l" t="t" r="r" b="b"/>
              <a:pathLst>
                <a:path w="466" h="206" extrusionOk="0">
                  <a:moveTo>
                    <a:pt x="85" y="0"/>
                  </a:moveTo>
                  <a:cubicBezTo>
                    <a:pt x="40" y="9"/>
                    <a:pt x="3" y="36"/>
                    <a:pt x="1" y="79"/>
                  </a:cubicBezTo>
                  <a:lnTo>
                    <a:pt x="1" y="79"/>
                  </a:lnTo>
                  <a:cubicBezTo>
                    <a:pt x="1" y="78"/>
                    <a:pt x="1" y="76"/>
                    <a:pt x="1" y="75"/>
                  </a:cubicBezTo>
                  <a:lnTo>
                    <a:pt x="1" y="84"/>
                  </a:lnTo>
                  <a:cubicBezTo>
                    <a:pt x="1" y="83"/>
                    <a:pt x="1" y="81"/>
                    <a:pt x="1" y="79"/>
                  </a:cubicBezTo>
                  <a:lnTo>
                    <a:pt x="1" y="79"/>
                  </a:lnTo>
                  <a:cubicBezTo>
                    <a:pt x="3" y="124"/>
                    <a:pt x="40" y="159"/>
                    <a:pt x="85" y="159"/>
                  </a:cubicBezTo>
                  <a:cubicBezTo>
                    <a:pt x="131" y="168"/>
                    <a:pt x="187" y="168"/>
                    <a:pt x="233" y="177"/>
                  </a:cubicBezTo>
                  <a:lnTo>
                    <a:pt x="354" y="205"/>
                  </a:lnTo>
                  <a:lnTo>
                    <a:pt x="419" y="205"/>
                  </a:lnTo>
                  <a:cubicBezTo>
                    <a:pt x="438" y="186"/>
                    <a:pt x="447" y="177"/>
                    <a:pt x="457" y="149"/>
                  </a:cubicBezTo>
                  <a:cubicBezTo>
                    <a:pt x="466" y="112"/>
                    <a:pt x="447" y="66"/>
                    <a:pt x="401" y="56"/>
                  </a:cubicBezTo>
                  <a:cubicBezTo>
                    <a:pt x="298" y="28"/>
                    <a:pt x="196" y="10"/>
                    <a:pt x="85" y="0"/>
                  </a:cubicBezTo>
                  <a:close/>
                </a:path>
              </a:pathLst>
            </a:custGeom>
            <a:solidFill>
              <a:srgbClr val="5F5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2744;p70">
              <a:extLst>
                <a:ext uri="{FF2B5EF4-FFF2-40B4-BE49-F238E27FC236}">
                  <a16:creationId xmlns:a16="http://schemas.microsoft.com/office/drawing/2014/main" id="{9F7A75F8-20FF-4FD6-9040-0C8179AC6E0B}"/>
                </a:ext>
              </a:extLst>
            </p:cNvPr>
            <p:cNvSpPr/>
            <p:nvPr/>
          </p:nvSpPr>
          <p:spPr>
            <a:xfrm>
              <a:off x="4242533" y="2048884"/>
              <a:ext cx="14811" cy="6111"/>
            </a:xfrm>
            <a:custGeom>
              <a:avLst/>
              <a:gdLst/>
              <a:ahLst/>
              <a:cxnLst/>
              <a:rect l="l" t="t" r="r" b="b"/>
              <a:pathLst>
                <a:path w="475" h="196" extrusionOk="0">
                  <a:moveTo>
                    <a:pt x="75" y="0"/>
                  </a:moveTo>
                  <a:cubicBezTo>
                    <a:pt x="38" y="9"/>
                    <a:pt x="0" y="37"/>
                    <a:pt x="0" y="84"/>
                  </a:cubicBezTo>
                  <a:lnTo>
                    <a:pt x="10" y="84"/>
                  </a:lnTo>
                  <a:cubicBezTo>
                    <a:pt x="0" y="121"/>
                    <a:pt x="38" y="158"/>
                    <a:pt x="84" y="168"/>
                  </a:cubicBezTo>
                  <a:cubicBezTo>
                    <a:pt x="186" y="168"/>
                    <a:pt x="279" y="177"/>
                    <a:pt x="372" y="195"/>
                  </a:cubicBezTo>
                  <a:cubicBezTo>
                    <a:pt x="400" y="195"/>
                    <a:pt x="419" y="195"/>
                    <a:pt x="438" y="186"/>
                  </a:cubicBezTo>
                  <a:cubicBezTo>
                    <a:pt x="456" y="177"/>
                    <a:pt x="475" y="158"/>
                    <a:pt x="475" y="140"/>
                  </a:cubicBezTo>
                  <a:lnTo>
                    <a:pt x="475" y="130"/>
                  </a:lnTo>
                  <a:cubicBezTo>
                    <a:pt x="465" y="112"/>
                    <a:pt x="447" y="93"/>
                    <a:pt x="438" y="84"/>
                  </a:cubicBezTo>
                  <a:cubicBezTo>
                    <a:pt x="428" y="65"/>
                    <a:pt x="419" y="47"/>
                    <a:pt x="410" y="37"/>
                  </a:cubicBezTo>
                  <a:cubicBezTo>
                    <a:pt x="298" y="19"/>
                    <a:pt x="196" y="9"/>
                    <a:pt x="84" y="0"/>
                  </a:cubicBezTo>
                  <a:close/>
                </a:path>
              </a:pathLst>
            </a:custGeom>
            <a:solidFill>
              <a:srgbClr val="5F5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2745;p70">
              <a:extLst>
                <a:ext uri="{FF2B5EF4-FFF2-40B4-BE49-F238E27FC236}">
                  <a16:creationId xmlns:a16="http://schemas.microsoft.com/office/drawing/2014/main" id="{87418004-12CA-4025-923F-348EBF1C7BAB}"/>
                </a:ext>
              </a:extLst>
            </p:cNvPr>
            <p:cNvSpPr/>
            <p:nvPr/>
          </p:nvSpPr>
          <p:spPr>
            <a:xfrm>
              <a:off x="4235860" y="2048572"/>
              <a:ext cx="20922" cy="5831"/>
            </a:xfrm>
            <a:custGeom>
              <a:avLst/>
              <a:gdLst/>
              <a:ahLst/>
              <a:cxnLst/>
              <a:rect l="l" t="t" r="r" b="b"/>
              <a:pathLst>
                <a:path w="671" h="187" extrusionOk="0">
                  <a:moveTo>
                    <a:pt x="94" y="1"/>
                  </a:moveTo>
                  <a:cubicBezTo>
                    <a:pt x="1" y="10"/>
                    <a:pt x="1" y="150"/>
                    <a:pt x="94" y="159"/>
                  </a:cubicBezTo>
                  <a:cubicBezTo>
                    <a:pt x="261" y="159"/>
                    <a:pt x="419" y="168"/>
                    <a:pt x="586" y="187"/>
                  </a:cubicBezTo>
                  <a:cubicBezTo>
                    <a:pt x="605" y="187"/>
                    <a:pt x="624" y="187"/>
                    <a:pt x="642" y="168"/>
                  </a:cubicBezTo>
                  <a:cubicBezTo>
                    <a:pt x="661" y="150"/>
                    <a:pt x="670" y="131"/>
                    <a:pt x="670" y="112"/>
                  </a:cubicBezTo>
                  <a:lnTo>
                    <a:pt x="670" y="103"/>
                  </a:lnTo>
                  <a:lnTo>
                    <a:pt x="652" y="94"/>
                  </a:lnTo>
                  <a:cubicBezTo>
                    <a:pt x="642" y="75"/>
                    <a:pt x="633" y="57"/>
                    <a:pt x="614" y="38"/>
                  </a:cubicBezTo>
                  <a:lnTo>
                    <a:pt x="596" y="29"/>
                  </a:lnTo>
                  <a:cubicBezTo>
                    <a:pt x="428" y="10"/>
                    <a:pt x="261" y="1"/>
                    <a:pt x="10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2746;p70">
              <a:extLst>
                <a:ext uri="{FF2B5EF4-FFF2-40B4-BE49-F238E27FC236}">
                  <a16:creationId xmlns:a16="http://schemas.microsoft.com/office/drawing/2014/main" id="{5690D109-F542-4AE2-8041-5BC4233F629B}"/>
                </a:ext>
              </a:extLst>
            </p:cNvPr>
            <p:cNvSpPr/>
            <p:nvPr/>
          </p:nvSpPr>
          <p:spPr>
            <a:xfrm>
              <a:off x="4049999" y="2023347"/>
              <a:ext cx="214612" cy="95910"/>
            </a:xfrm>
            <a:custGeom>
              <a:avLst/>
              <a:gdLst/>
              <a:ahLst/>
              <a:cxnLst/>
              <a:rect l="l" t="t" r="r" b="b"/>
              <a:pathLst>
                <a:path w="6883" h="3076" extrusionOk="0">
                  <a:moveTo>
                    <a:pt x="19" y="1"/>
                  </a:moveTo>
                  <a:cubicBezTo>
                    <a:pt x="10" y="47"/>
                    <a:pt x="1" y="103"/>
                    <a:pt x="1" y="159"/>
                  </a:cubicBezTo>
                  <a:lnTo>
                    <a:pt x="10" y="159"/>
                  </a:lnTo>
                  <a:cubicBezTo>
                    <a:pt x="10" y="159"/>
                    <a:pt x="10" y="168"/>
                    <a:pt x="10" y="177"/>
                  </a:cubicBezTo>
                  <a:cubicBezTo>
                    <a:pt x="10" y="196"/>
                    <a:pt x="19" y="205"/>
                    <a:pt x="29" y="224"/>
                  </a:cubicBezTo>
                  <a:cubicBezTo>
                    <a:pt x="912" y="1386"/>
                    <a:pt x="2121" y="2251"/>
                    <a:pt x="3516" y="2698"/>
                  </a:cubicBezTo>
                  <a:cubicBezTo>
                    <a:pt x="3786" y="2791"/>
                    <a:pt x="4065" y="2874"/>
                    <a:pt x="4344" y="2930"/>
                  </a:cubicBezTo>
                  <a:cubicBezTo>
                    <a:pt x="4632" y="2995"/>
                    <a:pt x="4920" y="3042"/>
                    <a:pt x="5218" y="3060"/>
                  </a:cubicBezTo>
                  <a:cubicBezTo>
                    <a:pt x="5321" y="3071"/>
                    <a:pt x="5425" y="3076"/>
                    <a:pt x="5526" y="3076"/>
                  </a:cubicBezTo>
                  <a:cubicBezTo>
                    <a:pt x="5598" y="3076"/>
                    <a:pt x="5669" y="3073"/>
                    <a:pt x="5738" y="3070"/>
                  </a:cubicBezTo>
                  <a:cubicBezTo>
                    <a:pt x="5859" y="3070"/>
                    <a:pt x="5971" y="3060"/>
                    <a:pt x="6073" y="3042"/>
                  </a:cubicBezTo>
                  <a:cubicBezTo>
                    <a:pt x="6287" y="3014"/>
                    <a:pt x="6501" y="2958"/>
                    <a:pt x="6706" y="2874"/>
                  </a:cubicBezTo>
                  <a:cubicBezTo>
                    <a:pt x="6724" y="2874"/>
                    <a:pt x="6743" y="2856"/>
                    <a:pt x="6743" y="2837"/>
                  </a:cubicBezTo>
                  <a:cubicBezTo>
                    <a:pt x="6752" y="2809"/>
                    <a:pt x="6752" y="2791"/>
                    <a:pt x="6743" y="2763"/>
                  </a:cubicBezTo>
                  <a:cubicBezTo>
                    <a:pt x="6733" y="2735"/>
                    <a:pt x="6696" y="2716"/>
                    <a:pt x="6668" y="2716"/>
                  </a:cubicBezTo>
                  <a:cubicBezTo>
                    <a:pt x="6659" y="2716"/>
                    <a:pt x="6650" y="2716"/>
                    <a:pt x="6640" y="2725"/>
                  </a:cubicBezTo>
                  <a:cubicBezTo>
                    <a:pt x="6566" y="2753"/>
                    <a:pt x="6501" y="2772"/>
                    <a:pt x="6417" y="2800"/>
                  </a:cubicBezTo>
                  <a:cubicBezTo>
                    <a:pt x="6334" y="2828"/>
                    <a:pt x="6287" y="2837"/>
                    <a:pt x="6222" y="2846"/>
                  </a:cubicBezTo>
                  <a:cubicBezTo>
                    <a:pt x="6287" y="2772"/>
                    <a:pt x="6343" y="2698"/>
                    <a:pt x="6399" y="2614"/>
                  </a:cubicBezTo>
                  <a:cubicBezTo>
                    <a:pt x="6501" y="2437"/>
                    <a:pt x="6585" y="2251"/>
                    <a:pt x="6640" y="2056"/>
                  </a:cubicBezTo>
                  <a:cubicBezTo>
                    <a:pt x="6696" y="1870"/>
                    <a:pt x="6733" y="1684"/>
                    <a:pt x="6733" y="1489"/>
                  </a:cubicBezTo>
                  <a:cubicBezTo>
                    <a:pt x="6724" y="1396"/>
                    <a:pt x="6715" y="1312"/>
                    <a:pt x="6696" y="1219"/>
                  </a:cubicBezTo>
                  <a:lnTo>
                    <a:pt x="6696" y="1219"/>
                  </a:lnTo>
                  <a:cubicBezTo>
                    <a:pt x="6706" y="1238"/>
                    <a:pt x="6715" y="1247"/>
                    <a:pt x="6724" y="1256"/>
                  </a:cubicBezTo>
                  <a:lnTo>
                    <a:pt x="6733" y="1275"/>
                  </a:lnTo>
                  <a:cubicBezTo>
                    <a:pt x="6752" y="1284"/>
                    <a:pt x="6771" y="1293"/>
                    <a:pt x="6799" y="1293"/>
                  </a:cubicBezTo>
                  <a:cubicBezTo>
                    <a:pt x="6817" y="1293"/>
                    <a:pt x="6836" y="1284"/>
                    <a:pt x="6854" y="1275"/>
                  </a:cubicBezTo>
                  <a:cubicBezTo>
                    <a:pt x="6873" y="1256"/>
                    <a:pt x="6882" y="1238"/>
                    <a:pt x="6882" y="1210"/>
                  </a:cubicBezTo>
                  <a:cubicBezTo>
                    <a:pt x="6882" y="1191"/>
                    <a:pt x="6873" y="1172"/>
                    <a:pt x="6854" y="1154"/>
                  </a:cubicBezTo>
                  <a:cubicBezTo>
                    <a:pt x="6817" y="1107"/>
                    <a:pt x="6761" y="1061"/>
                    <a:pt x="6715" y="1024"/>
                  </a:cubicBezTo>
                  <a:cubicBezTo>
                    <a:pt x="6631" y="1107"/>
                    <a:pt x="6538" y="1191"/>
                    <a:pt x="6445" y="1275"/>
                  </a:cubicBezTo>
                  <a:cubicBezTo>
                    <a:pt x="6175" y="1507"/>
                    <a:pt x="5869" y="1693"/>
                    <a:pt x="5534" y="1833"/>
                  </a:cubicBezTo>
                  <a:cubicBezTo>
                    <a:pt x="5292" y="1944"/>
                    <a:pt x="5032" y="2028"/>
                    <a:pt x="4762" y="2075"/>
                  </a:cubicBezTo>
                  <a:cubicBezTo>
                    <a:pt x="4632" y="2102"/>
                    <a:pt x="4502" y="2121"/>
                    <a:pt x="4371" y="2140"/>
                  </a:cubicBezTo>
                  <a:cubicBezTo>
                    <a:pt x="4311" y="2144"/>
                    <a:pt x="4248" y="2147"/>
                    <a:pt x="4185" y="2147"/>
                  </a:cubicBezTo>
                  <a:cubicBezTo>
                    <a:pt x="4123" y="2147"/>
                    <a:pt x="4060" y="2144"/>
                    <a:pt x="3999" y="2140"/>
                  </a:cubicBezTo>
                  <a:cubicBezTo>
                    <a:pt x="3739" y="2130"/>
                    <a:pt x="3488" y="2093"/>
                    <a:pt x="3237" y="2028"/>
                  </a:cubicBezTo>
                  <a:cubicBezTo>
                    <a:pt x="2977" y="1963"/>
                    <a:pt x="2716" y="1870"/>
                    <a:pt x="2474" y="1768"/>
                  </a:cubicBezTo>
                  <a:cubicBezTo>
                    <a:pt x="2214" y="1656"/>
                    <a:pt x="1963" y="1526"/>
                    <a:pt x="1721" y="1386"/>
                  </a:cubicBezTo>
                  <a:cubicBezTo>
                    <a:pt x="1479" y="1238"/>
                    <a:pt x="1247" y="1089"/>
                    <a:pt x="1024" y="921"/>
                  </a:cubicBezTo>
                  <a:cubicBezTo>
                    <a:pt x="652" y="652"/>
                    <a:pt x="317" y="336"/>
                    <a:pt x="1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2747;p70">
              <a:extLst>
                <a:ext uri="{FF2B5EF4-FFF2-40B4-BE49-F238E27FC236}">
                  <a16:creationId xmlns:a16="http://schemas.microsoft.com/office/drawing/2014/main" id="{59A92415-2A94-45FE-9770-3EC9B7CC2E55}"/>
                </a:ext>
              </a:extLst>
            </p:cNvPr>
            <p:cNvSpPr/>
            <p:nvPr/>
          </p:nvSpPr>
          <p:spPr>
            <a:xfrm>
              <a:off x="4252385" y="2197612"/>
              <a:ext cx="153717" cy="106449"/>
            </a:xfrm>
            <a:custGeom>
              <a:avLst/>
              <a:gdLst/>
              <a:ahLst/>
              <a:cxnLst/>
              <a:rect l="l" t="t" r="r" b="b"/>
              <a:pathLst>
                <a:path w="4930" h="3414" extrusionOk="0">
                  <a:moveTo>
                    <a:pt x="4669" y="1"/>
                  </a:moveTo>
                  <a:cubicBezTo>
                    <a:pt x="4650" y="10"/>
                    <a:pt x="4632" y="29"/>
                    <a:pt x="4622" y="47"/>
                  </a:cubicBezTo>
                  <a:cubicBezTo>
                    <a:pt x="4613" y="66"/>
                    <a:pt x="4613" y="94"/>
                    <a:pt x="4622" y="112"/>
                  </a:cubicBezTo>
                  <a:cubicBezTo>
                    <a:pt x="4641" y="140"/>
                    <a:pt x="4650" y="168"/>
                    <a:pt x="4669" y="196"/>
                  </a:cubicBezTo>
                  <a:cubicBezTo>
                    <a:pt x="4576" y="187"/>
                    <a:pt x="4492" y="187"/>
                    <a:pt x="4399" y="187"/>
                  </a:cubicBezTo>
                  <a:cubicBezTo>
                    <a:pt x="4269" y="196"/>
                    <a:pt x="4139" y="215"/>
                    <a:pt x="3999" y="233"/>
                  </a:cubicBezTo>
                  <a:cubicBezTo>
                    <a:pt x="3665" y="289"/>
                    <a:pt x="3330" y="363"/>
                    <a:pt x="3004" y="466"/>
                  </a:cubicBezTo>
                  <a:cubicBezTo>
                    <a:pt x="2642" y="577"/>
                    <a:pt x="2279" y="707"/>
                    <a:pt x="1926" y="856"/>
                  </a:cubicBezTo>
                  <a:cubicBezTo>
                    <a:pt x="1591" y="996"/>
                    <a:pt x="1256" y="1172"/>
                    <a:pt x="949" y="1368"/>
                  </a:cubicBezTo>
                  <a:cubicBezTo>
                    <a:pt x="810" y="1451"/>
                    <a:pt x="679" y="1544"/>
                    <a:pt x="559" y="1647"/>
                  </a:cubicBezTo>
                  <a:cubicBezTo>
                    <a:pt x="438" y="1740"/>
                    <a:pt x="335" y="1842"/>
                    <a:pt x="252" y="1954"/>
                  </a:cubicBezTo>
                  <a:cubicBezTo>
                    <a:pt x="84" y="2139"/>
                    <a:pt x="1" y="2372"/>
                    <a:pt x="19" y="2614"/>
                  </a:cubicBezTo>
                  <a:cubicBezTo>
                    <a:pt x="29" y="2735"/>
                    <a:pt x="75" y="2846"/>
                    <a:pt x="149" y="2949"/>
                  </a:cubicBezTo>
                  <a:cubicBezTo>
                    <a:pt x="242" y="3088"/>
                    <a:pt x="373" y="3209"/>
                    <a:pt x="531" y="3283"/>
                  </a:cubicBezTo>
                  <a:cubicBezTo>
                    <a:pt x="614" y="3320"/>
                    <a:pt x="698" y="3348"/>
                    <a:pt x="791" y="3367"/>
                  </a:cubicBezTo>
                  <a:cubicBezTo>
                    <a:pt x="884" y="3395"/>
                    <a:pt x="977" y="3404"/>
                    <a:pt x="1070" y="3413"/>
                  </a:cubicBezTo>
                  <a:lnTo>
                    <a:pt x="1340" y="3413"/>
                  </a:lnTo>
                  <a:cubicBezTo>
                    <a:pt x="1461" y="3404"/>
                    <a:pt x="1572" y="3395"/>
                    <a:pt x="1693" y="3376"/>
                  </a:cubicBezTo>
                  <a:cubicBezTo>
                    <a:pt x="1907" y="3339"/>
                    <a:pt x="2130" y="3293"/>
                    <a:pt x="2335" y="3218"/>
                  </a:cubicBezTo>
                  <a:cubicBezTo>
                    <a:pt x="2539" y="3162"/>
                    <a:pt x="2744" y="3088"/>
                    <a:pt x="2939" y="3004"/>
                  </a:cubicBezTo>
                  <a:cubicBezTo>
                    <a:pt x="3116" y="2921"/>
                    <a:pt x="3293" y="2846"/>
                    <a:pt x="3451" y="2763"/>
                  </a:cubicBezTo>
                  <a:cubicBezTo>
                    <a:pt x="3599" y="2679"/>
                    <a:pt x="3739" y="2586"/>
                    <a:pt x="3878" y="2484"/>
                  </a:cubicBezTo>
                  <a:cubicBezTo>
                    <a:pt x="4055" y="2344"/>
                    <a:pt x="4223" y="2177"/>
                    <a:pt x="4371" y="2000"/>
                  </a:cubicBezTo>
                  <a:cubicBezTo>
                    <a:pt x="4529" y="1805"/>
                    <a:pt x="4650" y="1600"/>
                    <a:pt x="4753" y="1377"/>
                  </a:cubicBezTo>
                  <a:cubicBezTo>
                    <a:pt x="4855" y="1172"/>
                    <a:pt x="4911" y="940"/>
                    <a:pt x="4920" y="707"/>
                  </a:cubicBezTo>
                  <a:cubicBezTo>
                    <a:pt x="4929" y="484"/>
                    <a:pt x="4883" y="252"/>
                    <a:pt x="4771" y="47"/>
                  </a:cubicBezTo>
                  <a:cubicBezTo>
                    <a:pt x="4762" y="29"/>
                    <a:pt x="4753" y="10"/>
                    <a:pt x="4734" y="1"/>
                  </a:cubicBezTo>
                  <a:close/>
                </a:path>
              </a:pathLst>
            </a:custGeom>
            <a:solidFill>
              <a:srgbClr val="E3C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2748;p70">
              <a:extLst>
                <a:ext uri="{FF2B5EF4-FFF2-40B4-BE49-F238E27FC236}">
                  <a16:creationId xmlns:a16="http://schemas.microsoft.com/office/drawing/2014/main" id="{51465DA4-0BE4-4EAF-A72F-FDB8F4D3AC9F}"/>
                </a:ext>
              </a:extLst>
            </p:cNvPr>
            <p:cNvSpPr/>
            <p:nvPr/>
          </p:nvSpPr>
          <p:spPr>
            <a:xfrm>
              <a:off x="4178739" y="2402620"/>
              <a:ext cx="62672" cy="100930"/>
            </a:xfrm>
            <a:custGeom>
              <a:avLst/>
              <a:gdLst/>
              <a:ahLst/>
              <a:cxnLst/>
              <a:rect l="l" t="t" r="r" b="b"/>
              <a:pathLst>
                <a:path w="2010" h="3237" extrusionOk="0">
                  <a:moveTo>
                    <a:pt x="1269" y="0"/>
                  </a:moveTo>
                  <a:cubicBezTo>
                    <a:pt x="1201" y="0"/>
                    <a:pt x="1143" y="90"/>
                    <a:pt x="1210" y="149"/>
                  </a:cubicBezTo>
                  <a:lnTo>
                    <a:pt x="1200" y="158"/>
                  </a:lnTo>
                  <a:cubicBezTo>
                    <a:pt x="1117" y="261"/>
                    <a:pt x="1024" y="363"/>
                    <a:pt x="940" y="447"/>
                  </a:cubicBezTo>
                  <a:lnTo>
                    <a:pt x="912" y="484"/>
                  </a:lnTo>
                  <a:lnTo>
                    <a:pt x="800" y="605"/>
                  </a:lnTo>
                  <a:cubicBezTo>
                    <a:pt x="754" y="651"/>
                    <a:pt x="707" y="707"/>
                    <a:pt x="670" y="753"/>
                  </a:cubicBezTo>
                  <a:lnTo>
                    <a:pt x="624" y="819"/>
                  </a:lnTo>
                  <a:cubicBezTo>
                    <a:pt x="608" y="796"/>
                    <a:pt x="580" y="779"/>
                    <a:pt x="550" y="779"/>
                  </a:cubicBezTo>
                  <a:cubicBezTo>
                    <a:pt x="544" y="779"/>
                    <a:pt x="537" y="780"/>
                    <a:pt x="531" y="781"/>
                  </a:cubicBezTo>
                  <a:cubicBezTo>
                    <a:pt x="521" y="791"/>
                    <a:pt x="503" y="800"/>
                    <a:pt x="493" y="809"/>
                  </a:cubicBezTo>
                  <a:cubicBezTo>
                    <a:pt x="484" y="828"/>
                    <a:pt x="475" y="837"/>
                    <a:pt x="475" y="856"/>
                  </a:cubicBezTo>
                  <a:cubicBezTo>
                    <a:pt x="428" y="791"/>
                    <a:pt x="382" y="726"/>
                    <a:pt x="326" y="660"/>
                  </a:cubicBezTo>
                  <a:cubicBezTo>
                    <a:pt x="317" y="651"/>
                    <a:pt x="298" y="633"/>
                    <a:pt x="280" y="633"/>
                  </a:cubicBezTo>
                  <a:cubicBezTo>
                    <a:pt x="271" y="630"/>
                    <a:pt x="264" y="629"/>
                    <a:pt x="257" y="629"/>
                  </a:cubicBezTo>
                  <a:cubicBezTo>
                    <a:pt x="241" y="629"/>
                    <a:pt x="228" y="635"/>
                    <a:pt x="215" y="642"/>
                  </a:cubicBezTo>
                  <a:cubicBezTo>
                    <a:pt x="205" y="651"/>
                    <a:pt x="205" y="651"/>
                    <a:pt x="196" y="660"/>
                  </a:cubicBezTo>
                  <a:lnTo>
                    <a:pt x="196" y="670"/>
                  </a:lnTo>
                  <a:cubicBezTo>
                    <a:pt x="168" y="698"/>
                    <a:pt x="168" y="735"/>
                    <a:pt x="196" y="763"/>
                  </a:cubicBezTo>
                  <a:cubicBezTo>
                    <a:pt x="280" y="856"/>
                    <a:pt x="345" y="958"/>
                    <a:pt x="410" y="1060"/>
                  </a:cubicBezTo>
                  <a:cubicBezTo>
                    <a:pt x="419" y="1079"/>
                    <a:pt x="428" y="1107"/>
                    <a:pt x="438" y="1125"/>
                  </a:cubicBezTo>
                  <a:cubicBezTo>
                    <a:pt x="438" y="1153"/>
                    <a:pt x="447" y="1172"/>
                    <a:pt x="466" y="1191"/>
                  </a:cubicBezTo>
                  <a:cubicBezTo>
                    <a:pt x="466" y="1209"/>
                    <a:pt x="475" y="1237"/>
                    <a:pt x="475" y="1256"/>
                  </a:cubicBezTo>
                  <a:lnTo>
                    <a:pt x="475" y="1228"/>
                  </a:lnTo>
                  <a:cubicBezTo>
                    <a:pt x="475" y="1256"/>
                    <a:pt x="484" y="1284"/>
                    <a:pt x="493" y="1321"/>
                  </a:cubicBezTo>
                  <a:cubicBezTo>
                    <a:pt x="484" y="1386"/>
                    <a:pt x="466" y="1451"/>
                    <a:pt x="447" y="1535"/>
                  </a:cubicBezTo>
                  <a:cubicBezTo>
                    <a:pt x="438" y="1572"/>
                    <a:pt x="428" y="1609"/>
                    <a:pt x="410" y="1646"/>
                  </a:cubicBezTo>
                  <a:cubicBezTo>
                    <a:pt x="382" y="1739"/>
                    <a:pt x="335" y="1832"/>
                    <a:pt x="298" y="1916"/>
                  </a:cubicBezTo>
                  <a:lnTo>
                    <a:pt x="242" y="2046"/>
                  </a:lnTo>
                  <a:cubicBezTo>
                    <a:pt x="168" y="2195"/>
                    <a:pt x="103" y="2362"/>
                    <a:pt x="47" y="2520"/>
                  </a:cubicBezTo>
                  <a:cubicBezTo>
                    <a:pt x="29" y="2604"/>
                    <a:pt x="19" y="2678"/>
                    <a:pt x="10" y="2753"/>
                  </a:cubicBezTo>
                  <a:cubicBezTo>
                    <a:pt x="1" y="2827"/>
                    <a:pt x="10" y="2892"/>
                    <a:pt x="29" y="2957"/>
                  </a:cubicBezTo>
                  <a:cubicBezTo>
                    <a:pt x="47" y="3023"/>
                    <a:pt x="84" y="3088"/>
                    <a:pt x="140" y="3125"/>
                  </a:cubicBezTo>
                  <a:cubicBezTo>
                    <a:pt x="205" y="3181"/>
                    <a:pt x="270" y="3208"/>
                    <a:pt x="345" y="3227"/>
                  </a:cubicBezTo>
                  <a:cubicBezTo>
                    <a:pt x="391" y="3236"/>
                    <a:pt x="438" y="3236"/>
                    <a:pt x="484" y="3236"/>
                  </a:cubicBezTo>
                  <a:cubicBezTo>
                    <a:pt x="521" y="3236"/>
                    <a:pt x="559" y="3236"/>
                    <a:pt x="596" y="3227"/>
                  </a:cubicBezTo>
                  <a:cubicBezTo>
                    <a:pt x="679" y="3218"/>
                    <a:pt x="754" y="3190"/>
                    <a:pt x="819" y="3153"/>
                  </a:cubicBezTo>
                  <a:cubicBezTo>
                    <a:pt x="903" y="3106"/>
                    <a:pt x="968" y="3060"/>
                    <a:pt x="1033" y="2995"/>
                  </a:cubicBezTo>
                  <a:cubicBezTo>
                    <a:pt x="1107" y="2939"/>
                    <a:pt x="1172" y="2874"/>
                    <a:pt x="1237" y="2799"/>
                  </a:cubicBezTo>
                  <a:cubicBezTo>
                    <a:pt x="1256" y="2771"/>
                    <a:pt x="1284" y="2744"/>
                    <a:pt x="1303" y="2716"/>
                  </a:cubicBezTo>
                  <a:cubicBezTo>
                    <a:pt x="1414" y="2576"/>
                    <a:pt x="1507" y="2437"/>
                    <a:pt x="1591" y="2279"/>
                  </a:cubicBezTo>
                  <a:cubicBezTo>
                    <a:pt x="1693" y="2102"/>
                    <a:pt x="1777" y="1907"/>
                    <a:pt x="1851" y="1711"/>
                  </a:cubicBezTo>
                  <a:cubicBezTo>
                    <a:pt x="1898" y="1581"/>
                    <a:pt x="1926" y="1451"/>
                    <a:pt x="1953" y="1311"/>
                  </a:cubicBezTo>
                  <a:cubicBezTo>
                    <a:pt x="2009" y="1088"/>
                    <a:pt x="2000" y="856"/>
                    <a:pt x="1907" y="642"/>
                  </a:cubicBezTo>
                  <a:cubicBezTo>
                    <a:pt x="1842" y="512"/>
                    <a:pt x="1758" y="409"/>
                    <a:pt x="1656" y="307"/>
                  </a:cubicBezTo>
                  <a:cubicBezTo>
                    <a:pt x="1572" y="233"/>
                    <a:pt x="1489" y="158"/>
                    <a:pt x="1396" y="93"/>
                  </a:cubicBezTo>
                  <a:lnTo>
                    <a:pt x="1321" y="19"/>
                  </a:lnTo>
                  <a:cubicBezTo>
                    <a:pt x="1304" y="6"/>
                    <a:pt x="1287" y="0"/>
                    <a:pt x="126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2749;p70">
              <a:extLst>
                <a:ext uri="{FF2B5EF4-FFF2-40B4-BE49-F238E27FC236}">
                  <a16:creationId xmlns:a16="http://schemas.microsoft.com/office/drawing/2014/main" id="{456C7768-5794-468E-9981-3BBD900AB349}"/>
                </a:ext>
              </a:extLst>
            </p:cNvPr>
            <p:cNvSpPr/>
            <p:nvPr/>
          </p:nvSpPr>
          <p:spPr>
            <a:xfrm>
              <a:off x="4195264" y="2418553"/>
              <a:ext cx="46427" cy="85277"/>
            </a:xfrm>
            <a:custGeom>
              <a:avLst/>
              <a:gdLst/>
              <a:ahLst/>
              <a:cxnLst/>
              <a:rect l="l" t="t" r="r" b="b"/>
              <a:pathLst>
                <a:path w="1489" h="2735" extrusionOk="0">
                  <a:moveTo>
                    <a:pt x="1293" y="1"/>
                  </a:moveTo>
                  <a:lnTo>
                    <a:pt x="1293" y="47"/>
                  </a:lnTo>
                  <a:lnTo>
                    <a:pt x="1303" y="47"/>
                  </a:lnTo>
                  <a:cubicBezTo>
                    <a:pt x="1303" y="224"/>
                    <a:pt x="1293" y="391"/>
                    <a:pt x="1265" y="568"/>
                  </a:cubicBezTo>
                  <a:cubicBezTo>
                    <a:pt x="1228" y="800"/>
                    <a:pt x="1163" y="1033"/>
                    <a:pt x="1070" y="1247"/>
                  </a:cubicBezTo>
                  <a:cubicBezTo>
                    <a:pt x="828" y="1823"/>
                    <a:pt x="466" y="2335"/>
                    <a:pt x="1" y="2735"/>
                  </a:cubicBezTo>
                  <a:lnTo>
                    <a:pt x="75" y="2725"/>
                  </a:lnTo>
                  <a:cubicBezTo>
                    <a:pt x="149" y="2716"/>
                    <a:pt x="224" y="2688"/>
                    <a:pt x="289" y="2642"/>
                  </a:cubicBezTo>
                  <a:cubicBezTo>
                    <a:pt x="373" y="2605"/>
                    <a:pt x="438" y="2558"/>
                    <a:pt x="512" y="2493"/>
                  </a:cubicBezTo>
                  <a:cubicBezTo>
                    <a:pt x="577" y="2437"/>
                    <a:pt x="642" y="2372"/>
                    <a:pt x="707" y="2298"/>
                  </a:cubicBezTo>
                  <a:cubicBezTo>
                    <a:pt x="735" y="2270"/>
                    <a:pt x="754" y="2242"/>
                    <a:pt x="782" y="2214"/>
                  </a:cubicBezTo>
                  <a:cubicBezTo>
                    <a:pt x="884" y="2074"/>
                    <a:pt x="977" y="1935"/>
                    <a:pt x="1061" y="1777"/>
                  </a:cubicBezTo>
                  <a:cubicBezTo>
                    <a:pt x="1163" y="1591"/>
                    <a:pt x="1256" y="1405"/>
                    <a:pt x="1321" y="1200"/>
                  </a:cubicBezTo>
                  <a:cubicBezTo>
                    <a:pt x="1368" y="1079"/>
                    <a:pt x="1396" y="940"/>
                    <a:pt x="1423" y="810"/>
                  </a:cubicBezTo>
                  <a:cubicBezTo>
                    <a:pt x="1489" y="587"/>
                    <a:pt x="1470" y="345"/>
                    <a:pt x="1377" y="131"/>
                  </a:cubicBezTo>
                  <a:cubicBezTo>
                    <a:pt x="1349" y="84"/>
                    <a:pt x="1330" y="47"/>
                    <a:pt x="129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2750;p70">
              <a:extLst>
                <a:ext uri="{FF2B5EF4-FFF2-40B4-BE49-F238E27FC236}">
                  <a16:creationId xmlns:a16="http://schemas.microsoft.com/office/drawing/2014/main" id="{A6C7ED84-975C-4E7C-9637-E6ED4B1DEE6A}"/>
                </a:ext>
              </a:extLst>
            </p:cNvPr>
            <p:cNvSpPr/>
            <p:nvPr/>
          </p:nvSpPr>
          <p:spPr>
            <a:xfrm>
              <a:off x="4183104" y="2461862"/>
              <a:ext cx="19830" cy="7421"/>
            </a:xfrm>
            <a:custGeom>
              <a:avLst/>
              <a:gdLst/>
              <a:ahLst/>
              <a:cxnLst/>
              <a:rect l="l" t="t" r="r" b="b"/>
              <a:pathLst>
                <a:path w="636" h="238" extrusionOk="0">
                  <a:moveTo>
                    <a:pt x="424" y="1"/>
                  </a:moveTo>
                  <a:cubicBezTo>
                    <a:pt x="299" y="1"/>
                    <a:pt x="174" y="29"/>
                    <a:pt x="56" y="81"/>
                  </a:cubicBezTo>
                  <a:cubicBezTo>
                    <a:pt x="47" y="90"/>
                    <a:pt x="37" y="100"/>
                    <a:pt x="28" y="109"/>
                  </a:cubicBezTo>
                  <a:cubicBezTo>
                    <a:pt x="9" y="127"/>
                    <a:pt x="0" y="165"/>
                    <a:pt x="19" y="193"/>
                  </a:cubicBezTo>
                  <a:cubicBezTo>
                    <a:pt x="32" y="220"/>
                    <a:pt x="61" y="237"/>
                    <a:pt x="93" y="237"/>
                  </a:cubicBezTo>
                  <a:cubicBezTo>
                    <a:pt x="105" y="237"/>
                    <a:pt x="118" y="235"/>
                    <a:pt x="130" y="230"/>
                  </a:cubicBezTo>
                  <a:cubicBezTo>
                    <a:pt x="158" y="220"/>
                    <a:pt x="195" y="202"/>
                    <a:pt x="223" y="193"/>
                  </a:cubicBezTo>
                  <a:cubicBezTo>
                    <a:pt x="279" y="174"/>
                    <a:pt x="326" y="165"/>
                    <a:pt x="381" y="165"/>
                  </a:cubicBezTo>
                  <a:cubicBezTo>
                    <a:pt x="428" y="165"/>
                    <a:pt x="465" y="165"/>
                    <a:pt x="512" y="174"/>
                  </a:cubicBezTo>
                  <a:cubicBezTo>
                    <a:pt x="517" y="175"/>
                    <a:pt x="522" y="175"/>
                    <a:pt x="527" y="175"/>
                  </a:cubicBezTo>
                  <a:cubicBezTo>
                    <a:pt x="625" y="175"/>
                    <a:pt x="636" y="7"/>
                    <a:pt x="521" y="7"/>
                  </a:cubicBezTo>
                  <a:cubicBezTo>
                    <a:pt x="489" y="3"/>
                    <a:pt x="456" y="1"/>
                    <a:pt x="424" y="1"/>
                  </a:cubicBezTo>
                  <a:close/>
                </a:path>
              </a:pathLst>
            </a:custGeom>
            <a:solidFill>
              <a:srgbClr val="DDC3A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2751;p70">
              <a:extLst>
                <a:ext uri="{FF2B5EF4-FFF2-40B4-BE49-F238E27FC236}">
                  <a16:creationId xmlns:a16="http://schemas.microsoft.com/office/drawing/2014/main" id="{2FFEC905-AB72-4100-87DE-F12236CB4B8C}"/>
                </a:ext>
              </a:extLst>
            </p:cNvPr>
            <p:cNvSpPr/>
            <p:nvPr/>
          </p:nvSpPr>
          <p:spPr>
            <a:xfrm>
              <a:off x="4186285" y="2452009"/>
              <a:ext cx="17929" cy="7390"/>
            </a:xfrm>
            <a:custGeom>
              <a:avLst/>
              <a:gdLst/>
              <a:ahLst/>
              <a:cxnLst/>
              <a:rect l="l" t="t" r="r" b="b"/>
              <a:pathLst>
                <a:path w="575" h="237" extrusionOk="0">
                  <a:moveTo>
                    <a:pt x="384" y="1"/>
                  </a:moveTo>
                  <a:cubicBezTo>
                    <a:pt x="266" y="1"/>
                    <a:pt x="151" y="29"/>
                    <a:pt x="47" y="81"/>
                  </a:cubicBezTo>
                  <a:cubicBezTo>
                    <a:pt x="38" y="90"/>
                    <a:pt x="28" y="99"/>
                    <a:pt x="19" y="109"/>
                  </a:cubicBezTo>
                  <a:cubicBezTo>
                    <a:pt x="19" y="118"/>
                    <a:pt x="10" y="127"/>
                    <a:pt x="10" y="127"/>
                  </a:cubicBezTo>
                  <a:cubicBezTo>
                    <a:pt x="0" y="155"/>
                    <a:pt x="0" y="174"/>
                    <a:pt x="10" y="192"/>
                  </a:cubicBezTo>
                  <a:cubicBezTo>
                    <a:pt x="23" y="220"/>
                    <a:pt x="52" y="237"/>
                    <a:pt x="84" y="237"/>
                  </a:cubicBezTo>
                  <a:cubicBezTo>
                    <a:pt x="96" y="237"/>
                    <a:pt x="109" y="235"/>
                    <a:pt x="121" y="230"/>
                  </a:cubicBezTo>
                  <a:cubicBezTo>
                    <a:pt x="149" y="211"/>
                    <a:pt x="186" y="192"/>
                    <a:pt x="224" y="183"/>
                  </a:cubicBezTo>
                  <a:cubicBezTo>
                    <a:pt x="270" y="174"/>
                    <a:pt x="307" y="165"/>
                    <a:pt x="354" y="165"/>
                  </a:cubicBezTo>
                  <a:lnTo>
                    <a:pt x="456" y="165"/>
                  </a:lnTo>
                  <a:cubicBezTo>
                    <a:pt x="459" y="165"/>
                    <a:pt x="462" y="165"/>
                    <a:pt x="465" y="165"/>
                  </a:cubicBezTo>
                  <a:cubicBezTo>
                    <a:pt x="568" y="165"/>
                    <a:pt x="574" y="15"/>
                    <a:pt x="475" y="6"/>
                  </a:cubicBezTo>
                  <a:cubicBezTo>
                    <a:pt x="444" y="3"/>
                    <a:pt x="414" y="1"/>
                    <a:pt x="384" y="1"/>
                  </a:cubicBezTo>
                  <a:close/>
                </a:path>
              </a:pathLst>
            </a:custGeom>
            <a:solidFill>
              <a:srgbClr val="DDC3A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2752;p70">
              <a:extLst>
                <a:ext uri="{FF2B5EF4-FFF2-40B4-BE49-F238E27FC236}">
                  <a16:creationId xmlns:a16="http://schemas.microsoft.com/office/drawing/2014/main" id="{9FFD39DC-A1E2-4FB8-AA5E-585D28A61D45}"/>
                </a:ext>
              </a:extLst>
            </p:cNvPr>
            <p:cNvSpPr/>
            <p:nvPr/>
          </p:nvSpPr>
          <p:spPr>
            <a:xfrm>
              <a:off x="4189746" y="2442188"/>
              <a:ext cx="18022" cy="8294"/>
            </a:xfrm>
            <a:custGeom>
              <a:avLst/>
              <a:gdLst/>
              <a:ahLst/>
              <a:cxnLst/>
              <a:rect l="l" t="t" r="r" b="b"/>
              <a:pathLst>
                <a:path w="578" h="266" extrusionOk="0">
                  <a:moveTo>
                    <a:pt x="378" y="1"/>
                  </a:moveTo>
                  <a:cubicBezTo>
                    <a:pt x="338" y="1"/>
                    <a:pt x="299" y="5"/>
                    <a:pt x="261" y="15"/>
                  </a:cubicBezTo>
                  <a:cubicBezTo>
                    <a:pt x="178" y="33"/>
                    <a:pt x="103" y="70"/>
                    <a:pt x="38" y="117"/>
                  </a:cubicBezTo>
                  <a:cubicBezTo>
                    <a:pt x="29" y="117"/>
                    <a:pt x="29" y="126"/>
                    <a:pt x="20" y="126"/>
                  </a:cubicBezTo>
                  <a:cubicBezTo>
                    <a:pt x="1" y="154"/>
                    <a:pt x="1" y="201"/>
                    <a:pt x="20" y="228"/>
                  </a:cubicBezTo>
                  <a:lnTo>
                    <a:pt x="20" y="238"/>
                  </a:lnTo>
                  <a:cubicBezTo>
                    <a:pt x="29" y="247"/>
                    <a:pt x="57" y="256"/>
                    <a:pt x="75" y="266"/>
                  </a:cubicBezTo>
                  <a:cubicBezTo>
                    <a:pt x="94" y="266"/>
                    <a:pt x="113" y="256"/>
                    <a:pt x="131" y="247"/>
                  </a:cubicBezTo>
                  <a:lnTo>
                    <a:pt x="150" y="238"/>
                  </a:lnTo>
                  <a:cubicBezTo>
                    <a:pt x="187" y="210"/>
                    <a:pt x="224" y="191"/>
                    <a:pt x="261" y="182"/>
                  </a:cubicBezTo>
                  <a:cubicBezTo>
                    <a:pt x="299" y="173"/>
                    <a:pt x="336" y="163"/>
                    <a:pt x="373" y="163"/>
                  </a:cubicBezTo>
                  <a:cubicBezTo>
                    <a:pt x="410" y="163"/>
                    <a:pt x="447" y="173"/>
                    <a:pt x="485" y="173"/>
                  </a:cubicBezTo>
                  <a:cubicBezTo>
                    <a:pt x="489" y="174"/>
                    <a:pt x="494" y="174"/>
                    <a:pt x="499" y="174"/>
                  </a:cubicBezTo>
                  <a:cubicBezTo>
                    <a:pt x="538" y="174"/>
                    <a:pt x="568" y="140"/>
                    <a:pt x="568" y="98"/>
                  </a:cubicBezTo>
                  <a:cubicBezTo>
                    <a:pt x="578" y="80"/>
                    <a:pt x="568" y="61"/>
                    <a:pt x="550" y="42"/>
                  </a:cubicBezTo>
                  <a:cubicBezTo>
                    <a:pt x="540" y="24"/>
                    <a:pt x="522" y="15"/>
                    <a:pt x="494" y="15"/>
                  </a:cubicBezTo>
                  <a:cubicBezTo>
                    <a:pt x="457" y="5"/>
                    <a:pt x="417" y="1"/>
                    <a:pt x="378" y="1"/>
                  </a:cubicBezTo>
                  <a:close/>
                </a:path>
              </a:pathLst>
            </a:custGeom>
            <a:solidFill>
              <a:srgbClr val="DDC3A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2753;p70">
              <a:extLst>
                <a:ext uri="{FF2B5EF4-FFF2-40B4-BE49-F238E27FC236}">
                  <a16:creationId xmlns:a16="http://schemas.microsoft.com/office/drawing/2014/main" id="{D021AE6B-AC99-4E18-9C1D-A7FEE73A1C59}"/>
                </a:ext>
              </a:extLst>
            </p:cNvPr>
            <p:cNvSpPr/>
            <p:nvPr/>
          </p:nvSpPr>
          <p:spPr>
            <a:xfrm>
              <a:off x="4112358" y="2227202"/>
              <a:ext cx="159205" cy="176323"/>
            </a:xfrm>
            <a:custGeom>
              <a:avLst/>
              <a:gdLst/>
              <a:ahLst/>
              <a:cxnLst/>
              <a:rect l="l" t="t" r="r" b="b"/>
              <a:pathLst>
                <a:path w="5106" h="5655" extrusionOk="0">
                  <a:moveTo>
                    <a:pt x="3339" y="0"/>
                  </a:moveTo>
                  <a:lnTo>
                    <a:pt x="3348" y="9"/>
                  </a:lnTo>
                  <a:cubicBezTo>
                    <a:pt x="3190" y="9"/>
                    <a:pt x="3022" y="28"/>
                    <a:pt x="2846" y="47"/>
                  </a:cubicBezTo>
                  <a:cubicBezTo>
                    <a:pt x="2492" y="84"/>
                    <a:pt x="2130" y="158"/>
                    <a:pt x="1786" y="270"/>
                  </a:cubicBezTo>
                  <a:cubicBezTo>
                    <a:pt x="1460" y="363"/>
                    <a:pt x="1144" y="502"/>
                    <a:pt x="856" y="688"/>
                  </a:cubicBezTo>
                  <a:cubicBezTo>
                    <a:pt x="595" y="856"/>
                    <a:pt x="372" y="1088"/>
                    <a:pt x="214" y="1358"/>
                  </a:cubicBezTo>
                  <a:cubicBezTo>
                    <a:pt x="140" y="1488"/>
                    <a:pt x="84" y="1637"/>
                    <a:pt x="47" y="1786"/>
                  </a:cubicBezTo>
                  <a:cubicBezTo>
                    <a:pt x="9" y="1944"/>
                    <a:pt x="0" y="2111"/>
                    <a:pt x="19" y="2279"/>
                  </a:cubicBezTo>
                  <a:cubicBezTo>
                    <a:pt x="28" y="2464"/>
                    <a:pt x="65" y="2660"/>
                    <a:pt x="130" y="2836"/>
                  </a:cubicBezTo>
                  <a:cubicBezTo>
                    <a:pt x="233" y="3125"/>
                    <a:pt x="363" y="3394"/>
                    <a:pt x="530" y="3655"/>
                  </a:cubicBezTo>
                  <a:cubicBezTo>
                    <a:pt x="651" y="3841"/>
                    <a:pt x="791" y="4036"/>
                    <a:pt x="911" y="4194"/>
                  </a:cubicBezTo>
                  <a:lnTo>
                    <a:pt x="1079" y="4427"/>
                  </a:lnTo>
                  <a:cubicBezTo>
                    <a:pt x="1116" y="4492"/>
                    <a:pt x="1153" y="4548"/>
                    <a:pt x="1190" y="4603"/>
                  </a:cubicBezTo>
                  <a:lnTo>
                    <a:pt x="1200" y="4622"/>
                  </a:lnTo>
                  <a:lnTo>
                    <a:pt x="1209" y="4650"/>
                  </a:lnTo>
                  <a:lnTo>
                    <a:pt x="1237" y="4678"/>
                  </a:lnTo>
                  <a:cubicBezTo>
                    <a:pt x="1274" y="4752"/>
                    <a:pt x="1321" y="4817"/>
                    <a:pt x="1367" y="4892"/>
                  </a:cubicBezTo>
                  <a:cubicBezTo>
                    <a:pt x="1432" y="4994"/>
                    <a:pt x="1497" y="5087"/>
                    <a:pt x="1562" y="5180"/>
                  </a:cubicBezTo>
                  <a:cubicBezTo>
                    <a:pt x="1627" y="5264"/>
                    <a:pt x="1702" y="5347"/>
                    <a:pt x="1767" y="5431"/>
                  </a:cubicBezTo>
                  <a:cubicBezTo>
                    <a:pt x="1832" y="5496"/>
                    <a:pt x="1906" y="5552"/>
                    <a:pt x="1990" y="5598"/>
                  </a:cubicBezTo>
                  <a:cubicBezTo>
                    <a:pt x="2027" y="5617"/>
                    <a:pt x="2055" y="5636"/>
                    <a:pt x="2102" y="5645"/>
                  </a:cubicBezTo>
                  <a:cubicBezTo>
                    <a:pt x="2139" y="5654"/>
                    <a:pt x="2176" y="5654"/>
                    <a:pt x="2213" y="5654"/>
                  </a:cubicBezTo>
                  <a:lnTo>
                    <a:pt x="2232" y="5654"/>
                  </a:lnTo>
                  <a:cubicBezTo>
                    <a:pt x="2362" y="5645"/>
                    <a:pt x="2492" y="5589"/>
                    <a:pt x="2585" y="5487"/>
                  </a:cubicBezTo>
                  <a:cubicBezTo>
                    <a:pt x="2688" y="5375"/>
                    <a:pt x="2762" y="5236"/>
                    <a:pt x="2808" y="5087"/>
                  </a:cubicBezTo>
                  <a:cubicBezTo>
                    <a:pt x="2864" y="4882"/>
                    <a:pt x="2911" y="4678"/>
                    <a:pt x="2939" y="4464"/>
                  </a:cubicBezTo>
                  <a:cubicBezTo>
                    <a:pt x="2957" y="4362"/>
                    <a:pt x="2967" y="4250"/>
                    <a:pt x="2985" y="4148"/>
                  </a:cubicBezTo>
                  <a:cubicBezTo>
                    <a:pt x="2994" y="4036"/>
                    <a:pt x="3013" y="3924"/>
                    <a:pt x="3022" y="3822"/>
                  </a:cubicBezTo>
                  <a:lnTo>
                    <a:pt x="3022" y="3822"/>
                  </a:lnTo>
                  <a:lnTo>
                    <a:pt x="3013" y="3841"/>
                  </a:lnTo>
                  <a:lnTo>
                    <a:pt x="3022" y="3804"/>
                  </a:lnTo>
                  <a:cubicBezTo>
                    <a:pt x="3041" y="3738"/>
                    <a:pt x="3050" y="3664"/>
                    <a:pt x="3069" y="3599"/>
                  </a:cubicBezTo>
                  <a:cubicBezTo>
                    <a:pt x="3078" y="3525"/>
                    <a:pt x="3097" y="3460"/>
                    <a:pt x="3125" y="3404"/>
                  </a:cubicBezTo>
                  <a:cubicBezTo>
                    <a:pt x="3143" y="3348"/>
                    <a:pt x="3180" y="3301"/>
                    <a:pt x="3208" y="3264"/>
                  </a:cubicBezTo>
                  <a:cubicBezTo>
                    <a:pt x="3320" y="3134"/>
                    <a:pt x="3432" y="3013"/>
                    <a:pt x="3562" y="2902"/>
                  </a:cubicBezTo>
                  <a:cubicBezTo>
                    <a:pt x="3664" y="2809"/>
                    <a:pt x="3757" y="2716"/>
                    <a:pt x="3859" y="2632"/>
                  </a:cubicBezTo>
                  <a:lnTo>
                    <a:pt x="3906" y="2595"/>
                  </a:lnTo>
                  <a:lnTo>
                    <a:pt x="3943" y="2557"/>
                  </a:lnTo>
                  <a:lnTo>
                    <a:pt x="4017" y="2483"/>
                  </a:lnTo>
                  <a:cubicBezTo>
                    <a:pt x="4157" y="2362"/>
                    <a:pt x="4324" y="2213"/>
                    <a:pt x="4482" y="2046"/>
                  </a:cubicBezTo>
                  <a:cubicBezTo>
                    <a:pt x="4631" y="1897"/>
                    <a:pt x="4761" y="1730"/>
                    <a:pt x="4873" y="1562"/>
                  </a:cubicBezTo>
                  <a:cubicBezTo>
                    <a:pt x="4957" y="1423"/>
                    <a:pt x="5022" y="1274"/>
                    <a:pt x="5068" y="1116"/>
                  </a:cubicBezTo>
                  <a:cubicBezTo>
                    <a:pt x="5105" y="967"/>
                    <a:pt x="5105" y="809"/>
                    <a:pt x="5068" y="651"/>
                  </a:cubicBezTo>
                  <a:cubicBezTo>
                    <a:pt x="5040" y="567"/>
                    <a:pt x="5003" y="484"/>
                    <a:pt x="4957" y="400"/>
                  </a:cubicBezTo>
                  <a:cubicBezTo>
                    <a:pt x="4919" y="344"/>
                    <a:pt x="4882" y="298"/>
                    <a:pt x="4836" y="251"/>
                  </a:cubicBezTo>
                  <a:cubicBezTo>
                    <a:pt x="4845" y="242"/>
                    <a:pt x="4845" y="233"/>
                    <a:pt x="4854" y="223"/>
                  </a:cubicBezTo>
                  <a:cubicBezTo>
                    <a:pt x="4854" y="205"/>
                    <a:pt x="4854" y="177"/>
                    <a:pt x="4845" y="158"/>
                  </a:cubicBezTo>
                  <a:cubicBezTo>
                    <a:pt x="4826" y="140"/>
                    <a:pt x="4808" y="130"/>
                    <a:pt x="4789" y="121"/>
                  </a:cubicBezTo>
                  <a:cubicBezTo>
                    <a:pt x="4706" y="102"/>
                    <a:pt x="4613" y="84"/>
                    <a:pt x="4529" y="65"/>
                  </a:cubicBezTo>
                  <a:cubicBezTo>
                    <a:pt x="4482" y="56"/>
                    <a:pt x="4445" y="47"/>
                    <a:pt x="4408" y="37"/>
                  </a:cubicBezTo>
                  <a:cubicBezTo>
                    <a:pt x="4347" y="24"/>
                    <a:pt x="4285" y="15"/>
                    <a:pt x="4228" y="15"/>
                  </a:cubicBezTo>
                  <a:cubicBezTo>
                    <a:pt x="4207" y="15"/>
                    <a:pt x="4186" y="16"/>
                    <a:pt x="4166" y="19"/>
                  </a:cubicBezTo>
                  <a:lnTo>
                    <a:pt x="4120" y="19"/>
                  </a:lnTo>
                  <a:cubicBezTo>
                    <a:pt x="4045" y="9"/>
                    <a:pt x="3971" y="9"/>
                    <a:pt x="3896" y="0"/>
                  </a:cubicBezTo>
                  <a:close/>
                </a:path>
              </a:pathLst>
            </a:custGeom>
            <a:solidFill>
              <a:srgbClr val="E0A5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2754;p70">
              <a:extLst>
                <a:ext uri="{FF2B5EF4-FFF2-40B4-BE49-F238E27FC236}">
                  <a16:creationId xmlns:a16="http://schemas.microsoft.com/office/drawing/2014/main" id="{96A7EF99-A24F-4303-B3BA-76B381E3ECBB}"/>
                </a:ext>
              </a:extLst>
            </p:cNvPr>
            <p:cNvSpPr/>
            <p:nvPr/>
          </p:nvSpPr>
          <p:spPr>
            <a:xfrm>
              <a:off x="4229468" y="2031174"/>
              <a:ext cx="174296" cy="251997"/>
            </a:xfrm>
            <a:custGeom>
              <a:avLst/>
              <a:gdLst/>
              <a:ahLst/>
              <a:cxnLst/>
              <a:rect l="l" t="t" r="r" b="b"/>
              <a:pathLst>
                <a:path w="5590" h="8082" extrusionOk="0">
                  <a:moveTo>
                    <a:pt x="2493" y="1"/>
                  </a:moveTo>
                  <a:cubicBezTo>
                    <a:pt x="2447" y="10"/>
                    <a:pt x="2391" y="19"/>
                    <a:pt x="2344" y="29"/>
                  </a:cubicBezTo>
                  <a:cubicBezTo>
                    <a:pt x="2326" y="47"/>
                    <a:pt x="2317" y="66"/>
                    <a:pt x="2317" y="85"/>
                  </a:cubicBezTo>
                  <a:cubicBezTo>
                    <a:pt x="2307" y="112"/>
                    <a:pt x="2307" y="140"/>
                    <a:pt x="2298" y="159"/>
                  </a:cubicBezTo>
                  <a:cubicBezTo>
                    <a:pt x="2279" y="215"/>
                    <a:pt x="2261" y="261"/>
                    <a:pt x="2233" y="317"/>
                  </a:cubicBezTo>
                  <a:cubicBezTo>
                    <a:pt x="2177" y="391"/>
                    <a:pt x="2121" y="457"/>
                    <a:pt x="2056" y="522"/>
                  </a:cubicBezTo>
                  <a:cubicBezTo>
                    <a:pt x="1972" y="596"/>
                    <a:pt x="1879" y="670"/>
                    <a:pt x="1777" y="726"/>
                  </a:cubicBezTo>
                  <a:cubicBezTo>
                    <a:pt x="1684" y="773"/>
                    <a:pt x="1582" y="819"/>
                    <a:pt x="1489" y="847"/>
                  </a:cubicBezTo>
                  <a:lnTo>
                    <a:pt x="1480" y="847"/>
                  </a:lnTo>
                  <a:cubicBezTo>
                    <a:pt x="1424" y="856"/>
                    <a:pt x="1368" y="856"/>
                    <a:pt x="1312" y="866"/>
                  </a:cubicBezTo>
                  <a:lnTo>
                    <a:pt x="1266" y="866"/>
                  </a:lnTo>
                  <a:cubicBezTo>
                    <a:pt x="1210" y="856"/>
                    <a:pt x="1163" y="856"/>
                    <a:pt x="1126" y="838"/>
                  </a:cubicBezTo>
                  <a:cubicBezTo>
                    <a:pt x="1089" y="829"/>
                    <a:pt x="1052" y="819"/>
                    <a:pt x="1024" y="801"/>
                  </a:cubicBezTo>
                  <a:cubicBezTo>
                    <a:pt x="996" y="773"/>
                    <a:pt x="959" y="754"/>
                    <a:pt x="940" y="726"/>
                  </a:cubicBezTo>
                  <a:cubicBezTo>
                    <a:pt x="922" y="708"/>
                    <a:pt x="903" y="680"/>
                    <a:pt x="884" y="661"/>
                  </a:cubicBezTo>
                  <a:cubicBezTo>
                    <a:pt x="875" y="643"/>
                    <a:pt x="866" y="624"/>
                    <a:pt x="847" y="615"/>
                  </a:cubicBezTo>
                  <a:cubicBezTo>
                    <a:pt x="829" y="605"/>
                    <a:pt x="819" y="605"/>
                    <a:pt x="801" y="605"/>
                  </a:cubicBezTo>
                  <a:lnTo>
                    <a:pt x="782" y="605"/>
                  </a:lnTo>
                  <a:cubicBezTo>
                    <a:pt x="764" y="615"/>
                    <a:pt x="745" y="624"/>
                    <a:pt x="736" y="643"/>
                  </a:cubicBezTo>
                  <a:cubicBezTo>
                    <a:pt x="550" y="1126"/>
                    <a:pt x="410" y="1619"/>
                    <a:pt x="299" y="2130"/>
                  </a:cubicBezTo>
                  <a:cubicBezTo>
                    <a:pt x="178" y="2679"/>
                    <a:pt x="94" y="3237"/>
                    <a:pt x="47" y="3795"/>
                  </a:cubicBezTo>
                  <a:cubicBezTo>
                    <a:pt x="1" y="4353"/>
                    <a:pt x="1" y="4920"/>
                    <a:pt x="47" y="5487"/>
                  </a:cubicBezTo>
                  <a:cubicBezTo>
                    <a:pt x="94" y="6018"/>
                    <a:pt x="206" y="6548"/>
                    <a:pt x="373" y="7050"/>
                  </a:cubicBezTo>
                  <a:cubicBezTo>
                    <a:pt x="429" y="7208"/>
                    <a:pt x="485" y="7357"/>
                    <a:pt x="550" y="7496"/>
                  </a:cubicBezTo>
                  <a:cubicBezTo>
                    <a:pt x="596" y="7598"/>
                    <a:pt x="643" y="7682"/>
                    <a:pt x="680" y="7747"/>
                  </a:cubicBezTo>
                  <a:cubicBezTo>
                    <a:pt x="717" y="7822"/>
                    <a:pt x="782" y="7915"/>
                    <a:pt x="838" y="7998"/>
                  </a:cubicBezTo>
                  <a:lnTo>
                    <a:pt x="866" y="8045"/>
                  </a:lnTo>
                  <a:cubicBezTo>
                    <a:pt x="875" y="8063"/>
                    <a:pt x="903" y="8082"/>
                    <a:pt x="940" y="8082"/>
                  </a:cubicBezTo>
                  <a:cubicBezTo>
                    <a:pt x="950" y="8082"/>
                    <a:pt x="968" y="8073"/>
                    <a:pt x="977" y="8063"/>
                  </a:cubicBezTo>
                  <a:lnTo>
                    <a:pt x="1015" y="8054"/>
                  </a:lnTo>
                  <a:lnTo>
                    <a:pt x="1228" y="7980"/>
                  </a:lnTo>
                  <a:cubicBezTo>
                    <a:pt x="1563" y="7877"/>
                    <a:pt x="1879" y="7766"/>
                    <a:pt x="2186" y="7645"/>
                  </a:cubicBezTo>
                  <a:cubicBezTo>
                    <a:pt x="2484" y="7524"/>
                    <a:pt x="2781" y="7394"/>
                    <a:pt x="3116" y="7236"/>
                  </a:cubicBezTo>
                  <a:cubicBezTo>
                    <a:pt x="3395" y="7096"/>
                    <a:pt x="3618" y="6985"/>
                    <a:pt x="3814" y="6882"/>
                  </a:cubicBezTo>
                  <a:cubicBezTo>
                    <a:pt x="4102" y="6734"/>
                    <a:pt x="4334" y="6603"/>
                    <a:pt x="4539" y="6473"/>
                  </a:cubicBezTo>
                  <a:cubicBezTo>
                    <a:pt x="4939" y="6250"/>
                    <a:pt x="5283" y="5952"/>
                    <a:pt x="5571" y="5599"/>
                  </a:cubicBezTo>
                  <a:cubicBezTo>
                    <a:pt x="5581" y="5580"/>
                    <a:pt x="5590" y="5562"/>
                    <a:pt x="5581" y="5534"/>
                  </a:cubicBezTo>
                  <a:cubicBezTo>
                    <a:pt x="5562" y="5190"/>
                    <a:pt x="5497" y="4846"/>
                    <a:pt x="5395" y="4520"/>
                  </a:cubicBezTo>
                  <a:cubicBezTo>
                    <a:pt x="5339" y="4316"/>
                    <a:pt x="5264" y="4102"/>
                    <a:pt x="5171" y="3841"/>
                  </a:cubicBezTo>
                  <a:cubicBezTo>
                    <a:pt x="5013" y="3377"/>
                    <a:pt x="4818" y="2921"/>
                    <a:pt x="4604" y="2484"/>
                  </a:cubicBezTo>
                  <a:cubicBezTo>
                    <a:pt x="4381" y="2028"/>
                    <a:pt x="4121" y="1591"/>
                    <a:pt x="3823" y="1182"/>
                  </a:cubicBezTo>
                  <a:cubicBezTo>
                    <a:pt x="3544" y="791"/>
                    <a:pt x="3200" y="457"/>
                    <a:pt x="2809" y="187"/>
                  </a:cubicBezTo>
                  <a:cubicBezTo>
                    <a:pt x="2707" y="112"/>
                    <a:pt x="2605" y="57"/>
                    <a:pt x="249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2755;p70">
              <a:extLst>
                <a:ext uri="{FF2B5EF4-FFF2-40B4-BE49-F238E27FC236}">
                  <a16:creationId xmlns:a16="http://schemas.microsoft.com/office/drawing/2014/main" id="{9CDADE58-3D48-4584-B094-371B84AC6498}"/>
                </a:ext>
              </a:extLst>
            </p:cNvPr>
            <p:cNvSpPr/>
            <p:nvPr/>
          </p:nvSpPr>
          <p:spPr>
            <a:xfrm>
              <a:off x="4215843" y="2054964"/>
              <a:ext cx="39193" cy="198585"/>
            </a:xfrm>
            <a:custGeom>
              <a:avLst/>
              <a:gdLst/>
              <a:ahLst/>
              <a:cxnLst/>
              <a:rect l="l" t="t" r="r" b="b"/>
              <a:pathLst>
                <a:path w="1257" h="6369" extrusionOk="0">
                  <a:moveTo>
                    <a:pt x="540" y="2418"/>
                  </a:moveTo>
                  <a:lnTo>
                    <a:pt x="540" y="2418"/>
                  </a:lnTo>
                  <a:cubicBezTo>
                    <a:pt x="512" y="2651"/>
                    <a:pt x="484" y="2883"/>
                    <a:pt x="457" y="3106"/>
                  </a:cubicBezTo>
                  <a:lnTo>
                    <a:pt x="457" y="3060"/>
                  </a:lnTo>
                  <a:cubicBezTo>
                    <a:pt x="457" y="2995"/>
                    <a:pt x="466" y="2939"/>
                    <a:pt x="475" y="2883"/>
                  </a:cubicBezTo>
                  <a:lnTo>
                    <a:pt x="475" y="2902"/>
                  </a:lnTo>
                  <a:cubicBezTo>
                    <a:pt x="484" y="2762"/>
                    <a:pt x="503" y="2614"/>
                    <a:pt x="531" y="2474"/>
                  </a:cubicBezTo>
                  <a:cubicBezTo>
                    <a:pt x="531" y="2455"/>
                    <a:pt x="531" y="2437"/>
                    <a:pt x="540" y="2418"/>
                  </a:cubicBezTo>
                  <a:close/>
                  <a:moveTo>
                    <a:pt x="1163" y="0"/>
                  </a:moveTo>
                  <a:cubicBezTo>
                    <a:pt x="1135" y="0"/>
                    <a:pt x="1108" y="19"/>
                    <a:pt x="1098" y="38"/>
                  </a:cubicBezTo>
                  <a:cubicBezTo>
                    <a:pt x="763" y="586"/>
                    <a:pt x="503" y="1172"/>
                    <a:pt x="299" y="1786"/>
                  </a:cubicBezTo>
                  <a:cubicBezTo>
                    <a:pt x="113" y="2353"/>
                    <a:pt x="10" y="2958"/>
                    <a:pt x="1" y="3553"/>
                  </a:cubicBezTo>
                  <a:cubicBezTo>
                    <a:pt x="1" y="3748"/>
                    <a:pt x="1" y="3943"/>
                    <a:pt x="20" y="4139"/>
                  </a:cubicBezTo>
                  <a:cubicBezTo>
                    <a:pt x="29" y="4352"/>
                    <a:pt x="47" y="4557"/>
                    <a:pt x="75" y="4771"/>
                  </a:cubicBezTo>
                  <a:cubicBezTo>
                    <a:pt x="150" y="5329"/>
                    <a:pt x="354" y="5868"/>
                    <a:pt x="680" y="6333"/>
                  </a:cubicBezTo>
                  <a:cubicBezTo>
                    <a:pt x="691" y="6356"/>
                    <a:pt x="716" y="6368"/>
                    <a:pt x="742" y="6368"/>
                  </a:cubicBezTo>
                  <a:cubicBezTo>
                    <a:pt x="759" y="6368"/>
                    <a:pt x="777" y="6363"/>
                    <a:pt x="791" y="6352"/>
                  </a:cubicBezTo>
                  <a:cubicBezTo>
                    <a:pt x="810" y="6343"/>
                    <a:pt x="829" y="6324"/>
                    <a:pt x="829" y="6305"/>
                  </a:cubicBezTo>
                  <a:cubicBezTo>
                    <a:pt x="838" y="6287"/>
                    <a:pt x="829" y="6259"/>
                    <a:pt x="819" y="6240"/>
                  </a:cubicBezTo>
                  <a:cubicBezTo>
                    <a:pt x="791" y="6184"/>
                    <a:pt x="754" y="6129"/>
                    <a:pt x="726" y="6064"/>
                  </a:cubicBezTo>
                  <a:lnTo>
                    <a:pt x="726" y="6064"/>
                  </a:lnTo>
                  <a:lnTo>
                    <a:pt x="736" y="6082"/>
                  </a:lnTo>
                  <a:cubicBezTo>
                    <a:pt x="736" y="6073"/>
                    <a:pt x="726" y="6064"/>
                    <a:pt x="726" y="6054"/>
                  </a:cubicBezTo>
                  <a:cubicBezTo>
                    <a:pt x="736" y="6045"/>
                    <a:pt x="745" y="6036"/>
                    <a:pt x="745" y="6017"/>
                  </a:cubicBezTo>
                  <a:cubicBezTo>
                    <a:pt x="766" y="6045"/>
                    <a:pt x="793" y="6058"/>
                    <a:pt x="821" y="6058"/>
                  </a:cubicBezTo>
                  <a:cubicBezTo>
                    <a:pt x="830" y="6058"/>
                    <a:pt x="838" y="6056"/>
                    <a:pt x="847" y="6054"/>
                  </a:cubicBezTo>
                  <a:cubicBezTo>
                    <a:pt x="866" y="6045"/>
                    <a:pt x="884" y="6036"/>
                    <a:pt x="894" y="6017"/>
                  </a:cubicBezTo>
                  <a:cubicBezTo>
                    <a:pt x="903" y="5989"/>
                    <a:pt x="903" y="5971"/>
                    <a:pt x="894" y="5952"/>
                  </a:cubicBezTo>
                  <a:cubicBezTo>
                    <a:pt x="866" y="5831"/>
                    <a:pt x="838" y="5701"/>
                    <a:pt x="810" y="5580"/>
                  </a:cubicBezTo>
                  <a:cubicBezTo>
                    <a:pt x="856" y="5552"/>
                    <a:pt x="866" y="5506"/>
                    <a:pt x="838" y="5468"/>
                  </a:cubicBezTo>
                  <a:cubicBezTo>
                    <a:pt x="810" y="5431"/>
                    <a:pt x="791" y="5394"/>
                    <a:pt x="773" y="5366"/>
                  </a:cubicBezTo>
                  <a:cubicBezTo>
                    <a:pt x="745" y="5245"/>
                    <a:pt x="726" y="5124"/>
                    <a:pt x="698" y="5003"/>
                  </a:cubicBezTo>
                  <a:lnTo>
                    <a:pt x="698" y="4966"/>
                  </a:lnTo>
                  <a:cubicBezTo>
                    <a:pt x="708" y="4101"/>
                    <a:pt x="698" y="3227"/>
                    <a:pt x="698" y="2362"/>
                  </a:cubicBezTo>
                  <a:cubicBezTo>
                    <a:pt x="717" y="2102"/>
                    <a:pt x="736" y="1842"/>
                    <a:pt x="745" y="1581"/>
                  </a:cubicBezTo>
                  <a:cubicBezTo>
                    <a:pt x="745" y="1544"/>
                    <a:pt x="717" y="1516"/>
                    <a:pt x="680" y="1507"/>
                  </a:cubicBezTo>
                  <a:lnTo>
                    <a:pt x="643" y="1507"/>
                  </a:lnTo>
                  <a:cubicBezTo>
                    <a:pt x="615" y="1516"/>
                    <a:pt x="605" y="1525"/>
                    <a:pt x="596" y="1544"/>
                  </a:cubicBezTo>
                  <a:cubicBezTo>
                    <a:pt x="596" y="1544"/>
                    <a:pt x="596" y="1563"/>
                    <a:pt x="587" y="1572"/>
                  </a:cubicBezTo>
                  <a:cubicBezTo>
                    <a:pt x="587" y="1563"/>
                    <a:pt x="577" y="1563"/>
                    <a:pt x="577" y="1553"/>
                  </a:cubicBezTo>
                  <a:cubicBezTo>
                    <a:pt x="568" y="1544"/>
                    <a:pt x="568" y="1535"/>
                    <a:pt x="550" y="1535"/>
                  </a:cubicBezTo>
                  <a:cubicBezTo>
                    <a:pt x="736" y="1042"/>
                    <a:pt x="968" y="568"/>
                    <a:pt x="1238" y="121"/>
                  </a:cubicBezTo>
                  <a:cubicBezTo>
                    <a:pt x="1256" y="75"/>
                    <a:pt x="1247" y="28"/>
                    <a:pt x="1201" y="10"/>
                  </a:cubicBezTo>
                  <a:cubicBezTo>
                    <a:pt x="1191" y="0"/>
                    <a:pt x="1182" y="0"/>
                    <a:pt x="1163"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2756;p70">
              <a:extLst>
                <a:ext uri="{FF2B5EF4-FFF2-40B4-BE49-F238E27FC236}">
                  <a16:creationId xmlns:a16="http://schemas.microsoft.com/office/drawing/2014/main" id="{70BA4350-9514-4BF3-AB22-5FD10528E799}"/>
                </a:ext>
              </a:extLst>
            </p:cNvPr>
            <p:cNvSpPr/>
            <p:nvPr/>
          </p:nvSpPr>
          <p:spPr>
            <a:xfrm>
              <a:off x="4226569" y="2113520"/>
              <a:ext cx="12223" cy="50044"/>
            </a:xfrm>
            <a:custGeom>
              <a:avLst/>
              <a:gdLst/>
              <a:ahLst/>
              <a:cxnLst/>
              <a:rect l="l" t="t" r="r" b="b"/>
              <a:pathLst>
                <a:path w="392" h="1605" extrusionOk="0">
                  <a:moveTo>
                    <a:pt x="299" y="1"/>
                  </a:moveTo>
                  <a:cubicBezTo>
                    <a:pt x="261" y="1"/>
                    <a:pt x="233" y="29"/>
                    <a:pt x="224" y="57"/>
                  </a:cubicBezTo>
                  <a:lnTo>
                    <a:pt x="224" y="66"/>
                  </a:lnTo>
                  <a:cubicBezTo>
                    <a:pt x="206" y="75"/>
                    <a:pt x="196" y="85"/>
                    <a:pt x="196" y="103"/>
                  </a:cubicBezTo>
                  <a:cubicBezTo>
                    <a:pt x="196" y="112"/>
                    <a:pt x="187" y="122"/>
                    <a:pt x="178" y="131"/>
                  </a:cubicBezTo>
                  <a:cubicBezTo>
                    <a:pt x="159" y="140"/>
                    <a:pt x="150" y="159"/>
                    <a:pt x="140" y="187"/>
                  </a:cubicBezTo>
                  <a:lnTo>
                    <a:pt x="122" y="317"/>
                  </a:lnTo>
                  <a:cubicBezTo>
                    <a:pt x="113" y="354"/>
                    <a:pt x="103" y="391"/>
                    <a:pt x="94" y="429"/>
                  </a:cubicBezTo>
                  <a:cubicBezTo>
                    <a:pt x="66" y="531"/>
                    <a:pt x="47" y="643"/>
                    <a:pt x="38" y="754"/>
                  </a:cubicBezTo>
                  <a:cubicBezTo>
                    <a:pt x="10" y="987"/>
                    <a:pt x="1" y="1219"/>
                    <a:pt x="10" y="1452"/>
                  </a:cubicBezTo>
                  <a:cubicBezTo>
                    <a:pt x="10" y="1479"/>
                    <a:pt x="20" y="1498"/>
                    <a:pt x="38" y="1507"/>
                  </a:cubicBezTo>
                  <a:lnTo>
                    <a:pt x="38" y="1526"/>
                  </a:lnTo>
                  <a:cubicBezTo>
                    <a:pt x="38" y="1576"/>
                    <a:pt x="78" y="1604"/>
                    <a:pt x="118" y="1604"/>
                  </a:cubicBezTo>
                  <a:cubicBezTo>
                    <a:pt x="153" y="1604"/>
                    <a:pt x="188" y="1583"/>
                    <a:pt x="196" y="1535"/>
                  </a:cubicBezTo>
                  <a:cubicBezTo>
                    <a:pt x="299" y="1061"/>
                    <a:pt x="308" y="577"/>
                    <a:pt x="382" y="94"/>
                  </a:cubicBezTo>
                  <a:cubicBezTo>
                    <a:pt x="392" y="47"/>
                    <a:pt x="364" y="10"/>
                    <a:pt x="32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2757;p70">
              <a:extLst>
                <a:ext uri="{FF2B5EF4-FFF2-40B4-BE49-F238E27FC236}">
                  <a16:creationId xmlns:a16="http://schemas.microsoft.com/office/drawing/2014/main" id="{7BDE262A-B2B6-4133-9510-796FA22ABFFF}"/>
                </a:ext>
              </a:extLst>
            </p:cNvPr>
            <p:cNvSpPr/>
            <p:nvPr/>
          </p:nvSpPr>
          <p:spPr>
            <a:xfrm>
              <a:off x="4212663" y="2090322"/>
              <a:ext cx="32084" cy="173361"/>
            </a:xfrm>
            <a:custGeom>
              <a:avLst/>
              <a:gdLst/>
              <a:ahLst/>
              <a:cxnLst/>
              <a:rect l="l" t="t" r="r" b="b"/>
              <a:pathLst>
                <a:path w="1029" h="5560" extrusionOk="0">
                  <a:moveTo>
                    <a:pt x="661" y="1"/>
                  </a:moveTo>
                  <a:cubicBezTo>
                    <a:pt x="633" y="1"/>
                    <a:pt x="605" y="20"/>
                    <a:pt x="586" y="47"/>
                  </a:cubicBezTo>
                  <a:cubicBezTo>
                    <a:pt x="363" y="494"/>
                    <a:pt x="205" y="968"/>
                    <a:pt x="122" y="1461"/>
                  </a:cubicBezTo>
                  <a:cubicBezTo>
                    <a:pt x="29" y="1982"/>
                    <a:pt x="1" y="2512"/>
                    <a:pt x="29" y="3042"/>
                  </a:cubicBezTo>
                  <a:cubicBezTo>
                    <a:pt x="56" y="3497"/>
                    <a:pt x="140" y="3944"/>
                    <a:pt x="280" y="4390"/>
                  </a:cubicBezTo>
                  <a:cubicBezTo>
                    <a:pt x="410" y="4799"/>
                    <a:pt x="605" y="5181"/>
                    <a:pt x="865" y="5525"/>
                  </a:cubicBezTo>
                  <a:cubicBezTo>
                    <a:pt x="882" y="5549"/>
                    <a:pt x="904" y="5559"/>
                    <a:pt x="925" y="5559"/>
                  </a:cubicBezTo>
                  <a:cubicBezTo>
                    <a:pt x="978" y="5559"/>
                    <a:pt x="1029" y="5500"/>
                    <a:pt x="996" y="5441"/>
                  </a:cubicBezTo>
                  <a:cubicBezTo>
                    <a:pt x="856" y="5255"/>
                    <a:pt x="735" y="5060"/>
                    <a:pt x="642" y="4855"/>
                  </a:cubicBezTo>
                  <a:cubicBezTo>
                    <a:pt x="466" y="4483"/>
                    <a:pt x="345" y="4102"/>
                    <a:pt x="280" y="3702"/>
                  </a:cubicBezTo>
                  <a:cubicBezTo>
                    <a:pt x="187" y="3163"/>
                    <a:pt x="159" y="2614"/>
                    <a:pt x="205" y="2075"/>
                  </a:cubicBezTo>
                  <a:lnTo>
                    <a:pt x="205" y="2056"/>
                  </a:lnTo>
                  <a:cubicBezTo>
                    <a:pt x="252" y="1554"/>
                    <a:pt x="354" y="1061"/>
                    <a:pt x="521" y="587"/>
                  </a:cubicBezTo>
                  <a:cubicBezTo>
                    <a:pt x="521" y="587"/>
                    <a:pt x="521" y="596"/>
                    <a:pt x="521" y="596"/>
                  </a:cubicBezTo>
                  <a:cubicBezTo>
                    <a:pt x="586" y="438"/>
                    <a:pt x="652" y="280"/>
                    <a:pt x="735" y="122"/>
                  </a:cubicBezTo>
                  <a:cubicBezTo>
                    <a:pt x="754" y="85"/>
                    <a:pt x="735" y="29"/>
                    <a:pt x="698" y="10"/>
                  </a:cubicBezTo>
                  <a:cubicBezTo>
                    <a:pt x="689" y="1"/>
                    <a:pt x="670" y="1"/>
                    <a:pt x="66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 name="Google Shape;2758;p70">
              <a:extLst>
                <a:ext uri="{FF2B5EF4-FFF2-40B4-BE49-F238E27FC236}">
                  <a16:creationId xmlns:a16="http://schemas.microsoft.com/office/drawing/2014/main" id="{16E77EB3-A549-4728-82B3-64FBD5C3CF65}"/>
                </a:ext>
              </a:extLst>
            </p:cNvPr>
            <p:cNvSpPr/>
            <p:nvPr/>
          </p:nvSpPr>
          <p:spPr>
            <a:xfrm>
              <a:off x="4219616" y="2197612"/>
              <a:ext cx="39474" cy="85402"/>
            </a:xfrm>
            <a:custGeom>
              <a:avLst/>
              <a:gdLst/>
              <a:ahLst/>
              <a:cxnLst/>
              <a:rect l="l" t="t" r="r" b="b"/>
              <a:pathLst>
                <a:path w="1266" h="2739" extrusionOk="0">
                  <a:moveTo>
                    <a:pt x="313" y="1131"/>
                  </a:moveTo>
                  <a:cubicBezTo>
                    <a:pt x="314" y="1135"/>
                    <a:pt x="315" y="1140"/>
                    <a:pt x="317" y="1144"/>
                  </a:cubicBezTo>
                  <a:cubicBezTo>
                    <a:pt x="317" y="1140"/>
                    <a:pt x="315" y="1135"/>
                    <a:pt x="313" y="1131"/>
                  </a:cubicBezTo>
                  <a:close/>
                  <a:moveTo>
                    <a:pt x="270" y="977"/>
                  </a:moveTo>
                  <a:cubicBezTo>
                    <a:pt x="308" y="1089"/>
                    <a:pt x="363" y="1191"/>
                    <a:pt x="410" y="1303"/>
                  </a:cubicBezTo>
                  <a:lnTo>
                    <a:pt x="429" y="1414"/>
                  </a:lnTo>
                  <a:lnTo>
                    <a:pt x="419" y="1414"/>
                  </a:lnTo>
                  <a:cubicBezTo>
                    <a:pt x="419" y="1423"/>
                    <a:pt x="410" y="1433"/>
                    <a:pt x="410" y="1442"/>
                  </a:cubicBezTo>
                  <a:cubicBezTo>
                    <a:pt x="374" y="1335"/>
                    <a:pt x="347" y="1237"/>
                    <a:pt x="312" y="1130"/>
                  </a:cubicBezTo>
                  <a:lnTo>
                    <a:pt x="312" y="1130"/>
                  </a:lnTo>
                  <a:cubicBezTo>
                    <a:pt x="312" y="1131"/>
                    <a:pt x="312" y="1131"/>
                    <a:pt x="313" y="1131"/>
                  </a:cubicBezTo>
                  <a:lnTo>
                    <a:pt x="313" y="1131"/>
                  </a:lnTo>
                  <a:cubicBezTo>
                    <a:pt x="295" y="1078"/>
                    <a:pt x="279" y="1020"/>
                    <a:pt x="270" y="977"/>
                  </a:cubicBezTo>
                  <a:close/>
                  <a:moveTo>
                    <a:pt x="140" y="1"/>
                  </a:moveTo>
                  <a:cubicBezTo>
                    <a:pt x="112" y="1"/>
                    <a:pt x="94" y="10"/>
                    <a:pt x="85" y="29"/>
                  </a:cubicBezTo>
                  <a:cubicBezTo>
                    <a:pt x="75" y="47"/>
                    <a:pt x="66" y="66"/>
                    <a:pt x="66" y="84"/>
                  </a:cubicBezTo>
                  <a:cubicBezTo>
                    <a:pt x="75" y="196"/>
                    <a:pt x="85" y="308"/>
                    <a:pt x="103" y="419"/>
                  </a:cubicBezTo>
                  <a:cubicBezTo>
                    <a:pt x="112" y="456"/>
                    <a:pt x="122" y="494"/>
                    <a:pt x="131" y="531"/>
                  </a:cubicBezTo>
                  <a:cubicBezTo>
                    <a:pt x="112" y="521"/>
                    <a:pt x="94" y="521"/>
                    <a:pt x="75" y="521"/>
                  </a:cubicBezTo>
                  <a:cubicBezTo>
                    <a:pt x="29" y="531"/>
                    <a:pt x="1" y="568"/>
                    <a:pt x="10" y="614"/>
                  </a:cubicBezTo>
                  <a:cubicBezTo>
                    <a:pt x="75" y="903"/>
                    <a:pt x="159" y="1191"/>
                    <a:pt x="252" y="1479"/>
                  </a:cubicBezTo>
                  <a:cubicBezTo>
                    <a:pt x="317" y="1665"/>
                    <a:pt x="382" y="1842"/>
                    <a:pt x="466" y="2028"/>
                  </a:cubicBezTo>
                  <a:cubicBezTo>
                    <a:pt x="540" y="2186"/>
                    <a:pt x="633" y="2344"/>
                    <a:pt x="735" y="2493"/>
                  </a:cubicBezTo>
                  <a:cubicBezTo>
                    <a:pt x="791" y="2558"/>
                    <a:pt x="866" y="2623"/>
                    <a:pt x="940" y="2679"/>
                  </a:cubicBezTo>
                  <a:cubicBezTo>
                    <a:pt x="977" y="2697"/>
                    <a:pt x="1014" y="2716"/>
                    <a:pt x="1052" y="2725"/>
                  </a:cubicBezTo>
                  <a:cubicBezTo>
                    <a:pt x="1085" y="2732"/>
                    <a:pt x="1117" y="2738"/>
                    <a:pt x="1150" y="2738"/>
                  </a:cubicBezTo>
                  <a:cubicBezTo>
                    <a:pt x="1164" y="2738"/>
                    <a:pt x="1178" y="2737"/>
                    <a:pt x="1191" y="2735"/>
                  </a:cubicBezTo>
                  <a:cubicBezTo>
                    <a:pt x="1210" y="2735"/>
                    <a:pt x="1228" y="2725"/>
                    <a:pt x="1238" y="2707"/>
                  </a:cubicBezTo>
                  <a:cubicBezTo>
                    <a:pt x="1256" y="2679"/>
                    <a:pt x="1266" y="2651"/>
                    <a:pt x="1247" y="2623"/>
                  </a:cubicBezTo>
                  <a:cubicBezTo>
                    <a:pt x="1042" y="2121"/>
                    <a:pt x="717" y="1665"/>
                    <a:pt x="549" y="1144"/>
                  </a:cubicBezTo>
                  <a:cubicBezTo>
                    <a:pt x="549" y="1126"/>
                    <a:pt x="540" y="1117"/>
                    <a:pt x="522" y="1107"/>
                  </a:cubicBezTo>
                  <a:cubicBezTo>
                    <a:pt x="522" y="1098"/>
                    <a:pt x="503" y="1098"/>
                    <a:pt x="494" y="1098"/>
                  </a:cubicBezTo>
                  <a:cubicBezTo>
                    <a:pt x="429" y="949"/>
                    <a:pt x="373" y="791"/>
                    <a:pt x="326" y="633"/>
                  </a:cubicBezTo>
                  <a:cubicBezTo>
                    <a:pt x="270" y="447"/>
                    <a:pt x="243" y="261"/>
                    <a:pt x="233" y="66"/>
                  </a:cubicBezTo>
                  <a:cubicBezTo>
                    <a:pt x="224" y="29"/>
                    <a:pt x="187" y="1"/>
                    <a:pt x="15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 name="Google Shape;2759;p70">
              <a:extLst>
                <a:ext uri="{FF2B5EF4-FFF2-40B4-BE49-F238E27FC236}">
                  <a16:creationId xmlns:a16="http://schemas.microsoft.com/office/drawing/2014/main" id="{EFE6314A-4B3E-4971-BA7C-3F8B753A9705}"/>
                </a:ext>
              </a:extLst>
            </p:cNvPr>
            <p:cNvSpPr/>
            <p:nvPr/>
          </p:nvSpPr>
          <p:spPr>
            <a:xfrm>
              <a:off x="4215843" y="2193839"/>
              <a:ext cx="26441" cy="72743"/>
            </a:xfrm>
            <a:custGeom>
              <a:avLst/>
              <a:gdLst/>
              <a:ahLst/>
              <a:cxnLst/>
              <a:rect l="l" t="t" r="r" b="b"/>
              <a:pathLst>
                <a:path w="848" h="2333" extrusionOk="0">
                  <a:moveTo>
                    <a:pt x="113" y="1"/>
                  </a:moveTo>
                  <a:cubicBezTo>
                    <a:pt x="75" y="10"/>
                    <a:pt x="38" y="38"/>
                    <a:pt x="38" y="75"/>
                  </a:cubicBezTo>
                  <a:cubicBezTo>
                    <a:pt x="1" y="856"/>
                    <a:pt x="354" y="1591"/>
                    <a:pt x="689" y="2279"/>
                  </a:cubicBezTo>
                  <a:cubicBezTo>
                    <a:pt x="703" y="2314"/>
                    <a:pt x="732" y="2333"/>
                    <a:pt x="761" y="2333"/>
                  </a:cubicBezTo>
                  <a:cubicBezTo>
                    <a:pt x="772" y="2333"/>
                    <a:pt x="782" y="2330"/>
                    <a:pt x="791" y="2326"/>
                  </a:cubicBezTo>
                  <a:cubicBezTo>
                    <a:pt x="829" y="2307"/>
                    <a:pt x="847" y="2260"/>
                    <a:pt x="838" y="2214"/>
                  </a:cubicBezTo>
                  <a:cubicBezTo>
                    <a:pt x="633" y="1823"/>
                    <a:pt x="457" y="1405"/>
                    <a:pt x="317" y="977"/>
                  </a:cubicBezTo>
                  <a:cubicBezTo>
                    <a:pt x="243" y="735"/>
                    <a:pt x="206" y="484"/>
                    <a:pt x="196" y="224"/>
                  </a:cubicBezTo>
                  <a:lnTo>
                    <a:pt x="196" y="94"/>
                  </a:lnTo>
                  <a:cubicBezTo>
                    <a:pt x="196" y="47"/>
                    <a:pt x="168" y="10"/>
                    <a:pt x="12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2760;p70">
              <a:extLst>
                <a:ext uri="{FF2B5EF4-FFF2-40B4-BE49-F238E27FC236}">
                  <a16:creationId xmlns:a16="http://schemas.microsoft.com/office/drawing/2014/main" id="{3C6B1D67-01BA-4195-9C65-1ED3578A884C}"/>
                </a:ext>
              </a:extLst>
            </p:cNvPr>
            <p:cNvSpPr/>
            <p:nvPr/>
          </p:nvSpPr>
          <p:spPr>
            <a:xfrm>
              <a:off x="4221081" y="2210365"/>
              <a:ext cx="20891" cy="54253"/>
            </a:xfrm>
            <a:custGeom>
              <a:avLst/>
              <a:gdLst/>
              <a:ahLst/>
              <a:cxnLst/>
              <a:rect l="l" t="t" r="r" b="b"/>
              <a:pathLst>
                <a:path w="670" h="1740" extrusionOk="0">
                  <a:moveTo>
                    <a:pt x="75" y="1"/>
                  </a:moveTo>
                  <a:cubicBezTo>
                    <a:pt x="56" y="10"/>
                    <a:pt x="38" y="10"/>
                    <a:pt x="28" y="19"/>
                  </a:cubicBezTo>
                  <a:cubicBezTo>
                    <a:pt x="10" y="38"/>
                    <a:pt x="0" y="57"/>
                    <a:pt x="0" y="75"/>
                  </a:cubicBezTo>
                  <a:cubicBezTo>
                    <a:pt x="0" y="215"/>
                    <a:pt x="10" y="354"/>
                    <a:pt x="28" y="494"/>
                  </a:cubicBezTo>
                  <a:cubicBezTo>
                    <a:pt x="56" y="642"/>
                    <a:pt x="93" y="782"/>
                    <a:pt x="140" y="921"/>
                  </a:cubicBezTo>
                  <a:cubicBezTo>
                    <a:pt x="233" y="1200"/>
                    <a:pt x="363" y="1470"/>
                    <a:pt x="521" y="1712"/>
                  </a:cubicBezTo>
                  <a:cubicBezTo>
                    <a:pt x="530" y="1730"/>
                    <a:pt x="558" y="1740"/>
                    <a:pt x="577" y="1740"/>
                  </a:cubicBezTo>
                  <a:cubicBezTo>
                    <a:pt x="595" y="1740"/>
                    <a:pt x="614" y="1740"/>
                    <a:pt x="633" y="1721"/>
                  </a:cubicBezTo>
                  <a:cubicBezTo>
                    <a:pt x="651" y="1712"/>
                    <a:pt x="661" y="1693"/>
                    <a:pt x="670" y="1675"/>
                  </a:cubicBezTo>
                  <a:cubicBezTo>
                    <a:pt x="670" y="1647"/>
                    <a:pt x="661" y="1628"/>
                    <a:pt x="651" y="1610"/>
                  </a:cubicBezTo>
                  <a:lnTo>
                    <a:pt x="605" y="1545"/>
                  </a:lnTo>
                  <a:cubicBezTo>
                    <a:pt x="456" y="1303"/>
                    <a:pt x="344" y="1042"/>
                    <a:pt x="261" y="773"/>
                  </a:cubicBezTo>
                  <a:cubicBezTo>
                    <a:pt x="205" y="577"/>
                    <a:pt x="168" y="373"/>
                    <a:pt x="158" y="168"/>
                  </a:cubicBezTo>
                  <a:lnTo>
                    <a:pt x="158" y="94"/>
                  </a:lnTo>
                  <a:cubicBezTo>
                    <a:pt x="158" y="75"/>
                    <a:pt x="149" y="47"/>
                    <a:pt x="140" y="38"/>
                  </a:cubicBezTo>
                  <a:cubicBezTo>
                    <a:pt x="131" y="19"/>
                    <a:pt x="112" y="10"/>
                    <a:pt x="8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2761;p70">
              <a:extLst>
                <a:ext uri="{FF2B5EF4-FFF2-40B4-BE49-F238E27FC236}">
                  <a16:creationId xmlns:a16="http://schemas.microsoft.com/office/drawing/2014/main" id="{B72F5FB8-6A48-4B8D-B907-5DFCF1FBBF66}"/>
                </a:ext>
              </a:extLst>
            </p:cNvPr>
            <p:cNvSpPr/>
            <p:nvPr/>
          </p:nvSpPr>
          <p:spPr>
            <a:xfrm>
              <a:off x="4219616" y="2212391"/>
              <a:ext cx="27594" cy="63763"/>
            </a:xfrm>
            <a:custGeom>
              <a:avLst/>
              <a:gdLst/>
              <a:ahLst/>
              <a:cxnLst/>
              <a:rect l="l" t="t" r="r" b="b"/>
              <a:pathLst>
                <a:path w="885" h="2045" extrusionOk="0">
                  <a:moveTo>
                    <a:pt x="85" y="1"/>
                  </a:moveTo>
                  <a:lnTo>
                    <a:pt x="75" y="10"/>
                  </a:lnTo>
                  <a:cubicBezTo>
                    <a:pt x="38" y="10"/>
                    <a:pt x="1" y="57"/>
                    <a:pt x="10" y="94"/>
                  </a:cubicBezTo>
                  <a:cubicBezTo>
                    <a:pt x="57" y="438"/>
                    <a:pt x="140" y="773"/>
                    <a:pt x="261" y="1089"/>
                  </a:cubicBezTo>
                  <a:cubicBezTo>
                    <a:pt x="391" y="1405"/>
                    <a:pt x="540" y="1712"/>
                    <a:pt x="726" y="2000"/>
                  </a:cubicBezTo>
                  <a:cubicBezTo>
                    <a:pt x="726" y="2019"/>
                    <a:pt x="745" y="2037"/>
                    <a:pt x="763" y="2037"/>
                  </a:cubicBezTo>
                  <a:cubicBezTo>
                    <a:pt x="773" y="2042"/>
                    <a:pt x="784" y="2044"/>
                    <a:pt x="796" y="2044"/>
                  </a:cubicBezTo>
                  <a:cubicBezTo>
                    <a:pt x="808" y="2044"/>
                    <a:pt x="819" y="2042"/>
                    <a:pt x="828" y="2037"/>
                  </a:cubicBezTo>
                  <a:cubicBezTo>
                    <a:pt x="866" y="2019"/>
                    <a:pt x="884" y="1972"/>
                    <a:pt x="866" y="1935"/>
                  </a:cubicBezTo>
                  <a:cubicBezTo>
                    <a:pt x="624" y="1535"/>
                    <a:pt x="429" y="1108"/>
                    <a:pt x="289" y="661"/>
                  </a:cubicBezTo>
                  <a:cubicBezTo>
                    <a:pt x="233" y="466"/>
                    <a:pt x="196" y="271"/>
                    <a:pt x="168" y="66"/>
                  </a:cubicBezTo>
                  <a:cubicBezTo>
                    <a:pt x="168" y="29"/>
                    <a:pt x="131" y="1"/>
                    <a:pt x="8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2762;p70">
              <a:extLst>
                <a:ext uri="{FF2B5EF4-FFF2-40B4-BE49-F238E27FC236}">
                  <a16:creationId xmlns:a16="http://schemas.microsoft.com/office/drawing/2014/main" id="{2AD69F0A-3579-45C5-946C-D0C8C695B6DF}"/>
                </a:ext>
              </a:extLst>
            </p:cNvPr>
            <p:cNvSpPr/>
            <p:nvPr/>
          </p:nvSpPr>
          <p:spPr>
            <a:xfrm>
              <a:off x="4324597" y="2042211"/>
              <a:ext cx="81505" cy="182995"/>
            </a:xfrm>
            <a:custGeom>
              <a:avLst/>
              <a:gdLst/>
              <a:ahLst/>
              <a:cxnLst/>
              <a:rect l="l" t="t" r="r" b="b"/>
              <a:pathLst>
                <a:path w="2614" h="5869" extrusionOk="0">
                  <a:moveTo>
                    <a:pt x="0" y="0"/>
                  </a:moveTo>
                  <a:cubicBezTo>
                    <a:pt x="0" y="19"/>
                    <a:pt x="9" y="47"/>
                    <a:pt x="9" y="65"/>
                  </a:cubicBezTo>
                  <a:cubicBezTo>
                    <a:pt x="56" y="279"/>
                    <a:pt x="93" y="493"/>
                    <a:pt x="112" y="716"/>
                  </a:cubicBezTo>
                  <a:cubicBezTo>
                    <a:pt x="140" y="930"/>
                    <a:pt x="158" y="1144"/>
                    <a:pt x="195" y="1367"/>
                  </a:cubicBezTo>
                  <a:cubicBezTo>
                    <a:pt x="233" y="1600"/>
                    <a:pt x="288" y="1832"/>
                    <a:pt x="354" y="2065"/>
                  </a:cubicBezTo>
                  <a:cubicBezTo>
                    <a:pt x="400" y="2204"/>
                    <a:pt x="447" y="2344"/>
                    <a:pt x="502" y="2474"/>
                  </a:cubicBezTo>
                  <a:cubicBezTo>
                    <a:pt x="549" y="2613"/>
                    <a:pt x="614" y="2753"/>
                    <a:pt x="679" y="2883"/>
                  </a:cubicBezTo>
                  <a:cubicBezTo>
                    <a:pt x="809" y="3143"/>
                    <a:pt x="939" y="3404"/>
                    <a:pt x="1070" y="3664"/>
                  </a:cubicBezTo>
                  <a:cubicBezTo>
                    <a:pt x="1311" y="4176"/>
                    <a:pt x="1525" y="4696"/>
                    <a:pt x="1711" y="5236"/>
                  </a:cubicBezTo>
                  <a:cubicBezTo>
                    <a:pt x="1786" y="5440"/>
                    <a:pt x="1851" y="5654"/>
                    <a:pt x="1907" y="5868"/>
                  </a:cubicBezTo>
                  <a:cubicBezTo>
                    <a:pt x="1998" y="5800"/>
                    <a:pt x="2103" y="5793"/>
                    <a:pt x="2208" y="5793"/>
                  </a:cubicBezTo>
                  <a:cubicBezTo>
                    <a:pt x="2231" y="5793"/>
                    <a:pt x="2254" y="5794"/>
                    <a:pt x="2277" y="5794"/>
                  </a:cubicBezTo>
                  <a:cubicBezTo>
                    <a:pt x="2404" y="5794"/>
                    <a:pt x="2525" y="5784"/>
                    <a:pt x="2613" y="5664"/>
                  </a:cubicBezTo>
                  <a:cubicBezTo>
                    <a:pt x="2604" y="5505"/>
                    <a:pt x="2576" y="5347"/>
                    <a:pt x="2539" y="5189"/>
                  </a:cubicBezTo>
                  <a:cubicBezTo>
                    <a:pt x="2520" y="4845"/>
                    <a:pt x="2455" y="4510"/>
                    <a:pt x="2353" y="4176"/>
                  </a:cubicBezTo>
                  <a:cubicBezTo>
                    <a:pt x="2288" y="3971"/>
                    <a:pt x="2223" y="3757"/>
                    <a:pt x="2130" y="3497"/>
                  </a:cubicBezTo>
                  <a:cubicBezTo>
                    <a:pt x="1972" y="3032"/>
                    <a:pt x="1776" y="2585"/>
                    <a:pt x="1562" y="2139"/>
                  </a:cubicBezTo>
                  <a:cubicBezTo>
                    <a:pt x="1339" y="1674"/>
                    <a:pt x="1070" y="1237"/>
                    <a:pt x="772" y="828"/>
                  </a:cubicBezTo>
                  <a:cubicBezTo>
                    <a:pt x="549" y="521"/>
                    <a:pt x="288" y="242"/>
                    <a:pt x="0" y="0"/>
                  </a:cubicBezTo>
                  <a:close/>
                </a:path>
              </a:pathLst>
            </a:custGeom>
            <a:solidFill>
              <a:srgbClr val="488A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2763;p70">
              <a:extLst>
                <a:ext uri="{FF2B5EF4-FFF2-40B4-BE49-F238E27FC236}">
                  <a16:creationId xmlns:a16="http://schemas.microsoft.com/office/drawing/2014/main" id="{5CC3133C-EC21-4221-82CF-C4BFCD67D986}"/>
                </a:ext>
              </a:extLst>
            </p:cNvPr>
            <p:cNvSpPr/>
            <p:nvPr/>
          </p:nvSpPr>
          <p:spPr>
            <a:xfrm>
              <a:off x="4226881" y="2059017"/>
              <a:ext cx="20610" cy="57465"/>
            </a:xfrm>
            <a:custGeom>
              <a:avLst/>
              <a:gdLst/>
              <a:ahLst/>
              <a:cxnLst/>
              <a:rect l="l" t="t" r="r" b="b"/>
              <a:pathLst>
                <a:path w="661" h="1843" extrusionOk="0">
                  <a:moveTo>
                    <a:pt x="568" y="1"/>
                  </a:moveTo>
                  <a:cubicBezTo>
                    <a:pt x="540" y="1"/>
                    <a:pt x="512" y="19"/>
                    <a:pt x="502" y="47"/>
                  </a:cubicBezTo>
                  <a:cubicBezTo>
                    <a:pt x="363" y="307"/>
                    <a:pt x="251" y="586"/>
                    <a:pt x="149" y="875"/>
                  </a:cubicBezTo>
                  <a:cubicBezTo>
                    <a:pt x="56" y="1163"/>
                    <a:pt x="0" y="1470"/>
                    <a:pt x="0" y="1777"/>
                  </a:cubicBezTo>
                  <a:cubicBezTo>
                    <a:pt x="5" y="1821"/>
                    <a:pt x="39" y="1842"/>
                    <a:pt x="74" y="1842"/>
                  </a:cubicBezTo>
                  <a:cubicBezTo>
                    <a:pt x="113" y="1842"/>
                    <a:pt x="154" y="1816"/>
                    <a:pt x="158" y="1767"/>
                  </a:cubicBezTo>
                  <a:cubicBezTo>
                    <a:pt x="158" y="1693"/>
                    <a:pt x="158" y="1628"/>
                    <a:pt x="168" y="1563"/>
                  </a:cubicBezTo>
                  <a:cubicBezTo>
                    <a:pt x="196" y="1284"/>
                    <a:pt x="261" y="1024"/>
                    <a:pt x="354" y="772"/>
                  </a:cubicBezTo>
                  <a:lnTo>
                    <a:pt x="354" y="791"/>
                  </a:lnTo>
                  <a:cubicBezTo>
                    <a:pt x="437" y="559"/>
                    <a:pt x="540" y="335"/>
                    <a:pt x="642" y="121"/>
                  </a:cubicBezTo>
                  <a:cubicBezTo>
                    <a:pt x="661" y="75"/>
                    <a:pt x="651" y="28"/>
                    <a:pt x="605" y="10"/>
                  </a:cubicBezTo>
                  <a:cubicBezTo>
                    <a:pt x="595" y="1"/>
                    <a:pt x="586" y="1"/>
                    <a:pt x="56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2764;p70">
              <a:extLst>
                <a:ext uri="{FF2B5EF4-FFF2-40B4-BE49-F238E27FC236}">
                  <a16:creationId xmlns:a16="http://schemas.microsoft.com/office/drawing/2014/main" id="{81879540-1B62-4F3C-8047-799407888574}"/>
                </a:ext>
              </a:extLst>
            </p:cNvPr>
            <p:cNvSpPr/>
            <p:nvPr/>
          </p:nvSpPr>
          <p:spPr>
            <a:xfrm>
              <a:off x="4223108" y="2063944"/>
              <a:ext cx="20891" cy="75830"/>
            </a:xfrm>
            <a:custGeom>
              <a:avLst/>
              <a:gdLst/>
              <a:ahLst/>
              <a:cxnLst/>
              <a:rect l="l" t="t" r="r" b="b"/>
              <a:pathLst>
                <a:path w="670" h="2432" extrusionOk="0">
                  <a:moveTo>
                    <a:pt x="577" y="1"/>
                  </a:moveTo>
                  <a:cubicBezTo>
                    <a:pt x="549" y="1"/>
                    <a:pt x="521" y="19"/>
                    <a:pt x="512" y="47"/>
                  </a:cubicBezTo>
                  <a:lnTo>
                    <a:pt x="512" y="38"/>
                  </a:lnTo>
                  <a:cubicBezTo>
                    <a:pt x="112" y="689"/>
                    <a:pt x="84" y="1470"/>
                    <a:pt x="19" y="2205"/>
                  </a:cubicBezTo>
                  <a:cubicBezTo>
                    <a:pt x="19" y="2242"/>
                    <a:pt x="10" y="2288"/>
                    <a:pt x="10" y="2335"/>
                  </a:cubicBezTo>
                  <a:cubicBezTo>
                    <a:pt x="0" y="2353"/>
                    <a:pt x="10" y="2381"/>
                    <a:pt x="19" y="2400"/>
                  </a:cubicBezTo>
                  <a:cubicBezTo>
                    <a:pt x="28" y="2409"/>
                    <a:pt x="47" y="2428"/>
                    <a:pt x="66" y="2428"/>
                  </a:cubicBezTo>
                  <a:cubicBezTo>
                    <a:pt x="74" y="2431"/>
                    <a:pt x="81" y="2432"/>
                    <a:pt x="88" y="2432"/>
                  </a:cubicBezTo>
                  <a:cubicBezTo>
                    <a:pt x="104" y="2432"/>
                    <a:pt x="117" y="2425"/>
                    <a:pt x="131" y="2418"/>
                  </a:cubicBezTo>
                  <a:cubicBezTo>
                    <a:pt x="149" y="2409"/>
                    <a:pt x="158" y="2391"/>
                    <a:pt x="168" y="2372"/>
                  </a:cubicBezTo>
                  <a:cubicBezTo>
                    <a:pt x="186" y="2195"/>
                    <a:pt x="196" y="2019"/>
                    <a:pt x="214" y="1842"/>
                  </a:cubicBezTo>
                  <a:cubicBezTo>
                    <a:pt x="242" y="1386"/>
                    <a:pt x="326" y="940"/>
                    <a:pt x="465" y="503"/>
                  </a:cubicBezTo>
                  <a:cubicBezTo>
                    <a:pt x="512" y="373"/>
                    <a:pt x="577" y="242"/>
                    <a:pt x="651" y="122"/>
                  </a:cubicBezTo>
                  <a:cubicBezTo>
                    <a:pt x="670" y="75"/>
                    <a:pt x="661" y="29"/>
                    <a:pt x="614" y="10"/>
                  </a:cubicBezTo>
                  <a:cubicBezTo>
                    <a:pt x="605" y="1"/>
                    <a:pt x="596" y="1"/>
                    <a:pt x="57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2765;p70">
              <a:extLst>
                <a:ext uri="{FF2B5EF4-FFF2-40B4-BE49-F238E27FC236}">
                  <a16:creationId xmlns:a16="http://schemas.microsoft.com/office/drawing/2014/main" id="{D98BC486-7265-450D-821D-FC9C8296FA86}"/>
                </a:ext>
              </a:extLst>
            </p:cNvPr>
            <p:cNvSpPr/>
            <p:nvPr/>
          </p:nvSpPr>
          <p:spPr>
            <a:xfrm>
              <a:off x="4220801" y="2065409"/>
              <a:ext cx="19456" cy="88177"/>
            </a:xfrm>
            <a:custGeom>
              <a:avLst/>
              <a:gdLst/>
              <a:ahLst/>
              <a:cxnLst/>
              <a:rect l="l" t="t" r="r" b="b"/>
              <a:pathLst>
                <a:path w="624" h="2828" extrusionOk="0">
                  <a:moveTo>
                    <a:pt x="530" y="0"/>
                  </a:moveTo>
                  <a:cubicBezTo>
                    <a:pt x="502" y="0"/>
                    <a:pt x="474" y="19"/>
                    <a:pt x="465" y="47"/>
                  </a:cubicBezTo>
                  <a:lnTo>
                    <a:pt x="465" y="56"/>
                  </a:lnTo>
                  <a:cubicBezTo>
                    <a:pt x="251" y="465"/>
                    <a:pt x="121" y="912"/>
                    <a:pt x="84" y="1367"/>
                  </a:cubicBezTo>
                  <a:cubicBezTo>
                    <a:pt x="28" y="1832"/>
                    <a:pt x="19" y="2288"/>
                    <a:pt x="0" y="2743"/>
                  </a:cubicBezTo>
                  <a:cubicBezTo>
                    <a:pt x="0" y="2790"/>
                    <a:pt x="37" y="2827"/>
                    <a:pt x="84" y="2827"/>
                  </a:cubicBezTo>
                  <a:cubicBezTo>
                    <a:pt x="102" y="2827"/>
                    <a:pt x="121" y="2818"/>
                    <a:pt x="140" y="2799"/>
                  </a:cubicBezTo>
                  <a:cubicBezTo>
                    <a:pt x="149" y="2781"/>
                    <a:pt x="158" y="2762"/>
                    <a:pt x="158" y="2743"/>
                  </a:cubicBezTo>
                  <a:cubicBezTo>
                    <a:pt x="177" y="2381"/>
                    <a:pt x="186" y="2018"/>
                    <a:pt x="214" y="1665"/>
                  </a:cubicBezTo>
                  <a:cubicBezTo>
                    <a:pt x="242" y="1246"/>
                    <a:pt x="325" y="837"/>
                    <a:pt x="456" y="447"/>
                  </a:cubicBezTo>
                  <a:lnTo>
                    <a:pt x="456" y="447"/>
                  </a:lnTo>
                  <a:lnTo>
                    <a:pt x="446" y="465"/>
                  </a:lnTo>
                  <a:cubicBezTo>
                    <a:pt x="493" y="354"/>
                    <a:pt x="539" y="233"/>
                    <a:pt x="604" y="121"/>
                  </a:cubicBezTo>
                  <a:cubicBezTo>
                    <a:pt x="623" y="84"/>
                    <a:pt x="614" y="28"/>
                    <a:pt x="567" y="9"/>
                  </a:cubicBezTo>
                  <a:cubicBezTo>
                    <a:pt x="558" y="9"/>
                    <a:pt x="539" y="0"/>
                    <a:pt x="53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2766;p70">
              <a:extLst>
                <a:ext uri="{FF2B5EF4-FFF2-40B4-BE49-F238E27FC236}">
                  <a16:creationId xmlns:a16="http://schemas.microsoft.com/office/drawing/2014/main" id="{8D50975D-87AF-4004-84A0-C5714946467F}"/>
                </a:ext>
              </a:extLst>
            </p:cNvPr>
            <p:cNvSpPr/>
            <p:nvPr/>
          </p:nvSpPr>
          <p:spPr>
            <a:xfrm>
              <a:off x="4218462" y="2065409"/>
              <a:ext cx="18303" cy="98311"/>
            </a:xfrm>
            <a:custGeom>
              <a:avLst/>
              <a:gdLst/>
              <a:ahLst/>
              <a:cxnLst/>
              <a:rect l="l" t="t" r="r" b="b"/>
              <a:pathLst>
                <a:path w="587" h="3153" extrusionOk="0">
                  <a:moveTo>
                    <a:pt x="493" y="0"/>
                  </a:moveTo>
                  <a:cubicBezTo>
                    <a:pt x="466" y="0"/>
                    <a:pt x="438" y="19"/>
                    <a:pt x="428" y="47"/>
                  </a:cubicBezTo>
                  <a:lnTo>
                    <a:pt x="428" y="56"/>
                  </a:lnTo>
                  <a:cubicBezTo>
                    <a:pt x="215" y="521"/>
                    <a:pt x="94" y="1023"/>
                    <a:pt x="66" y="1535"/>
                  </a:cubicBezTo>
                  <a:cubicBezTo>
                    <a:pt x="19" y="2046"/>
                    <a:pt x="19" y="2557"/>
                    <a:pt x="1" y="3069"/>
                  </a:cubicBezTo>
                  <a:cubicBezTo>
                    <a:pt x="1" y="3115"/>
                    <a:pt x="38" y="3153"/>
                    <a:pt x="84" y="3153"/>
                  </a:cubicBezTo>
                  <a:cubicBezTo>
                    <a:pt x="103" y="3153"/>
                    <a:pt x="122" y="3134"/>
                    <a:pt x="140" y="3125"/>
                  </a:cubicBezTo>
                  <a:cubicBezTo>
                    <a:pt x="149" y="3106"/>
                    <a:pt x="159" y="3088"/>
                    <a:pt x="159" y="3069"/>
                  </a:cubicBezTo>
                  <a:cubicBezTo>
                    <a:pt x="177" y="2576"/>
                    <a:pt x="177" y="2074"/>
                    <a:pt x="215" y="1581"/>
                  </a:cubicBezTo>
                  <a:cubicBezTo>
                    <a:pt x="242" y="1181"/>
                    <a:pt x="326" y="781"/>
                    <a:pt x="447" y="391"/>
                  </a:cubicBezTo>
                  <a:cubicBezTo>
                    <a:pt x="484" y="298"/>
                    <a:pt x="521" y="205"/>
                    <a:pt x="568" y="121"/>
                  </a:cubicBezTo>
                  <a:cubicBezTo>
                    <a:pt x="586" y="84"/>
                    <a:pt x="568" y="37"/>
                    <a:pt x="531" y="9"/>
                  </a:cubicBezTo>
                  <a:cubicBezTo>
                    <a:pt x="521" y="9"/>
                    <a:pt x="503" y="0"/>
                    <a:pt x="493"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2767;p70">
              <a:extLst>
                <a:ext uri="{FF2B5EF4-FFF2-40B4-BE49-F238E27FC236}">
                  <a16:creationId xmlns:a16="http://schemas.microsoft.com/office/drawing/2014/main" id="{E8785176-7B73-4D03-BF0A-A3755C3BBF38}"/>
                </a:ext>
              </a:extLst>
            </p:cNvPr>
            <p:cNvSpPr/>
            <p:nvPr/>
          </p:nvSpPr>
          <p:spPr>
            <a:xfrm>
              <a:off x="4211790" y="2067124"/>
              <a:ext cx="21483" cy="162136"/>
            </a:xfrm>
            <a:custGeom>
              <a:avLst/>
              <a:gdLst/>
              <a:ahLst/>
              <a:cxnLst/>
              <a:rect l="l" t="t" r="r" b="b"/>
              <a:pathLst>
                <a:path w="689" h="5200" extrusionOk="0">
                  <a:moveTo>
                    <a:pt x="577" y="1"/>
                  </a:moveTo>
                  <a:lnTo>
                    <a:pt x="577" y="20"/>
                  </a:lnTo>
                  <a:cubicBezTo>
                    <a:pt x="559" y="20"/>
                    <a:pt x="540" y="38"/>
                    <a:pt x="531" y="57"/>
                  </a:cubicBezTo>
                  <a:cubicBezTo>
                    <a:pt x="345" y="559"/>
                    <a:pt x="205" y="1089"/>
                    <a:pt x="122" y="1628"/>
                  </a:cubicBezTo>
                  <a:cubicBezTo>
                    <a:pt x="29" y="2196"/>
                    <a:pt x="1" y="2772"/>
                    <a:pt x="38" y="3349"/>
                  </a:cubicBezTo>
                  <a:cubicBezTo>
                    <a:pt x="66" y="3981"/>
                    <a:pt x="224" y="4595"/>
                    <a:pt x="494" y="5162"/>
                  </a:cubicBezTo>
                  <a:cubicBezTo>
                    <a:pt x="512" y="5181"/>
                    <a:pt x="531" y="5190"/>
                    <a:pt x="549" y="5199"/>
                  </a:cubicBezTo>
                  <a:cubicBezTo>
                    <a:pt x="568" y="5199"/>
                    <a:pt x="587" y="5199"/>
                    <a:pt x="605" y="5181"/>
                  </a:cubicBezTo>
                  <a:cubicBezTo>
                    <a:pt x="624" y="5171"/>
                    <a:pt x="642" y="5153"/>
                    <a:pt x="642" y="5134"/>
                  </a:cubicBezTo>
                  <a:cubicBezTo>
                    <a:pt x="652" y="5116"/>
                    <a:pt x="642" y="5088"/>
                    <a:pt x="633" y="5069"/>
                  </a:cubicBezTo>
                  <a:cubicBezTo>
                    <a:pt x="624" y="5050"/>
                    <a:pt x="614" y="5041"/>
                    <a:pt x="605" y="5023"/>
                  </a:cubicBezTo>
                  <a:cubicBezTo>
                    <a:pt x="456" y="4688"/>
                    <a:pt x="345" y="4334"/>
                    <a:pt x="280" y="3972"/>
                  </a:cubicBezTo>
                  <a:cubicBezTo>
                    <a:pt x="177" y="3395"/>
                    <a:pt x="159" y="2809"/>
                    <a:pt x="215" y="2224"/>
                  </a:cubicBezTo>
                  <a:cubicBezTo>
                    <a:pt x="270" y="1517"/>
                    <a:pt x="429" y="829"/>
                    <a:pt x="670" y="159"/>
                  </a:cubicBezTo>
                  <a:cubicBezTo>
                    <a:pt x="670" y="150"/>
                    <a:pt x="680" y="140"/>
                    <a:pt x="680" y="122"/>
                  </a:cubicBezTo>
                  <a:cubicBezTo>
                    <a:pt x="689" y="103"/>
                    <a:pt x="689" y="75"/>
                    <a:pt x="680" y="57"/>
                  </a:cubicBezTo>
                  <a:cubicBezTo>
                    <a:pt x="670" y="38"/>
                    <a:pt x="661" y="20"/>
                    <a:pt x="642" y="10"/>
                  </a:cubicBezTo>
                  <a:cubicBezTo>
                    <a:pt x="633" y="10"/>
                    <a:pt x="614" y="1"/>
                    <a:pt x="60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2768;p70">
              <a:extLst>
                <a:ext uri="{FF2B5EF4-FFF2-40B4-BE49-F238E27FC236}">
                  <a16:creationId xmlns:a16="http://schemas.microsoft.com/office/drawing/2014/main" id="{D2CADFD1-1A2C-4615-9A9E-3DA8B92170D6}"/>
                </a:ext>
              </a:extLst>
            </p:cNvPr>
            <p:cNvSpPr/>
            <p:nvPr/>
          </p:nvSpPr>
          <p:spPr>
            <a:xfrm>
              <a:off x="4229780" y="2075543"/>
              <a:ext cx="17430" cy="82970"/>
            </a:xfrm>
            <a:custGeom>
              <a:avLst/>
              <a:gdLst/>
              <a:ahLst/>
              <a:cxnLst/>
              <a:rect l="l" t="t" r="r" b="b"/>
              <a:pathLst>
                <a:path w="559" h="2661" extrusionOk="0">
                  <a:moveTo>
                    <a:pt x="465" y="1"/>
                  </a:moveTo>
                  <a:cubicBezTo>
                    <a:pt x="437" y="1"/>
                    <a:pt x="409" y="19"/>
                    <a:pt x="391" y="47"/>
                  </a:cubicBezTo>
                  <a:lnTo>
                    <a:pt x="391" y="38"/>
                  </a:lnTo>
                  <a:lnTo>
                    <a:pt x="382" y="75"/>
                  </a:lnTo>
                  <a:cubicBezTo>
                    <a:pt x="363" y="75"/>
                    <a:pt x="344" y="94"/>
                    <a:pt x="344" y="103"/>
                  </a:cubicBezTo>
                  <a:cubicBezTo>
                    <a:pt x="242" y="335"/>
                    <a:pt x="158" y="577"/>
                    <a:pt x="93" y="819"/>
                  </a:cubicBezTo>
                  <a:cubicBezTo>
                    <a:pt x="56" y="940"/>
                    <a:pt x="28" y="1061"/>
                    <a:pt x="19" y="1191"/>
                  </a:cubicBezTo>
                  <a:cubicBezTo>
                    <a:pt x="0" y="1303"/>
                    <a:pt x="0" y="1423"/>
                    <a:pt x="28" y="1544"/>
                  </a:cubicBezTo>
                  <a:cubicBezTo>
                    <a:pt x="37" y="1563"/>
                    <a:pt x="47" y="1582"/>
                    <a:pt x="65" y="1591"/>
                  </a:cubicBezTo>
                  <a:cubicBezTo>
                    <a:pt x="47" y="1916"/>
                    <a:pt x="47" y="2251"/>
                    <a:pt x="65" y="2577"/>
                  </a:cubicBezTo>
                  <a:cubicBezTo>
                    <a:pt x="65" y="2623"/>
                    <a:pt x="103" y="2660"/>
                    <a:pt x="149" y="2660"/>
                  </a:cubicBezTo>
                  <a:cubicBezTo>
                    <a:pt x="196" y="2651"/>
                    <a:pt x="233" y="2614"/>
                    <a:pt x="223" y="2577"/>
                  </a:cubicBezTo>
                  <a:cubicBezTo>
                    <a:pt x="205" y="2214"/>
                    <a:pt x="205" y="1861"/>
                    <a:pt x="233" y="1498"/>
                  </a:cubicBezTo>
                  <a:lnTo>
                    <a:pt x="233" y="1451"/>
                  </a:lnTo>
                  <a:cubicBezTo>
                    <a:pt x="326" y="1275"/>
                    <a:pt x="391" y="1089"/>
                    <a:pt x="419" y="893"/>
                  </a:cubicBezTo>
                  <a:cubicBezTo>
                    <a:pt x="456" y="680"/>
                    <a:pt x="465" y="466"/>
                    <a:pt x="484" y="252"/>
                  </a:cubicBezTo>
                  <a:lnTo>
                    <a:pt x="484" y="242"/>
                  </a:lnTo>
                  <a:cubicBezTo>
                    <a:pt x="502" y="196"/>
                    <a:pt x="521" y="159"/>
                    <a:pt x="540" y="122"/>
                  </a:cubicBezTo>
                  <a:cubicBezTo>
                    <a:pt x="558" y="84"/>
                    <a:pt x="540" y="38"/>
                    <a:pt x="502" y="10"/>
                  </a:cubicBezTo>
                  <a:cubicBezTo>
                    <a:pt x="493" y="10"/>
                    <a:pt x="475" y="1"/>
                    <a:pt x="46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2769;p70">
              <a:extLst>
                <a:ext uri="{FF2B5EF4-FFF2-40B4-BE49-F238E27FC236}">
                  <a16:creationId xmlns:a16="http://schemas.microsoft.com/office/drawing/2014/main" id="{74B352E8-D694-4384-AB69-4D97807BAF2E}"/>
                </a:ext>
              </a:extLst>
            </p:cNvPr>
            <p:cNvSpPr/>
            <p:nvPr/>
          </p:nvSpPr>
          <p:spPr>
            <a:xfrm>
              <a:off x="4208017" y="2073797"/>
              <a:ext cx="43247" cy="206193"/>
            </a:xfrm>
            <a:custGeom>
              <a:avLst/>
              <a:gdLst/>
              <a:ahLst/>
              <a:cxnLst/>
              <a:rect l="l" t="t" r="r" b="b"/>
              <a:pathLst>
                <a:path w="1387" h="6613" extrusionOk="0">
                  <a:moveTo>
                    <a:pt x="615" y="1"/>
                  </a:moveTo>
                  <a:cubicBezTo>
                    <a:pt x="587" y="10"/>
                    <a:pt x="550" y="29"/>
                    <a:pt x="540" y="66"/>
                  </a:cubicBezTo>
                  <a:lnTo>
                    <a:pt x="550" y="66"/>
                  </a:lnTo>
                  <a:cubicBezTo>
                    <a:pt x="233" y="1386"/>
                    <a:pt x="1" y="2753"/>
                    <a:pt x="215" y="4111"/>
                  </a:cubicBezTo>
                  <a:cubicBezTo>
                    <a:pt x="252" y="4344"/>
                    <a:pt x="308" y="4567"/>
                    <a:pt x="373" y="4790"/>
                  </a:cubicBezTo>
                  <a:cubicBezTo>
                    <a:pt x="438" y="5022"/>
                    <a:pt x="512" y="5246"/>
                    <a:pt x="605" y="5469"/>
                  </a:cubicBezTo>
                  <a:cubicBezTo>
                    <a:pt x="680" y="5664"/>
                    <a:pt x="773" y="5869"/>
                    <a:pt x="884" y="6055"/>
                  </a:cubicBezTo>
                  <a:cubicBezTo>
                    <a:pt x="987" y="6250"/>
                    <a:pt x="1107" y="6427"/>
                    <a:pt x="1256" y="6594"/>
                  </a:cubicBezTo>
                  <a:cubicBezTo>
                    <a:pt x="1275" y="6613"/>
                    <a:pt x="1293" y="6613"/>
                    <a:pt x="1312" y="6613"/>
                  </a:cubicBezTo>
                  <a:cubicBezTo>
                    <a:pt x="1331" y="6613"/>
                    <a:pt x="1359" y="6603"/>
                    <a:pt x="1368" y="6585"/>
                  </a:cubicBezTo>
                  <a:cubicBezTo>
                    <a:pt x="1386" y="6575"/>
                    <a:pt x="1386" y="6557"/>
                    <a:pt x="1386" y="6529"/>
                  </a:cubicBezTo>
                  <a:cubicBezTo>
                    <a:pt x="1386" y="6510"/>
                    <a:pt x="1377" y="6492"/>
                    <a:pt x="1368" y="6473"/>
                  </a:cubicBezTo>
                  <a:lnTo>
                    <a:pt x="1331" y="6436"/>
                  </a:lnTo>
                  <a:cubicBezTo>
                    <a:pt x="1163" y="6231"/>
                    <a:pt x="1014" y="5999"/>
                    <a:pt x="903" y="5757"/>
                  </a:cubicBezTo>
                  <a:lnTo>
                    <a:pt x="903" y="5757"/>
                  </a:lnTo>
                  <a:lnTo>
                    <a:pt x="912" y="5776"/>
                  </a:lnTo>
                  <a:cubicBezTo>
                    <a:pt x="856" y="5655"/>
                    <a:pt x="810" y="5543"/>
                    <a:pt x="754" y="5413"/>
                  </a:cubicBezTo>
                  <a:cubicBezTo>
                    <a:pt x="708" y="5283"/>
                    <a:pt x="652" y="5153"/>
                    <a:pt x="605" y="5022"/>
                  </a:cubicBezTo>
                  <a:cubicBezTo>
                    <a:pt x="512" y="4753"/>
                    <a:pt x="438" y="4483"/>
                    <a:pt x="391" y="4195"/>
                  </a:cubicBezTo>
                  <a:cubicBezTo>
                    <a:pt x="280" y="3562"/>
                    <a:pt x="261" y="2921"/>
                    <a:pt x="317" y="2279"/>
                  </a:cubicBezTo>
                  <a:cubicBezTo>
                    <a:pt x="391" y="1545"/>
                    <a:pt x="522" y="819"/>
                    <a:pt x="698" y="103"/>
                  </a:cubicBezTo>
                  <a:cubicBezTo>
                    <a:pt x="708" y="57"/>
                    <a:pt x="680" y="19"/>
                    <a:pt x="64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 name="Google Shape;2770;p70">
              <a:extLst>
                <a:ext uri="{FF2B5EF4-FFF2-40B4-BE49-F238E27FC236}">
                  <a16:creationId xmlns:a16="http://schemas.microsoft.com/office/drawing/2014/main" id="{D1F1E3CA-4AA5-4FFE-ADA3-34F9DDE91F37}"/>
                </a:ext>
              </a:extLst>
            </p:cNvPr>
            <p:cNvSpPr/>
            <p:nvPr/>
          </p:nvSpPr>
          <p:spPr>
            <a:xfrm>
              <a:off x="4210917" y="2071209"/>
              <a:ext cx="42654" cy="213146"/>
            </a:xfrm>
            <a:custGeom>
              <a:avLst/>
              <a:gdLst/>
              <a:ahLst/>
              <a:cxnLst/>
              <a:rect l="l" t="t" r="r" b="b"/>
              <a:pathLst>
                <a:path w="1368" h="6836" extrusionOk="0">
                  <a:moveTo>
                    <a:pt x="531" y="0"/>
                  </a:moveTo>
                  <a:cubicBezTo>
                    <a:pt x="494" y="0"/>
                    <a:pt x="457" y="28"/>
                    <a:pt x="457" y="56"/>
                  </a:cubicBezTo>
                  <a:lnTo>
                    <a:pt x="447" y="56"/>
                  </a:lnTo>
                  <a:cubicBezTo>
                    <a:pt x="401" y="381"/>
                    <a:pt x="326" y="698"/>
                    <a:pt x="233" y="1014"/>
                  </a:cubicBezTo>
                  <a:cubicBezTo>
                    <a:pt x="187" y="1172"/>
                    <a:pt x="150" y="1330"/>
                    <a:pt x="112" y="1497"/>
                  </a:cubicBezTo>
                  <a:cubicBezTo>
                    <a:pt x="85" y="1655"/>
                    <a:pt x="57" y="1823"/>
                    <a:pt x="47" y="1990"/>
                  </a:cubicBezTo>
                  <a:cubicBezTo>
                    <a:pt x="10" y="2344"/>
                    <a:pt x="1" y="2688"/>
                    <a:pt x="1" y="3041"/>
                  </a:cubicBezTo>
                  <a:cubicBezTo>
                    <a:pt x="1" y="3376"/>
                    <a:pt x="19" y="3711"/>
                    <a:pt x="66" y="4045"/>
                  </a:cubicBezTo>
                  <a:cubicBezTo>
                    <a:pt x="131" y="4575"/>
                    <a:pt x="261" y="5087"/>
                    <a:pt x="466" y="5589"/>
                  </a:cubicBezTo>
                  <a:cubicBezTo>
                    <a:pt x="503" y="5701"/>
                    <a:pt x="559" y="5822"/>
                    <a:pt x="615" y="5924"/>
                  </a:cubicBezTo>
                  <a:cubicBezTo>
                    <a:pt x="661" y="6035"/>
                    <a:pt x="717" y="6147"/>
                    <a:pt x="773" y="6249"/>
                  </a:cubicBezTo>
                  <a:cubicBezTo>
                    <a:pt x="894" y="6463"/>
                    <a:pt x="1042" y="6649"/>
                    <a:pt x="1219" y="6807"/>
                  </a:cubicBezTo>
                  <a:cubicBezTo>
                    <a:pt x="1238" y="6826"/>
                    <a:pt x="1261" y="6835"/>
                    <a:pt x="1283" y="6835"/>
                  </a:cubicBezTo>
                  <a:cubicBezTo>
                    <a:pt x="1305" y="6835"/>
                    <a:pt x="1326" y="6826"/>
                    <a:pt x="1340" y="6807"/>
                  </a:cubicBezTo>
                  <a:cubicBezTo>
                    <a:pt x="1368" y="6779"/>
                    <a:pt x="1368" y="6724"/>
                    <a:pt x="1331" y="6696"/>
                  </a:cubicBezTo>
                  <a:cubicBezTo>
                    <a:pt x="1266" y="6631"/>
                    <a:pt x="1200" y="6575"/>
                    <a:pt x="1135" y="6500"/>
                  </a:cubicBezTo>
                  <a:cubicBezTo>
                    <a:pt x="996" y="6324"/>
                    <a:pt x="875" y="6119"/>
                    <a:pt x="782" y="5915"/>
                  </a:cubicBezTo>
                  <a:lnTo>
                    <a:pt x="782" y="5915"/>
                  </a:lnTo>
                  <a:lnTo>
                    <a:pt x="791" y="5933"/>
                  </a:lnTo>
                  <a:cubicBezTo>
                    <a:pt x="670" y="5682"/>
                    <a:pt x="568" y="5422"/>
                    <a:pt x="475" y="5161"/>
                  </a:cubicBezTo>
                  <a:cubicBezTo>
                    <a:pt x="391" y="4892"/>
                    <a:pt x="317" y="4603"/>
                    <a:pt x="271" y="4324"/>
                  </a:cubicBezTo>
                  <a:lnTo>
                    <a:pt x="271" y="4334"/>
                  </a:lnTo>
                  <a:cubicBezTo>
                    <a:pt x="205" y="3971"/>
                    <a:pt x="168" y="3608"/>
                    <a:pt x="159" y="3236"/>
                  </a:cubicBezTo>
                  <a:cubicBezTo>
                    <a:pt x="150" y="2846"/>
                    <a:pt x="159" y="2464"/>
                    <a:pt x="196" y="2074"/>
                  </a:cubicBezTo>
                  <a:lnTo>
                    <a:pt x="196" y="2093"/>
                  </a:lnTo>
                  <a:cubicBezTo>
                    <a:pt x="215" y="1925"/>
                    <a:pt x="233" y="1758"/>
                    <a:pt x="261" y="1590"/>
                  </a:cubicBezTo>
                  <a:cubicBezTo>
                    <a:pt x="289" y="1423"/>
                    <a:pt x="336" y="1256"/>
                    <a:pt x="382" y="1088"/>
                  </a:cubicBezTo>
                  <a:cubicBezTo>
                    <a:pt x="475" y="763"/>
                    <a:pt x="549" y="428"/>
                    <a:pt x="615" y="93"/>
                  </a:cubicBezTo>
                  <a:cubicBezTo>
                    <a:pt x="615" y="75"/>
                    <a:pt x="615" y="47"/>
                    <a:pt x="596" y="28"/>
                  </a:cubicBezTo>
                  <a:cubicBezTo>
                    <a:pt x="587" y="19"/>
                    <a:pt x="568" y="0"/>
                    <a:pt x="54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2771;p70">
              <a:extLst>
                <a:ext uri="{FF2B5EF4-FFF2-40B4-BE49-F238E27FC236}">
                  <a16:creationId xmlns:a16="http://schemas.microsoft.com/office/drawing/2014/main" id="{438B95FC-33A8-45A5-B076-E0417857EC79}"/>
                </a:ext>
              </a:extLst>
            </p:cNvPr>
            <p:cNvSpPr/>
            <p:nvPr/>
          </p:nvSpPr>
          <p:spPr>
            <a:xfrm>
              <a:off x="4248613" y="2276186"/>
              <a:ext cx="12784" cy="6423"/>
            </a:xfrm>
            <a:custGeom>
              <a:avLst/>
              <a:gdLst/>
              <a:ahLst/>
              <a:cxnLst/>
              <a:rect l="l" t="t" r="r" b="b"/>
              <a:pathLst>
                <a:path w="410" h="206" extrusionOk="0">
                  <a:moveTo>
                    <a:pt x="298" y="1"/>
                  </a:moveTo>
                  <a:lnTo>
                    <a:pt x="298" y="10"/>
                  </a:lnTo>
                  <a:cubicBezTo>
                    <a:pt x="270" y="29"/>
                    <a:pt x="233" y="38"/>
                    <a:pt x="196" y="38"/>
                  </a:cubicBezTo>
                  <a:cubicBezTo>
                    <a:pt x="177" y="43"/>
                    <a:pt x="159" y="45"/>
                    <a:pt x="140" y="45"/>
                  </a:cubicBezTo>
                  <a:cubicBezTo>
                    <a:pt x="122" y="45"/>
                    <a:pt x="103" y="43"/>
                    <a:pt x="84" y="38"/>
                  </a:cubicBezTo>
                  <a:cubicBezTo>
                    <a:pt x="38" y="38"/>
                    <a:pt x="1" y="75"/>
                    <a:pt x="1" y="122"/>
                  </a:cubicBezTo>
                  <a:cubicBezTo>
                    <a:pt x="1" y="140"/>
                    <a:pt x="10" y="168"/>
                    <a:pt x="29" y="177"/>
                  </a:cubicBezTo>
                  <a:cubicBezTo>
                    <a:pt x="47" y="196"/>
                    <a:pt x="66" y="205"/>
                    <a:pt x="84" y="205"/>
                  </a:cubicBezTo>
                  <a:cubicBezTo>
                    <a:pt x="168" y="205"/>
                    <a:pt x="261" y="196"/>
                    <a:pt x="345" y="168"/>
                  </a:cubicBezTo>
                  <a:cubicBezTo>
                    <a:pt x="382" y="150"/>
                    <a:pt x="410" y="103"/>
                    <a:pt x="391" y="66"/>
                  </a:cubicBezTo>
                  <a:cubicBezTo>
                    <a:pt x="382" y="29"/>
                    <a:pt x="354" y="1"/>
                    <a:pt x="317" y="1"/>
                  </a:cubicBezTo>
                  <a:close/>
                </a:path>
              </a:pathLst>
            </a:custGeom>
            <a:solidFill>
              <a:srgbClr val="5F5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 name="Google Shape;2772;p70">
              <a:extLst>
                <a:ext uri="{FF2B5EF4-FFF2-40B4-BE49-F238E27FC236}">
                  <a16:creationId xmlns:a16="http://schemas.microsoft.com/office/drawing/2014/main" id="{F28526A5-944C-4ECB-AB8D-410D4A5682DD}"/>
                </a:ext>
              </a:extLst>
            </p:cNvPr>
            <p:cNvSpPr/>
            <p:nvPr/>
          </p:nvSpPr>
          <p:spPr>
            <a:xfrm>
              <a:off x="4249174" y="2277121"/>
              <a:ext cx="12223" cy="6018"/>
            </a:xfrm>
            <a:custGeom>
              <a:avLst/>
              <a:gdLst/>
              <a:ahLst/>
              <a:cxnLst/>
              <a:rect l="l" t="t" r="r" b="b"/>
              <a:pathLst>
                <a:path w="392" h="193" extrusionOk="0">
                  <a:moveTo>
                    <a:pt x="290" y="1"/>
                  </a:moveTo>
                  <a:cubicBezTo>
                    <a:pt x="287" y="1"/>
                    <a:pt x="285" y="3"/>
                    <a:pt x="280" y="8"/>
                  </a:cubicBezTo>
                  <a:cubicBezTo>
                    <a:pt x="262" y="17"/>
                    <a:pt x="243" y="27"/>
                    <a:pt x="215" y="27"/>
                  </a:cubicBezTo>
                  <a:lnTo>
                    <a:pt x="132" y="27"/>
                  </a:lnTo>
                  <a:cubicBezTo>
                    <a:pt x="123" y="24"/>
                    <a:pt x="115" y="23"/>
                    <a:pt x="108" y="23"/>
                  </a:cubicBezTo>
                  <a:cubicBezTo>
                    <a:pt x="24" y="23"/>
                    <a:pt x="0" y="158"/>
                    <a:pt x="94" y="175"/>
                  </a:cubicBezTo>
                  <a:cubicBezTo>
                    <a:pt x="125" y="187"/>
                    <a:pt x="158" y="192"/>
                    <a:pt x="191" y="192"/>
                  </a:cubicBezTo>
                  <a:cubicBezTo>
                    <a:pt x="237" y="192"/>
                    <a:pt x="284" y="182"/>
                    <a:pt x="327" y="166"/>
                  </a:cubicBezTo>
                  <a:cubicBezTo>
                    <a:pt x="345" y="157"/>
                    <a:pt x="364" y="138"/>
                    <a:pt x="373" y="129"/>
                  </a:cubicBezTo>
                  <a:cubicBezTo>
                    <a:pt x="383" y="101"/>
                    <a:pt x="392" y="82"/>
                    <a:pt x="383" y="64"/>
                  </a:cubicBezTo>
                  <a:cubicBezTo>
                    <a:pt x="373" y="45"/>
                    <a:pt x="364" y="27"/>
                    <a:pt x="345" y="17"/>
                  </a:cubicBezTo>
                  <a:cubicBezTo>
                    <a:pt x="327" y="8"/>
                    <a:pt x="318" y="8"/>
                    <a:pt x="299" y="8"/>
                  </a:cubicBezTo>
                  <a:cubicBezTo>
                    <a:pt x="294" y="3"/>
                    <a:pt x="292" y="1"/>
                    <a:pt x="290" y="1"/>
                  </a:cubicBezTo>
                  <a:close/>
                </a:path>
              </a:pathLst>
            </a:custGeom>
            <a:solidFill>
              <a:srgbClr val="5F5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2773;p70">
              <a:extLst>
                <a:ext uri="{FF2B5EF4-FFF2-40B4-BE49-F238E27FC236}">
                  <a16:creationId xmlns:a16="http://schemas.microsoft.com/office/drawing/2014/main" id="{B05BE7E4-EFB3-4061-8B34-DB1EC275E123}"/>
                </a:ext>
              </a:extLst>
            </p:cNvPr>
            <p:cNvSpPr/>
            <p:nvPr/>
          </p:nvSpPr>
          <p:spPr>
            <a:xfrm>
              <a:off x="4249205" y="2277932"/>
              <a:ext cx="11942" cy="5675"/>
            </a:xfrm>
            <a:custGeom>
              <a:avLst/>
              <a:gdLst/>
              <a:ahLst/>
              <a:cxnLst/>
              <a:rect l="l" t="t" r="r" b="b"/>
              <a:pathLst>
                <a:path w="383" h="182" extrusionOk="0">
                  <a:moveTo>
                    <a:pt x="84" y="1"/>
                  </a:moveTo>
                  <a:cubicBezTo>
                    <a:pt x="75" y="1"/>
                    <a:pt x="56" y="1"/>
                    <a:pt x="47" y="10"/>
                  </a:cubicBezTo>
                  <a:lnTo>
                    <a:pt x="47" y="19"/>
                  </a:lnTo>
                  <a:cubicBezTo>
                    <a:pt x="28" y="28"/>
                    <a:pt x="19" y="47"/>
                    <a:pt x="10" y="66"/>
                  </a:cubicBezTo>
                  <a:cubicBezTo>
                    <a:pt x="0" y="84"/>
                    <a:pt x="10" y="112"/>
                    <a:pt x="19" y="131"/>
                  </a:cubicBezTo>
                  <a:cubicBezTo>
                    <a:pt x="38" y="140"/>
                    <a:pt x="47" y="159"/>
                    <a:pt x="75" y="168"/>
                  </a:cubicBezTo>
                  <a:cubicBezTo>
                    <a:pt x="107" y="177"/>
                    <a:pt x="142" y="182"/>
                    <a:pt x="178" y="182"/>
                  </a:cubicBezTo>
                  <a:cubicBezTo>
                    <a:pt x="214" y="182"/>
                    <a:pt x="251" y="177"/>
                    <a:pt x="289" y="168"/>
                  </a:cubicBezTo>
                  <a:cubicBezTo>
                    <a:pt x="382" y="134"/>
                    <a:pt x="351" y="6"/>
                    <a:pt x="267" y="6"/>
                  </a:cubicBezTo>
                  <a:cubicBezTo>
                    <a:pt x="259" y="6"/>
                    <a:pt x="251" y="7"/>
                    <a:pt x="242" y="10"/>
                  </a:cubicBezTo>
                  <a:cubicBezTo>
                    <a:pt x="233" y="10"/>
                    <a:pt x="224" y="10"/>
                    <a:pt x="214" y="19"/>
                  </a:cubicBezTo>
                  <a:lnTo>
                    <a:pt x="168" y="19"/>
                  </a:lnTo>
                  <a:cubicBezTo>
                    <a:pt x="149" y="10"/>
                    <a:pt x="131" y="10"/>
                    <a:pt x="112" y="1"/>
                  </a:cubicBezTo>
                  <a:close/>
                </a:path>
              </a:pathLst>
            </a:custGeom>
            <a:solidFill>
              <a:srgbClr val="5F5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2774;p70">
              <a:extLst>
                <a:ext uri="{FF2B5EF4-FFF2-40B4-BE49-F238E27FC236}">
                  <a16:creationId xmlns:a16="http://schemas.microsoft.com/office/drawing/2014/main" id="{53C8A922-CE4F-42FE-9AC2-C3FD9274186E}"/>
                </a:ext>
              </a:extLst>
            </p:cNvPr>
            <p:cNvSpPr/>
            <p:nvPr/>
          </p:nvSpPr>
          <p:spPr>
            <a:xfrm>
              <a:off x="4248924" y="2278212"/>
              <a:ext cx="12191" cy="5955"/>
            </a:xfrm>
            <a:custGeom>
              <a:avLst/>
              <a:gdLst/>
              <a:ahLst/>
              <a:cxnLst/>
              <a:rect l="l" t="t" r="r" b="b"/>
              <a:pathLst>
                <a:path w="391" h="191" extrusionOk="0">
                  <a:moveTo>
                    <a:pt x="307" y="1"/>
                  </a:moveTo>
                  <a:cubicBezTo>
                    <a:pt x="288" y="1"/>
                    <a:pt x="270" y="1"/>
                    <a:pt x="251" y="10"/>
                  </a:cubicBezTo>
                  <a:lnTo>
                    <a:pt x="242" y="10"/>
                  </a:lnTo>
                  <a:cubicBezTo>
                    <a:pt x="223" y="19"/>
                    <a:pt x="214" y="19"/>
                    <a:pt x="205" y="29"/>
                  </a:cubicBezTo>
                  <a:lnTo>
                    <a:pt x="177" y="29"/>
                  </a:lnTo>
                  <a:cubicBezTo>
                    <a:pt x="158" y="19"/>
                    <a:pt x="149" y="19"/>
                    <a:pt x="140" y="19"/>
                  </a:cubicBezTo>
                  <a:cubicBezTo>
                    <a:pt x="121" y="10"/>
                    <a:pt x="112" y="10"/>
                    <a:pt x="93" y="10"/>
                  </a:cubicBezTo>
                  <a:lnTo>
                    <a:pt x="65" y="10"/>
                  </a:lnTo>
                  <a:cubicBezTo>
                    <a:pt x="47" y="19"/>
                    <a:pt x="28" y="29"/>
                    <a:pt x="19" y="47"/>
                  </a:cubicBezTo>
                  <a:cubicBezTo>
                    <a:pt x="0" y="94"/>
                    <a:pt x="9" y="140"/>
                    <a:pt x="56" y="159"/>
                  </a:cubicBezTo>
                  <a:cubicBezTo>
                    <a:pt x="74" y="168"/>
                    <a:pt x="93" y="178"/>
                    <a:pt x="121" y="187"/>
                  </a:cubicBezTo>
                  <a:cubicBezTo>
                    <a:pt x="140" y="187"/>
                    <a:pt x="154" y="191"/>
                    <a:pt x="170" y="191"/>
                  </a:cubicBezTo>
                  <a:cubicBezTo>
                    <a:pt x="178" y="191"/>
                    <a:pt x="186" y="190"/>
                    <a:pt x="195" y="187"/>
                  </a:cubicBezTo>
                  <a:cubicBezTo>
                    <a:pt x="214" y="187"/>
                    <a:pt x="242" y="187"/>
                    <a:pt x="260" y="178"/>
                  </a:cubicBezTo>
                  <a:cubicBezTo>
                    <a:pt x="288" y="168"/>
                    <a:pt x="307" y="159"/>
                    <a:pt x="335" y="150"/>
                  </a:cubicBezTo>
                  <a:cubicBezTo>
                    <a:pt x="391" y="112"/>
                    <a:pt x="381" y="19"/>
                    <a:pt x="307" y="1"/>
                  </a:cubicBezTo>
                  <a:close/>
                </a:path>
              </a:pathLst>
            </a:custGeom>
            <a:solidFill>
              <a:srgbClr val="5F5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 name="Google Shape;2775;p70">
              <a:extLst>
                <a:ext uri="{FF2B5EF4-FFF2-40B4-BE49-F238E27FC236}">
                  <a16:creationId xmlns:a16="http://schemas.microsoft.com/office/drawing/2014/main" id="{F9E88E7A-6356-484D-B8E4-95767D641166}"/>
                </a:ext>
              </a:extLst>
            </p:cNvPr>
            <p:cNvSpPr/>
            <p:nvPr/>
          </p:nvSpPr>
          <p:spPr>
            <a:xfrm>
              <a:off x="4248332" y="2277932"/>
              <a:ext cx="14436" cy="6610"/>
            </a:xfrm>
            <a:custGeom>
              <a:avLst/>
              <a:gdLst/>
              <a:ahLst/>
              <a:cxnLst/>
              <a:rect l="l" t="t" r="r" b="b"/>
              <a:pathLst>
                <a:path w="463" h="212" extrusionOk="0">
                  <a:moveTo>
                    <a:pt x="354" y="0"/>
                  </a:moveTo>
                  <a:cubicBezTo>
                    <a:pt x="351" y="0"/>
                    <a:pt x="348" y="0"/>
                    <a:pt x="345" y="1"/>
                  </a:cubicBezTo>
                  <a:cubicBezTo>
                    <a:pt x="335" y="1"/>
                    <a:pt x="317" y="10"/>
                    <a:pt x="307" y="10"/>
                  </a:cubicBezTo>
                  <a:lnTo>
                    <a:pt x="270" y="38"/>
                  </a:lnTo>
                  <a:cubicBezTo>
                    <a:pt x="252" y="38"/>
                    <a:pt x="233" y="47"/>
                    <a:pt x="214" y="47"/>
                  </a:cubicBezTo>
                  <a:cubicBezTo>
                    <a:pt x="205" y="52"/>
                    <a:pt x="196" y="54"/>
                    <a:pt x="186" y="54"/>
                  </a:cubicBezTo>
                  <a:cubicBezTo>
                    <a:pt x="177" y="54"/>
                    <a:pt x="168" y="52"/>
                    <a:pt x="159" y="47"/>
                  </a:cubicBezTo>
                  <a:lnTo>
                    <a:pt x="112" y="38"/>
                  </a:lnTo>
                  <a:cubicBezTo>
                    <a:pt x="106" y="37"/>
                    <a:pt x="100" y="36"/>
                    <a:pt x="94" y="36"/>
                  </a:cubicBezTo>
                  <a:cubicBezTo>
                    <a:pt x="54" y="36"/>
                    <a:pt x="18" y="62"/>
                    <a:pt x="10" y="103"/>
                  </a:cubicBezTo>
                  <a:cubicBezTo>
                    <a:pt x="0" y="140"/>
                    <a:pt x="28" y="187"/>
                    <a:pt x="66" y="196"/>
                  </a:cubicBezTo>
                  <a:cubicBezTo>
                    <a:pt x="98" y="207"/>
                    <a:pt x="131" y="211"/>
                    <a:pt x="164" y="211"/>
                  </a:cubicBezTo>
                  <a:cubicBezTo>
                    <a:pt x="187" y="211"/>
                    <a:pt x="210" y="209"/>
                    <a:pt x="233" y="205"/>
                  </a:cubicBezTo>
                  <a:cubicBezTo>
                    <a:pt x="289" y="205"/>
                    <a:pt x="345" y="177"/>
                    <a:pt x="391" y="149"/>
                  </a:cubicBezTo>
                  <a:cubicBezTo>
                    <a:pt x="462" y="105"/>
                    <a:pt x="431" y="0"/>
                    <a:pt x="354" y="0"/>
                  </a:cubicBezTo>
                  <a:close/>
                </a:path>
              </a:pathLst>
            </a:custGeom>
            <a:solidFill>
              <a:srgbClr val="5F5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 name="Google Shape;2776;p70">
              <a:extLst>
                <a:ext uri="{FF2B5EF4-FFF2-40B4-BE49-F238E27FC236}">
                  <a16:creationId xmlns:a16="http://schemas.microsoft.com/office/drawing/2014/main" id="{FC3618C7-1CDF-4061-8194-DA0E46085419}"/>
                </a:ext>
              </a:extLst>
            </p:cNvPr>
            <p:cNvSpPr/>
            <p:nvPr/>
          </p:nvSpPr>
          <p:spPr>
            <a:xfrm>
              <a:off x="4460852" y="2183301"/>
              <a:ext cx="62952" cy="39006"/>
            </a:xfrm>
            <a:custGeom>
              <a:avLst/>
              <a:gdLst/>
              <a:ahLst/>
              <a:cxnLst/>
              <a:rect l="l" t="t" r="r" b="b"/>
              <a:pathLst>
                <a:path w="2019" h="1251" extrusionOk="0">
                  <a:moveTo>
                    <a:pt x="778" y="1"/>
                  </a:moveTo>
                  <a:cubicBezTo>
                    <a:pt x="758" y="1"/>
                    <a:pt x="738" y="2"/>
                    <a:pt x="717" y="4"/>
                  </a:cubicBezTo>
                  <a:cubicBezTo>
                    <a:pt x="661" y="4"/>
                    <a:pt x="605" y="13"/>
                    <a:pt x="559" y="32"/>
                  </a:cubicBezTo>
                  <a:cubicBezTo>
                    <a:pt x="429" y="78"/>
                    <a:pt x="317" y="171"/>
                    <a:pt x="243" y="283"/>
                  </a:cubicBezTo>
                  <a:cubicBezTo>
                    <a:pt x="131" y="422"/>
                    <a:pt x="75" y="608"/>
                    <a:pt x="85" y="794"/>
                  </a:cubicBezTo>
                  <a:cubicBezTo>
                    <a:pt x="66" y="794"/>
                    <a:pt x="47" y="794"/>
                    <a:pt x="38" y="813"/>
                  </a:cubicBezTo>
                  <a:cubicBezTo>
                    <a:pt x="1" y="841"/>
                    <a:pt x="1" y="897"/>
                    <a:pt x="38" y="925"/>
                  </a:cubicBezTo>
                  <a:cubicBezTo>
                    <a:pt x="112" y="980"/>
                    <a:pt x="196" y="1027"/>
                    <a:pt x="280" y="1073"/>
                  </a:cubicBezTo>
                  <a:cubicBezTo>
                    <a:pt x="391" y="1129"/>
                    <a:pt x="512" y="1176"/>
                    <a:pt x="633" y="1213"/>
                  </a:cubicBezTo>
                  <a:cubicBezTo>
                    <a:pt x="689" y="1231"/>
                    <a:pt x="735" y="1241"/>
                    <a:pt x="791" y="1250"/>
                  </a:cubicBezTo>
                  <a:lnTo>
                    <a:pt x="828" y="1250"/>
                  </a:lnTo>
                  <a:cubicBezTo>
                    <a:pt x="856" y="1250"/>
                    <a:pt x="884" y="1241"/>
                    <a:pt x="912" y="1222"/>
                  </a:cubicBezTo>
                  <a:cubicBezTo>
                    <a:pt x="931" y="1204"/>
                    <a:pt x="949" y="1185"/>
                    <a:pt x="959" y="1157"/>
                  </a:cubicBezTo>
                  <a:cubicBezTo>
                    <a:pt x="968" y="1139"/>
                    <a:pt x="968" y="1120"/>
                    <a:pt x="959" y="1101"/>
                  </a:cubicBezTo>
                  <a:lnTo>
                    <a:pt x="959" y="1101"/>
                  </a:lnTo>
                  <a:cubicBezTo>
                    <a:pt x="1014" y="1120"/>
                    <a:pt x="1080" y="1129"/>
                    <a:pt x="1135" y="1148"/>
                  </a:cubicBezTo>
                  <a:cubicBezTo>
                    <a:pt x="1266" y="1185"/>
                    <a:pt x="1396" y="1204"/>
                    <a:pt x="1526" y="1204"/>
                  </a:cubicBezTo>
                  <a:lnTo>
                    <a:pt x="1544" y="1204"/>
                  </a:lnTo>
                  <a:cubicBezTo>
                    <a:pt x="1600" y="1204"/>
                    <a:pt x="1656" y="1194"/>
                    <a:pt x="1703" y="1176"/>
                  </a:cubicBezTo>
                  <a:cubicBezTo>
                    <a:pt x="1768" y="1157"/>
                    <a:pt x="1833" y="1129"/>
                    <a:pt x="1879" y="1083"/>
                  </a:cubicBezTo>
                  <a:cubicBezTo>
                    <a:pt x="1926" y="1046"/>
                    <a:pt x="1954" y="1008"/>
                    <a:pt x="1982" y="962"/>
                  </a:cubicBezTo>
                  <a:cubicBezTo>
                    <a:pt x="2000" y="925"/>
                    <a:pt x="2019" y="869"/>
                    <a:pt x="2009" y="822"/>
                  </a:cubicBezTo>
                  <a:cubicBezTo>
                    <a:pt x="2000" y="729"/>
                    <a:pt x="1954" y="636"/>
                    <a:pt x="1889" y="571"/>
                  </a:cubicBezTo>
                  <a:cubicBezTo>
                    <a:pt x="1814" y="488"/>
                    <a:pt x="1730" y="422"/>
                    <a:pt x="1637" y="367"/>
                  </a:cubicBezTo>
                  <a:cubicBezTo>
                    <a:pt x="1554" y="311"/>
                    <a:pt x="1470" y="264"/>
                    <a:pt x="1377" y="218"/>
                  </a:cubicBezTo>
                  <a:lnTo>
                    <a:pt x="1340" y="199"/>
                  </a:lnTo>
                  <a:cubicBezTo>
                    <a:pt x="1210" y="134"/>
                    <a:pt x="1089" y="78"/>
                    <a:pt x="949" y="32"/>
                  </a:cubicBezTo>
                  <a:cubicBezTo>
                    <a:pt x="894" y="11"/>
                    <a:pt x="838" y="1"/>
                    <a:pt x="778" y="1"/>
                  </a:cubicBezTo>
                  <a:close/>
                </a:path>
              </a:pathLst>
            </a:custGeom>
            <a:solidFill>
              <a:srgbClr val="8E46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 name="Google Shape;2777;p70">
              <a:extLst>
                <a:ext uri="{FF2B5EF4-FFF2-40B4-BE49-F238E27FC236}">
                  <a16:creationId xmlns:a16="http://schemas.microsoft.com/office/drawing/2014/main" id="{96B40872-CD48-4945-976D-08D88A848F00}"/>
                </a:ext>
              </a:extLst>
            </p:cNvPr>
            <p:cNvSpPr/>
            <p:nvPr/>
          </p:nvSpPr>
          <p:spPr>
            <a:xfrm>
              <a:off x="4462037" y="2208120"/>
              <a:ext cx="31897" cy="13875"/>
            </a:xfrm>
            <a:custGeom>
              <a:avLst/>
              <a:gdLst/>
              <a:ahLst/>
              <a:cxnLst/>
              <a:rect l="l" t="t" r="r" b="b"/>
              <a:pathLst>
                <a:path w="1023" h="445" extrusionOk="0">
                  <a:moveTo>
                    <a:pt x="98" y="1"/>
                  </a:moveTo>
                  <a:cubicBezTo>
                    <a:pt x="93" y="1"/>
                    <a:pt x="88" y="3"/>
                    <a:pt x="84" y="8"/>
                  </a:cubicBezTo>
                  <a:cubicBezTo>
                    <a:pt x="74" y="8"/>
                    <a:pt x="65" y="8"/>
                    <a:pt x="47" y="17"/>
                  </a:cubicBezTo>
                  <a:cubicBezTo>
                    <a:pt x="28" y="26"/>
                    <a:pt x="9" y="45"/>
                    <a:pt x="9" y="64"/>
                  </a:cubicBezTo>
                  <a:cubicBezTo>
                    <a:pt x="0" y="82"/>
                    <a:pt x="0" y="110"/>
                    <a:pt x="19" y="129"/>
                  </a:cubicBezTo>
                  <a:cubicBezTo>
                    <a:pt x="28" y="147"/>
                    <a:pt x="47" y="166"/>
                    <a:pt x="74" y="184"/>
                  </a:cubicBezTo>
                  <a:cubicBezTo>
                    <a:pt x="93" y="212"/>
                    <a:pt x="121" y="231"/>
                    <a:pt x="149" y="250"/>
                  </a:cubicBezTo>
                  <a:cubicBezTo>
                    <a:pt x="195" y="287"/>
                    <a:pt x="251" y="315"/>
                    <a:pt x="307" y="343"/>
                  </a:cubicBezTo>
                  <a:cubicBezTo>
                    <a:pt x="428" y="398"/>
                    <a:pt x="558" y="435"/>
                    <a:pt x="697" y="445"/>
                  </a:cubicBezTo>
                  <a:cubicBezTo>
                    <a:pt x="744" y="445"/>
                    <a:pt x="800" y="445"/>
                    <a:pt x="856" y="435"/>
                  </a:cubicBezTo>
                  <a:cubicBezTo>
                    <a:pt x="902" y="426"/>
                    <a:pt x="939" y="398"/>
                    <a:pt x="967" y="370"/>
                  </a:cubicBezTo>
                  <a:cubicBezTo>
                    <a:pt x="1004" y="324"/>
                    <a:pt x="1023" y="268"/>
                    <a:pt x="1004" y="212"/>
                  </a:cubicBezTo>
                  <a:cubicBezTo>
                    <a:pt x="995" y="157"/>
                    <a:pt x="967" y="101"/>
                    <a:pt x="930" y="45"/>
                  </a:cubicBezTo>
                  <a:cubicBezTo>
                    <a:pt x="911" y="26"/>
                    <a:pt x="893" y="17"/>
                    <a:pt x="874" y="8"/>
                  </a:cubicBezTo>
                  <a:cubicBezTo>
                    <a:pt x="856" y="8"/>
                    <a:pt x="837" y="8"/>
                    <a:pt x="818" y="17"/>
                  </a:cubicBezTo>
                  <a:cubicBezTo>
                    <a:pt x="800" y="26"/>
                    <a:pt x="781" y="45"/>
                    <a:pt x="781" y="73"/>
                  </a:cubicBezTo>
                  <a:cubicBezTo>
                    <a:pt x="772" y="91"/>
                    <a:pt x="772" y="110"/>
                    <a:pt x="781" y="129"/>
                  </a:cubicBezTo>
                  <a:cubicBezTo>
                    <a:pt x="809" y="157"/>
                    <a:pt x="828" y="194"/>
                    <a:pt x="846" y="222"/>
                  </a:cubicBezTo>
                  <a:cubicBezTo>
                    <a:pt x="846" y="231"/>
                    <a:pt x="846" y="240"/>
                    <a:pt x="846" y="250"/>
                  </a:cubicBezTo>
                  <a:lnTo>
                    <a:pt x="846" y="259"/>
                  </a:lnTo>
                  <a:lnTo>
                    <a:pt x="837" y="268"/>
                  </a:lnTo>
                  <a:cubicBezTo>
                    <a:pt x="828" y="268"/>
                    <a:pt x="809" y="277"/>
                    <a:pt x="790" y="277"/>
                  </a:cubicBezTo>
                  <a:cubicBezTo>
                    <a:pt x="772" y="282"/>
                    <a:pt x="753" y="284"/>
                    <a:pt x="735" y="284"/>
                  </a:cubicBezTo>
                  <a:cubicBezTo>
                    <a:pt x="716" y="284"/>
                    <a:pt x="697" y="282"/>
                    <a:pt x="679" y="277"/>
                  </a:cubicBezTo>
                  <a:cubicBezTo>
                    <a:pt x="586" y="268"/>
                    <a:pt x="493" y="240"/>
                    <a:pt x="409" y="203"/>
                  </a:cubicBezTo>
                  <a:cubicBezTo>
                    <a:pt x="344" y="184"/>
                    <a:pt x="288" y="147"/>
                    <a:pt x="232" y="110"/>
                  </a:cubicBezTo>
                  <a:cubicBezTo>
                    <a:pt x="205" y="91"/>
                    <a:pt x="177" y="64"/>
                    <a:pt x="158" y="36"/>
                  </a:cubicBezTo>
                  <a:cubicBezTo>
                    <a:pt x="149" y="26"/>
                    <a:pt x="130" y="8"/>
                    <a:pt x="112" y="8"/>
                  </a:cubicBezTo>
                  <a:cubicBezTo>
                    <a:pt x="107" y="3"/>
                    <a:pt x="102" y="1"/>
                    <a:pt x="98" y="1"/>
                  </a:cubicBezTo>
                  <a:close/>
                </a:path>
              </a:pathLst>
            </a:custGeom>
            <a:solidFill>
              <a:srgbClr val="8E46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 name="Google Shape;2778;p70">
              <a:extLst>
                <a:ext uri="{FF2B5EF4-FFF2-40B4-BE49-F238E27FC236}">
                  <a16:creationId xmlns:a16="http://schemas.microsoft.com/office/drawing/2014/main" id="{DFCC0BA0-CA8E-4AE0-ACA2-7E2AB967241F}"/>
                </a:ext>
              </a:extLst>
            </p:cNvPr>
            <p:cNvSpPr/>
            <p:nvPr/>
          </p:nvSpPr>
          <p:spPr>
            <a:xfrm>
              <a:off x="4464905" y="2214138"/>
              <a:ext cx="29621" cy="9884"/>
            </a:xfrm>
            <a:custGeom>
              <a:avLst/>
              <a:gdLst/>
              <a:ahLst/>
              <a:cxnLst/>
              <a:rect l="l" t="t" r="r" b="b"/>
              <a:pathLst>
                <a:path w="950" h="317" extrusionOk="0">
                  <a:moveTo>
                    <a:pt x="29" y="1"/>
                  </a:moveTo>
                  <a:cubicBezTo>
                    <a:pt x="20" y="1"/>
                    <a:pt x="20" y="1"/>
                    <a:pt x="10" y="10"/>
                  </a:cubicBezTo>
                  <a:cubicBezTo>
                    <a:pt x="1" y="19"/>
                    <a:pt x="1" y="38"/>
                    <a:pt x="10" y="47"/>
                  </a:cubicBezTo>
                  <a:lnTo>
                    <a:pt x="75" y="103"/>
                  </a:lnTo>
                  <a:lnTo>
                    <a:pt x="150" y="159"/>
                  </a:lnTo>
                  <a:cubicBezTo>
                    <a:pt x="206" y="196"/>
                    <a:pt x="261" y="224"/>
                    <a:pt x="317" y="252"/>
                  </a:cubicBezTo>
                  <a:lnTo>
                    <a:pt x="401" y="289"/>
                  </a:lnTo>
                  <a:cubicBezTo>
                    <a:pt x="438" y="298"/>
                    <a:pt x="466" y="308"/>
                    <a:pt x="494" y="308"/>
                  </a:cubicBezTo>
                  <a:cubicBezTo>
                    <a:pt x="531" y="317"/>
                    <a:pt x="568" y="317"/>
                    <a:pt x="596" y="317"/>
                  </a:cubicBezTo>
                  <a:cubicBezTo>
                    <a:pt x="643" y="317"/>
                    <a:pt x="680" y="317"/>
                    <a:pt x="726" y="308"/>
                  </a:cubicBezTo>
                  <a:cubicBezTo>
                    <a:pt x="745" y="298"/>
                    <a:pt x="764" y="298"/>
                    <a:pt x="782" y="289"/>
                  </a:cubicBezTo>
                  <a:cubicBezTo>
                    <a:pt x="801" y="280"/>
                    <a:pt x="819" y="270"/>
                    <a:pt x="847" y="261"/>
                  </a:cubicBezTo>
                  <a:cubicBezTo>
                    <a:pt x="857" y="252"/>
                    <a:pt x="875" y="242"/>
                    <a:pt x="884" y="224"/>
                  </a:cubicBezTo>
                  <a:cubicBezTo>
                    <a:pt x="903" y="215"/>
                    <a:pt x="912" y="196"/>
                    <a:pt x="931" y="177"/>
                  </a:cubicBezTo>
                  <a:cubicBezTo>
                    <a:pt x="931" y="159"/>
                    <a:pt x="940" y="150"/>
                    <a:pt x="940" y="131"/>
                  </a:cubicBezTo>
                  <a:cubicBezTo>
                    <a:pt x="950" y="112"/>
                    <a:pt x="950" y="84"/>
                    <a:pt x="940" y="66"/>
                  </a:cubicBezTo>
                  <a:cubicBezTo>
                    <a:pt x="940" y="66"/>
                    <a:pt x="940" y="57"/>
                    <a:pt x="940" y="57"/>
                  </a:cubicBezTo>
                  <a:cubicBezTo>
                    <a:pt x="940" y="47"/>
                    <a:pt x="940" y="29"/>
                    <a:pt x="922" y="19"/>
                  </a:cubicBezTo>
                  <a:cubicBezTo>
                    <a:pt x="915" y="13"/>
                    <a:pt x="908" y="6"/>
                    <a:pt x="899" y="6"/>
                  </a:cubicBezTo>
                  <a:cubicBezTo>
                    <a:pt x="895" y="6"/>
                    <a:pt x="890" y="7"/>
                    <a:pt x="884" y="10"/>
                  </a:cubicBezTo>
                  <a:cubicBezTo>
                    <a:pt x="866" y="10"/>
                    <a:pt x="857" y="10"/>
                    <a:pt x="847" y="29"/>
                  </a:cubicBezTo>
                  <a:cubicBezTo>
                    <a:pt x="838" y="38"/>
                    <a:pt x="829" y="47"/>
                    <a:pt x="829" y="66"/>
                  </a:cubicBezTo>
                  <a:cubicBezTo>
                    <a:pt x="829" y="75"/>
                    <a:pt x="829" y="75"/>
                    <a:pt x="829" y="84"/>
                  </a:cubicBezTo>
                  <a:cubicBezTo>
                    <a:pt x="829" y="94"/>
                    <a:pt x="829" y="94"/>
                    <a:pt x="819" y="103"/>
                  </a:cubicBezTo>
                  <a:lnTo>
                    <a:pt x="810" y="122"/>
                  </a:lnTo>
                  <a:cubicBezTo>
                    <a:pt x="791" y="131"/>
                    <a:pt x="782" y="140"/>
                    <a:pt x="773" y="150"/>
                  </a:cubicBezTo>
                  <a:cubicBezTo>
                    <a:pt x="736" y="159"/>
                    <a:pt x="698" y="177"/>
                    <a:pt x="661" y="177"/>
                  </a:cubicBezTo>
                  <a:lnTo>
                    <a:pt x="671" y="177"/>
                  </a:lnTo>
                  <a:cubicBezTo>
                    <a:pt x="624" y="196"/>
                    <a:pt x="568" y="196"/>
                    <a:pt x="522" y="196"/>
                  </a:cubicBezTo>
                  <a:lnTo>
                    <a:pt x="447" y="187"/>
                  </a:lnTo>
                  <a:cubicBezTo>
                    <a:pt x="401" y="177"/>
                    <a:pt x="364" y="168"/>
                    <a:pt x="326" y="159"/>
                  </a:cubicBezTo>
                  <a:lnTo>
                    <a:pt x="336" y="159"/>
                  </a:lnTo>
                  <a:cubicBezTo>
                    <a:pt x="289" y="140"/>
                    <a:pt x="252" y="122"/>
                    <a:pt x="215" y="103"/>
                  </a:cubicBezTo>
                  <a:cubicBezTo>
                    <a:pt x="178" y="84"/>
                    <a:pt x="140" y="66"/>
                    <a:pt x="103" y="47"/>
                  </a:cubicBezTo>
                  <a:lnTo>
                    <a:pt x="113" y="47"/>
                  </a:lnTo>
                  <a:cubicBezTo>
                    <a:pt x="85" y="29"/>
                    <a:pt x="66" y="19"/>
                    <a:pt x="47" y="1"/>
                  </a:cubicBezTo>
                  <a:close/>
                </a:path>
              </a:pathLst>
            </a:custGeom>
            <a:solidFill>
              <a:srgbClr val="8E46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 name="Google Shape;2779;p70">
              <a:extLst>
                <a:ext uri="{FF2B5EF4-FFF2-40B4-BE49-F238E27FC236}">
                  <a16:creationId xmlns:a16="http://schemas.microsoft.com/office/drawing/2014/main" id="{9787430B-5855-482D-BF28-6D7BD7841708}"/>
                </a:ext>
              </a:extLst>
            </p:cNvPr>
            <p:cNvSpPr/>
            <p:nvPr/>
          </p:nvSpPr>
          <p:spPr>
            <a:xfrm>
              <a:off x="4301961" y="2031018"/>
              <a:ext cx="185895" cy="186176"/>
            </a:xfrm>
            <a:custGeom>
              <a:avLst/>
              <a:gdLst/>
              <a:ahLst/>
              <a:cxnLst/>
              <a:rect l="l" t="t" r="r" b="b"/>
              <a:pathLst>
                <a:path w="5962" h="5971" extrusionOk="0">
                  <a:moveTo>
                    <a:pt x="295" y="1"/>
                  </a:moveTo>
                  <a:cubicBezTo>
                    <a:pt x="235" y="1"/>
                    <a:pt x="174" y="8"/>
                    <a:pt x="112" y="24"/>
                  </a:cubicBezTo>
                  <a:lnTo>
                    <a:pt x="66" y="34"/>
                  </a:lnTo>
                  <a:cubicBezTo>
                    <a:pt x="19" y="52"/>
                    <a:pt x="1" y="108"/>
                    <a:pt x="19" y="155"/>
                  </a:cubicBezTo>
                  <a:cubicBezTo>
                    <a:pt x="28" y="196"/>
                    <a:pt x="66" y="230"/>
                    <a:pt x="101" y="230"/>
                  </a:cubicBezTo>
                  <a:cubicBezTo>
                    <a:pt x="105" y="230"/>
                    <a:pt x="109" y="230"/>
                    <a:pt x="112" y="229"/>
                  </a:cubicBezTo>
                  <a:lnTo>
                    <a:pt x="168" y="210"/>
                  </a:lnTo>
                  <a:lnTo>
                    <a:pt x="177" y="210"/>
                  </a:lnTo>
                  <a:cubicBezTo>
                    <a:pt x="177" y="229"/>
                    <a:pt x="187" y="248"/>
                    <a:pt x="196" y="266"/>
                  </a:cubicBezTo>
                  <a:cubicBezTo>
                    <a:pt x="224" y="341"/>
                    <a:pt x="252" y="406"/>
                    <a:pt x="280" y="480"/>
                  </a:cubicBezTo>
                  <a:lnTo>
                    <a:pt x="280" y="489"/>
                  </a:lnTo>
                  <a:cubicBezTo>
                    <a:pt x="354" y="666"/>
                    <a:pt x="419" y="852"/>
                    <a:pt x="484" y="1029"/>
                  </a:cubicBezTo>
                  <a:cubicBezTo>
                    <a:pt x="549" y="1233"/>
                    <a:pt x="624" y="1438"/>
                    <a:pt x="708" y="1633"/>
                  </a:cubicBezTo>
                  <a:cubicBezTo>
                    <a:pt x="782" y="1819"/>
                    <a:pt x="866" y="1996"/>
                    <a:pt x="959" y="2173"/>
                  </a:cubicBezTo>
                  <a:cubicBezTo>
                    <a:pt x="1042" y="2312"/>
                    <a:pt x="1126" y="2470"/>
                    <a:pt x="1228" y="2638"/>
                  </a:cubicBezTo>
                  <a:cubicBezTo>
                    <a:pt x="1610" y="3242"/>
                    <a:pt x="2056" y="3809"/>
                    <a:pt x="2558" y="4311"/>
                  </a:cubicBezTo>
                  <a:cubicBezTo>
                    <a:pt x="2791" y="4544"/>
                    <a:pt x="3042" y="4786"/>
                    <a:pt x="3311" y="5009"/>
                  </a:cubicBezTo>
                  <a:cubicBezTo>
                    <a:pt x="3590" y="5232"/>
                    <a:pt x="3786" y="5399"/>
                    <a:pt x="3981" y="5530"/>
                  </a:cubicBezTo>
                  <a:cubicBezTo>
                    <a:pt x="4102" y="5613"/>
                    <a:pt x="4232" y="5697"/>
                    <a:pt x="4362" y="5762"/>
                  </a:cubicBezTo>
                  <a:cubicBezTo>
                    <a:pt x="4483" y="5837"/>
                    <a:pt x="4613" y="5883"/>
                    <a:pt x="4753" y="5930"/>
                  </a:cubicBezTo>
                  <a:cubicBezTo>
                    <a:pt x="4845" y="5958"/>
                    <a:pt x="4937" y="5970"/>
                    <a:pt x="5034" y="5970"/>
                  </a:cubicBezTo>
                  <a:cubicBezTo>
                    <a:pt x="5064" y="5970"/>
                    <a:pt x="5094" y="5969"/>
                    <a:pt x="5125" y="5967"/>
                  </a:cubicBezTo>
                  <a:cubicBezTo>
                    <a:pt x="5162" y="5967"/>
                    <a:pt x="5208" y="5957"/>
                    <a:pt x="5255" y="5948"/>
                  </a:cubicBezTo>
                  <a:lnTo>
                    <a:pt x="5283" y="5939"/>
                  </a:lnTo>
                  <a:cubicBezTo>
                    <a:pt x="5339" y="5920"/>
                    <a:pt x="5394" y="5892"/>
                    <a:pt x="5450" y="5855"/>
                  </a:cubicBezTo>
                  <a:cubicBezTo>
                    <a:pt x="5571" y="5781"/>
                    <a:pt x="5673" y="5678"/>
                    <a:pt x="5757" y="5558"/>
                  </a:cubicBezTo>
                  <a:cubicBezTo>
                    <a:pt x="5841" y="5437"/>
                    <a:pt x="5906" y="5297"/>
                    <a:pt x="5934" y="5148"/>
                  </a:cubicBezTo>
                  <a:cubicBezTo>
                    <a:pt x="5934" y="5111"/>
                    <a:pt x="5943" y="5074"/>
                    <a:pt x="5943" y="5037"/>
                  </a:cubicBezTo>
                  <a:lnTo>
                    <a:pt x="5943" y="5009"/>
                  </a:lnTo>
                  <a:cubicBezTo>
                    <a:pt x="5952" y="4981"/>
                    <a:pt x="5952" y="4953"/>
                    <a:pt x="5952" y="4916"/>
                  </a:cubicBezTo>
                  <a:cubicBezTo>
                    <a:pt x="5962" y="4860"/>
                    <a:pt x="5952" y="4804"/>
                    <a:pt x="5924" y="4758"/>
                  </a:cubicBezTo>
                  <a:cubicBezTo>
                    <a:pt x="5906" y="4721"/>
                    <a:pt x="5869" y="4683"/>
                    <a:pt x="5831" y="4665"/>
                  </a:cubicBezTo>
                  <a:cubicBezTo>
                    <a:pt x="5776" y="4618"/>
                    <a:pt x="5720" y="4581"/>
                    <a:pt x="5673" y="4535"/>
                  </a:cubicBezTo>
                  <a:cubicBezTo>
                    <a:pt x="5422" y="4302"/>
                    <a:pt x="5171" y="4070"/>
                    <a:pt x="4920" y="3837"/>
                  </a:cubicBezTo>
                  <a:lnTo>
                    <a:pt x="4818" y="3744"/>
                  </a:lnTo>
                  <a:cubicBezTo>
                    <a:pt x="4511" y="3456"/>
                    <a:pt x="4232" y="3196"/>
                    <a:pt x="3962" y="2935"/>
                  </a:cubicBezTo>
                  <a:cubicBezTo>
                    <a:pt x="3721" y="2703"/>
                    <a:pt x="3460" y="2452"/>
                    <a:pt x="3200" y="2191"/>
                  </a:cubicBezTo>
                  <a:cubicBezTo>
                    <a:pt x="3107" y="2098"/>
                    <a:pt x="3023" y="2005"/>
                    <a:pt x="2930" y="1912"/>
                  </a:cubicBezTo>
                  <a:lnTo>
                    <a:pt x="2781" y="1763"/>
                  </a:lnTo>
                  <a:cubicBezTo>
                    <a:pt x="2428" y="1391"/>
                    <a:pt x="2056" y="1047"/>
                    <a:pt x="1665" y="713"/>
                  </a:cubicBezTo>
                  <a:cubicBezTo>
                    <a:pt x="1479" y="555"/>
                    <a:pt x="1284" y="415"/>
                    <a:pt x="1080" y="285"/>
                  </a:cubicBezTo>
                  <a:cubicBezTo>
                    <a:pt x="912" y="173"/>
                    <a:pt x="717" y="90"/>
                    <a:pt x="522" y="34"/>
                  </a:cubicBezTo>
                  <a:cubicBezTo>
                    <a:pt x="448" y="13"/>
                    <a:pt x="372" y="1"/>
                    <a:pt x="29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2780;p70">
              <a:extLst>
                <a:ext uri="{FF2B5EF4-FFF2-40B4-BE49-F238E27FC236}">
                  <a16:creationId xmlns:a16="http://schemas.microsoft.com/office/drawing/2014/main" id="{5322856C-C864-452F-8F97-2F50DBEDFA68}"/>
                </a:ext>
              </a:extLst>
            </p:cNvPr>
            <p:cNvSpPr/>
            <p:nvPr/>
          </p:nvSpPr>
          <p:spPr>
            <a:xfrm>
              <a:off x="4349821" y="1916930"/>
              <a:ext cx="42062" cy="53973"/>
            </a:xfrm>
            <a:custGeom>
              <a:avLst/>
              <a:gdLst/>
              <a:ahLst/>
              <a:cxnLst/>
              <a:rect l="l" t="t" r="r" b="b"/>
              <a:pathLst>
                <a:path w="1349" h="1731" extrusionOk="0">
                  <a:moveTo>
                    <a:pt x="744" y="1"/>
                  </a:moveTo>
                  <a:cubicBezTo>
                    <a:pt x="651" y="10"/>
                    <a:pt x="567" y="38"/>
                    <a:pt x="493" y="75"/>
                  </a:cubicBezTo>
                  <a:cubicBezTo>
                    <a:pt x="474" y="94"/>
                    <a:pt x="456" y="113"/>
                    <a:pt x="456" y="131"/>
                  </a:cubicBezTo>
                  <a:cubicBezTo>
                    <a:pt x="288" y="252"/>
                    <a:pt x="168" y="429"/>
                    <a:pt x="112" y="624"/>
                  </a:cubicBezTo>
                  <a:cubicBezTo>
                    <a:pt x="65" y="763"/>
                    <a:pt x="37" y="912"/>
                    <a:pt x="19" y="1061"/>
                  </a:cubicBezTo>
                  <a:cubicBezTo>
                    <a:pt x="0" y="1182"/>
                    <a:pt x="0" y="1312"/>
                    <a:pt x="9" y="1442"/>
                  </a:cubicBezTo>
                  <a:cubicBezTo>
                    <a:pt x="9" y="1461"/>
                    <a:pt x="19" y="1480"/>
                    <a:pt x="37" y="1489"/>
                  </a:cubicBezTo>
                  <a:lnTo>
                    <a:pt x="56" y="1498"/>
                  </a:lnTo>
                  <a:cubicBezTo>
                    <a:pt x="37" y="1507"/>
                    <a:pt x="28" y="1517"/>
                    <a:pt x="28" y="1526"/>
                  </a:cubicBezTo>
                  <a:cubicBezTo>
                    <a:pt x="19" y="1545"/>
                    <a:pt x="19" y="1573"/>
                    <a:pt x="28" y="1591"/>
                  </a:cubicBezTo>
                  <a:cubicBezTo>
                    <a:pt x="37" y="1610"/>
                    <a:pt x="47" y="1619"/>
                    <a:pt x="65" y="1628"/>
                  </a:cubicBezTo>
                  <a:cubicBezTo>
                    <a:pt x="205" y="1693"/>
                    <a:pt x="354" y="1731"/>
                    <a:pt x="502" y="1731"/>
                  </a:cubicBezTo>
                  <a:cubicBezTo>
                    <a:pt x="633" y="1721"/>
                    <a:pt x="753" y="1684"/>
                    <a:pt x="865" y="1619"/>
                  </a:cubicBezTo>
                  <a:cubicBezTo>
                    <a:pt x="967" y="1554"/>
                    <a:pt x="1051" y="1461"/>
                    <a:pt x="1116" y="1359"/>
                  </a:cubicBezTo>
                  <a:cubicBezTo>
                    <a:pt x="1302" y="1042"/>
                    <a:pt x="1349" y="661"/>
                    <a:pt x="1228" y="308"/>
                  </a:cubicBezTo>
                  <a:cubicBezTo>
                    <a:pt x="1190" y="215"/>
                    <a:pt x="1125" y="131"/>
                    <a:pt x="1042" y="75"/>
                  </a:cubicBezTo>
                  <a:cubicBezTo>
                    <a:pt x="1005" y="47"/>
                    <a:pt x="958" y="29"/>
                    <a:pt x="912" y="20"/>
                  </a:cubicBezTo>
                  <a:cubicBezTo>
                    <a:pt x="865" y="1"/>
                    <a:pt x="819" y="1"/>
                    <a:pt x="772" y="1"/>
                  </a:cubicBezTo>
                  <a:close/>
                </a:path>
              </a:pathLst>
            </a:custGeom>
            <a:solidFill>
              <a:srgbClr val="813F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 name="Google Shape;2781;p70">
              <a:extLst>
                <a:ext uri="{FF2B5EF4-FFF2-40B4-BE49-F238E27FC236}">
                  <a16:creationId xmlns:a16="http://schemas.microsoft.com/office/drawing/2014/main" id="{A2ED8E18-34DB-4036-9C6E-FCD9B76950E1}"/>
                </a:ext>
              </a:extLst>
            </p:cNvPr>
            <p:cNvSpPr/>
            <p:nvPr/>
          </p:nvSpPr>
          <p:spPr>
            <a:xfrm>
              <a:off x="4105686" y="1889991"/>
              <a:ext cx="32490" cy="54253"/>
            </a:xfrm>
            <a:custGeom>
              <a:avLst/>
              <a:gdLst/>
              <a:ahLst/>
              <a:cxnLst/>
              <a:rect l="l" t="t" r="r" b="b"/>
              <a:pathLst>
                <a:path w="1042" h="1740" extrusionOk="0">
                  <a:moveTo>
                    <a:pt x="623" y="0"/>
                  </a:moveTo>
                  <a:cubicBezTo>
                    <a:pt x="558" y="0"/>
                    <a:pt x="502" y="19"/>
                    <a:pt x="447" y="37"/>
                  </a:cubicBezTo>
                  <a:cubicBezTo>
                    <a:pt x="316" y="93"/>
                    <a:pt x="214" y="195"/>
                    <a:pt x="149" y="316"/>
                  </a:cubicBezTo>
                  <a:cubicBezTo>
                    <a:pt x="75" y="446"/>
                    <a:pt x="28" y="595"/>
                    <a:pt x="19" y="753"/>
                  </a:cubicBezTo>
                  <a:cubicBezTo>
                    <a:pt x="0" y="911"/>
                    <a:pt x="19" y="1070"/>
                    <a:pt x="65" y="1218"/>
                  </a:cubicBezTo>
                  <a:cubicBezTo>
                    <a:pt x="112" y="1330"/>
                    <a:pt x="168" y="1442"/>
                    <a:pt x="251" y="1534"/>
                  </a:cubicBezTo>
                  <a:cubicBezTo>
                    <a:pt x="335" y="1627"/>
                    <a:pt x="447" y="1702"/>
                    <a:pt x="577" y="1739"/>
                  </a:cubicBezTo>
                  <a:lnTo>
                    <a:pt x="605" y="1739"/>
                  </a:lnTo>
                  <a:cubicBezTo>
                    <a:pt x="633" y="1739"/>
                    <a:pt x="660" y="1720"/>
                    <a:pt x="670" y="1683"/>
                  </a:cubicBezTo>
                  <a:cubicBezTo>
                    <a:pt x="679" y="1655"/>
                    <a:pt x="670" y="1618"/>
                    <a:pt x="642" y="1600"/>
                  </a:cubicBezTo>
                  <a:lnTo>
                    <a:pt x="660" y="1600"/>
                  </a:lnTo>
                  <a:cubicBezTo>
                    <a:pt x="670" y="1600"/>
                    <a:pt x="679" y="1600"/>
                    <a:pt x="688" y="1590"/>
                  </a:cubicBezTo>
                  <a:cubicBezTo>
                    <a:pt x="707" y="1581"/>
                    <a:pt x="716" y="1562"/>
                    <a:pt x="726" y="1544"/>
                  </a:cubicBezTo>
                  <a:cubicBezTo>
                    <a:pt x="744" y="1488"/>
                    <a:pt x="772" y="1442"/>
                    <a:pt x="791" y="1386"/>
                  </a:cubicBezTo>
                  <a:lnTo>
                    <a:pt x="800" y="1367"/>
                  </a:lnTo>
                  <a:cubicBezTo>
                    <a:pt x="819" y="1321"/>
                    <a:pt x="837" y="1265"/>
                    <a:pt x="856" y="1218"/>
                  </a:cubicBezTo>
                  <a:cubicBezTo>
                    <a:pt x="912" y="1088"/>
                    <a:pt x="958" y="958"/>
                    <a:pt x="995" y="828"/>
                  </a:cubicBezTo>
                  <a:cubicBezTo>
                    <a:pt x="1032" y="698"/>
                    <a:pt x="1042" y="558"/>
                    <a:pt x="1032" y="428"/>
                  </a:cubicBezTo>
                  <a:cubicBezTo>
                    <a:pt x="1023" y="400"/>
                    <a:pt x="1023" y="372"/>
                    <a:pt x="1014" y="344"/>
                  </a:cubicBezTo>
                  <a:cubicBezTo>
                    <a:pt x="1005" y="307"/>
                    <a:pt x="995" y="279"/>
                    <a:pt x="986" y="251"/>
                  </a:cubicBezTo>
                  <a:cubicBezTo>
                    <a:pt x="967" y="223"/>
                    <a:pt x="958" y="195"/>
                    <a:pt x="939" y="168"/>
                  </a:cubicBezTo>
                  <a:cubicBezTo>
                    <a:pt x="939" y="158"/>
                    <a:pt x="949" y="149"/>
                    <a:pt x="949" y="149"/>
                  </a:cubicBezTo>
                  <a:cubicBezTo>
                    <a:pt x="958" y="130"/>
                    <a:pt x="958" y="102"/>
                    <a:pt x="949" y="84"/>
                  </a:cubicBezTo>
                  <a:cubicBezTo>
                    <a:pt x="939" y="65"/>
                    <a:pt x="921" y="56"/>
                    <a:pt x="902" y="47"/>
                  </a:cubicBezTo>
                  <a:cubicBezTo>
                    <a:pt x="828" y="19"/>
                    <a:pt x="753" y="0"/>
                    <a:pt x="670" y="0"/>
                  </a:cubicBezTo>
                  <a:close/>
                </a:path>
              </a:pathLst>
            </a:custGeom>
            <a:solidFill>
              <a:srgbClr val="813F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 name="Google Shape;2782;p70">
              <a:extLst>
                <a:ext uri="{FF2B5EF4-FFF2-40B4-BE49-F238E27FC236}">
                  <a16:creationId xmlns:a16="http://schemas.microsoft.com/office/drawing/2014/main" id="{D950B408-A0D6-4C2D-8246-66122209DACD}"/>
                </a:ext>
              </a:extLst>
            </p:cNvPr>
            <p:cNvSpPr/>
            <p:nvPr/>
          </p:nvSpPr>
          <p:spPr>
            <a:xfrm>
              <a:off x="4119592" y="1897224"/>
              <a:ext cx="11630" cy="17430"/>
            </a:xfrm>
            <a:custGeom>
              <a:avLst/>
              <a:gdLst/>
              <a:ahLst/>
              <a:cxnLst/>
              <a:rect l="l" t="t" r="r" b="b"/>
              <a:pathLst>
                <a:path w="373" h="559" extrusionOk="0">
                  <a:moveTo>
                    <a:pt x="28" y="1"/>
                  </a:moveTo>
                  <a:cubicBezTo>
                    <a:pt x="19" y="1"/>
                    <a:pt x="1" y="10"/>
                    <a:pt x="1" y="28"/>
                  </a:cubicBezTo>
                  <a:cubicBezTo>
                    <a:pt x="1" y="47"/>
                    <a:pt x="10" y="56"/>
                    <a:pt x="28" y="66"/>
                  </a:cubicBezTo>
                  <a:lnTo>
                    <a:pt x="47" y="75"/>
                  </a:lnTo>
                  <a:cubicBezTo>
                    <a:pt x="66" y="75"/>
                    <a:pt x="84" y="84"/>
                    <a:pt x="103" y="103"/>
                  </a:cubicBezTo>
                  <a:cubicBezTo>
                    <a:pt x="112" y="112"/>
                    <a:pt x="131" y="121"/>
                    <a:pt x="149" y="140"/>
                  </a:cubicBezTo>
                  <a:cubicBezTo>
                    <a:pt x="168" y="168"/>
                    <a:pt x="177" y="187"/>
                    <a:pt x="196" y="214"/>
                  </a:cubicBezTo>
                  <a:cubicBezTo>
                    <a:pt x="214" y="270"/>
                    <a:pt x="233" y="317"/>
                    <a:pt x="242" y="373"/>
                  </a:cubicBezTo>
                  <a:cubicBezTo>
                    <a:pt x="252" y="410"/>
                    <a:pt x="252" y="456"/>
                    <a:pt x="252" y="503"/>
                  </a:cubicBezTo>
                  <a:cubicBezTo>
                    <a:pt x="261" y="531"/>
                    <a:pt x="280" y="559"/>
                    <a:pt x="317" y="559"/>
                  </a:cubicBezTo>
                  <a:cubicBezTo>
                    <a:pt x="326" y="549"/>
                    <a:pt x="345" y="549"/>
                    <a:pt x="354" y="540"/>
                  </a:cubicBezTo>
                  <a:cubicBezTo>
                    <a:pt x="363" y="521"/>
                    <a:pt x="373" y="512"/>
                    <a:pt x="373" y="493"/>
                  </a:cubicBezTo>
                  <a:cubicBezTo>
                    <a:pt x="373" y="438"/>
                    <a:pt x="363" y="391"/>
                    <a:pt x="354" y="335"/>
                  </a:cubicBezTo>
                  <a:cubicBezTo>
                    <a:pt x="335" y="280"/>
                    <a:pt x="317" y="233"/>
                    <a:pt x="289" y="187"/>
                  </a:cubicBezTo>
                  <a:cubicBezTo>
                    <a:pt x="224" y="94"/>
                    <a:pt x="140" y="28"/>
                    <a:pt x="38" y="1"/>
                  </a:cubicBezTo>
                  <a:close/>
                </a:path>
              </a:pathLst>
            </a:custGeom>
            <a:solidFill>
              <a:srgbClr val="72373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 name="Google Shape;2783;p70">
              <a:extLst>
                <a:ext uri="{FF2B5EF4-FFF2-40B4-BE49-F238E27FC236}">
                  <a16:creationId xmlns:a16="http://schemas.microsoft.com/office/drawing/2014/main" id="{D5D427E6-BDF6-423A-A9A2-7448AC3C6E14}"/>
                </a:ext>
              </a:extLst>
            </p:cNvPr>
            <p:cNvSpPr/>
            <p:nvPr/>
          </p:nvSpPr>
          <p:spPr>
            <a:xfrm>
              <a:off x="4357336" y="1926222"/>
              <a:ext cx="27532" cy="17211"/>
            </a:xfrm>
            <a:custGeom>
              <a:avLst/>
              <a:gdLst/>
              <a:ahLst/>
              <a:cxnLst/>
              <a:rect l="l" t="t" r="r" b="b"/>
              <a:pathLst>
                <a:path w="883" h="552" extrusionOk="0">
                  <a:moveTo>
                    <a:pt x="596" y="1"/>
                  </a:moveTo>
                  <a:lnTo>
                    <a:pt x="596" y="10"/>
                  </a:lnTo>
                  <a:cubicBezTo>
                    <a:pt x="550" y="10"/>
                    <a:pt x="512" y="19"/>
                    <a:pt x="466" y="28"/>
                  </a:cubicBezTo>
                  <a:cubicBezTo>
                    <a:pt x="429" y="47"/>
                    <a:pt x="392" y="56"/>
                    <a:pt x="354" y="75"/>
                  </a:cubicBezTo>
                  <a:cubicBezTo>
                    <a:pt x="271" y="112"/>
                    <a:pt x="206" y="168"/>
                    <a:pt x="140" y="233"/>
                  </a:cubicBezTo>
                  <a:cubicBezTo>
                    <a:pt x="85" y="289"/>
                    <a:pt x="38" y="363"/>
                    <a:pt x="10" y="438"/>
                  </a:cubicBezTo>
                  <a:cubicBezTo>
                    <a:pt x="1" y="465"/>
                    <a:pt x="1" y="484"/>
                    <a:pt x="10" y="503"/>
                  </a:cubicBezTo>
                  <a:cubicBezTo>
                    <a:pt x="24" y="535"/>
                    <a:pt x="57" y="552"/>
                    <a:pt x="89" y="552"/>
                  </a:cubicBezTo>
                  <a:cubicBezTo>
                    <a:pt x="122" y="552"/>
                    <a:pt x="154" y="535"/>
                    <a:pt x="168" y="503"/>
                  </a:cubicBezTo>
                  <a:cubicBezTo>
                    <a:pt x="178" y="484"/>
                    <a:pt x="187" y="465"/>
                    <a:pt x="196" y="447"/>
                  </a:cubicBezTo>
                  <a:cubicBezTo>
                    <a:pt x="233" y="391"/>
                    <a:pt x="271" y="345"/>
                    <a:pt x="308" y="298"/>
                  </a:cubicBezTo>
                  <a:cubicBezTo>
                    <a:pt x="354" y="261"/>
                    <a:pt x="401" y="224"/>
                    <a:pt x="457" y="196"/>
                  </a:cubicBezTo>
                  <a:cubicBezTo>
                    <a:pt x="494" y="168"/>
                    <a:pt x="540" y="149"/>
                    <a:pt x="587" y="140"/>
                  </a:cubicBezTo>
                  <a:cubicBezTo>
                    <a:pt x="624" y="131"/>
                    <a:pt x="661" y="121"/>
                    <a:pt x="698" y="121"/>
                  </a:cubicBezTo>
                  <a:cubicBezTo>
                    <a:pt x="736" y="121"/>
                    <a:pt x="773" y="131"/>
                    <a:pt x="810" y="140"/>
                  </a:cubicBezTo>
                  <a:cubicBezTo>
                    <a:pt x="813" y="141"/>
                    <a:pt x="816" y="141"/>
                    <a:pt x="820" y="141"/>
                  </a:cubicBezTo>
                  <a:cubicBezTo>
                    <a:pt x="853" y="141"/>
                    <a:pt x="883" y="99"/>
                    <a:pt x="866" y="56"/>
                  </a:cubicBezTo>
                  <a:cubicBezTo>
                    <a:pt x="866" y="47"/>
                    <a:pt x="847" y="28"/>
                    <a:pt x="838" y="28"/>
                  </a:cubicBezTo>
                  <a:cubicBezTo>
                    <a:pt x="801" y="19"/>
                    <a:pt x="764" y="10"/>
                    <a:pt x="717" y="1"/>
                  </a:cubicBezTo>
                  <a:close/>
                </a:path>
              </a:pathLst>
            </a:custGeom>
            <a:solidFill>
              <a:srgbClr val="72373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 name="Google Shape;2784;p70">
              <a:extLst>
                <a:ext uri="{FF2B5EF4-FFF2-40B4-BE49-F238E27FC236}">
                  <a16:creationId xmlns:a16="http://schemas.microsoft.com/office/drawing/2014/main" id="{A45E6A69-B89D-4E78-ACA9-3E433B4860D2}"/>
                </a:ext>
              </a:extLst>
            </p:cNvPr>
            <p:cNvSpPr/>
            <p:nvPr/>
          </p:nvSpPr>
          <p:spPr>
            <a:xfrm>
              <a:off x="4122211" y="1802624"/>
              <a:ext cx="249970" cy="235160"/>
            </a:xfrm>
            <a:custGeom>
              <a:avLst/>
              <a:gdLst/>
              <a:ahLst/>
              <a:cxnLst/>
              <a:rect l="l" t="t" r="r" b="b"/>
              <a:pathLst>
                <a:path w="8017" h="7542" extrusionOk="0">
                  <a:moveTo>
                    <a:pt x="3828" y="1"/>
                  </a:moveTo>
                  <a:cubicBezTo>
                    <a:pt x="3789" y="1"/>
                    <a:pt x="3750" y="1"/>
                    <a:pt x="3711" y="3"/>
                  </a:cubicBezTo>
                  <a:lnTo>
                    <a:pt x="3534" y="3"/>
                  </a:lnTo>
                  <a:lnTo>
                    <a:pt x="3543" y="12"/>
                  </a:lnTo>
                  <a:cubicBezTo>
                    <a:pt x="3125" y="31"/>
                    <a:pt x="2716" y="105"/>
                    <a:pt x="2316" y="226"/>
                  </a:cubicBezTo>
                  <a:cubicBezTo>
                    <a:pt x="2018" y="310"/>
                    <a:pt x="1721" y="440"/>
                    <a:pt x="1451" y="598"/>
                  </a:cubicBezTo>
                  <a:cubicBezTo>
                    <a:pt x="1191" y="738"/>
                    <a:pt x="958" y="933"/>
                    <a:pt x="772" y="1165"/>
                  </a:cubicBezTo>
                  <a:cubicBezTo>
                    <a:pt x="763" y="1175"/>
                    <a:pt x="754" y="1193"/>
                    <a:pt x="754" y="1203"/>
                  </a:cubicBezTo>
                  <a:cubicBezTo>
                    <a:pt x="744" y="1212"/>
                    <a:pt x="735" y="1231"/>
                    <a:pt x="735" y="1249"/>
                  </a:cubicBezTo>
                  <a:cubicBezTo>
                    <a:pt x="661" y="1593"/>
                    <a:pt x="558" y="1928"/>
                    <a:pt x="465" y="2263"/>
                  </a:cubicBezTo>
                  <a:cubicBezTo>
                    <a:pt x="391" y="2495"/>
                    <a:pt x="326" y="2737"/>
                    <a:pt x="261" y="2979"/>
                  </a:cubicBezTo>
                  <a:cubicBezTo>
                    <a:pt x="140" y="3462"/>
                    <a:pt x="0" y="4104"/>
                    <a:pt x="75" y="4755"/>
                  </a:cubicBezTo>
                  <a:cubicBezTo>
                    <a:pt x="103" y="5025"/>
                    <a:pt x="168" y="5285"/>
                    <a:pt x="270" y="5545"/>
                  </a:cubicBezTo>
                  <a:cubicBezTo>
                    <a:pt x="354" y="5750"/>
                    <a:pt x="465" y="5955"/>
                    <a:pt x="595" y="6131"/>
                  </a:cubicBezTo>
                  <a:cubicBezTo>
                    <a:pt x="865" y="6494"/>
                    <a:pt x="1200" y="6792"/>
                    <a:pt x="1600" y="7015"/>
                  </a:cubicBezTo>
                  <a:cubicBezTo>
                    <a:pt x="1990" y="7238"/>
                    <a:pt x="2427" y="7396"/>
                    <a:pt x="2874" y="7470"/>
                  </a:cubicBezTo>
                  <a:cubicBezTo>
                    <a:pt x="3124" y="7515"/>
                    <a:pt x="3380" y="7541"/>
                    <a:pt x="3637" y="7541"/>
                  </a:cubicBezTo>
                  <a:cubicBezTo>
                    <a:pt x="3705" y="7541"/>
                    <a:pt x="3773" y="7539"/>
                    <a:pt x="3841" y="7535"/>
                  </a:cubicBezTo>
                  <a:cubicBezTo>
                    <a:pt x="3980" y="7526"/>
                    <a:pt x="4120" y="7517"/>
                    <a:pt x="4259" y="7498"/>
                  </a:cubicBezTo>
                  <a:cubicBezTo>
                    <a:pt x="4520" y="7452"/>
                    <a:pt x="4780" y="7396"/>
                    <a:pt x="5031" y="7303"/>
                  </a:cubicBezTo>
                  <a:cubicBezTo>
                    <a:pt x="5273" y="7210"/>
                    <a:pt x="5505" y="7098"/>
                    <a:pt x="5738" y="6968"/>
                  </a:cubicBezTo>
                  <a:cubicBezTo>
                    <a:pt x="6184" y="6699"/>
                    <a:pt x="6593" y="6345"/>
                    <a:pt x="6928" y="5936"/>
                  </a:cubicBezTo>
                  <a:cubicBezTo>
                    <a:pt x="7254" y="5527"/>
                    <a:pt x="7514" y="5071"/>
                    <a:pt x="7691" y="4578"/>
                  </a:cubicBezTo>
                  <a:cubicBezTo>
                    <a:pt x="7867" y="4076"/>
                    <a:pt x="7979" y="3546"/>
                    <a:pt x="8007" y="3007"/>
                  </a:cubicBezTo>
                  <a:cubicBezTo>
                    <a:pt x="8016" y="2728"/>
                    <a:pt x="8007" y="2449"/>
                    <a:pt x="7960" y="2170"/>
                  </a:cubicBezTo>
                  <a:cubicBezTo>
                    <a:pt x="7951" y="2123"/>
                    <a:pt x="7923" y="2095"/>
                    <a:pt x="7877" y="2095"/>
                  </a:cubicBezTo>
                  <a:lnTo>
                    <a:pt x="7867" y="2095"/>
                  </a:lnTo>
                  <a:cubicBezTo>
                    <a:pt x="7161" y="1221"/>
                    <a:pt x="6212" y="570"/>
                    <a:pt x="5143" y="226"/>
                  </a:cubicBezTo>
                  <a:cubicBezTo>
                    <a:pt x="4892" y="143"/>
                    <a:pt x="4631" y="87"/>
                    <a:pt x="4362" y="40"/>
                  </a:cubicBezTo>
                  <a:cubicBezTo>
                    <a:pt x="4186" y="17"/>
                    <a:pt x="4010" y="1"/>
                    <a:pt x="3828" y="1"/>
                  </a:cubicBezTo>
                  <a:close/>
                </a:path>
              </a:pathLst>
            </a:custGeom>
            <a:solidFill>
              <a:srgbClr val="8E46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 name="Google Shape;2785;p70">
              <a:extLst>
                <a:ext uri="{FF2B5EF4-FFF2-40B4-BE49-F238E27FC236}">
                  <a16:creationId xmlns:a16="http://schemas.microsoft.com/office/drawing/2014/main" id="{510C9456-A120-4C3E-8262-5B51CF03999D}"/>
                </a:ext>
              </a:extLst>
            </p:cNvPr>
            <p:cNvSpPr/>
            <p:nvPr/>
          </p:nvSpPr>
          <p:spPr>
            <a:xfrm>
              <a:off x="4301088" y="1864766"/>
              <a:ext cx="31" cy="31"/>
            </a:xfrm>
            <a:custGeom>
              <a:avLst/>
              <a:gdLst/>
              <a:ahLst/>
              <a:cxnLst/>
              <a:rect l="l" t="t" r="r" b="b"/>
              <a:pathLst>
                <a:path w="1" h="1" extrusionOk="0">
                  <a:moveTo>
                    <a:pt x="1" y="0"/>
                  </a:moveTo>
                  <a:close/>
                </a:path>
              </a:pathLst>
            </a:custGeom>
            <a:solidFill>
              <a:srgbClr val="813F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 name="Google Shape;2786;p70">
              <a:extLst>
                <a:ext uri="{FF2B5EF4-FFF2-40B4-BE49-F238E27FC236}">
                  <a16:creationId xmlns:a16="http://schemas.microsoft.com/office/drawing/2014/main" id="{7DCE675C-B543-4DB8-9653-1A4BF59C91E6}"/>
                </a:ext>
              </a:extLst>
            </p:cNvPr>
            <p:cNvSpPr/>
            <p:nvPr/>
          </p:nvSpPr>
          <p:spPr>
            <a:xfrm>
              <a:off x="4301088" y="1864766"/>
              <a:ext cx="31" cy="31"/>
            </a:xfrm>
            <a:custGeom>
              <a:avLst/>
              <a:gdLst/>
              <a:ahLst/>
              <a:cxnLst/>
              <a:rect l="l" t="t" r="r" b="b"/>
              <a:pathLst>
                <a:path w="1" h="1" extrusionOk="0">
                  <a:moveTo>
                    <a:pt x="1" y="0"/>
                  </a:moveTo>
                  <a:lnTo>
                    <a:pt x="1" y="0"/>
                  </a:lnTo>
                  <a:lnTo>
                    <a:pt x="1" y="0"/>
                  </a:lnTo>
                  <a:close/>
                </a:path>
              </a:pathLst>
            </a:custGeom>
            <a:solidFill>
              <a:srgbClr val="813F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 name="Google Shape;2787;p70">
              <a:extLst>
                <a:ext uri="{FF2B5EF4-FFF2-40B4-BE49-F238E27FC236}">
                  <a16:creationId xmlns:a16="http://schemas.microsoft.com/office/drawing/2014/main" id="{B456A752-A618-43D4-8456-88152EB15023}"/>
                </a:ext>
              </a:extLst>
            </p:cNvPr>
            <p:cNvSpPr/>
            <p:nvPr/>
          </p:nvSpPr>
          <p:spPr>
            <a:xfrm>
              <a:off x="4121338" y="1738924"/>
              <a:ext cx="287074" cy="210870"/>
            </a:xfrm>
            <a:custGeom>
              <a:avLst/>
              <a:gdLst/>
              <a:ahLst/>
              <a:cxnLst/>
              <a:rect l="l" t="t" r="r" b="b"/>
              <a:pathLst>
                <a:path w="9207" h="6763" extrusionOk="0">
                  <a:moveTo>
                    <a:pt x="3422" y="0"/>
                  </a:moveTo>
                  <a:lnTo>
                    <a:pt x="3413" y="19"/>
                  </a:lnTo>
                  <a:cubicBezTo>
                    <a:pt x="3283" y="19"/>
                    <a:pt x="3144" y="37"/>
                    <a:pt x="3013" y="56"/>
                  </a:cubicBezTo>
                  <a:cubicBezTo>
                    <a:pt x="2753" y="75"/>
                    <a:pt x="2502" y="121"/>
                    <a:pt x="2260" y="195"/>
                  </a:cubicBezTo>
                  <a:cubicBezTo>
                    <a:pt x="2037" y="261"/>
                    <a:pt x="1823" y="344"/>
                    <a:pt x="1618" y="447"/>
                  </a:cubicBezTo>
                  <a:cubicBezTo>
                    <a:pt x="1395" y="549"/>
                    <a:pt x="1191" y="670"/>
                    <a:pt x="995" y="819"/>
                  </a:cubicBezTo>
                  <a:cubicBezTo>
                    <a:pt x="521" y="1163"/>
                    <a:pt x="214" y="1535"/>
                    <a:pt x="75" y="1953"/>
                  </a:cubicBezTo>
                  <a:cubicBezTo>
                    <a:pt x="38" y="2065"/>
                    <a:pt x="19" y="2176"/>
                    <a:pt x="10" y="2297"/>
                  </a:cubicBezTo>
                  <a:cubicBezTo>
                    <a:pt x="0" y="2427"/>
                    <a:pt x="10" y="2548"/>
                    <a:pt x="38" y="2669"/>
                  </a:cubicBezTo>
                  <a:cubicBezTo>
                    <a:pt x="103" y="2902"/>
                    <a:pt x="224" y="3106"/>
                    <a:pt x="400" y="3274"/>
                  </a:cubicBezTo>
                  <a:cubicBezTo>
                    <a:pt x="363" y="3292"/>
                    <a:pt x="326" y="3320"/>
                    <a:pt x="298" y="3339"/>
                  </a:cubicBezTo>
                  <a:cubicBezTo>
                    <a:pt x="251" y="3385"/>
                    <a:pt x="205" y="3441"/>
                    <a:pt x="177" y="3497"/>
                  </a:cubicBezTo>
                  <a:cubicBezTo>
                    <a:pt x="121" y="3599"/>
                    <a:pt x="103" y="3711"/>
                    <a:pt x="112" y="3831"/>
                  </a:cubicBezTo>
                  <a:cubicBezTo>
                    <a:pt x="121" y="3924"/>
                    <a:pt x="140" y="4017"/>
                    <a:pt x="168" y="4120"/>
                  </a:cubicBezTo>
                  <a:lnTo>
                    <a:pt x="177" y="4166"/>
                  </a:lnTo>
                  <a:cubicBezTo>
                    <a:pt x="205" y="4278"/>
                    <a:pt x="224" y="4380"/>
                    <a:pt x="233" y="4492"/>
                  </a:cubicBezTo>
                  <a:cubicBezTo>
                    <a:pt x="224" y="4557"/>
                    <a:pt x="214" y="4613"/>
                    <a:pt x="196" y="4678"/>
                  </a:cubicBezTo>
                  <a:lnTo>
                    <a:pt x="149" y="4836"/>
                  </a:lnTo>
                  <a:lnTo>
                    <a:pt x="131" y="4901"/>
                  </a:lnTo>
                  <a:cubicBezTo>
                    <a:pt x="112" y="4975"/>
                    <a:pt x="84" y="5050"/>
                    <a:pt x="65" y="5133"/>
                  </a:cubicBezTo>
                  <a:cubicBezTo>
                    <a:pt x="47" y="5198"/>
                    <a:pt x="38" y="5264"/>
                    <a:pt x="38" y="5338"/>
                  </a:cubicBezTo>
                  <a:cubicBezTo>
                    <a:pt x="38" y="5357"/>
                    <a:pt x="47" y="5384"/>
                    <a:pt x="56" y="5412"/>
                  </a:cubicBezTo>
                  <a:cubicBezTo>
                    <a:pt x="65" y="5431"/>
                    <a:pt x="84" y="5450"/>
                    <a:pt x="103" y="5468"/>
                  </a:cubicBezTo>
                  <a:cubicBezTo>
                    <a:pt x="121" y="5487"/>
                    <a:pt x="140" y="5496"/>
                    <a:pt x="168" y="5496"/>
                  </a:cubicBezTo>
                  <a:cubicBezTo>
                    <a:pt x="172" y="5501"/>
                    <a:pt x="177" y="5503"/>
                    <a:pt x="182" y="5503"/>
                  </a:cubicBezTo>
                  <a:cubicBezTo>
                    <a:pt x="186" y="5503"/>
                    <a:pt x="191" y="5501"/>
                    <a:pt x="196" y="5496"/>
                  </a:cubicBezTo>
                  <a:cubicBezTo>
                    <a:pt x="224" y="5496"/>
                    <a:pt x="242" y="5496"/>
                    <a:pt x="270" y="5487"/>
                  </a:cubicBezTo>
                  <a:cubicBezTo>
                    <a:pt x="298" y="5468"/>
                    <a:pt x="335" y="5440"/>
                    <a:pt x="363" y="5412"/>
                  </a:cubicBezTo>
                  <a:cubicBezTo>
                    <a:pt x="437" y="5347"/>
                    <a:pt x="512" y="5264"/>
                    <a:pt x="568" y="5180"/>
                  </a:cubicBezTo>
                  <a:cubicBezTo>
                    <a:pt x="633" y="5096"/>
                    <a:pt x="679" y="5003"/>
                    <a:pt x="726" y="4910"/>
                  </a:cubicBezTo>
                  <a:cubicBezTo>
                    <a:pt x="837" y="4678"/>
                    <a:pt x="930" y="4445"/>
                    <a:pt x="995" y="4203"/>
                  </a:cubicBezTo>
                  <a:cubicBezTo>
                    <a:pt x="1023" y="4092"/>
                    <a:pt x="1051" y="3980"/>
                    <a:pt x="1060" y="3869"/>
                  </a:cubicBezTo>
                  <a:cubicBezTo>
                    <a:pt x="1070" y="3822"/>
                    <a:pt x="1070" y="3766"/>
                    <a:pt x="1070" y="3720"/>
                  </a:cubicBezTo>
                  <a:cubicBezTo>
                    <a:pt x="1265" y="3804"/>
                    <a:pt x="1479" y="3878"/>
                    <a:pt x="1684" y="3924"/>
                  </a:cubicBezTo>
                  <a:cubicBezTo>
                    <a:pt x="1981" y="3999"/>
                    <a:pt x="2288" y="4027"/>
                    <a:pt x="2595" y="4036"/>
                  </a:cubicBezTo>
                  <a:lnTo>
                    <a:pt x="2827" y="4036"/>
                  </a:lnTo>
                  <a:cubicBezTo>
                    <a:pt x="2902" y="4036"/>
                    <a:pt x="2985" y="4027"/>
                    <a:pt x="3069" y="4017"/>
                  </a:cubicBezTo>
                  <a:cubicBezTo>
                    <a:pt x="3227" y="3999"/>
                    <a:pt x="3385" y="3980"/>
                    <a:pt x="3543" y="3943"/>
                  </a:cubicBezTo>
                  <a:cubicBezTo>
                    <a:pt x="3655" y="3924"/>
                    <a:pt x="3757" y="3897"/>
                    <a:pt x="3860" y="3859"/>
                  </a:cubicBezTo>
                  <a:cubicBezTo>
                    <a:pt x="3943" y="3831"/>
                    <a:pt x="4027" y="3785"/>
                    <a:pt x="4101" y="3729"/>
                  </a:cubicBezTo>
                  <a:cubicBezTo>
                    <a:pt x="4148" y="3692"/>
                    <a:pt x="4185" y="3636"/>
                    <a:pt x="4204" y="3571"/>
                  </a:cubicBezTo>
                  <a:cubicBezTo>
                    <a:pt x="4213" y="3506"/>
                    <a:pt x="4213" y="3450"/>
                    <a:pt x="4185" y="3394"/>
                  </a:cubicBezTo>
                  <a:cubicBezTo>
                    <a:pt x="4176" y="3357"/>
                    <a:pt x="4166" y="3329"/>
                    <a:pt x="4148" y="3301"/>
                  </a:cubicBezTo>
                  <a:lnTo>
                    <a:pt x="4148" y="3301"/>
                  </a:lnTo>
                  <a:cubicBezTo>
                    <a:pt x="4259" y="3376"/>
                    <a:pt x="4390" y="3441"/>
                    <a:pt x="4520" y="3478"/>
                  </a:cubicBezTo>
                  <a:cubicBezTo>
                    <a:pt x="4604" y="3515"/>
                    <a:pt x="4696" y="3525"/>
                    <a:pt x="4799" y="3534"/>
                  </a:cubicBezTo>
                  <a:lnTo>
                    <a:pt x="4892" y="3534"/>
                  </a:lnTo>
                  <a:cubicBezTo>
                    <a:pt x="4957" y="3534"/>
                    <a:pt x="5022" y="3525"/>
                    <a:pt x="5087" y="3497"/>
                  </a:cubicBezTo>
                  <a:cubicBezTo>
                    <a:pt x="5180" y="3469"/>
                    <a:pt x="5254" y="3422"/>
                    <a:pt x="5329" y="3357"/>
                  </a:cubicBezTo>
                  <a:cubicBezTo>
                    <a:pt x="5347" y="3339"/>
                    <a:pt x="5357" y="3329"/>
                    <a:pt x="5375" y="3311"/>
                  </a:cubicBezTo>
                  <a:cubicBezTo>
                    <a:pt x="5394" y="3348"/>
                    <a:pt x="5413" y="3376"/>
                    <a:pt x="5431" y="3404"/>
                  </a:cubicBezTo>
                  <a:cubicBezTo>
                    <a:pt x="5506" y="3506"/>
                    <a:pt x="5608" y="3599"/>
                    <a:pt x="5719" y="3655"/>
                  </a:cubicBezTo>
                  <a:cubicBezTo>
                    <a:pt x="5775" y="3683"/>
                    <a:pt x="5831" y="3701"/>
                    <a:pt x="5887" y="3711"/>
                  </a:cubicBezTo>
                  <a:cubicBezTo>
                    <a:pt x="5952" y="3720"/>
                    <a:pt x="6008" y="3720"/>
                    <a:pt x="6073" y="3720"/>
                  </a:cubicBezTo>
                  <a:lnTo>
                    <a:pt x="6091" y="3720"/>
                  </a:lnTo>
                  <a:cubicBezTo>
                    <a:pt x="6129" y="3720"/>
                    <a:pt x="6166" y="3711"/>
                    <a:pt x="6203" y="3701"/>
                  </a:cubicBezTo>
                  <a:cubicBezTo>
                    <a:pt x="6203" y="3748"/>
                    <a:pt x="6203" y="3794"/>
                    <a:pt x="6203" y="3831"/>
                  </a:cubicBezTo>
                  <a:cubicBezTo>
                    <a:pt x="6212" y="3906"/>
                    <a:pt x="6231" y="3971"/>
                    <a:pt x="6249" y="4045"/>
                  </a:cubicBezTo>
                  <a:cubicBezTo>
                    <a:pt x="6268" y="4120"/>
                    <a:pt x="6305" y="4185"/>
                    <a:pt x="6352" y="4250"/>
                  </a:cubicBezTo>
                  <a:cubicBezTo>
                    <a:pt x="6389" y="4306"/>
                    <a:pt x="6435" y="4352"/>
                    <a:pt x="6491" y="4399"/>
                  </a:cubicBezTo>
                  <a:cubicBezTo>
                    <a:pt x="6556" y="4436"/>
                    <a:pt x="6621" y="4473"/>
                    <a:pt x="6687" y="4492"/>
                  </a:cubicBezTo>
                  <a:cubicBezTo>
                    <a:pt x="6724" y="4510"/>
                    <a:pt x="6761" y="4520"/>
                    <a:pt x="6807" y="4520"/>
                  </a:cubicBezTo>
                  <a:cubicBezTo>
                    <a:pt x="6845" y="4529"/>
                    <a:pt x="6891" y="4529"/>
                    <a:pt x="6938" y="4529"/>
                  </a:cubicBezTo>
                  <a:lnTo>
                    <a:pt x="6975" y="4529"/>
                  </a:lnTo>
                  <a:lnTo>
                    <a:pt x="6975" y="4557"/>
                  </a:lnTo>
                  <a:lnTo>
                    <a:pt x="6975" y="4603"/>
                  </a:lnTo>
                  <a:lnTo>
                    <a:pt x="6984" y="4585"/>
                  </a:lnTo>
                  <a:lnTo>
                    <a:pt x="6984" y="4585"/>
                  </a:lnTo>
                  <a:cubicBezTo>
                    <a:pt x="6975" y="4650"/>
                    <a:pt x="6975" y="4706"/>
                    <a:pt x="6966" y="4771"/>
                  </a:cubicBezTo>
                  <a:lnTo>
                    <a:pt x="6966" y="4864"/>
                  </a:lnTo>
                  <a:cubicBezTo>
                    <a:pt x="6966" y="4947"/>
                    <a:pt x="6966" y="5031"/>
                    <a:pt x="6956" y="5115"/>
                  </a:cubicBezTo>
                  <a:cubicBezTo>
                    <a:pt x="6956" y="5310"/>
                    <a:pt x="6966" y="5515"/>
                    <a:pt x="6975" y="5719"/>
                  </a:cubicBezTo>
                  <a:cubicBezTo>
                    <a:pt x="6993" y="5915"/>
                    <a:pt x="7031" y="6110"/>
                    <a:pt x="7086" y="6296"/>
                  </a:cubicBezTo>
                  <a:cubicBezTo>
                    <a:pt x="7114" y="6379"/>
                    <a:pt x="7142" y="6454"/>
                    <a:pt x="7189" y="6528"/>
                  </a:cubicBezTo>
                  <a:cubicBezTo>
                    <a:pt x="7226" y="6584"/>
                    <a:pt x="7272" y="6640"/>
                    <a:pt x="7337" y="6686"/>
                  </a:cubicBezTo>
                  <a:cubicBezTo>
                    <a:pt x="7402" y="6735"/>
                    <a:pt x="7482" y="6763"/>
                    <a:pt x="7562" y="6763"/>
                  </a:cubicBezTo>
                  <a:cubicBezTo>
                    <a:pt x="7574" y="6763"/>
                    <a:pt x="7586" y="6762"/>
                    <a:pt x="7598" y="6761"/>
                  </a:cubicBezTo>
                  <a:cubicBezTo>
                    <a:pt x="7663" y="6761"/>
                    <a:pt x="7728" y="6742"/>
                    <a:pt x="7784" y="6696"/>
                  </a:cubicBezTo>
                  <a:cubicBezTo>
                    <a:pt x="7849" y="6649"/>
                    <a:pt x="7895" y="6593"/>
                    <a:pt x="7923" y="6519"/>
                  </a:cubicBezTo>
                  <a:cubicBezTo>
                    <a:pt x="7961" y="6435"/>
                    <a:pt x="7979" y="6352"/>
                    <a:pt x="7988" y="6268"/>
                  </a:cubicBezTo>
                  <a:cubicBezTo>
                    <a:pt x="8016" y="6110"/>
                    <a:pt x="8026" y="5952"/>
                    <a:pt x="8035" y="5803"/>
                  </a:cubicBezTo>
                  <a:cubicBezTo>
                    <a:pt x="8035" y="5756"/>
                    <a:pt x="8035" y="5710"/>
                    <a:pt x="8044" y="5663"/>
                  </a:cubicBezTo>
                  <a:cubicBezTo>
                    <a:pt x="8044" y="5468"/>
                    <a:pt x="8072" y="5273"/>
                    <a:pt x="8119" y="5078"/>
                  </a:cubicBezTo>
                  <a:cubicBezTo>
                    <a:pt x="8137" y="5031"/>
                    <a:pt x="8156" y="4975"/>
                    <a:pt x="8184" y="4929"/>
                  </a:cubicBezTo>
                  <a:cubicBezTo>
                    <a:pt x="8193" y="4910"/>
                    <a:pt x="8212" y="4892"/>
                    <a:pt x="8230" y="4873"/>
                  </a:cubicBezTo>
                  <a:cubicBezTo>
                    <a:pt x="8249" y="4854"/>
                    <a:pt x="8258" y="4845"/>
                    <a:pt x="8277" y="4836"/>
                  </a:cubicBezTo>
                  <a:cubicBezTo>
                    <a:pt x="8370" y="4789"/>
                    <a:pt x="8463" y="4761"/>
                    <a:pt x="8556" y="4734"/>
                  </a:cubicBezTo>
                  <a:lnTo>
                    <a:pt x="8574" y="4734"/>
                  </a:lnTo>
                  <a:cubicBezTo>
                    <a:pt x="8621" y="4724"/>
                    <a:pt x="8649" y="4715"/>
                    <a:pt x="8686" y="4696"/>
                  </a:cubicBezTo>
                  <a:cubicBezTo>
                    <a:pt x="8732" y="4687"/>
                    <a:pt x="8788" y="4659"/>
                    <a:pt x="8825" y="4631"/>
                  </a:cubicBezTo>
                  <a:cubicBezTo>
                    <a:pt x="8928" y="4575"/>
                    <a:pt x="9002" y="4482"/>
                    <a:pt x="9049" y="4380"/>
                  </a:cubicBezTo>
                  <a:cubicBezTo>
                    <a:pt x="9123" y="4241"/>
                    <a:pt x="9169" y="4092"/>
                    <a:pt x="9188" y="3943"/>
                  </a:cubicBezTo>
                  <a:cubicBezTo>
                    <a:pt x="9207" y="3785"/>
                    <a:pt x="9207" y="3636"/>
                    <a:pt x="9188" y="3487"/>
                  </a:cubicBezTo>
                  <a:cubicBezTo>
                    <a:pt x="9169" y="3329"/>
                    <a:pt x="9132" y="3171"/>
                    <a:pt x="9076" y="3022"/>
                  </a:cubicBezTo>
                  <a:cubicBezTo>
                    <a:pt x="9002" y="2836"/>
                    <a:pt x="8909" y="2650"/>
                    <a:pt x="8797" y="2483"/>
                  </a:cubicBezTo>
                  <a:cubicBezTo>
                    <a:pt x="8760" y="2418"/>
                    <a:pt x="8723" y="2353"/>
                    <a:pt x="8686" y="2297"/>
                  </a:cubicBezTo>
                  <a:cubicBezTo>
                    <a:pt x="8630" y="2204"/>
                    <a:pt x="8593" y="2120"/>
                    <a:pt x="8565" y="2027"/>
                  </a:cubicBezTo>
                  <a:cubicBezTo>
                    <a:pt x="8546" y="1934"/>
                    <a:pt x="8537" y="1851"/>
                    <a:pt x="8537" y="1758"/>
                  </a:cubicBezTo>
                  <a:cubicBezTo>
                    <a:pt x="8546" y="1702"/>
                    <a:pt x="8546" y="1655"/>
                    <a:pt x="8556" y="1600"/>
                  </a:cubicBezTo>
                  <a:cubicBezTo>
                    <a:pt x="8565" y="1562"/>
                    <a:pt x="8574" y="1525"/>
                    <a:pt x="8584" y="1497"/>
                  </a:cubicBezTo>
                  <a:lnTo>
                    <a:pt x="8602" y="1423"/>
                  </a:lnTo>
                  <a:cubicBezTo>
                    <a:pt x="8621" y="1358"/>
                    <a:pt x="8639" y="1274"/>
                    <a:pt x="8658" y="1190"/>
                  </a:cubicBezTo>
                  <a:cubicBezTo>
                    <a:pt x="8667" y="1144"/>
                    <a:pt x="8667" y="1088"/>
                    <a:pt x="8667" y="1032"/>
                  </a:cubicBezTo>
                  <a:cubicBezTo>
                    <a:pt x="8677" y="986"/>
                    <a:pt x="8667" y="939"/>
                    <a:pt x="8649" y="902"/>
                  </a:cubicBezTo>
                  <a:cubicBezTo>
                    <a:pt x="8621" y="800"/>
                    <a:pt x="8546" y="726"/>
                    <a:pt x="8444" y="707"/>
                  </a:cubicBezTo>
                  <a:cubicBezTo>
                    <a:pt x="8416" y="698"/>
                    <a:pt x="8379" y="698"/>
                    <a:pt x="8351" y="698"/>
                  </a:cubicBezTo>
                  <a:cubicBezTo>
                    <a:pt x="8295" y="698"/>
                    <a:pt x="8240" y="716"/>
                    <a:pt x="8193" y="735"/>
                  </a:cubicBezTo>
                  <a:cubicBezTo>
                    <a:pt x="8100" y="781"/>
                    <a:pt x="8016" y="837"/>
                    <a:pt x="7951" y="902"/>
                  </a:cubicBezTo>
                  <a:cubicBezTo>
                    <a:pt x="7905" y="939"/>
                    <a:pt x="7868" y="986"/>
                    <a:pt x="7830" y="1023"/>
                  </a:cubicBezTo>
                  <a:cubicBezTo>
                    <a:pt x="7840" y="921"/>
                    <a:pt x="7849" y="828"/>
                    <a:pt x="7849" y="735"/>
                  </a:cubicBezTo>
                  <a:cubicBezTo>
                    <a:pt x="7849" y="447"/>
                    <a:pt x="7765" y="298"/>
                    <a:pt x="7616" y="251"/>
                  </a:cubicBezTo>
                  <a:cubicBezTo>
                    <a:pt x="7589" y="242"/>
                    <a:pt x="7561" y="242"/>
                    <a:pt x="7533" y="242"/>
                  </a:cubicBezTo>
                  <a:cubicBezTo>
                    <a:pt x="7468" y="251"/>
                    <a:pt x="7403" y="270"/>
                    <a:pt x="7337" y="316"/>
                  </a:cubicBezTo>
                  <a:cubicBezTo>
                    <a:pt x="7272" y="372"/>
                    <a:pt x="7217" y="456"/>
                    <a:pt x="7189" y="549"/>
                  </a:cubicBezTo>
                  <a:cubicBezTo>
                    <a:pt x="7152" y="651"/>
                    <a:pt x="7133" y="753"/>
                    <a:pt x="7133" y="865"/>
                  </a:cubicBezTo>
                  <a:cubicBezTo>
                    <a:pt x="7124" y="949"/>
                    <a:pt x="7133" y="1032"/>
                    <a:pt x="7133" y="1116"/>
                  </a:cubicBezTo>
                  <a:cubicBezTo>
                    <a:pt x="7105" y="1088"/>
                    <a:pt x="7068" y="1060"/>
                    <a:pt x="7031" y="1032"/>
                  </a:cubicBezTo>
                  <a:lnTo>
                    <a:pt x="7021" y="1014"/>
                  </a:lnTo>
                  <a:cubicBezTo>
                    <a:pt x="6919" y="930"/>
                    <a:pt x="6807" y="856"/>
                    <a:pt x="6696" y="781"/>
                  </a:cubicBezTo>
                  <a:cubicBezTo>
                    <a:pt x="6575" y="707"/>
                    <a:pt x="6463" y="642"/>
                    <a:pt x="6333" y="586"/>
                  </a:cubicBezTo>
                  <a:cubicBezTo>
                    <a:pt x="6073" y="465"/>
                    <a:pt x="5803" y="354"/>
                    <a:pt x="5524" y="270"/>
                  </a:cubicBezTo>
                  <a:cubicBezTo>
                    <a:pt x="5254" y="186"/>
                    <a:pt x="4975" y="121"/>
                    <a:pt x="4696" y="84"/>
                  </a:cubicBezTo>
                  <a:cubicBezTo>
                    <a:pt x="4408" y="37"/>
                    <a:pt x="4120" y="9"/>
                    <a:pt x="3832" y="0"/>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 name="Google Shape;2788;p70">
              <a:extLst>
                <a:ext uri="{FF2B5EF4-FFF2-40B4-BE49-F238E27FC236}">
                  <a16:creationId xmlns:a16="http://schemas.microsoft.com/office/drawing/2014/main" id="{EBFB7E8B-2F40-48D7-B66D-C342BB9A75A5}"/>
                </a:ext>
              </a:extLst>
            </p:cNvPr>
            <p:cNvSpPr/>
            <p:nvPr/>
          </p:nvSpPr>
          <p:spPr>
            <a:xfrm>
              <a:off x="4132937" y="1815751"/>
              <a:ext cx="97438" cy="39193"/>
            </a:xfrm>
            <a:custGeom>
              <a:avLst/>
              <a:gdLst/>
              <a:ahLst/>
              <a:cxnLst/>
              <a:rect l="l" t="t" r="r" b="b"/>
              <a:pathLst>
                <a:path w="3125" h="1257" extrusionOk="0">
                  <a:moveTo>
                    <a:pt x="56" y="1"/>
                  </a:moveTo>
                  <a:cubicBezTo>
                    <a:pt x="47" y="1"/>
                    <a:pt x="28" y="10"/>
                    <a:pt x="19" y="19"/>
                  </a:cubicBezTo>
                  <a:lnTo>
                    <a:pt x="19" y="28"/>
                  </a:lnTo>
                  <a:cubicBezTo>
                    <a:pt x="0" y="47"/>
                    <a:pt x="0" y="75"/>
                    <a:pt x="28" y="93"/>
                  </a:cubicBezTo>
                  <a:cubicBezTo>
                    <a:pt x="214" y="279"/>
                    <a:pt x="419" y="456"/>
                    <a:pt x="642" y="614"/>
                  </a:cubicBezTo>
                  <a:cubicBezTo>
                    <a:pt x="754" y="689"/>
                    <a:pt x="865" y="763"/>
                    <a:pt x="977" y="828"/>
                  </a:cubicBezTo>
                  <a:cubicBezTo>
                    <a:pt x="1098" y="903"/>
                    <a:pt x="1209" y="958"/>
                    <a:pt x="1339" y="1014"/>
                  </a:cubicBezTo>
                  <a:cubicBezTo>
                    <a:pt x="1581" y="1126"/>
                    <a:pt x="1842" y="1200"/>
                    <a:pt x="2111" y="1237"/>
                  </a:cubicBezTo>
                  <a:cubicBezTo>
                    <a:pt x="2204" y="1250"/>
                    <a:pt x="2297" y="1256"/>
                    <a:pt x="2391" y="1256"/>
                  </a:cubicBezTo>
                  <a:cubicBezTo>
                    <a:pt x="2571" y="1256"/>
                    <a:pt x="2752" y="1234"/>
                    <a:pt x="2930" y="1191"/>
                  </a:cubicBezTo>
                  <a:lnTo>
                    <a:pt x="3050" y="1163"/>
                  </a:lnTo>
                  <a:cubicBezTo>
                    <a:pt x="3069" y="1154"/>
                    <a:pt x="3088" y="1144"/>
                    <a:pt x="3097" y="1126"/>
                  </a:cubicBezTo>
                  <a:cubicBezTo>
                    <a:pt x="3116" y="1107"/>
                    <a:pt x="3125" y="1070"/>
                    <a:pt x="3125" y="1042"/>
                  </a:cubicBezTo>
                  <a:cubicBezTo>
                    <a:pt x="3116" y="983"/>
                    <a:pt x="3061" y="939"/>
                    <a:pt x="3002" y="939"/>
                  </a:cubicBezTo>
                  <a:cubicBezTo>
                    <a:pt x="2997" y="939"/>
                    <a:pt x="2991" y="939"/>
                    <a:pt x="2985" y="940"/>
                  </a:cubicBezTo>
                  <a:cubicBezTo>
                    <a:pt x="2883" y="958"/>
                    <a:pt x="2781" y="977"/>
                    <a:pt x="2679" y="986"/>
                  </a:cubicBezTo>
                  <a:cubicBezTo>
                    <a:pt x="2597" y="1000"/>
                    <a:pt x="2520" y="1008"/>
                    <a:pt x="2445" y="1008"/>
                  </a:cubicBezTo>
                  <a:cubicBezTo>
                    <a:pt x="2417" y="1008"/>
                    <a:pt x="2390" y="1007"/>
                    <a:pt x="2362" y="1005"/>
                  </a:cubicBezTo>
                  <a:cubicBezTo>
                    <a:pt x="2121" y="1005"/>
                    <a:pt x="1888" y="977"/>
                    <a:pt x="1656" y="921"/>
                  </a:cubicBezTo>
                  <a:cubicBezTo>
                    <a:pt x="1591" y="903"/>
                    <a:pt x="1525" y="884"/>
                    <a:pt x="1460" y="856"/>
                  </a:cubicBezTo>
                  <a:cubicBezTo>
                    <a:pt x="1395" y="837"/>
                    <a:pt x="1321" y="810"/>
                    <a:pt x="1246" y="782"/>
                  </a:cubicBezTo>
                  <a:cubicBezTo>
                    <a:pt x="1107" y="726"/>
                    <a:pt x="967" y="661"/>
                    <a:pt x="837" y="577"/>
                  </a:cubicBezTo>
                  <a:cubicBezTo>
                    <a:pt x="568" y="419"/>
                    <a:pt x="317" y="233"/>
                    <a:pt x="93" y="10"/>
                  </a:cubicBezTo>
                  <a:cubicBezTo>
                    <a:pt x="84" y="10"/>
                    <a:pt x="75" y="1"/>
                    <a:pt x="56" y="1"/>
                  </a:cubicBezTo>
                  <a:close/>
                </a:path>
              </a:pathLst>
            </a:custGeom>
            <a:solidFill>
              <a:srgbClr val="292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2789;p70">
              <a:extLst>
                <a:ext uri="{FF2B5EF4-FFF2-40B4-BE49-F238E27FC236}">
                  <a16:creationId xmlns:a16="http://schemas.microsoft.com/office/drawing/2014/main" id="{90A3EF3D-149B-41CE-BEBB-669DC38A034C}"/>
                </a:ext>
              </a:extLst>
            </p:cNvPr>
            <p:cNvSpPr/>
            <p:nvPr/>
          </p:nvSpPr>
          <p:spPr>
            <a:xfrm>
              <a:off x="4188311" y="1831684"/>
              <a:ext cx="46146" cy="7171"/>
            </a:xfrm>
            <a:custGeom>
              <a:avLst/>
              <a:gdLst/>
              <a:ahLst/>
              <a:cxnLst/>
              <a:rect l="l" t="t" r="r" b="b"/>
              <a:pathLst>
                <a:path w="1480" h="230" extrusionOk="0">
                  <a:moveTo>
                    <a:pt x="38" y="1"/>
                  </a:moveTo>
                  <a:cubicBezTo>
                    <a:pt x="28" y="1"/>
                    <a:pt x="19" y="10"/>
                    <a:pt x="10" y="20"/>
                  </a:cubicBezTo>
                  <a:lnTo>
                    <a:pt x="10" y="10"/>
                  </a:lnTo>
                  <a:lnTo>
                    <a:pt x="10" y="10"/>
                  </a:lnTo>
                  <a:cubicBezTo>
                    <a:pt x="0" y="29"/>
                    <a:pt x="10" y="47"/>
                    <a:pt x="28" y="57"/>
                  </a:cubicBezTo>
                  <a:cubicBezTo>
                    <a:pt x="131" y="103"/>
                    <a:pt x="242" y="140"/>
                    <a:pt x="354" y="168"/>
                  </a:cubicBezTo>
                  <a:cubicBezTo>
                    <a:pt x="475" y="196"/>
                    <a:pt x="596" y="215"/>
                    <a:pt x="726" y="224"/>
                  </a:cubicBezTo>
                  <a:cubicBezTo>
                    <a:pt x="775" y="228"/>
                    <a:pt x="825" y="230"/>
                    <a:pt x="874" y="230"/>
                  </a:cubicBezTo>
                  <a:cubicBezTo>
                    <a:pt x="1066" y="230"/>
                    <a:pt x="1257" y="202"/>
                    <a:pt x="1442" y="150"/>
                  </a:cubicBezTo>
                  <a:cubicBezTo>
                    <a:pt x="1451" y="140"/>
                    <a:pt x="1460" y="131"/>
                    <a:pt x="1470" y="113"/>
                  </a:cubicBezTo>
                  <a:cubicBezTo>
                    <a:pt x="1479" y="85"/>
                    <a:pt x="1470" y="57"/>
                    <a:pt x="1442" y="38"/>
                  </a:cubicBezTo>
                  <a:lnTo>
                    <a:pt x="1395" y="38"/>
                  </a:lnTo>
                  <a:cubicBezTo>
                    <a:pt x="1367" y="57"/>
                    <a:pt x="1330" y="57"/>
                    <a:pt x="1302" y="66"/>
                  </a:cubicBezTo>
                  <a:lnTo>
                    <a:pt x="1312" y="66"/>
                  </a:lnTo>
                  <a:cubicBezTo>
                    <a:pt x="1137" y="112"/>
                    <a:pt x="952" y="140"/>
                    <a:pt x="768" y="140"/>
                  </a:cubicBezTo>
                  <a:lnTo>
                    <a:pt x="768" y="140"/>
                  </a:lnTo>
                  <a:cubicBezTo>
                    <a:pt x="677" y="140"/>
                    <a:pt x="594" y="131"/>
                    <a:pt x="512" y="122"/>
                  </a:cubicBezTo>
                  <a:cubicBezTo>
                    <a:pt x="428" y="113"/>
                    <a:pt x="345" y="94"/>
                    <a:pt x="270" y="75"/>
                  </a:cubicBezTo>
                  <a:cubicBezTo>
                    <a:pt x="196" y="57"/>
                    <a:pt x="121" y="29"/>
                    <a:pt x="56" y="1"/>
                  </a:cubicBezTo>
                  <a:close/>
                </a:path>
              </a:pathLst>
            </a:custGeom>
            <a:solidFill>
              <a:srgbClr val="292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2790;p70">
              <a:extLst>
                <a:ext uri="{FF2B5EF4-FFF2-40B4-BE49-F238E27FC236}">
                  <a16:creationId xmlns:a16="http://schemas.microsoft.com/office/drawing/2014/main" id="{5B5C2B55-9F19-40F3-83D6-886B3F298A1C}"/>
                </a:ext>
              </a:extLst>
            </p:cNvPr>
            <p:cNvSpPr/>
            <p:nvPr/>
          </p:nvSpPr>
          <p:spPr>
            <a:xfrm>
              <a:off x="4344303" y="1867073"/>
              <a:ext cx="14218" cy="73959"/>
            </a:xfrm>
            <a:custGeom>
              <a:avLst/>
              <a:gdLst/>
              <a:ahLst/>
              <a:cxnLst/>
              <a:rect l="l" t="t" r="r" b="b"/>
              <a:pathLst>
                <a:path w="456" h="2372" extrusionOk="0">
                  <a:moveTo>
                    <a:pt x="261" y="0"/>
                  </a:moveTo>
                  <a:cubicBezTo>
                    <a:pt x="242" y="10"/>
                    <a:pt x="224" y="19"/>
                    <a:pt x="224" y="38"/>
                  </a:cubicBezTo>
                  <a:cubicBezTo>
                    <a:pt x="177" y="214"/>
                    <a:pt x="131" y="400"/>
                    <a:pt x="103" y="577"/>
                  </a:cubicBezTo>
                  <a:cubicBezTo>
                    <a:pt x="56" y="782"/>
                    <a:pt x="28" y="986"/>
                    <a:pt x="19" y="1191"/>
                  </a:cubicBezTo>
                  <a:cubicBezTo>
                    <a:pt x="1" y="1386"/>
                    <a:pt x="10" y="1591"/>
                    <a:pt x="47" y="1786"/>
                  </a:cubicBezTo>
                  <a:cubicBezTo>
                    <a:pt x="56" y="1879"/>
                    <a:pt x="84" y="1972"/>
                    <a:pt x="112" y="2065"/>
                  </a:cubicBezTo>
                  <a:cubicBezTo>
                    <a:pt x="149" y="2158"/>
                    <a:pt x="196" y="2242"/>
                    <a:pt x="252" y="2325"/>
                  </a:cubicBezTo>
                  <a:cubicBezTo>
                    <a:pt x="271" y="2358"/>
                    <a:pt x="298" y="2372"/>
                    <a:pt x="325" y="2372"/>
                  </a:cubicBezTo>
                  <a:cubicBezTo>
                    <a:pt x="391" y="2372"/>
                    <a:pt x="456" y="2295"/>
                    <a:pt x="410" y="2223"/>
                  </a:cubicBezTo>
                  <a:cubicBezTo>
                    <a:pt x="385" y="2173"/>
                    <a:pt x="353" y="2131"/>
                    <a:pt x="333" y="2083"/>
                  </a:cubicBezTo>
                  <a:lnTo>
                    <a:pt x="333" y="2083"/>
                  </a:lnTo>
                  <a:cubicBezTo>
                    <a:pt x="334" y="2083"/>
                    <a:pt x="334" y="2084"/>
                    <a:pt x="335" y="2084"/>
                  </a:cubicBezTo>
                  <a:cubicBezTo>
                    <a:pt x="335" y="2084"/>
                    <a:pt x="335" y="2077"/>
                    <a:pt x="329" y="2075"/>
                  </a:cubicBezTo>
                  <a:lnTo>
                    <a:pt x="329" y="2075"/>
                  </a:lnTo>
                  <a:cubicBezTo>
                    <a:pt x="328" y="2072"/>
                    <a:pt x="327" y="2068"/>
                    <a:pt x="326" y="2065"/>
                  </a:cubicBezTo>
                  <a:cubicBezTo>
                    <a:pt x="261" y="1935"/>
                    <a:pt x="224" y="1805"/>
                    <a:pt x="196" y="1665"/>
                  </a:cubicBezTo>
                  <a:cubicBezTo>
                    <a:pt x="159" y="1392"/>
                    <a:pt x="150" y="1101"/>
                    <a:pt x="184" y="819"/>
                  </a:cubicBezTo>
                  <a:lnTo>
                    <a:pt x="184" y="819"/>
                  </a:lnTo>
                  <a:cubicBezTo>
                    <a:pt x="185" y="819"/>
                    <a:pt x="186" y="819"/>
                    <a:pt x="186" y="819"/>
                  </a:cubicBezTo>
                  <a:cubicBezTo>
                    <a:pt x="196" y="689"/>
                    <a:pt x="214" y="549"/>
                    <a:pt x="233" y="419"/>
                  </a:cubicBezTo>
                  <a:cubicBezTo>
                    <a:pt x="261" y="289"/>
                    <a:pt x="279" y="177"/>
                    <a:pt x="307" y="56"/>
                  </a:cubicBezTo>
                  <a:cubicBezTo>
                    <a:pt x="307" y="38"/>
                    <a:pt x="298" y="10"/>
                    <a:pt x="270" y="0"/>
                  </a:cubicBezTo>
                  <a:close/>
                </a:path>
              </a:pathLst>
            </a:custGeom>
            <a:solidFill>
              <a:srgbClr val="292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2791;p70">
              <a:extLst>
                <a:ext uri="{FF2B5EF4-FFF2-40B4-BE49-F238E27FC236}">
                  <a16:creationId xmlns:a16="http://schemas.microsoft.com/office/drawing/2014/main" id="{260CE909-A565-4722-9AA4-DD1B88BD216D}"/>
                </a:ext>
              </a:extLst>
            </p:cNvPr>
            <p:cNvSpPr/>
            <p:nvPr/>
          </p:nvSpPr>
          <p:spPr>
            <a:xfrm>
              <a:off x="4356494" y="1909198"/>
              <a:ext cx="3212" cy="15902"/>
            </a:xfrm>
            <a:custGeom>
              <a:avLst/>
              <a:gdLst/>
              <a:ahLst/>
              <a:cxnLst/>
              <a:rect l="l" t="t" r="r" b="b"/>
              <a:pathLst>
                <a:path w="103" h="510" extrusionOk="0">
                  <a:moveTo>
                    <a:pt x="34" y="0"/>
                  </a:moveTo>
                  <a:cubicBezTo>
                    <a:pt x="30" y="0"/>
                    <a:pt x="28" y="3"/>
                    <a:pt x="28" y="7"/>
                  </a:cubicBezTo>
                  <a:cubicBezTo>
                    <a:pt x="19" y="7"/>
                    <a:pt x="19" y="16"/>
                    <a:pt x="9" y="35"/>
                  </a:cubicBezTo>
                  <a:cubicBezTo>
                    <a:pt x="9" y="100"/>
                    <a:pt x="0" y="165"/>
                    <a:pt x="0" y="240"/>
                  </a:cubicBezTo>
                  <a:cubicBezTo>
                    <a:pt x="0" y="314"/>
                    <a:pt x="9" y="388"/>
                    <a:pt x="19" y="472"/>
                  </a:cubicBezTo>
                  <a:cubicBezTo>
                    <a:pt x="19" y="491"/>
                    <a:pt x="37" y="509"/>
                    <a:pt x="65" y="509"/>
                  </a:cubicBezTo>
                  <a:cubicBezTo>
                    <a:pt x="84" y="509"/>
                    <a:pt x="102" y="491"/>
                    <a:pt x="102" y="463"/>
                  </a:cubicBezTo>
                  <a:cubicBezTo>
                    <a:pt x="93" y="398"/>
                    <a:pt x="84" y="333"/>
                    <a:pt x="84" y="268"/>
                  </a:cubicBezTo>
                  <a:cubicBezTo>
                    <a:pt x="84" y="206"/>
                    <a:pt x="84" y="135"/>
                    <a:pt x="84" y="72"/>
                  </a:cubicBezTo>
                  <a:lnTo>
                    <a:pt x="84" y="54"/>
                  </a:lnTo>
                  <a:cubicBezTo>
                    <a:pt x="84" y="44"/>
                    <a:pt x="84" y="26"/>
                    <a:pt x="84" y="16"/>
                  </a:cubicBezTo>
                  <a:cubicBezTo>
                    <a:pt x="74" y="7"/>
                    <a:pt x="65" y="7"/>
                    <a:pt x="56" y="7"/>
                  </a:cubicBezTo>
                  <a:cubicBezTo>
                    <a:pt x="56" y="3"/>
                    <a:pt x="54" y="0"/>
                    <a:pt x="51" y="0"/>
                  </a:cubicBezTo>
                  <a:cubicBezTo>
                    <a:pt x="49" y="0"/>
                    <a:pt x="47" y="3"/>
                    <a:pt x="47" y="7"/>
                  </a:cubicBezTo>
                  <a:cubicBezTo>
                    <a:pt x="42" y="3"/>
                    <a:pt x="37" y="0"/>
                    <a:pt x="34" y="0"/>
                  </a:cubicBezTo>
                  <a:close/>
                </a:path>
              </a:pathLst>
            </a:custGeom>
            <a:solidFill>
              <a:srgbClr val="292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 name="Google Shape;2792;p70">
              <a:extLst>
                <a:ext uri="{FF2B5EF4-FFF2-40B4-BE49-F238E27FC236}">
                  <a16:creationId xmlns:a16="http://schemas.microsoft.com/office/drawing/2014/main" id="{D69F95ED-BEDC-42C9-B4DC-5B9F9DE67892}"/>
                </a:ext>
              </a:extLst>
            </p:cNvPr>
            <p:cNvSpPr/>
            <p:nvPr/>
          </p:nvSpPr>
          <p:spPr>
            <a:xfrm>
              <a:off x="4120184" y="1838076"/>
              <a:ext cx="7546" cy="43933"/>
            </a:xfrm>
            <a:custGeom>
              <a:avLst/>
              <a:gdLst/>
              <a:ahLst/>
              <a:cxnLst/>
              <a:rect l="l" t="t" r="r" b="b"/>
              <a:pathLst>
                <a:path w="242" h="1409" extrusionOk="0">
                  <a:moveTo>
                    <a:pt x="195" y="1"/>
                  </a:moveTo>
                  <a:cubicBezTo>
                    <a:pt x="186" y="1"/>
                    <a:pt x="168" y="10"/>
                    <a:pt x="168" y="19"/>
                  </a:cubicBezTo>
                  <a:lnTo>
                    <a:pt x="177" y="10"/>
                  </a:lnTo>
                  <a:lnTo>
                    <a:pt x="177" y="10"/>
                  </a:lnTo>
                  <a:cubicBezTo>
                    <a:pt x="140" y="112"/>
                    <a:pt x="112" y="224"/>
                    <a:pt x="84" y="326"/>
                  </a:cubicBezTo>
                  <a:cubicBezTo>
                    <a:pt x="75" y="382"/>
                    <a:pt x="56" y="438"/>
                    <a:pt x="47" y="493"/>
                  </a:cubicBezTo>
                  <a:cubicBezTo>
                    <a:pt x="37" y="559"/>
                    <a:pt x="28" y="614"/>
                    <a:pt x="19" y="670"/>
                  </a:cubicBezTo>
                  <a:cubicBezTo>
                    <a:pt x="9" y="782"/>
                    <a:pt x="0" y="893"/>
                    <a:pt x="9" y="1005"/>
                  </a:cubicBezTo>
                  <a:cubicBezTo>
                    <a:pt x="9" y="1126"/>
                    <a:pt x="28" y="1247"/>
                    <a:pt x="65" y="1358"/>
                  </a:cubicBezTo>
                  <a:cubicBezTo>
                    <a:pt x="80" y="1392"/>
                    <a:pt x="112" y="1408"/>
                    <a:pt x="143" y="1408"/>
                  </a:cubicBezTo>
                  <a:cubicBezTo>
                    <a:pt x="172" y="1408"/>
                    <a:pt x="201" y="1394"/>
                    <a:pt x="214" y="1368"/>
                  </a:cubicBezTo>
                  <a:cubicBezTo>
                    <a:pt x="223" y="1349"/>
                    <a:pt x="223" y="1321"/>
                    <a:pt x="214" y="1302"/>
                  </a:cubicBezTo>
                  <a:cubicBezTo>
                    <a:pt x="195" y="1247"/>
                    <a:pt x="186" y="1191"/>
                    <a:pt x="168" y="1135"/>
                  </a:cubicBezTo>
                  <a:cubicBezTo>
                    <a:pt x="168" y="1144"/>
                    <a:pt x="168" y="1154"/>
                    <a:pt x="168" y="1154"/>
                  </a:cubicBezTo>
                  <a:cubicBezTo>
                    <a:pt x="149" y="1070"/>
                    <a:pt x="140" y="986"/>
                    <a:pt x="130" y="893"/>
                  </a:cubicBezTo>
                  <a:cubicBezTo>
                    <a:pt x="121" y="800"/>
                    <a:pt x="121" y="707"/>
                    <a:pt x="121" y="614"/>
                  </a:cubicBezTo>
                  <a:cubicBezTo>
                    <a:pt x="130" y="428"/>
                    <a:pt x="168" y="242"/>
                    <a:pt x="233" y="56"/>
                  </a:cubicBezTo>
                  <a:lnTo>
                    <a:pt x="233" y="47"/>
                  </a:lnTo>
                  <a:cubicBezTo>
                    <a:pt x="242" y="28"/>
                    <a:pt x="233" y="10"/>
                    <a:pt x="214" y="1"/>
                  </a:cubicBezTo>
                  <a:close/>
                </a:path>
              </a:pathLst>
            </a:custGeom>
            <a:solidFill>
              <a:srgbClr val="292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 name="Google Shape;2793;p70">
              <a:extLst>
                <a:ext uri="{FF2B5EF4-FFF2-40B4-BE49-F238E27FC236}">
                  <a16:creationId xmlns:a16="http://schemas.microsoft.com/office/drawing/2014/main" id="{FE16490E-27B4-4D0E-A712-CAF3CAA380AE}"/>
                </a:ext>
              </a:extLst>
            </p:cNvPr>
            <p:cNvSpPr/>
            <p:nvPr/>
          </p:nvSpPr>
          <p:spPr>
            <a:xfrm>
              <a:off x="4129756" y="1865047"/>
              <a:ext cx="4646" cy="31336"/>
            </a:xfrm>
            <a:custGeom>
              <a:avLst/>
              <a:gdLst/>
              <a:ahLst/>
              <a:cxnLst/>
              <a:rect l="l" t="t" r="r" b="b"/>
              <a:pathLst>
                <a:path w="149" h="1005" extrusionOk="0">
                  <a:moveTo>
                    <a:pt x="93" y="0"/>
                  </a:moveTo>
                  <a:cubicBezTo>
                    <a:pt x="84" y="0"/>
                    <a:pt x="74" y="10"/>
                    <a:pt x="74" y="28"/>
                  </a:cubicBezTo>
                  <a:lnTo>
                    <a:pt x="74" y="298"/>
                  </a:lnTo>
                  <a:cubicBezTo>
                    <a:pt x="74" y="400"/>
                    <a:pt x="56" y="503"/>
                    <a:pt x="47" y="605"/>
                  </a:cubicBezTo>
                  <a:cubicBezTo>
                    <a:pt x="37" y="707"/>
                    <a:pt x="28" y="828"/>
                    <a:pt x="9" y="940"/>
                  </a:cubicBezTo>
                  <a:cubicBezTo>
                    <a:pt x="0" y="968"/>
                    <a:pt x="19" y="995"/>
                    <a:pt x="47" y="1005"/>
                  </a:cubicBezTo>
                  <a:cubicBezTo>
                    <a:pt x="74" y="1005"/>
                    <a:pt x="102" y="986"/>
                    <a:pt x="112" y="958"/>
                  </a:cubicBezTo>
                  <a:cubicBezTo>
                    <a:pt x="140" y="800"/>
                    <a:pt x="149" y="651"/>
                    <a:pt x="149" y="493"/>
                  </a:cubicBezTo>
                  <a:cubicBezTo>
                    <a:pt x="149" y="335"/>
                    <a:pt x="130" y="177"/>
                    <a:pt x="130" y="19"/>
                  </a:cubicBezTo>
                  <a:cubicBezTo>
                    <a:pt x="130" y="10"/>
                    <a:pt x="112" y="0"/>
                    <a:pt x="102" y="0"/>
                  </a:cubicBezTo>
                  <a:close/>
                </a:path>
              </a:pathLst>
            </a:custGeom>
            <a:solidFill>
              <a:srgbClr val="292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2794;p70">
              <a:extLst>
                <a:ext uri="{FF2B5EF4-FFF2-40B4-BE49-F238E27FC236}">
                  <a16:creationId xmlns:a16="http://schemas.microsoft.com/office/drawing/2014/main" id="{CDF7A40A-7CEE-4B36-A4B8-A3CBD0AE850B}"/>
                </a:ext>
              </a:extLst>
            </p:cNvPr>
            <p:cNvSpPr/>
            <p:nvPr/>
          </p:nvSpPr>
          <p:spPr>
            <a:xfrm>
              <a:off x="4389825" y="1828784"/>
              <a:ext cx="20922" cy="68315"/>
            </a:xfrm>
            <a:custGeom>
              <a:avLst/>
              <a:gdLst/>
              <a:ahLst/>
              <a:cxnLst/>
              <a:rect l="l" t="t" r="r" b="b"/>
              <a:pathLst>
                <a:path w="671" h="2191" extrusionOk="0">
                  <a:moveTo>
                    <a:pt x="28" y="1"/>
                  </a:moveTo>
                  <a:cubicBezTo>
                    <a:pt x="10" y="10"/>
                    <a:pt x="0" y="29"/>
                    <a:pt x="10" y="47"/>
                  </a:cubicBezTo>
                  <a:cubicBezTo>
                    <a:pt x="75" y="168"/>
                    <a:pt x="140" y="289"/>
                    <a:pt x="196" y="410"/>
                  </a:cubicBezTo>
                  <a:lnTo>
                    <a:pt x="186" y="401"/>
                  </a:lnTo>
                  <a:lnTo>
                    <a:pt x="186" y="401"/>
                  </a:lnTo>
                  <a:cubicBezTo>
                    <a:pt x="214" y="466"/>
                    <a:pt x="233" y="531"/>
                    <a:pt x="261" y="587"/>
                  </a:cubicBezTo>
                  <a:cubicBezTo>
                    <a:pt x="289" y="652"/>
                    <a:pt x="307" y="726"/>
                    <a:pt x="326" y="801"/>
                  </a:cubicBezTo>
                  <a:cubicBezTo>
                    <a:pt x="372" y="940"/>
                    <a:pt x="400" y="1080"/>
                    <a:pt x="428" y="1228"/>
                  </a:cubicBezTo>
                  <a:cubicBezTo>
                    <a:pt x="447" y="1377"/>
                    <a:pt x="447" y="1526"/>
                    <a:pt x="438" y="1684"/>
                  </a:cubicBezTo>
                  <a:cubicBezTo>
                    <a:pt x="419" y="1814"/>
                    <a:pt x="382" y="1935"/>
                    <a:pt x="345" y="2056"/>
                  </a:cubicBezTo>
                  <a:cubicBezTo>
                    <a:pt x="335" y="2075"/>
                    <a:pt x="335" y="2093"/>
                    <a:pt x="345" y="2112"/>
                  </a:cubicBezTo>
                  <a:cubicBezTo>
                    <a:pt x="345" y="2140"/>
                    <a:pt x="363" y="2168"/>
                    <a:pt x="391" y="2177"/>
                  </a:cubicBezTo>
                  <a:cubicBezTo>
                    <a:pt x="406" y="2186"/>
                    <a:pt x="423" y="2190"/>
                    <a:pt x="440" y="2190"/>
                  </a:cubicBezTo>
                  <a:cubicBezTo>
                    <a:pt x="475" y="2190"/>
                    <a:pt x="512" y="2171"/>
                    <a:pt x="531" y="2140"/>
                  </a:cubicBezTo>
                  <a:cubicBezTo>
                    <a:pt x="577" y="2056"/>
                    <a:pt x="614" y="1963"/>
                    <a:pt x="633" y="1879"/>
                  </a:cubicBezTo>
                  <a:cubicBezTo>
                    <a:pt x="661" y="1777"/>
                    <a:pt x="670" y="1684"/>
                    <a:pt x="670" y="1582"/>
                  </a:cubicBezTo>
                  <a:cubicBezTo>
                    <a:pt x="670" y="1387"/>
                    <a:pt x="642" y="1201"/>
                    <a:pt x="577" y="1015"/>
                  </a:cubicBezTo>
                  <a:cubicBezTo>
                    <a:pt x="549" y="922"/>
                    <a:pt x="521" y="838"/>
                    <a:pt x="475" y="754"/>
                  </a:cubicBezTo>
                  <a:cubicBezTo>
                    <a:pt x="438" y="661"/>
                    <a:pt x="391" y="578"/>
                    <a:pt x="345" y="494"/>
                  </a:cubicBezTo>
                  <a:cubicBezTo>
                    <a:pt x="298" y="410"/>
                    <a:pt x="252" y="326"/>
                    <a:pt x="205" y="243"/>
                  </a:cubicBezTo>
                  <a:cubicBezTo>
                    <a:pt x="159" y="168"/>
                    <a:pt x="112" y="94"/>
                    <a:pt x="66" y="10"/>
                  </a:cubicBezTo>
                  <a:cubicBezTo>
                    <a:pt x="66" y="1"/>
                    <a:pt x="47" y="1"/>
                    <a:pt x="38" y="1"/>
                  </a:cubicBezTo>
                  <a:close/>
                </a:path>
              </a:pathLst>
            </a:custGeom>
            <a:solidFill>
              <a:srgbClr val="292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2795;p70">
              <a:extLst>
                <a:ext uri="{FF2B5EF4-FFF2-40B4-BE49-F238E27FC236}">
                  <a16:creationId xmlns:a16="http://schemas.microsoft.com/office/drawing/2014/main" id="{B0764030-FE44-499F-A8CC-F33982040351}"/>
                </a:ext>
              </a:extLst>
            </p:cNvPr>
            <p:cNvSpPr/>
            <p:nvPr/>
          </p:nvSpPr>
          <p:spPr>
            <a:xfrm>
              <a:off x="4390105" y="1931086"/>
              <a:ext cx="15995" cy="39536"/>
            </a:xfrm>
            <a:custGeom>
              <a:avLst/>
              <a:gdLst/>
              <a:ahLst/>
              <a:cxnLst/>
              <a:rect l="l" t="t" r="r" b="b"/>
              <a:pathLst>
                <a:path w="513" h="1268" extrusionOk="0">
                  <a:moveTo>
                    <a:pt x="415" y="0"/>
                  </a:moveTo>
                  <a:cubicBezTo>
                    <a:pt x="411" y="0"/>
                    <a:pt x="406" y="1"/>
                    <a:pt x="401" y="3"/>
                  </a:cubicBezTo>
                  <a:cubicBezTo>
                    <a:pt x="382" y="3"/>
                    <a:pt x="363" y="31"/>
                    <a:pt x="373" y="58"/>
                  </a:cubicBezTo>
                  <a:lnTo>
                    <a:pt x="391" y="133"/>
                  </a:lnTo>
                  <a:cubicBezTo>
                    <a:pt x="401" y="254"/>
                    <a:pt x="401" y="384"/>
                    <a:pt x="391" y="505"/>
                  </a:cubicBezTo>
                  <a:cubicBezTo>
                    <a:pt x="373" y="588"/>
                    <a:pt x="354" y="672"/>
                    <a:pt x="317" y="747"/>
                  </a:cubicBezTo>
                  <a:cubicBezTo>
                    <a:pt x="289" y="821"/>
                    <a:pt x="252" y="886"/>
                    <a:pt x="205" y="951"/>
                  </a:cubicBezTo>
                  <a:cubicBezTo>
                    <a:pt x="150" y="1016"/>
                    <a:pt x="84" y="1072"/>
                    <a:pt x="19" y="1128"/>
                  </a:cubicBezTo>
                  <a:cubicBezTo>
                    <a:pt x="1" y="1146"/>
                    <a:pt x="1" y="1165"/>
                    <a:pt x="1" y="1184"/>
                  </a:cubicBezTo>
                  <a:cubicBezTo>
                    <a:pt x="1" y="1202"/>
                    <a:pt x="10" y="1230"/>
                    <a:pt x="19" y="1239"/>
                  </a:cubicBezTo>
                  <a:cubicBezTo>
                    <a:pt x="38" y="1258"/>
                    <a:pt x="57" y="1267"/>
                    <a:pt x="84" y="1267"/>
                  </a:cubicBezTo>
                  <a:cubicBezTo>
                    <a:pt x="103" y="1267"/>
                    <a:pt x="122" y="1258"/>
                    <a:pt x="140" y="1239"/>
                  </a:cubicBezTo>
                  <a:cubicBezTo>
                    <a:pt x="308" y="1100"/>
                    <a:pt x="429" y="905"/>
                    <a:pt x="475" y="681"/>
                  </a:cubicBezTo>
                  <a:cubicBezTo>
                    <a:pt x="512" y="468"/>
                    <a:pt x="503" y="244"/>
                    <a:pt x="447" y="31"/>
                  </a:cubicBezTo>
                  <a:cubicBezTo>
                    <a:pt x="447" y="15"/>
                    <a:pt x="435" y="0"/>
                    <a:pt x="415" y="0"/>
                  </a:cubicBezTo>
                  <a:close/>
                </a:path>
              </a:pathLst>
            </a:custGeom>
            <a:solidFill>
              <a:srgbClr val="292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2796;p70">
              <a:extLst>
                <a:ext uri="{FF2B5EF4-FFF2-40B4-BE49-F238E27FC236}">
                  <a16:creationId xmlns:a16="http://schemas.microsoft.com/office/drawing/2014/main" id="{C6ED2CA7-EA2A-4EDE-B8D2-F3324D2C3ECB}"/>
                </a:ext>
              </a:extLst>
            </p:cNvPr>
            <p:cNvSpPr/>
            <p:nvPr/>
          </p:nvSpPr>
          <p:spPr>
            <a:xfrm>
              <a:off x="4320232" y="1847056"/>
              <a:ext cx="15122" cy="26784"/>
            </a:xfrm>
            <a:custGeom>
              <a:avLst/>
              <a:gdLst/>
              <a:ahLst/>
              <a:cxnLst/>
              <a:rect l="l" t="t" r="r" b="b"/>
              <a:pathLst>
                <a:path w="485" h="859" extrusionOk="0">
                  <a:moveTo>
                    <a:pt x="66" y="1"/>
                  </a:moveTo>
                  <a:cubicBezTo>
                    <a:pt x="56" y="1"/>
                    <a:pt x="47" y="10"/>
                    <a:pt x="38" y="10"/>
                  </a:cubicBezTo>
                  <a:cubicBezTo>
                    <a:pt x="29" y="19"/>
                    <a:pt x="29" y="29"/>
                    <a:pt x="19" y="47"/>
                  </a:cubicBezTo>
                  <a:cubicBezTo>
                    <a:pt x="10" y="122"/>
                    <a:pt x="1" y="205"/>
                    <a:pt x="10" y="280"/>
                  </a:cubicBezTo>
                  <a:cubicBezTo>
                    <a:pt x="19" y="363"/>
                    <a:pt x="38" y="438"/>
                    <a:pt x="66" y="512"/>
                  </a:cubicBezTo>
                  <a:cubicBezTo>
                    <a:pt x="131" y="670"/>
                    <a:pt x="252" y="791"/>
                    <a:pt x="401" y="856"/>
                  </a:cubicBezTo>
                  <a:cubicBezTo>
                    <a:pt x="405" y="858"/>
                    <a:pt x="411" y="859"/>
                    <a:pt x="416" y="859"/>
                  </a:cubicBezTo>
                  <a:cubicBezTo>
                    <a:pt x="441" y="859"/>
                    <a:pt x="467" y="842"/>
                    <a:pt x="475" y="819"/>
                  </a:cubicBezTo>
                  <a:cubicBezTo>
                    <a:pt x="484" y="810"/>
                    <a:pt x="484" y="791"/>
                    <a:pt x="475" y="773"/>
                  </a:cubicBezTo>
                  <a:cubicBezTo>
                    <a:pt x="466" y="763"/>
                    <a:pt x="456" y="754"/>
                    <a:pt x="438" y="745"/>
                  </a:cubicBezTo>
                  <a:lnTo>
                    <a:pt x="401" y="726"/>
                  </a:lnTo>
                  <a:cubicBezTo>
                    <a:pt x="363" y="708"/>
                    <a:pt x="326" y="680"/>
                    <a:pt x="289" y="652"/>
                  </a:cubicBezTo>
                  <a:cubicBezTo>
                    <a:pt x="215" y="577"/>
                    <a:pt x="159" y="484"/>
                    <a:pt x="122" y="391"/>
                  </a:cubicBezTo>
                  <a:cubicBezTo>
                    <a:pt x="103" y="326"/>
                    <a:pt x="94" y="261"/>
                    <a:pt x="94" y="205"/>
                  </a:cubicBezTo>
                  <a:cubicBezTo>
                    <a:pt x="84" y="150"/>
                    <a:pt x="94" y="103"/>
                    <a:pt x="103" y="47"/>
                  </a:cubicBezTo>
                  <a:cubicBezTo>
                    <a:pt x="103" y="29"/>
                    <a:pt x="84" y="10"/>
                    <a:pt x="66" y="1"/>
                  </a:cubicBezTo>
                  <a:close/>
                </a:path>
              </a:pathLst>
            </a:custGeom>
            <a:solidFill>
              <a:srgbClr val="292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2797;p70">
              <a:extLst>
                <a:ext uri="{FF2B5EF4-FFF2-40B4-BE49-F238E27FC236}">
                  <a16:creationId xmlns:a16="http://schemas.microsoft.com/office/drawing/2014/main" id="{EFFFB26B-5E23-4F87-BFB4-33A13FDCBBFE}"/>
                </a:ext>
              </a:extLst>
            </p:cNvPr>
            <p:cNvSpPr/>
            <p:nvPr/>
          </p:nvSpPr>
          <p:spPr>
            <a:xfrm>
              <a:off x="4331550" y="1858094"/>
              <a:ext cx="13064" cy="13189"/>
            </a:xfrm>
            <a:custGeom>
              <a:avLst/>
              <a:gdLst/>
              <a:ahLst/>
              <a:cxnLst/>
              <a:rect l="l" t="t" r="r" b="b"/>
              <a:pathLst>
                <a:path w="419" h="423" extrusionOk="0">
                  <a:moveTo>
                    <a:pt x="19" y="0"/>
                  </a:moveTo>
                  <a:lnTo>
                    <a:pt x="19" y="9"/>
                  </a:lnTo>
                  <a:cubicBezTo>
                    <a:pt x="0" y="19"/>
                    <a:pt x="0" y="28"/>
                    <a:pt x="0" y="47"/>
                  </a:cubicBezTo>
                  <a:cubicBezTo>
                    <a:pt x="19" y="84"/>
                    <a:pt x="38" y="121"/>
                    <a:pt x="56" y="158"/>
                  </a:cubicBezTo>
                  <a:cubicBezTo>
                    <a:pt x="75" y="195"/>
                    <a:pt x="103" y="233"/>
                    <a:pt x="131" y="261"/>
                  </a:cubicBezTo>
                  <a:cubicBezTo>
                    <a:pt x="186" y="335"/>
                    <a:pt x="261" y="391"/>
                    <a:pt x="354" y="419"/>
                  </a:cubicBezTo>
                  <a:cubicBezTo>
                    <a:pt x="358" y="421"/>
                    <a:pt x="364" y="422"/>
                    <a:pt x="369" y="422"/>
                  </a:cubicBezTo>
                  <a:cubicBezTo>
                    <a:pt x="386" y="422"/>
                    <a:pt x="405" y="412"/>
                    <a:pt x="419" y="391"/>
                  </a:cubicBezTo>
                  <a:cubicBezTo>
                    <a:pt x="419" y="381"/>
                    <a:pt x="419" y="363"/>
                    <a:pt x="419" y="354"/>
                  </a:cubicBezTo>
                  <a:cubicBezTo>
                    <a:pt x="410" y="335"/>
                    <a:pt x="400" y="326"/>
                    <a:pt x="391" y="326"/>
                  </a:cubicBezTo>
                  <a:cubicBezTo>
                    <a:pt x="354" y="316"/>
                    <a:pt x="317" y="298"/>
                    <a:pt x="279" y="288"/>
                  </a:cubicBezTo>
                  <a:cubicBezTo>
                    <a:pt x="242" y="270"/>
                    <a:pt x="214" y="242"/>
                    <a:pt x="186" y="214"/>
                  </a:cubicBezTo>
                  <a:cubicBezTo>
                    <a:pt x="149" y="186"/>
                    <a:pt x="121" y="140"/>
                    <a:pt x="93" y="102"/>
                  </a:cubicBezTo>
                  <a:cubicBezTo>
                    <a:pt x="75" y="75"/>
                    <a:pt x="65" y="47"/>
                    <a:pt x="47" y="9"/>
                  </a:cubicBezTo>
                  <a:cubicBezTo>
                    <a:pt x="47" y="0"/>
                    <a:pt x="38" y="0"/>
                    <a:pt x="28" y="0"/>
                  </a:cubicBezTo>
                  <a:close/>
                </a:path>
              </a:pathLst>
            </a:custGeom>
            <a:solidFill>
              <a:srgbClr val="292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2798;p70">
              <a:extLst>
                <a:ext uri="{FF2B5EF4-FFF2-40B4-BE49-F238E27FC236}">
                  <a16:creationId xmlns:a16="http://schemas.microsoft.com/office/drawing/2014/main" id="{65FE0FE5-9834-4CB6-9DEE-BA7CFE3F2383}"/>
                </a:ext>
              </a:extLst>
            </p:cNvPr>
            <p:cNvSpPr/>
            <p:nvPr/>
          </p:nvSpPr>
          <p:spPr>
            <a:xfrm>
              <a:off x="4112358" y="2418553"/>
              <a:ext cx="97438" cy="68877"/>
            </a:xfrm>
            <a:custGeom>
              <a:avLst/>
              <a:gdLst/>
              <a:ahLst/>
              <a:cxnLst/>
              <a:rect l="l" t="t" r="r" b="b"/>
              <a:pathLst>
                <a:path w="3125" h="2209" extrusionOk="0">
                  <a:moveTo>
                    <a:pt x="1897" y="1"/>
                  </a:moveTo>
                  <a:cubicBezTo>
                    <a:pt x="1860" y="1"/>
                    <a:pt x="1832" y="29"/>
                    <a:pt x="1823" y="66"/>
                  </a:cubicBezTo>
                  <a:cubicBezTo>
                    <a:pt x="1804" y="187"/>
                    <a:pt x="1776" y="308"/>
                    <a:pt x="1739" y="419"/>
                  </a:cubicBezTo>
                  <a:cubicBezTo>
                    <a:pt x="1730" y="447"/>
                    <a:pt x="1720" y="466"/>
                    <a:pt x="1711" y="484"/>
                  </a:cubicBezTo>
                  <a:cubicBezTo>
                    <a:pt x="1693" y="503"/>
                    <a:pt x="1683" y="521"/>
                    <a:pt x="1683" y="549"/>
                  </a:cubicBezTo>
                  <a:lnTo>
                    <a:pt x="1646" y="605"/>
                  </a:lnTo>
                  <a:cubicBezTo>
                    <a:pt x="1630" y="621"/>
                    <a:pt x="1613" y="639"/>
                    <a:pt x="1600" y="652"/>
                  </a:cubicBezTo>
                  <a:cubicBezTo>
                    <a:pt x="1544" y="689"/>
                    <a:pt x="1488" y="726"/>
                    <a:pt x="1414" y="773"/>
                  </a:cubicBezTo>
                  <a:cubicBezTo>
                    <a:pt x="1376" y="791"/>
                    <a:pt x="1339" y="810"/>
                    <a:pt x="1293" y="819"/>
                  </a:cubicBezTo>
                  <a:cubicBezTo>
                    <a:pt x="1200" y="856"/>
                    <a:pt x="1107" y="884"/>
                    <a:pt x="1014" y="912"/>
                  </a:cubicBezTo>
                  <a:lnTo>
                    <a:pt x="884" y="949"/>
                  </a:lnTo>
                  <a:cubicBezTo>
                    <a:pt x="716" y="996"/>
                    <a:pt x="558" y="1052"/>
                    <a:pt x="400" y="1126"/>
                  </a:cubicBezTo>
                  <a:cubicBezTo>
                    <a:pt x="326" y="1163"/>
                    <a:pt x="260" y="1200"/>
                    <a:pt x="195" y="1247"/>
                  </a:cubicBezTo>
                  <a:cubicBezTo>
                    <a:pt x="140" y="1284"/>
                    <a:pt x="93" y="1340"/>
                    <a:pt x="56" y="1396"/>
                  </a:cubicBezTo>
                  <a:cubicBezTo>
                    <a:pt x="19" y="1451"/>
                    <a:pt x="0" y="1516"/>
                    <a:pt x="0" y="1591"/>
                  </a:cubicBezTo>
                  <a:cubicBezTo>
                    <a:pt x="0" y="1665"/>
                    <a:pt x="28" y="1740"/>
                    <a:pt x="65" y="1805"/>
                  </a:cubicBezTo>
                  <a:cubicBezTo>
                    <a:pt x="93" y="1851"/>
                    <a:pt x="112" y="1888"/>
                    <a:pt x="149" y="1926"/>
                  </a:cubicBezTo>
                  <a:cubicBezTo>
                    <a:pt x="167" y="1954"/>
                    <a:pt x="205" y="1981"/>
                    <a:pt x="233" y="2009"/>
                  </a:cubicBezTo>
                  <a:cubicBezTo>
                    <a:pt x="298" y="2065"/>
                    <a:pt x="363" y="2102"/>
                    <a:pt x="437" y="2130"/>
                  </a:cubicBezTo>
                  <a:cubicBezTo>
                    <a:pt x="521" y="2158"/>
                    <a:pt x="605" y="2177"/>
                    <a:pt x="698" y="2186"/>
                  </a:cubicBezTo>
                  <a:cubicBezTo>
                    <a:pt x="766" y="2200"/>
                    <a:pt x="834" y="2208"/>
                    <a:pt x="902" y="2208"/>
                  </a:cubicBezTo>
                  <a:cubicBezTo>
                    <a:pt x="927" y="2208"/>
                    <a:pt x="952" y="2207"/>
                    <a:pt x="977" y="2205"/>
                  </a:cubicBezTo>
                  <a:lnTo>
                    <a:pt x="1079" y="2205"/>
                  </a:lnTo>
                  <a:cubicBezTo>
                    <a:pt x="1255" y="2195"/>
                    <a:pt x="1432" y="2177"/>
                    <a:pt x="1600" y="2140"/>
                  </a:cubicBezTo>
                  <a:cubicBezTo>
                    <a:pt x="1804" y="2093"/>
                    <a:pt x="2009" y="2028"/>
                    <a:pt x="2195" y="1954"/>
                  </a:cubicBezTo>
                  <a:cubicBezTo>
                    <a:pt x="2325" y="1907"/>
                    <a:pt x="2446" y="1842"/>
                    <a:pt x="2567" y="1768"/>
                  </a:cubicBezTo>
                  <a:cubicBezTo>
                    <a:pt x="2771" y="1665"/>
                    <a:pt x="2939" y="1498"/>
                    <a:pt x="3041" y="1293"/>
                  </a:cubicBezTo>
                  <a:cubicBezTo>
                    <a:pt x="3087" y="1163"/>
                    <a:pt x="3115" y="1024"/>
                    <a:pt x="3125" y="884"/>
                  </a:cubicBezTo>
                  <a:cubicBezTo>
                    <a:pt x="3125" y="773"/>
                    <a:pt x="3125" y="661"/>
                    <a:pt x="3125" y="549"/>
                  </a:cubicBezTo>
                  <a:lnTo>
                    <a:pt x="3125" y="447"/>
                  </a:lnTo>
                  <a:cubicBezTo>
                    <a:pt x="3125" y="401"/>
                    <a:pt x="3087" y="363"/>
                    <a:pt x="3041" y="363"/>
                  </a:cubicBezTo>
                  <a:cubicBezTo>
                    <a:pt x="2994" y="363"/>
                    <a:pt x="2957" y="401"/>
                    <a:pt x="2957" y="447"/>
                  </a:cubicBezTo>
                  <a:lnTo>
                    <a:pt x="2939" y="447"/>
                  </a:lnTo>
                  <a:cubicBezTo>
                    <a:pt x="2808" y="447"/>
                    <a:pt x="2669" y="447"/>
                    <a:pt x="2548" y="438"/>
                  </a:cubicBezTo>
                  <a:lnTo>
                    <a:pt x="2065" y="438"/>
                  </a:lnTo>
                  <a:cubicBezTo>
                    <a:pt x="2074" y="410"/>
                    <a:pt x="2055" y="373"/>
                    <a:pt x="2027" y="354"/>
                  </a:cubicBezTo>
                  <a:cubicBezTo>
                    <a:pt x="2021" y="348"/>
                    <a:pt x="2010" y="341"/>
                    <a:pt x="1997" y="341"/>
                  </a:cubicBezTo>
                  <a:cubicBezTo>
                    <a:pt x="1992" y="341"/>
                    <a:pt x="1986" y="342"/>
                    <a:pt x="1981" y="345"/>
                  </a:cubicBezTo>
                  <a:cubicBezTo>
                    <a:pt x="1962" y="345"/>
                    <a:pt x="1953" y="345"/>
                    <a:pt x="1934" y="354"/>
                  </a:cubicBezTo>
                  <a:cubicBezTo>
                    <a:pt x="1962" y="280"/>
                    <a:pt x="1972" y="205"/>
                    <a:pt x="1981" y="122"/>
                  </a:cubicBezTo>
                  <a:cubicBezTo>
                    <a:pt x="1990" y="103"/>
                    <a:pt x="1990" y="84"/>
                    <a:pt x="1981" y="66"/>
                  </a:cubicBezTo>
                  <a:cubicBezTo>
                    <a:pt x="1962" y="38"/>
                    <a:pt x="1944" y="29"/>
                    <a:pt x="1925" y="19"/>
                  </a:cubicBezTo>
                  <a:lnTo>
                    <a:pt x="1906" y="19"/>
                  </a:lnTo>
                  <a:lnTo>
                    <a:pt x="1897"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2799;p70">
              <a:extLst>
                <a:ext uri="{FF2B5EF4-FFF2-40B4-BE49-F238E27FC236}">
                  <a16:creationId xmlns:a16="http://schemas.microsoft.com/office/drawing/2014/main" id="{26332084-BF2A-4794-BFD5-0CFE6B444763}"/>
                </a:ext>
              </a:extLst>
            </p:cNvPr>
            <p:cNvSpPr/>
            <p:nvPr/>
          </p:nvSpPr>
          <p:spPr>
            <a:xfrm>
              <a:off x="4118158" y="2453943"/>
              <a:ext cx="90765" cy="33363"/>
            </a:xfrm>
            <a:custGeom>
              <a:avLst/>
              <a:gdLst/>
              <a:ahLst/>
              <a:cxnLst/>
              <a:rect l="l" t="t" r="r" b="b"/>
              <a:pathLst>
                <a:path w="2911" h="1070" extrusionOk="0">
                  <a:moveTo>
                    <a:pt x="2911" y="0"/>
                  </a:moveTo>
                  <a:lnTo>
                    <a:pt x="2874" y="37"/>
                  </a:lnTo>
                  <a:lnTo>
                    <a:pt x="2874" y="28"/>
                  </a:lnTo>
                  <a:cubicBezTo>
                    <a:pt x="2743" y="149"/>
                    <a:pt x="2604" y="251"/>
                    <a:pt x="2464" y="344"/>
                  </a:cubicBezTo>
                  <a:cubicBezTo>
                    <a:pt x="2260" y="465"/>
                    <a:pt x="2037" y="567"/>
                    <a:pt x="1813" y="642"/>
                  </a:cubicBezTo>
                  <a:cubicBezTo>
                    <a:pt x="1590" y="726"/>
                    <a:pt x="1348" y="781"/>
                    <a:pt x="1116" y="809"/>
                  </a:cubicBezTo>
                  <a:cubicBezTo>
                    <a:pt x="915" y="839"/>
                    <a:pt x="713" y="856"/>
                    <a:pt x="512" y="856"/>
                  </a:cubicBezTo>
                  <a:cubicBezTo>
                    <a:pt x="341" y="856"/>
                    <a:pt x="171" y="844"/>
                    <a:pt x="0" y="819"/>
                  </a:cubicBezTo>
                  <a:lnTo>
                    <a:pt x="0" y="819"/>
                  </a:lnTo>
                  <a:cubicBezTo>
                    <a:pt x="19" y="837"/>
                    <a:pt x="28" y="856"/>
                    <a:pt x="56" y="865"/>
                  </a:cubicBezTo>
                  <a:cubicBezTo>
                    <a:pt x="112" y="921"/>
                    <a:pt x="186" y="958"/>
                    <a:pt x="260" y="986"/>
                  </a:cubicBezTo>
                  <a:cubicBezTo>
                    <a:pt x="344" y="1014"/>
                    <a:pt x="428" y="1032"/>
                    <a:pt x="512" y="1051"/>
                  </a:cubicBezTo>
                  <a:cubicBezTo>
                    <a:pt x="605" y="1060"/>
                    <a:pt x="698" y="1070"/>
                    <a:pt x="791" y="1070"/>
                  </a:cubicBezTo>
                  <a:lnTo>
                    <a:pt x="902" y="1070"/>
                  </a:lnTo>
                  <a:cubicBezTo>
                    <a:pt x="1079" y="1060"/>
                    <a:pt x="1246" y="1032"/>
                    <a:pt x="1423" y="995"/>
                  </a:cubicBezTo>
                  <a:cubicBezTo>
                    <a:pt x="1627" y="949"/>
                    <a:pt x="1823" y="893"/>
                    <a:pt x="2018" y="809"/>
                  </a:cubicBezTo>
                  <a:cubicBezTo>
                    <a:pt x="2148" y="763"/>
                    <a:pt x="2269" y="698"/>
                    <a:pt x="2381" y="623"/>
                  </a:cubicBezTo>
                  <a:cubicBezTo>
                    <a:pt x="2595" y="530"/>
                    <a:pt x="2762" y="354"/>
                    <a:pt x="2864" y="149"/>
                  </a:cubicBezTo>
                  <a:cubicBezTo>
                    <a:pt x="2883" y="103"/>
                    <a:pt x="2901" y="47"/>
                    <a:pt x="291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2800;p70">
              <a:extLst>
                <a:ext uri="{FF2B5EF4-FFF2-40B4-BE49-F238E27FC236}">
                  <a16:creationId xmlns:a16="http://schemas.microsoft.com/office/drawing/2014/main" id="{21323FA6-F8A4-4A2B-9762-6E3FB2718F35}"/>
                </a:ext>
              </a:extLst>
            </p:cNvPr>
            <p:cNvSpPr/>
            <p:nvPr/>
          </p:nvSpPr>
          <p:spPr>
            <a:xfrm>
              <a:off x="4136990" y="2445524"/>
              <a:ext cx="16369" cy="13532"/>
            </a:xfrm>
            <a:custGeom>
              <a:avLst/>
              <a:gdLst/>
              <a:ahLst/>
              <a:cxnLst/>
              <a:rect l="l" t="t" r="r" b="b"/>
              <a:pathLst>
                <a:path w="525" h="434" extrusionOk="0">
                  <a:moveTo>
                    <a:pt x="84" y="1"/>
                  </a:moveTo>
                  <a:cubicBezTo>
                    <a:pt x="56" y="10"/>
                    <a:pt x="28" y="28"/>
                    <a:pt x="19" y="56"/>
                  </a:cubicBezTo>
                  <a:cubicBezTo>
                    <a:pt x="1" y="94"/>
                    <a:pt x="19" y="140"/>
                    <a:pt x="56" y="159"/>
                  </a:cubicBezTo>
                  <a:cubicBezTo>
                    <a:pt x="84" y="168"/>
                    <a:pt x="121" y="187"/>
                    <a:pt x="149" y="205"/>
                  </a:cubicBezTo>
                  <a:cubicBezTo>
                    <a:pt x="196" y="233"/>
                    <a:pt x="233" y="270"/>
                    <a:pt x="270" y="307"/>
                  </a:cubicBezTo>
                  <a:cubicBezTo>
                    <a:pt x="298" y="335"/>
                    <a:pt x="326" y="373"/>
                    <a:pt x="354" y="400"/>
                  </a:cubicBezTo>
                  <a:cubicBezTo>
                    <a:pt x="372" y="424"/>
                    <a:pt x="394" y="433"/>
                    <a:pt x="416" y="433"/>
                  </a:cubicBezTo>
                  <a:cubicBezTo>
                    <a:pt x="472" y="433"/>
                    <a:pt x="524" y="368"/>
                    <a:pt x="484" y="307"/>
                  </a:cubicBezTo>
                  <a:cubicBezTo>
                    <a:pt x="391" y="177"/>
                    <a:pt x="270" y="75"/>
                    <a:pt x="121" y="10"/>
                  </a:cubicBezTo>
                  <a:cubicBezTo>
                    <a:pt x="112" y="10"/>
                    <a:pt x="94" y="1"/>
                    <a:pt x="84"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2801;p70">
              <a:extLst>
                <a:ext uri="{FF2B5EF4-FFF2-40B4-BE49-F238E27FC236}">
                  <a16:creationId xmlns:a16="http://schemas.microsoft.com/office/drawing/2014/main" id="{ACB5A300-D6C3-4DB9-9C38-7E4BA06D9D0C}"/>
                </a:ext>
              </a:extLst>
            </p:cNvPr>
            <p:cNvSpPr/>
            <p:nvPr/>
          </p:nvSpPr>
          <p:spPr>
            <a:xfrm>
              <a:off x="4146281" y="2441190"/>
              <a:ext cx="15372" cy="12815"/>
            </a:xfrm>
            <a:custGeom>
              <a:avLst/>
              <a:gdLst/>
              <a:ahLst/>
              <a:cxnLst/>
              <a:rect l="l" t="t" r="r" b="b"/>
              <a:pathLst>
                <a:path w="493" h="411" extrusionOk="0">
                  <a:moveTo>
                    <a:pt x="93" y="0"/>
                  </a:moveTo>
                  <a:cubicBezTo>
                    <a:pt x="84" y="0"/>
                    <a:pt x="74" y="9"/>
                    <a:pt x="65" y="9"/>
                  </a:cubicBezTo>
                  <a:cubicBezTo>
                    <a:pt x="37" y="19"/>
                    <a:pt x="28" y="37"/>
                    <a:pt x="19" y="56"/>
                  </a:cubicBezTo>
                  <a:cubicBezTo>
                    <a:pt x="0" y="93"/>
                    <a:pt x="19" y="140"/>
                    <a:pt x="56" y="158"/>
                  </a:cubicBezTo>
                  <a:cubicBezTo>
                    <a:pt x="93" y="177"/>
                    <a:pt x="130" y="186"/>
                    <a:pt x="167" y="205"/>
                  </a:cubicBezTo>
                  <a:cubicBezTo>
                    <a:pt x="195" y="233"/>
                    <a:pt x="233" y="260"/>
                    <a:pt x="260" y="288"/>
                  </a:cubicBezTo>
                  <a:cubicBezTo>
                    <a:pt x="288" y="316"/>
                    <a:pt x="307" y="344"/>
                    <a:pt x="326" y="381"/>
                  </a:cubicBezTo>
                  <a:cubicBezTo>
                    <a:pt x="341" y="401"/>
                    <a:pt x="363" y="411"/>
                    <a:pt x="387" y="411"/>
                  </a:cubicBezTo>
                  <a:cubicBezTo>
                    <a:pt x="408" y="411"/>
                    <a:pt x="429" y="404"/>
                    <a:pt x="446" y="391"/>
                  </a:cubicBezTo>
                  <a:cubicBezTo>
                    <a:pt x="484" y="363"/>
                    <a:pt x="493" y="316"/>
                    <a:pt x="465" y="279"/>
                  </a:cubicBezTo>
                  <a:cubicBezTo>
                    <a:pt x="381" y="149"/>
                    <a:pt x="270" y="56"/>
                    <a:pt x="130" y="9"/>
                  </a:cubicBezTo>
                  <a:cubicBezTo>
                    <a:pt x="112" y="9"/>
                    <a:pt x="102" y="0"/>
                    <a:pt x="9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2802;p70">
              <a:extLst>
                <a:ext uri="{FF2B5EF4-FFF2-40B4-BE49-F238E27FC236}">
                  <a16:creationId xmlns:a16="http://schemas.microsoft.com/office/drawing/2014/main" id="{AEC4D25C-C8CF-43C9-8693-0F5ACF323B24}"/>
                </a:ext>
              </a:extLst>
            </p:cNvPr>
            <p:cNvSpPr/>
            <p:nvPr/>
          </p:nvSpPr>
          <p:spPr>
            <a:xfrm>
              <a:off x="4155542" y="2437698"/>
              <a:ext cx="15684" cy="12721"/>
            </a:xfrm>
            <a:custGeom>
              <a:avLst/>
              <a:gdLst/>
              <a:ahLst/>
              <a:cxnLst/>
              <a:rect l="l" t="t" r="r" b="b"/>
              <a:pathLst>
                <a:path w="503" h="408" extrusionOk="0">
                  <a:moveTo>
                    <a:pt x="84" y="0"/>
                  </a:moveTo>
                  <a:cubicBezTo>
                    <a:pt x="47" y="0"/>
                    <a:pt x="19" y="28"/>
                    <a:pt x="10" y="66"/>
                  </a:cubicBezTo>
                  <a:lnTo>
                    <a:pt x="1" y="75"/>
                  </a:lnTo>
                  <a:cubicBezTo>
                    <a:pt x="1" y="93"/>
                    <a:pt x="1" y="121"/>
                    <a:pt x="19" y="131"/>
                  </a:cubicBezTo>
                  <a:cubicBezTo>
                    <a:pt x="29" y="149"/>
                    <a:pt x="47" y="159"/>
                    <a:pt x="66" y="168"/>
                  </a:cubicBezTo>
                  <a:lnTo>
                    <a:pt x="84" y="168"/>
                  </a:lnTo>
                  <a:cubicBezTo>
                    <a:pt x="131" y="177"/>
                    <a:pt x="168" y="196"/>
                    <a:pt x="205" y="214"/>
                  </a:cubicBezTo>
                  <a:cubicBezTo>
                    <a:pt x="233" y="233"/>
                    <a:pt x="261" y="261"/>
                    <a:pt x="289" y="289"/>
                  </a:cubicBezTo>
                  <a:cubicBezTo>
                    <a:pt x="317" y="317"/>
                    <a:pt x="335" y="345"/>
                    <a:pt x="354" y="372"/>
                  </a:cubicBezTo>
                  <a:cubicBezTo>
                    <a:pt x="371" y="395"/>
                    <a:pt x="395" y="407"/>
                    <a:pt x="419" y="407"/>
                  </a:cubicBezTo>
                  <a:cubicBezTo>
                    <a:pt x="435" y="407"/>
                    <a:pt x="451" y="402"/>
                    <a:pt x="466" y="391"/>
                  </a:cubicBezTo>
                  <a:cubicBezTo>
                    <a:pt x="484" y="382"/>
                    <a:pt x="494" y="363"/>
                    <a:pt x="503" y="335"/>
                  </a:cubicBezTo>
                  <a:cubicBezTo>
                    <a:pt x="503" y="317"/>
                    <a:pt x="503" y="298"/>
                    <a:pt x="484" y="279"/>
                  </a:cubicBezTo>
                  <a:cubicBezTo>
                    <a:pt x="447" y="214"/>
                    <a:pt x="391" y="149"/>
                    <a:pt x="326" y="103"/>
                  </a:cubicBezTo>
                  <a:cubicBezTo>
                    <a:pt x="261" y="56"/>
                    <a:pt x="187" y="19"/>
                    <a:pt x="10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2803;p70">
              <a:extLst>
                <a:ext uri="{FF2B5EF4-FFF2-40B4-BE49-F238E27FC236}">
                  <a16:creationId xmlns:a16="http://schemas.microsoft.com/office/drawing/2014/main" id="{1CAF0C6D-9F9E-4F52-BD86-B54363548614}"/>
                </a:ext>
              </a:extLst>
            </p:cNvPr>
            <p:cNvSpPr/>
            <p:nvPr/>
          </p:nvSpPr>
          <p:spPr>
            <a:xfrm>
              <a:off x="4164241" y="2208806"/>
              <a:ext cx="242425" cy="234131"/>
            </a:xfrm>
            <a:custGeom>
              <a:avLst/>
              <a:gdLst/>
              <a:ahLst/>
              <a:cxnLst/>
              <a:rect l="l" t="t" r="r" b="b"/>
              <a:pathLst>
                <a:path w="7775" h="7509" extrusionOk="0">
                  <a:moveTo>
                    <a:pt x="6693" y="1"/>
                  </a:moveTo>
                  <a:cubicBezTo>
                    <a:pt x="6613" y="1"/>
                    <a:pt x="6533" y="2"/>
                    <a:pt x="6454" y="4"/>
                  </a:cubicBezTo>
                  <a:cubicBezTo>
                    <a:pt x="6287" y="14"/>
                    <a:pt x="6110" y="32"/>
                    <a:pt x="5934" y="51"/>
                  </a:cubicBezTo>
                  <a:lnTo>
                    <a:pt x="5934" y="42"/>
                  </a:lnTo>
                  <a:cubicBezTo>
                    <a:pt x="5338" y="107"/>
                    <a:pt x="4762" y="228"/>
                    <a:pt x="4195" y="395"/>
                  </a:cubicBezTo>
                  <a:cubicBezTo>
                    <a:pt x="3646" y="544"/>
                    <a:pt x="3107" y="739"/>
                    <a:pt x="2577" y="971"/>
                  </a:cubicBezTo>
                  <a:cubicBezTo>
                    <a:pt x="2465" y="1027"/>
                    <a:pt x="2344" y="1083"/>
                    <a:pt x="2223" y="1139"/>
                  </a:cubicBezTo>
                  <a:cubicBezTo>
                    <a:pt x="2112" y="1195"/>
                    <a:pt x="2000" y="1260"/>
                    <a:pt x="1888" y="1325"/>
                  </a:cubicBezTo>
                  <a:cubicBezTo>
                    <a:pt x="1684" y="1446"/>
                    <a:pt x="1498" y="1595"/>
                    <a:pt x="1330" y="1771"/>
                  </a:cubicBezTo>
                  <a:cubicBezTo>
                    <a:pt x="1163" y="1929"/>
                    <a:pt x="1024" y="2115"/>
                    <a:pt x="893" y="2311"/>
                  </a:cubicBezTo>
                  <a:cubicBezTo>
                    <a:pt x="772" y="2506"/>
                    <a:pt x="661" y="2710"/>
                    <a:pt x="577" y="2924"/>
                  </a:cubicBezTo>
                  <a:cubicBezTo>
                    <a:pt x="401" y="3361"/>
                    <a:pt x="270" y="3817"/>
                    <a:pt x="205" y="4291"/>
                  </a:cubicBezTo>
                  <a:cubicBezTo>
                    <a:pt x="140" y="4719"/>
                    <a:pt x="103" y="5147"/>
                    <a:pt x="84" y="5584"/>
                  </a:cubicBezTo>
                  <a:cubicBezTo>
                    <a:pt x="84" y="5723"/>
                    <a:pt x="75" y="5863"/>
                    <a:pt x="75" y="6002"/>
                  </a:cubicBezTo>
                  <a:cubicBezTo>
                    <a:pt x="75" y="6086"/>
                    <a:pt x="75" y="6170"/>
                    <a:pt x="66" y="6253"/>
                  </a:cubicBezTo>
                  <a:cubicBezTo>
                    <a:pt x="56" y="6467"/>
                    <a:pt x="38" y="6691"/>
                    <a:pt x="19" y="6904"/>
                  </a:cubicBezTo>
                  <a:cubicBezTo>
                    <a:pt x="19" y="7016"/>
                    <a:pt x="10" y="7118"/>
                    <a:pt x="1" y="7230"/>
                  </a:cubicBezTo>
                  <a:cubicBezTo>
                    <a:pt x="1" y="7267"/>
                    <a:pt x="19" y="7304"/>
                    <a:pt x="56" y="7314"/>
                  </a:cubicBezTo>
                  <a:cubicBezTo>
                    <a:pt x="66" y="7332"/>
                    <a:pt x="75" y="7341"/>
                    <a:pt x="94" y="7341"/>
                  </a:cubicBezTo>
                  <a:cubicBezTo>
                    <a:pt x="215" y="7397"/>
                    <a:pt x="345" y="7434"/>
                    <a:pt x="475" y="7462"/>
                  </a:cubicBezTo>
                  <a:cubicBezTo>
                    <a:pt x="614" y="7490"/>
                    <a:pt x="754" y="7509"/>
                    <a:pt x="893" y="7509"/>
                  </a:cubicBezTo>
                  <a:cubicBezTo>
                    <a:pt x="1014" y="7500"/>
                    <a:pt x="1135" y="7472"/>
                    <a:pt x="1247" y="7416"/>
                  </a:cubicBezTo>
                  <a:cubicBezTo>
                    <a:pt x="1340" y="7360"/>
                    <a:pt x="1433" y="7286"/>
                    <a:pt x="1498" y="7202"/>
                  </a:cubicBezTo>
                  <a:cubicBezTo>
                    <a:pt x="1572" y="7109"/>
                    <a:pt x="1628" y="7016"/>
                    <a:pt x="1675" y="6914"/>
                  </a:cubicBezTo>
                  <a:cubicBezTo>
                    <a:pt x="1730" y="6821"/>
                    <a:pt x="1768" y="6709"/>
                    <a:pt x="1805" y="6607"/>
                  </a:cubicBezTo>
                  <a:cubicBezTo>
                    <a:pt x="1851" y="6505"/>
                    <a:pt x="1888" y="6384"/>
                    <a:pt x="1944" y="6281"/>
                  </a:cubicBezTo>
                  <a:cubicBezTo>
                    <a:pt x="2009" y="6123"/>
                    <a:pt x="2084" y="5965"/>
                    <a:pt x="2149" y="5807"/>
                  </a:cubicBezTo>
                  <a:lnTo>
                    <a:pt x="2195" y="5714"/>
                  </a:lnTo>
                  <a:cubicBezTo>
                    <a:pt x="2428" y="5184"/>
                    <a:pt x="2679" y="4635"/>
                    <a:pt x="2874" y="4068"/>
                  </a:cubicBezTo>
                  <a:cubicBezTo>
                    <a:pt x="3516" y="3947"/>
                    <a:pt x="4139" y="3771"/>
                    <a:pt x="4734" y="3529"/>
                  </a:cubicBezTo>
                  <a:cubicBezTo>
                    <a:pt x="5022" y="3417"/>
                    <a:pt x="5301" y="3278"/>
                    <a:pt x="5571" y="3120"/>
                  </a:cubicBezTo>
                  <a:cubicBezTo>
                    <a:pt x="5738" y="3027"/>
                    <a:pt x="5906" y="2915"/>
                    <a:pt x="6073" y="2803"/>
                  </a:cubicBezTo>
                  <a:cubicBezTo>
                    <a:pt x="6464" y="2543"/>
                    <a:pt x="6817" y="2227"/>
                    <a:pt x="7142" y="1883"/>
                  </a:cubicBezTo>
                  <a:cubicBezTo>
                    <a:pt x="7496" y="1492"/>
                    <a:pt x="7691" y="1111"/>
                    <a:pt x="7747" y="720"/>
                  </a:cubicBezTo>
                  <a:cubicBezTo>
                    <a:pt x="7775" y="544"/>
                    <a:pt x="7756" y="358"/>
                    <a:pt x="7710" y="181"/>
                  </a:cubicBezTo>
                  <a:cubicBezTo>
                    <a:pt x="7700" y="153"/>
                    <a:pt x="7691" y="135"/>
                    <a:pt x="7673" y="125"/>
                  </a:cubicBezTo>
                  <a:cubicBezTo>
                    <a:pt x="7663" y="125"/>
                    <a:pt x="7663" y="116"/>
                    <a:pt x="7654" y="116"/>
                  </a:cubicBezTo>
                  <a:cubicBezTo>
                    <a:pt x="7645" y="88"/>
                    <a:pt x="7626" y="69"/>
                    <a:pt x="7598" y="60"/>
                  </a:cubicBezTo>
                  <a:lnTo>
                    <a:pt x="7524" y="51"/>
                  </a:lnTo>
                  <a:lnTo>
                    <a:pt x="7468" y="42"/>
                  </a:lnTo>
                  <a:lnTo>
                    <a:pt x="7421" y="32"/>
                  </a:lnTo>
                  <a:lnTo>
                    <a:pt x="7412" y="32"/>
                  </a:lnTo>
                  <a:cubicBezTo>
                    <a:pt x="7175" y="11"/>
                    <a:pt x="6933" y="1"/>
                    <a:pt x="669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2804;p70">
              <a:extLst>
                <a:ext uri="{FF2B5EF4-FFF2-40B4-BE49-F238E27FC236}">
                  <a16:creationId xmlns:a16="http://schemas.microsoft.com/office/drawing/2014/main" id="{95F972D9-259E-4AFF-8F35-AF6F28D2C756}"/>
                </a:ext>
              </a:extLst>
            </p:cNvPr>
            <p:cNvSpPr/>
            <p:nvPr/>
          </p:nvSpPr>
          <p:spPr>
            <a:xfrm>
              <a:off x="4249205" y="2210365"/>
              <a:ext cx="158924" cy="124782"/>
            </a:xfrm>
            <a:custGeom>
              <a:avLst/>
              <a:gdLst/>
              <a:ahLst/>
              <a:cxnLst/>
              <a:rect l="l" t="t" r="r" b="b"/>
              <a:pathLst>
                <a:path w="5097" h="4002" extrusionOk="0">
                  <a:moveTo>
                    <a:pt x="4780" y="1"/>
                  </a:moveTo>
                  <a:cubicBezTo>
                    <a:pt x="4780" y="10"/>
                    <a:pt x="4789" y="19"/>
                    <a:pt x="4789" y="29"/>
                  </a:cubicBezTo>
                  <a:cubicBezTo>
                    <a:pt x="4799" y="57"/>
                    <a:pt x="4817" y="85"/>
                    <a:pt x="4827" y="112"/>
                  </a:cubicBezTo>
                  <a:cubicBezTo>
                    <a:pt x="4864" y="224"/>
                    <a:pt x="4882" y="336"/>
                    <a:pt x="4901" y="456"/>
                  </a:cubicBezTo>
                  <a:cubicBezTo>
                    <a:pt x="4910" y="624"/>
                    <a:pt x="4901" y="782"/>
                    <a:pt x="4873" y="949"/>
                  </a:cubicBezTo>
                  <a:cubicBezTo>
                    <a:pt x="4827" y="1154"/>
                    <a:pt x="4762" y="1368"/>
                    <a:pt x="4678" y="1563"/>
                  </a:cubicBezTo>
                  <a:cubicBezTo>
                    <a:pt x="4631" y="1656"/>
                    <a:pt x="4576" y="1749"/>
                    <a:pt x="4529" y="1833"/>
                  </a:cubicBezTo>
                  <a:cubicBezTo>
                    <a:pt x="4473" y="1916"/>
                    <a:pt x="4417" y="2000"/>
                    <a:pt x="4352" y="2075"/>
                  </a:cubicBezTo>
                  <a:cubicBezTo>
                    <a:pt x="4166" y="2288"/>
                    <a:pt x="3962" y="2474"/>
                    <a:pt x="3729" y="2633"/>
                  </a:cubicBezTo>
                  <a:lnTo>
                    <a:pt x="3748" y="2623"/>
                  </a:lnTo>
                  <a:lnTo>
                    <a:pt x="3748" y="2623"/>
                  </a:lnTo>
                  <a:cubicBezTo>
                    <a:pt x="3329" y="2902"/>
                    <a:pt x="2892" y="3125"/>
                    <a:pt x="2418" y="3293"/>
                  </a:cubicBezTo>
                  <a:lnTo>
                    <a:pt x="2437" y="3283"/>
                  </a:lnTo>
                  <a:lnTo>
                    <a:pt x="2437" y="3283"/>
                  </a:lnTo>
                  <a:cubicBezTo>
                    <a:pt x="1674" y="3553"/>
                    <a:pt x="874" y="3739"/>
                    <a:pt x="65" y="3841"/>
                  </a:cubicBezTo>
                  <a:cubicBezTo>
                    <a:pt x="28" y="3851"/>
                    <a:pt x="0" y="3897"/>
                    <a:pt x="10" y="3934"/>
                  </a:cubicBezTo>
                  <a:cubicBezTo>
                    <a:pt x="18" y="3975"/>
                    <a:pt x="47" y="4001"/>
                    <a:pt x="85" y="4001"/>
                  </a:cubicBezTo>
                  <a:cubicBezTo>
                    <a:pt x="91" y="4001"/>
                    <a:pt x="97" y="4001"/>
                    <a:pt x="103" y="4000"/>
                  </a:cubicBezTo>
                  <a:cubicBezTo>
                    <a:pt x="577" y="3934"/>
                    <a:pt x="1042" y="3851"/>
                    <a:pt x="1507" y="3730"/>
                  </a:cubicBezTo>
                  <a:cubicBezTo>
                    <a:pt x="2000" y="3618"/>
                    <a:pt x="2493" y="3451"/>
                    <a:pt x="2967" y="3246"/>
                  </a:cubicBezTo>
                  <a:cubicBezTo>
                    <a:pt x="3413" y="3051"/>
                    <a:pt x="3832" y="2791"/>
                    <a:pt x="4204" y="2465"/>
                  </a:cubicBezTo>
                  <a:cubicBezTo>
                    <a:pt x="4380" y="2298"/>
                    <a:pt x="4529" y="2121"/>
                    <a:pt x="4659" y="1916"/>
                  </a:cubicBezTo>
                  <a:cubicBezTo>
                    <a:pt x="4734" y="1805"/>
                    <a:pt x="4799" y="1684"/>
                    <a:pt x="4845" y="1563"/>
                  </a:cubicBezTo>
                  <a:cubicBezTo>
                    <a:pt x="4901" y="1442"/>
                    <a:pt x="4948" y="1312"/>
                    <a:pt x="4985" y="1173"/>
                  </a:cubicBezTo>
                  <a:cubicBezTo>
                    <a:pt x="5096" y="791"/>
                    <a:pt x="5087" y="382"/>
                    <a:pt x="4957" y="1"/>
                  </a:cubicBezTo>
                  <a:cubicBezTo>
                    <a:pt x="4948" y="10"/>
                    <a:pt x="4948" y="10"/>
                    <a:pt x="4938" y="10"/>
                  </a:cubicBezTo>
                  <a:cubicBezTo>
                    <a:pt x="4892" y="10"/>
                    <a:pt x="4845" y="1"/>
                    <a:pt x="4799" y="1"/>
                  </a:cubicBezTo>
                  <a:close/>
                </a:path>
              </a:pathLst>
            </a:custGeom>
            <a:solidFill>
              <a:srgbClr val="F2D6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2805;p70">
              <a:extLst>
                <a:ext uri="{FF2B5EF4-FFF2-40B4-BE49-F238E27FC236}">
                  <a16:creationId xmlns:a16="http://schemas.microsoft.com/office/drawing/2014/main" id="{EE205C58-22C5-4864-BDE5-48AACE1E4EC4}"/>
                </a:ext>
              </a:extLst>
            </p:cNvPr>
            <p:cNvSpPr/>
            <p:nvPr/>
          </p:nvSpPr>
          <p:spPr>
            <a:xfrm>
              <a:off x="4309194" y="2252021"/>
              <a:ext cx="90235" cy="66943"/>
            </a:xfrm>
            <a:custGeom>
              <a:avLst/>
              <a:gdLst/>
              <a:ahLst/>
              <a:cxnLst/>
              <a:rect l="l" t="t" r="r" b="b"/>
              <a:pathLst>
                <a:path w="2894" h="2147" extrusionOk="0">
                  <a:moveTo>
                    <a:pt x="2811" y="0"/>
                  </a:moveTo>
                  <a:cubicBezTo>
                    <a:pt x="2807" y="0"/>
                    <a:pt x="2803" y="1"/>
                    <a:pt x="2800" y="4"/>
                  </a:cubicBezTo>
                  <a:cubicBezTo>
                    <a:pt x="2772" y="4"/>
                    <a:pt x="2745" y="13"/>
                    <a:pt x="2735" y="41"/>
                  </a:cubicBezTo>
                  <a:lnTo>
                    <a:pt x="2726" y="32"/>
                  </a:lnTo>
                  <a:cubicBezTo>
                    <a:pt x="2642" y="153"/>
                    <a:pt x="2559" y="264"/>
                    <a:pt x="2475" y="376"/>
                  </a:cubicBezTo>
                  <a:cubicBezTo>
                    <a:pt x="2345" y="487"/>
                    <a:pt x="2224" y="599"/>
                    <a:pt x="2112" y="720"/>
                  </a:cubicBezTo>
                  <a:cubicBezTo>
                    <a:pt x="1936" y="906"/>
                    <a:pt x="1750" y="1083"/>
                    <a:pt x="1545" y="1241"/>
                  </a:cubicBezTo>
                  <a:cubicBezTo>
                    <a:pt x="1536" y="1250"/>
                    <a:pt x="1526" y="1250"/>
                    <a:pt x="1517" y="1259"/>
                  </a:cubicBezTo>
                  <a:cubicBezTo>
                    <a:pt x="1387" y="1352"/>
                    <a:pt x="1238" y="1436"/>
                    <a:pt x="1099" y="1510"/>
                  </a:cubicBezTo>
                  <a:cubicBezTo>
                    <a:pt x="941" y="1594"/>
                    <a:pt x="773" y="1678"/>
                    <a:pt x="606" y="1752"/>
                  </a:cubicBezTo>
                  <a:cubicBezTo>
                    <a:pt x="578" y="1761"/>
                    <a:pt x="559" y="1789"/>
                    <a:pt x="559" y="1817"/>
                  </a:cubicBezTo>
                  <a:cubicBezTo>
                    <a:pt x="401" y="1873"/>
                    <a:pt x="234" y="1929"/>
                    <a:pt x="85" y="1994"/>
                  </a:cubicBezTo>
                  <a:cubicBezTo>
                    <a:pt x="0" y="2028"/>
                    <a:pt x="39" y="2146"/>
                    <a:pt x="117" y="2146"/>
                  </a:cubicBezTo>
                  <a:cubicBezTo>
                    <a:pt x="124" y="2146"/>
                    <a:pt x="132" y="2145"/>
                    <a:pt x="141" y="2143"/>
                  </a:cubicBezTo>
                  <a:cubicBezTo>
                    <a:pt x="401" y="2078"/>
                    <a:pt x="662" y="1985"/>
                    <a:pt x="913" y="1864"/>
                  </a:cubicBezTo>
                  <a:lnTo>
                    <a:pt x="968" y="1836"/>
                  </a:lnTo>
                  <a:lnTo>
                    <a:pt x="1043" y="1808"/>
                  </a:lnTo>
                  <a:cubicBezTo>
                    <a:pt x="1164" y="1752"/>
                    <a:pt x="1285" y="1687"/>
                    <a:pt x="1396" y="1613"/>
                  </a:cubicBezTo>
                  <a:cubicBezTo>
                    <a:pt x="1471" y="1566"/>
                    <a:pt x="1554" y="1520"/>
                    <a:pt x="1638" y="1464"/>
                  </a:cubicBezTo>
                  <a:lnTo>
                    <a:pt x="1647" y="1455"/>
                  </a:lnTo>
                  <a:cubicBezTo>
                    <a:pt x="2010" y="1269"/>
                    <a:pt x="2335" y="1008"/>
                    <a:pt x="2577" y="683"/>
                  </a:cubicBezTo>
                  <a:cubicBezTo>
                    <a:pt x="2661" y="580"/>
                    <a:pt x="2735" y="460"/>
                    <a:pt x="2800" y="339"/>
                  </a:cubicBezTo>
                  <a:cubicBezTo>
                    <a:pt x="2810" y="329"/>
                    <a:pt x="2810" y="311"/>
                    <a:pt x="2810" y="301"/>
                  </a:cubicBezTo>
                  <a:cubicBezTo>
                    <a:pt x="2810" y="274"/>
                    <a:pt x="2800" y="255"/>
                    <a:pt x="2791" y="236"/>
                  </a:cubicBezTo>
                  <a:cubicBezTo>
                    <a:pt x="2819" y="199"/>
                    <a:pt x="2847" y="162"/>
                    <a:pt x="2865" y="125"/>
                  </a:cubicBezTo>
                  <a:cubicBezTo>
                    <a:pt x="2893" y="88"/>
                    <a:pt x="2884" y="32"/>
                    <a:pt x="2847" y="13"/>
                  </a:cubicBezTo>
                  <a:cubicBezTo>
                    <a:pt x="2834" y="7"/>
                    <a:pt x="2821" y="0"/>
                    <a:pt x="2811" y="0"/>
                  </a:cubicBezTo>
                  <a:close/>
                </a:path>
              </a:pathLst>
            </a:custGeom>
            <a:solidFill>
              <a:srgbClr val="F2D6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2806;p70">
              <a:extLst>
                <a:ext uri="{FF2B5EF4-FFF2-40B4-BE49-F238E27FC236}">
                  <a16:creationId xmlns:a16="http://schemas.microsoft.com/office/drawing/2014/main" id="{2FB04654-A3EA-4429-B8F5-1177219FEB1C}"/>
                </a:ext>
              </a:extLst>
            </p:cNvPr>
            <p:cNvSpPr/>
            <p:nvPr/>
          </p:nvSpPr>
          <p:spPr>
            <a:xfrm>
              <a:off x="4192645" y="2209804"/>
              <a:ext cx="217792" cy="232852"/>
            </a:xfrm>
            <a:custGeom>
              <a:avLst/>
              <a:gdLst/>
              <a:ahLst/>
              <a:cxnLst/>
              <a:rect l="l" t="t" r="r" b="b"/>
              <a:pathLst>
                <a:path w="6985" h="7468" extrusionOk="0">
                  <a:moveTo>
                    <a:pt x="6501" y="0"/>
                  </a:moveTo>
                  <a:cubicBezTo>
                    <a:pt x="6501" y="10"/>
                    <a:pt x="6501" y="28"/>
                    <a:pt x="6492" y="37"/>
                  </a:cubicBezTo>
                  <a:cubicBezTo>
                    <a:pt x="6473" y="140"/>
                    <a:pt x="6445" y="233"/>
                    <a:pt x="6408" y="335"/>
                  </a:cubicBezTo>
                  <a:cubicBezTo>
                    <a:pt x="6371" y="428"/>
                    <a:pt x="6324" y="521"/>
                    <a:pt x="6278" y="614"/>
                  </a:cubicBezTo>
                  <a:cubicBezTo>
                    <a:pt x="6083" y="977"/>
                    <a:pt x="5832" y="1302"/>
                    <a:pt x="5534" y="1581"/>
                  </a:cubicBezTo>
                  <a:cubicBezTo>
                    <a:pt x="5422" y="1674"/>
                    <a:pt x="5311" y="1776"/>
                    <a:pt x="5181" y="1860"/>
                  </a:cubicBezTo>
                  <a:cubicBezTo>
                    <a:pt x="5069" y="1934"/>
                    <a:pt x="4948" y="2009"/>
                    <a:pt x="4818" y="2074"/>
                  </a:cubicBezTo>
                  <a:cubicBezTo>
                    <a:pt x="4567" y="2204"/>
                    <a:pt x="4307" y="2316"/>
                    <a:pt x="4037" y="2399"/>
                  </a:cubicBezTo>
                  <a:cubicBezTo>
                    <a:pt x="3721" y="2502"/>
                    <a:pt x="3405" y="2576"/>
                    <a:pt x="3088" y="2651"/>
                  </a:cubicBezTo>
                  <a:lnTo>
                    <a:pt x="3070" y="2651"/>
                  </a:lnTo>
                  <a:cubicBezTo>
                    <a:pt x="2837" y="2706"/>
                    <a:pt x="2595" y="2771"/>
                    <a:pt x="2363" y="2837"/>
                  </a:cubicBezTo>
                  <a:cubicBezTo>
                    <a:pt x="2289" y="2855"/>
                    <a:pt x="2214" y="2883"/>
                    <a:pt x="2140" y="2911"/>
                  </a:cubicBezTo>
                  <a:cubicBezTo>
                    <a:pt x="2075" y="2948"/>
                    <a:pt x="2000" y="2976"/>
                    <a:pt x="1935" y="3013"/>
                  </a:cubicBezTo>
                  <a:cubicBezTo>
                    <a:pt x="1879" y="3060"/>
                    <a:pt x="1814" y="3097"/>
                    <a:pt x="1759" y="3143"/>
                  </a:cubicBezTo>
                  <a:cubicBezTo>
                    <a:pt x="1703" y="3190"/>
                    <a:pt x="1647" y="3236"/>
                    <a:pt x="1600" y="3283"/>
                  </a:cubicBezTo>
                  <a:cubicBezTo>
                    <a:pt x="1545" y="3348"/>
                    <a:pt x="1498" y="3413"/>
                    <a:pt x="1452" y="3478"/>
                  </a:cubicBezTo>
                  <a:cubicBezTo>
                    <a:pt x="1405" y="3543"/>
                    <a:pt x="1359" y="3618"/>
                    <a:pt x="1321" y="3683"/>
                  </a:cubicBezTo>
                  <a:cubicBezTo>
                    <a:pt x="1228" y="3878"/>
                    <a:pt x="1145" y="4073"/>
                    <a:pt x="1089" y="4287"/>
                  </a:cubicBezTo>
                  <a:cubicBezTo>
                    <a:pt x="1070" y="4352"/>
                    <a:pt x="1061" y="4408"/>
                    <a:pt x="1043" y="4473"/>
                  </a:cubicBezTo>
                  <a:lnTo>
                    <a:pt x="1033" y="4529"/>
                  </a:lnTo>
                  <a:cubicBezTo>
                    <a:pt x="1033" y="4538"/>
                    <a:pt x="1024" y="4538"/>
                    <a:pt x="1024" y="4548"/>
                  </a:cubicBezTo>
                  <a:lnTo>
                    <a:pt x="1024" y="4566"/>
                  </a:lnTo>
                  <a:lnTo>
                    <a:pt x="1015" y="4622"/>
                  </a:lnTo>
                  <a:lnTo>
                    <a:pt x="1005" y="4668"/>
                  </a:lnTo>
                  <a:lnTo>
                    <a:pt x="968" y="4827"/>
                  </a:lnTo>
                  <a:lnTo>
                    <a:pt x="931" y="4975"/>
                  </a:lnTo>
                  <a:cubicBezTo>
                    <a:pt x="884" y="5161"/>
                    <a:pt x="838" y="5366"/>
                    <a:pt x="782" y="5561"/>
                  </a:cubicBezTo>
                  <a:cubicBezTo>
                    <a:pt x="698" y="5849"/>
                    <a:pt x="615" y="6128"/>
                    <a:pt x="512" y="6389"/>
                  </a:cubicBezTo>
                  <a:cubicBezTo>
                    <a:pt x="410" y="6649"/>
                    <a:pt x="299" y="6910"/>
                    <a:pt x="168" y="7170"/>
                  </a:cubicBezTo>
                  <a:cubicBezTo>
                    <a:pt x="113" y="7263"/>
                    <a:pt x="57" y="7365"/>
                    <a:pt x="1" y="7468"/>
                  </a:cubicBezTo>
                  <a:lnTo>
                    <a:pt x="10" y="7468"/>
                  </a:lnTo>
                  <a:cubicBezTo>
                    <a:pt x="122" y="7458"/>
                    <a:pt x="233" y="7430"/>
                    <a:pt x="336" y="7375"/>
                  </a:cubicBezTo>
                  <a:cubicBezTo>
                    <a:pt x="429" y="7328"/>
                    <a:pt x="522" y="7254"/>
                    <a:pt x="587" y="7161"/>
                  </a:cubicBezTo>
                  <a:cubicBezTo>
                    <a:pt x="661" y="7077"/>
                    <a:pt x="717" y="6984"/>
                    <a:pt x="764" y="6882"/>
                  </a:cubicBezTo>
                  <a:cubicBezTo>
                    <a:pt x="819" y="6779"/>
                    <a:pt x="857" y="6668"/>
                    <a:pt x="894" y="6575"/>
                  </a:cubicBezTo>
                  <a:lnTo>
                    <a:pt x="894" y="6556"/>
                  </a:lnTo>
                  <a:lnTo>
                    <a:pt x="912" y="6528"/>
                  </a:lnTo>
                  <a:cubicBezTo>
                    <a:pt x="950" y="6435"/>
                    <a:pt x="987" y="6333"/>
                    <a:pt x="1024" y="6240"/>
                  </a:cubicBezTo>
                  <a:cubicBezTo>
                    <a:pt x="1098" y="6082"/>
                    <a:pt x="1163" y="5924"/>
                    <a:pt x="1238" y="5766"/>
                  </a:cubicBezTo>
                  <a:lnTo>
                    <a:pt x="1275" y="5673"/>
                  </a:lnTo>
                  <a:cubicBezTo>
                    <a:pt x="1507" y="5171"/>
                    <a:pt x="1759" y="4603"/>
                    <a:pt x="1963" y="4036"/>
                  </a:cubicBezTo>
                  <a:cubicBezTo>
                    <a:pt x="2084" y="4008"/>
                    <a:pt x="2224" y="3980"/>
                    <a:pt x="2372" y="3943"/>
                  </a:cubicBezTo>
                  <a:cubicBezTo>
                    <a:pt x="2707" y="3887"/>
                    <a:pt x="3014" y="3832"/>
                    <a:pt x="3312" y="3748"/>
                  </a:cubicBezTo>
                  <a:cubicBezTo>
                    <a:pt x="3814" y="3636"/>
                    <a:pt x="4307" y="3469"/>
                    <a:pt x="4781" y="3264"/>
                  </a:cubicBezTo>
                  <a:cubicBezTo>
                    <a:pt x="5236" y="3069"/>
                    <a:pt x="5655" y="2809"/>
                    <a:pt x="6018" y="2483"/>
                  </a:cubicBezTo>
                  <a:cubicBezTo>
                    <a:pt x="6194" y="2316"/>
                    <a:pt x="6352" y="2139"/>
                    <a:pt x="6473" y="1934"/>
                  </a:cubicBezTo>
                  <a:cubicBezTo>
                    <a:pt x="6548" y="1823"/>
                    <a:pt x="6613" y="1702"/>
                    <a:pt x="6659" y="1581"/>
                  </a:cubicBezTo>
                  <a:cubicBezTo>
                    <a:pt x="6724" y="1451"/>
                    <a:pt x="6762" y="1321"/>
                    <a:pt x="6799" y="1191"/>
                  </a:cubicBezTo>
                  <a:cubicBezTo>
                    <a:pt x="6882" y="884"/>
                    <a:pt x="6985" y="437"/>
                    <a:pt x="6808" y="19"/>
                  </a:cubicBezTo>
                  <a:lnTo>
                    <a:pt x="6678" y="19"/>
                  </a:lnTo>
                  <a:cubicBezTo>
                    <a:pt x="6659" y="19"/>
                    <a:pt x="6631" y="10"/>
                    <a:pt x="6613" y="10"/>
                  </a:cubicBezTo>
                  <a:lnTo>
                    <a:pt x="6594" y="10"/>
                  </a:lnTo>
                  <a:lnTo>
                    <a:pt x="6548" y="0"/>
                  </a:lnTo>
                  <a:close/>
                </a:path>
              </a:pathLst>
            </a:custGeom>
            <a:solidFill>
              <a:srgbClr val="E0A5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2807;p70">
              <a:extLst>
                <a:ext uri="{FF2B5EF4-FFF2-40B4-BE49-F238E27FC236}">
                  <a16:creationId xmlns:a16="http://schemas.microsoft.com/office/drawing/2014/main" id="{C451883C-EE94-40C8-8368-595C94BB0310}"/>
                </a:ext>
              </a:extLst>
            </p:cNvPr>
            <p:cNvSpPr/>
            <p:nvPr/>
          </p:nvSpPr>
          <p:spPr>
            <a:xfrm>
              <a:off x="4252666" y="2031485"/>
              <a:ext cx="50792" cy="28436"/>
            </a:xfrm>
            <a:custGeom>
              <a:avLst/>
              <a:gdLst/>
              <a:ahLst/>
              <a:cxnLst/>
              <a:rect l="l" t="t" r="r" b="b"/>
              <a:pathLst>
                <a:path w="1629" h="912" extrusionOk="0">
                  <a:moveTo>
                    <a:pt x="1591" y="0"/>
                  </a:moveTo>
                  <a:cubicBezTo>
                    <a:pt x="1582" y="0"/>
                    <a:pt x="1573" y="9"/>
                    <a:pt x="1573" y="19"/>
                  </a:cubicBezTo>
                  <a:cubicBezTo>
                    <a:pt x="1573" y="28"/>
                    <a:pt x="1563" y="37"/>
                    <a:pt x="1563" y="47"/>
                  </a:cubicBezTo>
                  <a:cubicBezTo>
                    <a:pt x="1554" y="75"/>
                    <a:pt x="1535" y="112"/>
                    <a:pt x="1517" y="140"/>
                  </a:cubicBezTo>
                  <a:cubicBezTo>
                    <a:pt x="1498" y="177"/>
                    <a:pt x="1480" y="214"/>
                    <a:pt x="1452" y="251"/>
                  </a:cubicBezTo>
                  <a:lnTo>
                    <a:pt x="1452" y="242"/>
                  </a:lnTo>
                  <a:cubicBezTo>
                    <a:pt x="1405" y="298"/>
                    <a:pt x="1368" y="363"/>
                    <a:pt x="1321" y="409"/>
                  </a:cubicBezTo>
                  <a:cubicBezTo>
                    <a:pt x="1275" y="456"/>
                    <a:pt x="1238" y="502"/>
                    <a:pt x="1191" y="540"/>
                  </a:cubicBezTo>
                  <a:cubicBezTo>
                    <a:pt x="1117" y="605"/>
                    <a:pt x="1033" y="660"/>
                    <a:pt x="940" y="698"/>
                  </a:cubicBezTo>
                  <a:lnTo>
                    <a:pt x="949" y="698"/>
                  </a:lnTo>
                  <a:lnTo>
                    <a:pt x="940" y="707"/>
                  </a:lnTo>
                  <a:cubicBezTo>
                    <a:pt x="856" y="744"/>
                    <a:pt x="773" y="772"/>
                    <a:pt x="680" y="791"/>
                  </a:cubicBezTo>
                  <a:lnTo>
                    <a:pt x="698" y="791"/>
                  </a:lnTo>
                  <a:cubicBezTo>
                    <a:pt x="646" y="797"/>
                    <a:pt x="598" y="804"/>
                    <a:pt x="551" y="804"/>
                  </a:cubicBezTo>
                  <a:cubicBezTo>
                    <a:pt x="532" y="804"/>
                    <a:pt x="513" y="803"/>
                    <a:pt x="494" y="800"/>
                  </a:cubicBezTo>
                  <a:cubicBezTo>
                    <a:pt x="447" y="800"/>
                    <a:pt x="401" y="791"/>
                    <a:pt x="354" y="772"/>
                  </a:cubicBezTo>
                  <a:cubicBezTo>
                    <a:pt x="308" y="753"/>
                    <a:pt x="271" y="735"/>
                    <a:pt x="233" y="716"/>
                  </a:cubicBezTo>
                  <a:cubicBezTo>
                    <a:pt x="206" y="688"/>
                    <a:pt x="178" y="660"/>
                    <a:pt x="150" y="633"/>
                  </a:cubicBezTo>
                  <a:cubicBezTo>
                    <a:pt x="131" y="614"/>
                    <a:pt x="113" y="586"/>
                    <a:pt x="94" y="567"/>
                  </a:cubicBezTo>
                  <a:cubicBezTo>
                    <a:pt x="85" y="550"/>
                    <a:pt x="71" y="542"/>
                    <a:pt x="58" y="542"/>
                  </a:cubicBezTo>
                  <a:cubicBezTo>
                    <a:pt x="29" y="542"/>
                    <a:pt x="1" y="576"/>
                    <a:pt x="20" y="614"/>
                  </a:cubicBezTo>
                  <a:cubicBezTo>
                    <a:pt x="57" y="688"/>
                    <a:pt x="113" y="744"/>
                    <a:pt x="187" y="800"/>
                  </a:cubicBezTo>
                  <a:cubicBezTo>
                    <a:pt x="243" y="837"/>
                    <a:pt x="317" y="874"/>
                    <a:pt x="392" y="893"/>
                  </a:cubicBezTo>
                  <a:cubicBezTo>
                    <a:pt x="419" y="902"/>
                    <a:pt x="457" y="902"/>
                    <a:pt x="494" y="911"/>
                  </a:cubicBezTo>
                  <a:lnTo>
                    <a:pt x="624" y="911"/>
                  </a:lnTo>
                  <a:cubicBezTo>
                    <a:pt x="708" y="902"/>
                    <a:pt x="791" y="884"/>
                    <a:pt x="875" y="856"/>
                  </a:cubicBezTo>
                  <a:cubicBezTo>
                    <a:pt x="949" y="828"/>
                    <a:pt x="1033" y="800"/>
                    <a:pt x="1108" y="753"/>
                  </a:cubicBezTo>
                  <a:cubicBezTo>
                    <a:pt x="1173" y="716"/>
                    <a:pt x="1247" y="660"/>
                    <a:pt x="1312" y="605"/>
                  </a:cubicBezTo>
                  <a:cubicBezTo>
                    <a:pt x="1387" y="540"/>
                    <a:pt x="1452" y="456"/>
                    <a:pt x="1498" y="363"/>
                  </a:cubicBezTo>
                  <a:cubicBezTo>
                    <a:pt x="1526" y="316"/>
                    <a:pt x="1554" y="261"/>
                    <a:pt x="1573" y="205"/>
                  </a:cubicBezTo>
                  <a:cubicBezTo>
                    <a:pt x="1591" y="149"/>
                    <a:pt x="1610" y="93"/>
                    <a:pt x="1619" y="37"/>
                  </a:cubicBezTo>
                  <a:cubicBezTo>
                    <a:pt x="1628" y="19"/>
                    <a:pt x="1619" y="0"/>
                    <a:pt x="1600" y="0"/>
                  </a:cubicBezTo>
                  <a:close/>
                </a:path>
              </a:pathLst>
            </a:custGeom>
            <a:solidFill>
              <a:srgbClr val="488A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2808;p70">
              <a:extLst>
                <a:ext uri="{FF2B5EF4-FFF2-40B4-BE49-F238E27FC236}">
                  <a16:creationId xmlns:a16="http://schemas.microsoft.com/office/drawing/2014/main" id="{166F8457-624E-4C8D-9CCF-90973FF44955}"/>
                </a:ext>
              </a:extLst>
            </p:cNvPr>
            <p:cNvSpPr/>
            <p:nvPr/>
          </p:nvSpPr>
          <p:spPr>
            <a:xfrm>
              <a:off x="4187719" y="1911442"/>
              <a:ext cx="24975" cy="42779"/>
            </a:xfrm>
            <a:custGeom>
              <a:avLst/>
              <a:gdLst/>
              <a:ahLst/>
              <a:cxnLst/>
              <a:rect l="l" t="t" r="r" b="b"/>
              <a:pathLst>
                <a:path w="801" h="1372" extrusionOk="0">
                  <a:moveTo>
                    <a:pt x="698" y="0"/>
                  </a:moveTo>
                  <a:cubicBezTo>
                    <a:pt x="670" y="0"/>
                    <a:pt x="661" y="19"/>
                    <a:pt x="661" y="28"/>
                  </a:cubicBezTo>
                  <a:cubicBezTo>
                    <a:pt x="689" y="184"/>
                    <a:pt x="707" y="331"/>
                    <a:pt x="708" y="487"/>
                  </a:cubicBezTo>
                  <a:lnTo>
                    <a:pt x="708" y="487"/>
                  </a:lnTo>
                  <a:cubicBezTo>
                    <a:pt x="707" y="570"/>
                    <a:pt x="689" y="662"/>
                    <a:pt x="661" y="744"/>
                  </a:cubicBezTo>
                  <a:lnTo>
                    <a:pt x="661" y="754"/>
                  </a:lnTo>
                  <a:cubicBezTo>
                    <a:pt x="624" y="726"/>
                    <a:pt x="587" y="707"/>
                    <a:pt x="559" y="688"/>
                  </a:cubicBezTo>
                  <a:cubicBezTo>
                    <a:pt x="503" y="651"/>
                    <a:pt x="438" y="633"/>
                    <a:pt x="373" y="614"/>
                  </a:cubicBezTo>
                  <a:cubicBezTo>
                    <a:pt x="345" y="609"/>
                    <a:pt x="319" y="607"/>
                    <a:pt x="294" y="607"/>
                  </a:cubicBezTo>
                  <a:cubicBezTo>
                    <a:pt x="268" y="607"/>
                    <a:pt x="243" y="609"/>
                    <a:pt x="215" y="614"/>
                  </a:cubicBezTo>
                  <a:cubicBezTo>
                    <a:pt x="168" y="633"/>
                    <a:pt x="131" y="651"/>
                    <a:pt x="94" y="679"/>
                  </a:cubicBezTo>
                  <a:cubicBezTo>
                    <a:pt x="57" y="716"/>
                    <a:pt x="29" y="754"/>
                    <a:pt x="19" y="800"/>
                  </a:cubicBezTo>
                  <a:cubicBezTo>
                    <a:pt x="1" y="837"/>
                    <a:pt x="1" y="884"/>
                    <a:pt x="1" y="930"/>
                  </a:cubicBezTo>
                  <a:cubicBezTo>
                    <a:pt x="10" y="986"/>
                    <a:pt x="19" y="1032"/>
                    <a:pt x="38" y="1079"/>
                  </a:cubicBezTo>
                  <a:cubicBezTo>
                    <a:pt x="103" y="1200"/>
                    <a:pt x="196" y="1293"/>
                    <a:pt x="317" y="1358"/>
                  </a:cubicBezTo>
                  <a:cubicBezTo>
                    <a:pt x="331" y="1367"/>
                    <a:pt x="347" y="1372"/>
                    <a:pt x="364" y="1372"/>
                  </a:cubicBezTo>
                  <a:cubicBezTo>
                    <a:pt x="380" y="1372"/>
                    <a:pt x="396" y="1367"/>
                    <a:pt x="410" y="1358"/>
                  </a:cubicBezTo>
                  <a:cubicBezTo>
                    <a:pt x="438" y="1339"/>
                    <a:pt x="429" y="1302"/>
                    <a:pt x="401" y="1284"/>
                  </a:cubicBezTo>
                  <a:cubicBezTo>
                    <a:pt x="373" y="1265"/>
                    <a:pt x="354" y="1256"/>
                    <a:pt x="336" y="1237"/>
                  </a:cubicBezTo>
                  <a:cubicBezTo>
                    <a:pt x="298" y="1209"/>
                    <a:pt x="261" y="1172"/>
                    <a:pt x="233" y="1125"/>
                  </a:cubicBezTo>
                  <a:cubicBezTo>
                    <a:pt x="196" y="1088"/>
                    <a:pt x="178" y="1051"/>
                    <a:pt x="159" y="1005"/>
                  </a:cubicBezTo>
                  <a:cubicBezTo>
                    <a:pt x="150" y="967"/>
                    <a:pt x="140" y="930"/>
                    <a:pt x="150" y="893"/>
                  </a:cubicBezTo>
                  <a:cubicBezTo>
                    <a:pt x="150" y="865"/>
                    <a:pt x="150" y="837"/>
                    <a:pt x="159" y="809"/>
                  </a:cubicBezTo>
                  <a:cubicBezTo>
                    <a:pt x="168" y="791"/>
                    <a:pt x="178" y="772"/>
                    <a:pt x="196" y="763"/>
                  </a:cubicBezTo>
                  <a:cubicBezTo>
                    <a:pt x="205" y="754"/>
                    <a:pt x="215" y="744"/>
                    <a:pt x="224" y="735"/>
                  </a:cubicBezTo>
                  <a:cubicBezTo>
                    <a:pt x="233" y="726"/>
                    <a:pt x="243" y="726"/>
                    <a:pt x="252" y="716"/>
                  </a:cubicBezTo>
                  <a:cubicBezTo>
                    <a:pt x="271" y="716"/>
                    <a:pt x="280" y="707"/>
                    <a:pt x="289" y="707"/>
                  </a:cubicBezTo>
                  <a:lnTo>
                    <a:pt x="336" y="707"/>
                  </a:lnTo>
                  <a:cubicBezTo>
                    <a:pt x="354" y="707"/>
                    <a:pt x="373" y="716"/>
                    <a:pt x="391" y="716"/>
                  </a:cubicBezTo>
                  <a:cubicBezTo>
                    <a:pt x="419" y="726"/>
                    <a:pt x="457" y="735"/>
                    <a:pt x="484" y="754"/>
                  </a:cubicBezTo>
                  <a:cubicBezTo>
                    <a:pt x="540" y="781"/>
                    <a:pt x="596" y="819"/>
                    <a:pt x="643" y="856"/>
                  </a:cubicBezTo>
                  <a:cubicBezTo>
                    <a:pt x="654" y="860"/>
                    <a:pt x="667" y="862"/>
                    <a:pt x="679" y="862"/>
                  </a:cubicBezTo>
                  <a:cubicBezTo>
                    <a:pt x="696" y="862"/>
                    <a:pt x="711" y="857"/>
                    <a:pt x="717" y="846"/>
                  </a:cubicBezTo>
                  <a:cubicBezTo>
                    <a:pt x="726" y="819"/>
                    <a:pt x="754" y="772"/>
                    <a:pt x="763" y="744"/>
                  </a:cubicBezTo>
                  <a:cubicBezTo>
                    <a:pt x="773" y="707"/>
                    <a:pt x="782" y="679"/>
                    <a:pt x="782" y="642"/>
                  </a:cubicBezTo>
                  <a:cubicBezTo>
                    <a:pt x="791" y="577"/>
                    <a:pt x="801" y="512"/>
                    <a:pt x="791" y="437"/>
                  </a:cubicBezTo>
                  <a:cubicBezTo>
                    <a:pt x="782" y="307"/>
                    <a:pt x="773" y="168"/>
                    <a:pt x="745" y="37"/>
                  </a:cubicBezTo>
                  <a:lnTo>
                    <a:pt x="745" y="28"/>
                  </a:lnTo>
                  <a:cubicBezTo>
                    <a:pt x="736" y="10"/>
                    <a:pt x="717" y="0"/>
                    <a:pt x="698" y="0"/>
                  </a:cubicBezTo>
                  <a:close/>
                </a:path>
              </a:pathLst>
            </a:custGeom>
            <a:solidFill>
              <a:srgbClr val="6D35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2809;p70">
              <a:extLst>
                <a:ext uri="{FF2B5EF4-FFF2-40B4-BE49-F238E27FC236}">
                  <a16:creationId xmlns:a16="http://schemas.microsoft.com/office/drawing/2014/main" id="{37519FE3-2625-4678-9272-055795F873C6}"/>
                </a:ext>
              </a:extLst>
            </p:cNvPr>
            <p:cNvSpPr/>
            <p:nvPr/>
          </p:nvSpPr>
          <p:spPr>
            <a:xfrm>
              <a:off x="4150615" y="1905892"/>
              <a:ext cx="22948" cy="28842"/>
            </a:xfrm>
            <a:custGeom>
              <a:avLst/>
              <a:gdLst/>
              <a:ahLst/>
              <a:cxnLst/>
              <a:rect l="l" t="t" r="r" b="b"/>
              <a:pathLst>
                <a:path w="736" h="925" extrusionOk="0">
                  <a:moveTo>
                    <a:pt x="403" y="0"/>
                  </a:moveTo>
                  <a:cubicBezTo>
                    <a:pt x="226" y="0"/>
                    <a:pt x="64" y="181"/>
                    <a:pt x="28" y="420"/>
                  </a:cubicBezTo>
                  <a:cubicBezTo>
                    <a:pt x="1" y="671"/>
                    <a:pt x="121" y="904"/>
                    <a:pt x="307" y="922"/>
                  </a:cubicBezTo>
                  <a:cubicBezTo>
                    <a:pt x="320" y="924"/>
                    <a:pt x="332" y="925"/>
                    <a:pt x="345" y="925"/>
                  </a:cubicBezTo>
                  <a:cubicBezTo>
                    <a:pt x="516" y="925"/>
                    <a:pt x="672" y="747"/>
                    <a:pt x="698" y="513"/>
                  </a:cubicBezTo>
                  <a:cubicBezTo>
                    <a:pt x="735" y="262"/>
                    <a:pt x="614" y="29"/>
                    <a:pt x="428" y="2"/>
                  </a:cubicBezTo>
                  <a:cubicBezTo>
                    <a:pt x="420" y="1"/>
                    <a:pt x="411" y="0"/>
                    <a:pt x="403" y="0"/>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2810;p70">
              <a:extLst>
                <a:ext uri="{FF2B5EF4-FFF2-40B4-BE49-F238E27FC236}">
                  <a16:creationId xmlns:a16="http://schemas.microsoft.com/office/drawing/2014/main" id="{51233E21-E9B2-40C2-AFC4-1C402EEDB4A2}"/>
                </a:ext>
              </a:extLst>
            </p:cNvPr>
            <p:cNvSpPr/>
            <p:nvPr/>
          </p:nvSpPr>
          <p:spPr>
            <a:xfrm>
              <a:off x="4252978" y="1915995"/>
              <a:ext cx="23229" cy="28842"/>
            </a:xfrm>
            <a:custGeom>
              <a:avLst/>
              <a:gdLst/>
              <a:ahLst/>
              <a:cxnLst/>
              <a:rect l="l" t="t" r="r" b="b"/>
              <a:pathLst>
                <a:path w="745" h="925" extrusionOk="0">
                  <a:moveTo>
                    <a:pt x="393" y="0"/>
                  </a:moveTo>
                  <a:cubicBezTo>
                    <a:pt x="227" y="0"/>
                    <a:pt x="63" y="178"/>
                    <a:pt x="37" y="412"/>
                  </a:cubicBezTo>
                  <a:cubicBezTo>
                    <a:pt x="0" y="663"/>
                    <a:pt x="121" y="896"/>
                    <a:pt x="307" y="924"/>
                  </a:cubicBezTo>
                  <a:cubicBezTo>
                    <a:pt x="316" y="925"/>
                    <a:pt x="324" y="925"/>
                    <a:pt x="333" y="925"/>
                  </a:cubicBezTo>
                  <a:cubicBezTo>
                    <a:pt x="509" y="925"/>
                    <a:pt x="671" y="745"/>
                    <a:pt x="707" y="505"/>
                  </a:cubicBezTo>
                  <a:cubicBezTo>
                    <a:pt x="744" y="254"/>
                    <a:pt x="614" y="22"/>
                    <a:pt x="428" y="3"/>
                  </a:cubicBezTo>
                  <a:cubicBezTo>
                    <a:pt x="416" y="1"/>
                    <a:pt x="404" y="0"/>
                    <a:pt x="393" y="0"/>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2811;p70">
              <a:extLst>
                <a:ext uri="{FF2B5EF4-FFF2-40B4-BE49-F238E27FC236}">
                  <a16:creationId xmlns:a16="http://schemas.microsoft.com/office/drawing/2014/main" id="{B7386EFE-FF66-4595-89AE-3686E26573A4}"/>
                </a:ext>
              </a:extLst>
            </p:cNvPr>
            <p:cNvSpPr/>
            <p:nvPr/>
          </p:nvSpPr>
          <p:spPr>
            <a:xfrm>
              <a:off x="4257624" y="1875149"/>
              <a:ext cx="31055" cy="16276"/>
            </a:xfrm>
            <a:custGeom>
              <a:avLst/>
              <a:gdLst/>
              <a:ahLst/>
              <a:cxnLst/>
              <a:rect l="l" t="t" r="r" b="b"/>
              <a:pathLst>
                <a:path w="996" h="522" extrusionOk="0">
                  <a:moveTo>
                    <a:pt x="316" y="1"/>
                  </a:moveTo>
                  <a:cubicBezTo>
                    <a:pt x="173" y="1"/>
                    <a:pt x="61" y="44"/>
                    <a:pt x="37" y="123"/>
                  </a:cubicBezTo>
                  <a:cubicBezTo>
                    <a:pt x="0" y="244"/>
                    <a:pt x="177" y="402"/>
                    <a:pt x="437" y="476"/>
                  </a:cubicBezTo>
                  <a:cubicBezTo>
                    <a:pt x="529" y="507"/>
                    <a:pt x="619" y="521"/>
                    <a:pt x="697" y="521"/>
                  </a:cubicBezTo>
                  <a:cubicBezTo>
                    <a:pt x="832" y="521"/>
                    <a:pt x="934" y="478"/>
                    <a:pt x="958" y="402"/>
                  </a:cubicBezTo>
                  <a:cubicBezTo>
                    <a:pt x="995" y="281"/>
                    <a:pt x="828" y="123"/>
                    <a:pt x="567" y="39"/>
                  </a:cubicBezTo>
                  <a:cubicBezTo>
                    <a:pt x="480" y="13"/>
                    <a:pt x="393" y="1"/>
                    <a:pt x="316" y="1"/>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2812;p70">
              <a:extLst>
                <a:ext uri="{FF2B5EF4-FFF2-40B4-BE49-F238E27FC236}">
                  <a16:creationId xmlns:a16="http://schemas.microsoft.com/office/drawing/2014/main" id="{A9078A69-C6AB-4C35-8BC1-71CAE13E50E7}"/>
                </a:ext>
              </a:extLst>
            </p:cNvPr>
            <p:cNvSpPr/>
            <p:nvPr/>
          </p:nvSpPr>
          <p:spPr>
            <a:xfrm>
              <a:off x="4156134" y="1865047"/>
              <a:ext cx="30743" cy="14810"/>
            </a:xfrm>
            <a:custGeom>
              <a:avLst/>
              <a:gdLst/>
              <a:ahLst/>
              <a:cxnLst/>
              <a:rect l="l" t="t" r="r" b="b"/>
              <a:pathLst>
                <a:path w="986" h="475" extrusionOk="0">
                  <a:moveTo>
                    <a:pt x="598" y="0"/>
                  </a:moveTo>
                  <a:cubicBezTo>
                    <a:pt x="555" y="0"/>
                    <a:pt x="511" y="3"/>
                    <a:pt x="465" y="10"/>
                  </a:cubicBezTo>
                  <a:cubicBezTo>
                    <a:pt x="205" y="47"/>
                    <a:pt x="0" y="177"/>
                    <a:pt x="19" y="298"/>
                  </a:cubicBezTo>
                  <a:cubicBezTo>
                    <a:pt x="27" y="405"/>
                    <a:pt x="186" y="475"/>
                    <a:pt x="388" y="475"/>
                  </a:cubicBezTo>
                  <a:cubicBezTo>
                    <a:pt x="431" y="475"/>
                    <a:pt x="476" y="472"/>
                    <a:pt x="521" y="465"/>
                  </a:cubicBezTo>
                  <a:cubicBezTo>
                    <a:pt x="791" y="437"/>
                    <a:pt x="986" y="307"/>
                    <a:pt x="977" y="177"/>
                  </a:cubicBezTo>
                  <a:cubicBezTo>
                    <a:pt x="961" y="70"/>
                    <a:pt x="800" y="0"/>
                    <a:pt x="598" y="0"/>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2813;p70">
              <a:extLst>
                <a:ext uri="{FF2B5EF4-FFF2-40B4-BE49-F238E27FC236}">
                  <a16:creationId xmlns:a16="http://schemas.microsoft.com/office/drawing/2014/main" id="{879342DC-A118-49E9-A292-33A85DF8D6B7}"/>
                </a:ext>
              </a:extLst>
            </p:cNvPr>
            <p:cNvSpPr/>
            <p:nvPr/>
          </p:nvSpPr>
          <p:spPr>
            <a:xfrm>
              <a:off x="4201937" y="1977638"/>
              <a:ext cx="25536" cy="11942"/>
            </a:xfrm>
            <a:custGeom>
              <a:avLst/>
              <a:gdLst/>
              <a:ahLst/>
              <a:cxnLst/>
              <a:rect l="l" t="t" r="r" b="b"/>
              <a:pathLst>
                <a:path w="819" h="383" extrusionOk="0">
                  <a:moveTo>
                    <a:pt x="622" y="1"/>
                  </a:moveTo>
                  <a:cubicBezTo>
                    <a:pt x="613" y="1"/>
                    <a:pt x="603" y="3"/>
                    <a:pt x="596" y="7"/>
                  </a:cubicBezTo>
                  <a:lnTo>
                    <a:pt x="559" y="25"/>
                  </a:lnTo>
                  <a:cubicBezTo>
                    <a:pt x="503" y="16"/>
                    <a:pt x="447" y="7"/>
                    <a:pt x="382" y="7"/>
                  </a:cubicBezTo>
                  <a:cubicBezTo>
                    <a:pt x="354" y="16"/>
                    <a:pt x="317" y="16"/>
                    <a:pt x="280" y="25"/>
                  </a:cubicBezTo>
                  <a:cubicBezTo>
                    <a:pt x="252" y="35"/>
                    <a:pt x="233" y="44"/>
                    <a:pt x="205" y="53"/>
                  </a:cubicBezTo>
                  <a:cubicBezTo>
                    <a:pt x="168" y="72"/>
                    <a:pt x="140" y="90"/>
                    <a:pt x="103" y="118"/>
                  </a:cubicBezTo>
                  <a:cubicBezTo>
                    <a:pt x="75" y="137"/>
                    <a:pt x="47" y="165"/>
                    <a:pt x="28" y="202"/>
                  </a:cubicBezTo>
                  <a:cubicBezTo>
                    <a:pt x="19" y="211"/>
                    <a:pt x="19" y="221"/>
                    <a:pt x="19" y="230"/>
                  </a:cubicBezTo>
                  <a:cubicBezTo>
                    <a:pt x="19" y="239"/>
                    <a:pt x="19" y="249"/>
                    <a:pt x="19" y="258"/>
                  </a:cubicBezTo>
                  <a:cubicBezTo>
                    <a:pt x="19" y="267"/>
                    <a:pt x="19" y="267"/>
                    <a:pt x="19" y="276"/>
                  </a:cubicBezTo>
                  <a:cubicBezTo>
                    <a:pt x="10" y="286"/>
                    <a:pt x="10" y="286"/>
                    <a:pt x="10" y="295"/>
                  </a:cubicBezTo>
                  <a:cubicBezTo>
                    <a:pt x="1" y="314"/>
                    <a:pt x="10" y="342"/>
                    <a:pt x="38" y="342"/>
                  </a:cubicBezTo>
                  <a:cubicBezTo>
                    <a:pt x="94" y="360"/>
                    <a:pt x="159" y="379"/>
                    <a:pt x="224" y="379"/>
                  </a:cubicBezTo>
                  <a:cubicBezTo>
                    <a:pt x="246" y="381"/>
                    <a:pt x="267" y="383"/>
                    <a:pt x="287" y="383"/>
                  </a:cubicBezTo>
                  <a:cubicBezTo>
                    <a:pt x="336" y="383"/>
                    <a:pt x="382" y="376"/>
                    <a:pt x="428" y="369"/>
                  </a:cubicBezTo>
                  <a:cubicBezTo>
                    <a:pt x="493" y="360"/>
                    <a:pt x="559" y="342"/>
                    <a:pt x="624" y="314"/>
                  </a:cubicBezTo>
                  <a:cubicBezTo>
                    <a:pt x="689" y="295"/>
                    <a:pt x="745" y="258"/>
                    <a:pt x="791" y="221"/>
                  </a:cubicBezTo>
                  <a:cubicBezTo>
                    <a:pt x="810" y="211"/>
                    <a:pt x="819" y="183"/>
                    <a:pt x="819" y="165"/>
                  </a:cubicBezTo>
                  <a:cubicBezTo>
                    <a:pt x="819" y="137"/>
                    <a:pt x="800" y="118"/>
                    <a:pt x="782" y="109"/>
                  </a:cubicBezTo>
                  <a:cubicBezTo>
                    <a:pt x="763" y="90"/>
                    <a:pt x="735" y="81"/>
                    <a:pt x="717" y="72"/>
                  </a:cubicBezTo>
                  <a:lnTo>
                    <a:pt x="652" y="53"/>
                  </a:lnTo>
                  <a:cubicBezTo>
                    <a:pt x="661" y="44"/>
                    <a:pt x="661" y="25"/>
                    <a:pt x="652" y="16"/>
                  </a:cubicBezTo>
                  <a:cubicBezTo>
                    <a:pt x="646" y="5"/>
                    <a:pt x="634" y="1"/>
                    <a:pt x="622" y="1"/>
                  </a:cubicBezTo>
                  <a:close/>
                </a:path>
              </a:pathLst>
            </a:custGeom>
            <a:solidFill>
              <a:srgbClr val="F26D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2814;p70">
              <a:extLst>
                <a:ext uri="{FF2B5EF4-FFF2-40B4-BE49-F238E27FC236}">
                  <a16:creationId xmlns:a16="http://schemas.microsoft.com/office/drawing/2014/main" id="{9973EE59-17E5-4273-8BFC-9D9DB18AB3E6}"/>
                </a:ext>
              </a:extLst>
            </p:cNvPr>
            <p:cNvSpPr/>
            <p:nvPr/>
          </p:nvSpPr>
          <p:spPr>
            <a:xfrm>
              <a:off x="4189465" y="1961673"/>
              <a:ext cx="46708" cy="29527"/>
            </a:xfrm>
            <a:custGeom>
              <a:avLst/>
              <a:gdLst/>
              <a:ahLst/>
              <a:cxnLst/>
              <a:rect l="l" t="t" r="r" b="b"/>
              <a:pathLst>
                <a:path w="1498" h="947" extrusionOk="0">
                  <a:moveTo>
                    <a:pt x="829" y="549"/>
                  </a:moveTo>
                  <a:cubicBezTo>
                    <a:pt x="856" y="549"/>
                    <a:pt x="884" y="551"/>
                    <a:pt x="912" y="556"/>
                  </a:cubicBezTo>
                  <a:cubicBezTo>
                    <a:pt x="949" y="556"/>
                    <a:pt x="996" y="565"/>
                    <a:pt x="1042" y="584"/>
                  </a:cubicBezTo>
                  <a:cubicBezTo>
                    <a:pt x="1079" y="602"/>
                    <a:pt x="1107" y="621"/>
                    <a:pt x="1145" y="640"/>
                  </a:cubicBezTo>
                  <a:cubicBezTo>
                    <a:pt x="1163" y="658"/>
                    <a:pt x="1182" y="677"/>
                    <a:pt x="1200" y="695"/>
                  </a:cubicBezTo>
                  <a:cubicBezTo>
                    <a:pt x="1154" y="733"/>
                    <a:pt x="1098" y="761"/>
                    <a:pt x="1052" y="788"/>
                  </a:cubicBezTo>
                  <a:cubicBezTo>
                    <a:pt x="1005" y="816"/>
                    <a:pt x="959" y="826"/>
                    <a:pt x="903" y="844"/>
                  </a:cubicBezTo>
                  <a:lnTo>
                    <a:pt x="847" y="854"/>
                  </a:lnTo>
                  <a:cubicBezTo>
                    <a:pt x="798" y="864"/>
                    <a:pt x="752" y="869"/>
                    <a:pt x="708" y="869"/>
                  </a:cubicBezTo>
                  <a:cubicBezTo>
                    <a:pt x="676" y="869"/>
                    <a:pt x="645" y="867"/>
                    <a:pt x="614" y="863"/>
                  </a:cubicBezTo>
                  <a:cubicBezTo>
                    <a:pt x="549" y="863"/>
                    <a:pt x="484" y="844"/>
                    <a:pt x="428" y="826"/>
                  </a:cubicBezTo>
                  <a:cubicBezTo>
                    <a:pt x="428" y="816"/>
                    <a:pt x="428" y="798"/>
                    <a:pt x="428" y="788"/>
                  </a:cubicBezTo>
                  <a:cubicBezTo>
                    <a:pt x="447" y="761"/>
                    <a:pt x="456" y="742"/>
                    <a:pt x="475" y="714"/>
                  </a:cubicBezTo>
                  <a:cubicBezTo>
                    <a:pt x="494" y="695"/>
                    <a:pt x="512" y="668"/>
                    <a:pt x="531" y="649"/>
                  </a:cubicBezTo>
                  <a:cubicBezTo>
                    <a:pt x="559" y="630"/>
                    <a:pt x="587" y="612"/>
                    <a:pt x="624" y="593"/>
                  </a:cubicBezTo>
                  <a:cubicBezTo>
                    <a:pt x="652" y="584"/>
                    <a:pt x="680" y="575"/>
                    <a:pt x="707" y="565"/>
                  </a:cubicBezTo>
                  <a:lnTo>
                    <a:pt x="754" y="556"/>
                  </a:lnTo>
                  <a:cubicBezTo>
                    <a:pt x="777" y="551"/>
                    <a:pt x="803" y="549"/>
                    <a:pt x="829" y="549"/>
                  </a:cubicBezTo>
                  <a:close/>
                  <a:moveTo>
                    <a:pt x="1232" y="0"/>
                  </a:moveTo>
                  <a:cubicBezTo>
                    <a:pt x="1210" y="0"/>
                    <a:pt x="1186" y="3"/>
                    <a:pt x="1163" y="7"/>
                  </a:cubicBezTo>
                  <a:lnTo>
                    <a:pt x="1145" y="7"/>
                  </a:lnTo>
                  <a:cubicBezTo>
                    <a:pt x="1098" y="26"/>
                    <a:pt x="1052" y="54"/>
                    <a:pt x="1014" y="91"/>
                  </a:cubicBezTo>
                  <a:lnTo>
                    <a:pt x="996" y="100"/>
                  </a:lnTo>
                  <a:lnTo>
                    <a:pt x="949" y="147"/>
                  </a:lnTo>
                  <a:cubicBezTo>
                    <a:pt x="931" y="165"/>
                    <a:pt x="903" y="175"/>
                    <a:pt x="875" y="193"/>
                  </a:cubicBezTo>
                  <a:lnTo>
                    <a:pt x="856" y="193"/>
                  </a:lnTo>
                  <a:cubicBezTo>
                    <a:pt x="847" y="193"/>
                    <a:pt x="838" y="203"/>
                    <a:pt x="828" y="212"/>
                  </a:cubicBezTo>
                  <a:cubicBezTo>
                    <a:pt x="810" y="212"/>
                    <a:pt x="782" y="221"/>
                    <a:pt x="763" y="231"/>
                  </a:cubicBezTo>
                  <a:lnTo>
                    <a:pt x="577" y="231"/>
                  </a:lnTo>
                  <a:cubicBezTo>
                    <a:pt x="549" y="221"/>
                    <a:pt x="521" y="212"/>
                    <a:pt x="494" y="193"/>
                  </a:cubicBezTo>
                  <a:lnTo>
                    <a:pt x="466" y="184"/>
                  </a:lnTo>
                  <a:cubicBezTo>
                    <a:pt x="428" y="156"/>
                    <a:pt x="382" y="138"/>
                    <a:pt x="335" y="119"/>
                  </a:cubicBezTo>
                  <a:cubicBezTo>
                    <a:pt x="317" y="110"/>
                    <a:pt x="298" y="110"/>
                    <a:pt x="280" y="100"/>
                  </a:cubicBezTo>
                  <a:lnTo>
                    <a:pt x="187" y="100"/>
                  </a:lnTo>
                  <a:lnTo>
                    <a:pt x="187" y="119"/>
                  </a:lnTo>
                  <a:cubicBezTo>
                    <a:pt x="168" y="128"/>
                    <a:pt x="149" y="138"/>
                    <a:pt x="131" y="147"/>
                  </a:cubicBezTo>
                  <a:cubicBezTo>
                    <a:pt x="103" y="156"/>
                    <a:pt x="84" y="175"/>
                    <a:pt x="66" y="203"/>
                  </a:cubicBezTo>
                  <a:cubicBezTo>
                    <a:pt x="38" y="240"/>
                    <a:pt x="19" y="286"/>
                    <a:pt x="10" y="333"/>
                  </a:cubicBezTo>
                  <a:cubicBezTo>
                    <a:pt x="1" y="379"/>
                    <a:pt x="10" y="435"/>
                    <a:pt x="19" y="482"/>
                  </a:cubicBezTo>
                  <a:cubicBezTo>
                    <a:pt x="29" y="537"/>
                    <a:pt x="47" y="584"/>
                    <a:pt x="75" y="621"/>
                  </a:cubicBezTo>
                  <a:cubicBezTo>
                    <a:pt x="103" y="677"/>
                    <a:pt x="140" y="723"/>
                    <a:pt x="177" y="761"/>
                  </a:cubicBezTo>
                  <a:cubicBezTo>
                    <a:pt x="270" y="844"/>
                    <a:pt x="382" y="900"/>
                    <a:pt x="503" y="928"/>
                  </a:cubicBezTo>
                  <a:cubicBezTo>
                    <a:pt x="568" y="937"/>
                    <a:pt x="633" y="947"/>
                    <a:pt x="698" y="947"/>
                  </a:cubicBezTo>
                  <a:cubicBezTo>
                    <a:pt x="763" y="947"/>
                    <a:pt x="828" y="937"/>
                    <a:pt x="893" y="919"/>
                  </a:cubicBezTo>
                  <a:lnTo>
                    <a:pt x="931" y="909"/>
                  </a:lnTo>
                  <a:cubicBezTo>
                    <a:pt x="1117" y="863"/>
                    <a:pt x="1275" y="751"/>
                    <a:pt x="1396" y="602"/>
                  </a:cubicBezTo>
                  <a:cubicBezTo>
                    <a:pt x="1405" y="575"/>
                    <a:pt x="1423" y="556"/>
                    <a:pt x="1433" y="528"/>
                  </a:cubicBezTo>
                  <a:cubicBezTo>
                    <a:pt x="1442" y="509"/>
                    <a:pt x="1461" y="491"/>
                    <a:pt x="1461" y="463"/>
                  </a:cubicBezTo>
                  <a:cubicBezTo>
                    <a:pt x="1489" y="389"/>
                    <a:pt x="1498" y="314"/>
                    <a:pt x="1498" y="240"/>
                  </a:cubicBezTo>
                  <a:cubicBezTo>
                    <a:pt x="1489" y="165"/>
                    <a:pt x="1461" y="100"/>
                    <a:pt x="1396" y="45"/>
                  </a:cubicBezTo>
                  <a:cubicBezTo>
                    <a:pt x="1368" y="26"/>
                    <a:pt x="1330" y="7"/>
                    <a:pt x="1293" y="7"/>
                  </a:cubicBezTo>
                  <a:cubicBezTo>
                    <a:pt x="1275" y="3"/>
                    <a:pt x="1254" y="0"/>
                    <a:pt x="1232" y="0"/>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2815;p70">
              <a:extLst>
                <a:ext uri="{FF2B5EF4-FFF2-40B4-BE49-F238E27FC236}">
                  <a16:creationId xmlns:a16="http://schemas.microsoft.com/office/drawing/2014/main" id="{0E6BB5D4-D4D5-49F1-A34D-395207F8C203}"/>
                </a:ext>
              </a:extLst>
            </p:cNvPr>
            <p:cNvSpPr/>
            <p:nvPr/>
          </p:nvSpPr>
          <p:spPr>
            <a:xfrm>
              <a:off x="4128010" y="1932738"/>
              <a:ext cx="27002" cy="32334"/>
            </a:xfrm>
            <a:custGeom>
              <a:avLst/>
              <a:gdLst/>
              <a:ahLst/>
              <a:cxnLst/>
              <a:rect l="l" t="t" r="r" b="b"/>
              <a:pathLst>
                <a:path w="866" h="1037" extrusionOk="0">
                  <a:moveTo>
                    <a:pt x="455" y="1"/>
                  </a:moveTo>
                  <a:cubicBezTo>
                    <a:pt x="425" y="1"/>
                    <a:pt x="394" y="5"/>
                    <a:pt x="363" y="15"/>
                  </a:cubicBezTo>
                  <a:cubicBezTo>
                    <a:pt x="149" y="80"/>
                    <a:pt x="0" y="368"/>
                    <a:pt x="47" y="638"/>
                  </a:cubicBezTo>
                  <a:cubicBezTo>
                    <a:pt x="78" y="873"/>
                    <a:pt x="236" y="1036"/>
                    <a:pt x="413" y="1036"/>
                  </a:cubicBezTo>
                  <a:cubicBezTo>
                    <a:pt x="445" y="1036"/>
                    <a:pt x="478" y="1031"/>
                    <a:pt x="512" y="1019"/>
                  </a:cubicBezTo>
                  <a:cubicBezTo>
                    <a:pt x="726" y="954"/>
                    <a:pt x="865" y="675"/>
                    <a:pt x="828" y="396"/>
                  </a:cubicBezTo>
                  <a:cubicBezTo>
                    <a:pt x="788" y="158"/>
                    <a:pt x="633" y="1"/>
                    <a:pt x="455" y="1"/>
                  </a:cubicBezTo>
                  <a:close/>
                </a:path>
              </a:pathLst>
            </a:custGeom>
            <a:solidFill>
              <a:srgbClr val="F26D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2816;p70">
              <a:extLst>
                <a:ext uri="{FF2B5EF4-FFF2-40B4-BE49-F238E27FC236}">
                  <a16:creationId xmlns:a16="http://schemas.microsoft.com/office/drawing/2014/main" id="{489788AE-E75F-4DA1-8964-CD21C5BEA7BF}"/>
                </a:ext>
              </a:extLst>
            </p:cNvPr>
            <p:cNvSpPr/>
            <p:nvPr/>
          </p:nvSpPr>
          <p:spPr>
            <a:xfrm>
              <a:off x="4262550" y="1944369"/>
              <a:ext cx="39193" cy="32334"/>
            </a:xfrm>
            <a:custGeom>
              <a:avLst/>
              <a:gdLst/>
              <a:ahLst/>
              <a:cxnLst/>
              <a:rect l="l" t="t" r="r" b="b"/>
              <a:pathLst>
                <a:path w="1257" h="1037" extrusionOk="0">
                  <a:moveTo>
                    <a:pt x="621" y="0"/>
                  </a:moveTo>
                  <a:cubicBezTo>
                    <a:pt x="553" y="0"/>
                    <a:pt x="484" y="13"/>
                    <a:pt x="419" y="42"/>
                  </a:cubicBezTo>
                  <a:cubicBezTo>
                    <a:pt x="0" y="228"/>
                    <a:pt x="9" y="832"/>
                    <a:pt x="437" y="999"/>
                  </a:cubicBezTo>
                  <a:cubicBezTo>
                    <a:pt x="503" y="1025"/>
                    <a:pt x="568" y="1036"/>
                    <a:pt x="630" y="1036"/>
                  </a:cubicBezTo>
                  <a:cubicBezTo>
                    <a:pt x="984" y="1036"/>
                    <a:pt x="1257" y="667"/>
                    <a:pt x="1107" y="311"/>
                  </a:cubicBezTo>
                  <a:cubicBezTo>
                    <a:pt x="1016" y="117"/>
                    <a:pt x="822" y="0"/>
                    <a:pt x="621" y="0"/>
                  </a:cubicBezTo>
                  <a:close/>
                </a:path>
              </a:pathLst>
            </a:custGeom>
            <a:solidFill>
              <a:srgbClr val="F26D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2817;p70">
              <a:extLst>
                <a:ext uri="{FF2B5EF4-FFF2-40B4-BE49-F238E27FC236}">
                  <a16:creationId xmlns:a16="http://schemas.microsoft.com/office/drawing/2014/main" id="{EEEC9EFE-FED0-4DBF-9337-1A543EEB704E}"/>
                </a:ext>
              </a:extLst>
            </p:cNvPr>
            <p:cNvSpPr/>
            <p:nvPr/>
          </p:nvSpPr>
          <p:spPr>
            <a:xfrm>
              <a:off x="4426367" y="1778928"/>
              <a:ext cx="383327" cy="346004"/>
            </a:xfrm>
            <a:custGeom>
              <a:avLst/>
              <a:gdLst/>
              <a:ahLst/>
              <a:cxnLst/>
              <a:rect l="l" t="t" r="r" b="b"/>
              <a:pathLst>
                <a:path w="12294" h="11097" extrusionOk="0">
                  <a:moveTo>
                    <a:pt x="6147" y="0"/>
                  </a:moveTo>
                  <a:lnTo>
                    <a:pt x="6128" y="10"/>
                  </a:lnTo>
                  <a:cubicBezTo>
                    <a:pt x="6112" y="10"/>
                    <a:pt x="6095" y="10"/>
                    <a:pt x="6078" y="10"/>
                  </a:cubicBezTo>
                  <a:cubicBezTo>
                    <a:pt x="5259" y="10"/>
                    <a:pt x="4459" y="232"/>
                    <a:pt x="3757" y="633"/>
                  </a:cubicBezTo>
                  <a:cubicBezTo>
                    <a:pt x="3311" y="893"/>
                    <a:pt x="2911" y="1219"/>
                    <a:pt x="2585" y="1600"/>
                  </a:cubicBezTo>
                  <a:cubicBezTo>
                    <a:pt x="2502" y="1702"/>
                    <a:pt x="2418" y="1805"/>
                    <a:pt x="2344" y="1916"/>
                  </a:cubicBezTo>
                  <a:cubicBezTo>
                    <a:pt x="2251" y="2037"/>
                    <a:pt x="2176" y="2158"/>
                    <a:pt x="2111" y="2297"/>
                  </a:cubicBezTo>
                  <a:cubicBezTo>
                    <a:pt x="1981" y="2567"/>
                    <a:pt x="1869" y="2846"/>
                    <a:pt x="1786" y="3134"/>
                  </a:cubicBezTo>
                  <a:lnTo>
                    <a:pt x="1758" y="3190"/>
                  </a:lnTo>
                  <a:cubicBezTo>
                    <a:pt x="1683" y="3423"/>
                    <a:pt x="1600" y="3674"/>
                    <a:pt x="1507" y="3906"/>
                  </a:cubicBezTo>
                  <a:lnTo>
                    <a:pt x="1507" y="3888"/>
                  </a:lnTo>
                  <a:cubicBezTo>
                    <a:pt x="1414" y="4111"/>
                    <a:pt x="1302" y="4315"/>
                    <a:pt x="1163" y="4501"/>
                  </a:cubicBezTo>
                  <a:cubicBezTo>
                    <a:pt x="1088" y="4585"/>
                    <a:pt x="1014" y="4659"/>
                    <a:pt x="939" y="4734"/>
                  </a:cubicBezTo>
                  <a:cubicBezTo>
                    <a:pt x="874" y="4790"/>
                    <a:pt x="809" y="4845"/>
                    <a:pt x="735" y="4901"/>
                  </a:cubicBezTo>
                  <a:lnTo>
                    <a:pt x="707" y="4929"/>
                  </a:lnTo>
                  <a:cubicBezTo>
                    <a:pt x="633" y="4994"/>
                    <a:pt x="540" y="5059"/>
                    <a:pt x="465" y="5134"/>
                  </a:cubicBezTo>
                  <a:cubicBezTo>
                    <a:pt x="381" y="5208"/>
                    <a:pt x="316" y="5282"/>
                    <a:pt x="251" y="5366"/>
                  </a:cubicBezTo>
                  <a:cubicBezTo>
                    <a:pt x="186" y="5450"/>
                    <a:pt x="140" y="5534"/>
                    <a:pt x="112" y="5636"/>
                  </a:cubicBezTo>
                  <a:cubicBezTo>
                    <a:pt x="75" y="5729"/>
                    <a:pt x="65" y="5831"/>
                    <a:pt x="75" y="5933"/>
                  </a:cubicBezTo>
                  <a:cubicBezTo>
                    <a:pt x="84" y="6064"/>
                    <a:pt x="121" y="6175"/>
                    <a:pt x="186" y="6287"/>
                  </a:cubicBezTo>
                  <a:cubicBezTo>
                    <a:pt x="242" y="6370"/>
                    <a:pt x="298" y="6445"/>
                    <a:pt x="381" y="6501"/>
                  </a:cubicBezTo>
                  <a:cubicBezTo>
                    <a:pt x="214" y="6659"/>
                    <a:pt x="93" y="6863"/>
                    <a:pt x="37" y="7077"/>
                  </a:cubicBezTo>
                  <a:cubicBezTo>
                    <a:pt x="0" y="7198"/>
                    <a:pt x="0" y="7328"/>
                    <a:pt x="9" y="7449"/>
                  </a:cubicBezTo>
                  <a:cubicBezTo>
                    <a:pt x="28" y="7579"/>
                    <a:pt x="65" y="7710"/>
                    <a:pt x="130" y="7830"/>
                  </a:cubicBezTo>
                  <a:cubicBezTo>
                    <a:pt x="242" y="8016"/>
                    <a:pt x="409" y="8165"/>
                    <a:pt x="595" y="8268"/>
                  </a:cubicBezTo>
                  <a:cubicBezTo>
                    <a:pt x="651" y="8295"/>
                    <a:pt x="716" y="8333"/>
                    <a:pt x="772" y="8361"/>
                  </a:cubicBezTo>
                  <a:cubicBezTo>
                    <a:pt x="893" y="8416"/>
                    <a:pt x="1005" y="8491"/>
                    <a:pt x="1107" y="8565"/>
                  </a:cubicBezTo>
                  <a:cubicBezTo>
                    <a:pt x="1163" y="8612"/>
                    <a:pt x="1209" y="8658"/>
                    <a:pt x="1256" y="8714"/>
                  </a:cubicBezTo>
                  <a:cubicBezTo>
                    <a:pt x="1283" y="8760"/>
                    <a:pt x="1311" y="8807"/>
                    <a:pt x="1339" y="8853"/>
                  </a:cubicBezTo>
                  <a:cubicBezTo>
                    <a:pt x="1358" y="8909"/>
                    <a:pt x="1376" y="8965"/>
                    <a:pt x="1386" y="9021"/>
                  </a:cubicBezTo>
                  <a:cubicBezTo>
                    <a:pt x="1386" y="9142"/>
                    <a:pt x="1386" y="9263"/>
                    <a:pt x="1367" y="9383"/>
                  </a:cubicBezTo>
                  <a:lnTo>
                    <a:pt x="1367" y="9458"/>
                  </a:lnTo>
                  <a:cubicBezTo>
                    <a:pt x="1349" y="9607"/>
                    <a:pt x="1358" y="9765"/>
                    <a:pt x="1404" y="9914"/>
                  </a:cubicBezTo>
                  <a:cubicBezTo>
                    <a:pt x="1460" y="10044"/>
                    <a:pt x="1544" y="10174"/>
                    <a:pt x="1637" y="10276"/>
                  </a:cubicBezTo>
                  <a:cubicBezTo>
                    <a:pt x="1721" y="10378"/>
                    <a:pt x="1823" y="10462"/>
                    <a:pt x="1925" y="10546"/>
                  </a:cubicBezTo>
                  <a:cubicBezTo>
                    <a:pt x="2130" y="10704"/>
                    <a:pt x="2362" y="10825"/>
                    <a:pt x="2604" y="10899"/>
                  </a:cubicBezTo>
                  <a:cubicBezTo>
                    <a:pt x="2855" y="10983"/>
                    <a:pt x="3125" y="11029"/>
                    <a:pt x="3385" y="11048"/>
                  </a:cubicBezTo>
                  <a:lnTo>
                    <a:pt x="3543" y="11048"/>
                  </a:lnTo>
                  <a:cubicBezTo>
                    <a:pt x="3813" y="11048"/>
                    <a:pt x="4073" y="11020"/>
                    <a:pt x="4324" y="10955"/>
                  </a:cubicBezTo>
                  <a:lnTo>
                    <a:pt x="4371" y="10955"/>
                  </a:lnTo>
                  <a:cubicBezTo>
                    <a:pt x="4603" y="10909"/>
                    <a:pt x="4892" y="10862"/>
                    <a:pt x="5161" y="10825"/>
                  </a:cubicBezTo>
                  <a:cubicBezTo>
                    <a:pt x="5412" y="10797"/>
                    <a:pt x="5663" y="10778"/>
                    <a:pt x="5915" y="10778"/>
                  </a:cubicBezTo>
                  <a:lnTo>
                    <a:pt x="5933" y="10778"/>
                  </a:lnTo>
                  <a:cubicBezTo>
                    <a:pt x="6166" y="10788"/>
                    <a:pt x="6389" y="10806"/>
                    <a:pt x="6621" y="10843"/>
                  </a:cubicBezTo>
                  <a:lnTo>
                    <a:pt x="6631" y="10843"/>
                  </a:lnTo>
                  <a:cubicBezTo>
                    <a:pt x="6826" y="10871"/>
                    <a:pt x="7012" y="10909"/>
                    <a:pt x="7198" y="10936"/>
                  </a:cubicBezTo>
                  <a:cubicBezTo>
                    <a:pt x="7579" y="11020"/>
                    <a:pt x="7960" y="11067"/>
                    <a:pt x="8360" y="11095"/>
                  </a:cubicBezTo>
                  <a:lnTo>
                    <a:pt x="8444" y="11095"/>
                  </a:lnTo>
                  <a:cubicBezTo>
                    <a:pt x="8476" y="11096"/>
                    <a:pt x="8509" y="11096"/>
                    <a:pt x="8541" y="11096"/>
                  </a:cubicBezTo>
                  <a:cubicBezTo>
                    <a:pt x="9056" y="11096"/>
                    <a:pt x="9560" y="10957"/>
                    <a:pt x="10006" y="10695"/>
                  </a:cubicBezTo>
                  <a:cubicBezTo>
                    <a:pt x="10118" y="10620"/>
                    <a:pt x="10229" y="10537"/>
                    <a:pt x="10332" y="10444"/>
                  </a:cubicBezTo>
                  <a:cubicBezTo>
                    <a:pt x="10434" y="10341"/>
                    <a:pt x="10536" y="10239"/>
                    <a:pt x="10620" y="10118"/>
                  </a:cubicBezTo>
                  <a:cubicBezTo>
                    <a:pt x="10694" y="10007"/>
                    <a:pt x="10769" y="9895"/>
                    <a:pt x="10825" y="9774"/>
                  </a:cubicBezTo>
                  <a:lnTo>
                    <a:pt x="10834" y="9755"/>
                  </a:lnTo>
                  <a:cubicBezTo>
                    <a:pt x="10852" y="9718"/>
                    <a:pt x="10871" y="9681"/>
                    <a:pt x="10890" y="9644"/>
                  </a:cubicBezTo>
                  <a:cubicBezTo>
                    <a:pt x="10908" y="9625"/>
                    <a:pt x="10918" y="9597"/>
                    <a:pt x="10936" y="9569"/>
                  </a:cubicBezTo>
                  <a:lnTo>
                    <a:pt x="10955" y="9551"/>
                  </a:lnTo>
                  <a:lnTo>
                    <a:pt x="11485" y="9551"/>
                  </a:lnTo>
                  <a:cubicBezTo>
                    <a:pt x="11587" y="9551"/>
                    <a:pt x="11689" y="9523"/>
                    <a:pt x="11782" y="9486"/>
                  </a:cubicBezTo>
                  <a:cubicBezTo>
                    <a:pt x="11857" y="9449"/>
                    <a:pt x="11922" y="9393"/>
                    <a:pt x="11978" y="9337"/>
                  </a:cubicBezTo>
                  <a:cubicBezTo>
                    <a:pt x="12043" y="9272"/>
                    <a:pt x="12080" y="9197"/>
                    <a:pt x="12117" y="9114"/>
                  </a:cubicBezTo>
                  <a:cubicBezTo>
                    <a:pt x="12145" y="9030"/>
                    <a:pt x="12164" y="8946"/>
                    <a:pt x="12173" y="8853"/>
                  </a:cubicBezTo>
                  <a:cubicBezTo>
                    <a:pt x="12182" y="8770"/>
                    <a:pt x="12182" y="8677"/>
                    <a:pt x="12173" y="8584"/>
                  </a:cubicBezTo>
                  <a:cubicBezTo>
                    <a:pt x="12164" y="8481"/>
                    <a:pt x="12145" y="8388"/>
                    <a:pt x="12126" y="8295"/>
                  </a:cubicBezTo>
                  <a:cubicBezTo>
                    <a:pt x="12080" y="8119"/>
                    <a:pt x="12006" y="7951"/>
                    <a:pt x="11913" y="7793"/>
                  </a:cubicBezTo>
                  <a:cubicBezTo>
                    <a:pt x="11866" y="7719"/>
                    <a:pt x="11810" y="7635"/>
                    <a:pt x="11754" y="7561"/>
                  </a:cubicBezTo>
                  <a:lnTo>
                    <a:pt x="11736" y="7542"/>
                  </a:lnTo>
                  <a:cubicBezTo>
                    <a:pt x="11680" y="7468"/>
                    <a:pt x="11634" y="7393"/>
                    <a:pt x="11596" y="7319"/>
                  </a:cubicBezTo>
                  <a:cubicBezTo>
                    <a:pt x="11587" y="7282"/>
                    <a:pt x="11578" y="7254"/>
                    <a:pt x="11568" y="7226"/>
                  </a:cubicBezTo>
                  <a:cubicBezTo>
                    <a:pt x="11568" y="7198"/>
                    <a:pt x="11568" y="7170"/>
                    <a:pt x="11568" y="7152"/>
                  </a:cubicBezTo>
                  <a:cubicBezTo>
                    <a:pt x="11578" y="7105"/>
                    <a:pt x="11587" y="7068"/>
                    <a:pt x="11606" y="7031"/>
                  </a:cubicBezTo>
                  <a:cubicBezTo>
                    <a:pt x="11643" y="6956"/>
                    <a:pt x="11689" y="6891"/>
                    <a:pt x="11736" y="6826"/>
                  </a:cubicBezTo>
                  <a:cubicBezTo>
                    <a:pt x="11792" y="6761"/>
                    <a:pt x="11857" y="6696"/>
                    <a:pt x="11903" y="6631"/>
                  </a:cubicBezTo>
                  <a:cubicBezTo>
                    <a:pt x="11978" y="6556"/>
                    <a:pt x="12052" y="6473"/>
                    <a:pt x="12117" y="6389"/>
                  </a:cubicBezTo>
                  <a:cubicBezTo>
                    <a:pt x="12173" y="6315"/>
                    <a:pt x="12219" y="6231"/>
                    <a:pt x="12247" y="6138"/>
                  </a:cubicBezTo>
                  <a:cubicBezTo>
                    <a:pt x="12285" y="6036"/>
                    <a:pt x="12294" y="5933"/>
                    <a:pt x="12294" y="5822"/>
                  </a:cubicBezTo>
                  <a:cubicBezTo>
                    <a:pt x="12285" y="5766"/>
                    <a:pt x="12275" y="5710"/>
                    <a:pt x="12266" y="5645"/>
                  </a:cubicBezTo>
                  <a:cubicBezTo>
                    <a:pt x="12257" y="5599"/>
                    <a:pt x="12238" y="5543"/>
                    <a:pt x="12210" y="5496"/>
                  </a:cubicBezTo>
                  <a:cubicBezTo>
                    <a:pt x="12164" y="5403"/>
                    <a:pt x="12108" y="5320"/>
                    <a:pt x="12024" y="5245"/>
                  </a:cubicBezTo>
                  <a:cubicBezTo>
                    <a:pt x="11959" y="5180"/>
                    <a:pt x="11875" y="5115"/>
                    <a:pt x="11792" y="5059"/>
                  </a:cubicBezTo>
                  <a:lnTo>
                    <a:pt x="11736" y="5013"/>
                  </a:lnTo>
                  <a:cubicBezTo>
                    <a:pt x="11661" y="4966"/>
                    <a:pt x="11596" y="4920"/>
                    <a:pt x="11531" y="4864"/>
                  </a:cubicBezTo>
                  <a:cubicBezTo>
                    <a:pt x="11280" y="4678"/>
                    <a:pt x="11094" y="4427"/>
                    <a:pt x="10983" y="4148"/>
                  </a:cubicBezTo>
                  <a:cubicBezTo>
                    <a:pt x="10908" y="3953"/>
                    <a:pt x="10852" y="3748"/>
                    <a:pt x="10806" y="3553"/>
                  </a:cubicBezTo>
                  <a:cubicBezTo>
                    <a:pt x="10787" y="3488"/>
                    <a:pt x="10778" y="3432"/>
                    <a:pt x="10759" y="3367"/>
                  </a:cubicBezTo>
                  <a:cubicBezTo>
                    <a:pt x="10732" y="3255"/>
                    <a:pt x="10704" y="3134"/>
                    <a:pt x="10676" y="3013"/>
                  </a:cubicBezTo>
                  <a:cubicBezTo>
                    <a:pt x="10620" y="2827"/>
                    <a:pt x="10564" y="2641"/>
                    <a:pt x="10499" y="2465"/>
                  </a:cubicBezTo>
                  <a:cubicBezTo>
                    <a:pt x="10434" y="2288"/>
                    <a:pt x="10350" y="2130"/>
                    <a:pt x="10248" y="1972"/>
                  </a:cubicBezTo>
                  <a:cubicBezTo>
                    <a:pt x="10136" y="1814"/>
                    <a:pt x="9997" y="1674"/>
                    <a:pt x="9830" y="1581"/>
                  </a:cubicBezTo>
                  <a:cubicBezTo>
                    <a:pt x="9671" y="1498"/>
                    <a:pt x="9485" y="1451"/>
                    <a:pt x="9299" y="1451"/>
                  </a:cubicBezTo>
                  <a:lnTo>
                    <a:pt x="9225" y="1451"/>
                  </a:lnTo>
                  <a:cubicBezTo>
                    <a:pt x="8900" y="1051"/>
                    <a:pt x="8500" y="726"/>
                    <a:pt x="8053" y="484"/>
                  </a:cubicBezTo>
                  <a:cubicBezTo>
                    <a:pt x="7830" y="363"/>
                    <a:pt x="7607" y="270"/>
                    <a:pt x="7365" y="196"/>
                  </a:cubicBezTo>
                  <a:cubicBezTo>
                    <a:pt x="7133" y="121"/>
                    <a:pt x="6891" y="66"/>
                    <a:pt x="6649" y="38"/>
                  </a:cubicBezTo>
                  <a:cubicBezTo>
                    <a:pt x="6482" y="10"/>
                    <a:pt x="6314" y="0"/>
                    <a:pt x="6147" y="0"/>
                  </a:cubicBezTo>
                  <a:close/>
                </a:path>
              </a:pathLst>
            </a:custGeom>
            <a:solidFill>
              <a:srgbClr val="54392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2818;p70">
              <a:extLst>
                <a:ext uri="{FF2B5EF4-FFF2-40B4-BE49-F238E27FC236}">
                  <a16:creationId xmlns:a16="http://schemas.microsoft.com/office/drawing/2014/main" id="{90249FF3-8C64-4FE9-930B-5744EBCADCAE}"/>
                </a:ext>
              </a:extLst>
            </p:cNvPr>
            <p:cNvSpPr/>
            <p:nvPr/>
          </p:nvSpPr>
          <p:spPr>
            <a:xfrm>
              <a:off x="4592211" y="2036973"/>
              <a:ext cx="53661" cy="46146"/>
            </a:xfrm>
            <a:custGeom>
              <a:avLst/>
              <a:gdLst/>
              <a:ahLst/>
              <a:cxnLst/>
              <a:rect l="l" t="t" r="r" b="b"/>
              <a:pathLst>
                <a:path w="1721" h="1480" extrusionOk="0">
                  <a:moveTo>
                    <a:pt x="372" y="1"/>
                  </a:moveTo>
                  <a:cubicBezTo>
                    <a:pt x="344" y="1"/>
                    <a:pt x="326" y="10"/>
                    <a:pt x="317" y="19"/>
                  </a:cubicBezTo>
                  <a:cubicBezTo>
                    <a:pt x="298" y="38"/>
                    <a:pt x="289" y="57"/>
                    <a:pt x="289" y="75"/>
                  </a:cubicBezTo>
                  <a:cubicBezTo>
                    <a:pt x="298" y="215"/>
                    <a:pt x="289" y="345"/>
                    <a:pt x="270" y="484"/>
                  </a:cubicBezTo>
                  <a:cubicBezTo>
                    <a:pt x="251" y="605"/>
                    <a:pt x="214" y="735"/>
                    <a:pt x="168" y="847"/>
                  </a:cubicBezTo>
                  <a:cubicBezTo>
                    <a:pt x="131" y="940"/>
                    <a:pt x="84" y="1014"/>
                    <a:pt x="28" y="1089"/>
                  </a:cubicBezTo>
                  <a:cubicBezTo>
                    <a:pt x="19" y="1098"/>
                    <a:pt x="10" y="1117"/>
                    <a:pt x="10" y="1126"/>
                  </a:cubicBezTo>
                  <a:cubicBezTo>
                    <a:pt x="10" y="1135"/>
                    <a:pt x="0" y="1154"/>
                    <a:pt x="0" y="1173"/>
                  </a:cubicBezTo>
                  <a:cubicBezTo>
                    <a:pt x="10" y="1191"/>
                    <a:pt x="19" y="1210"/>
                    <a:pt x="28" y="1219"/>
                  </a:cubicBezTo>
                  <a:cubicBezTo>
                    <a:pt x="84" y="1256"/>
                    <a:pt x="140" y="1293"/>
                    <a:pt x="205" y="1321"/>
                  </a:cubicBezTo>
                  <a:cubicBezTo>
                    <a:pt x="270" y="1349"/>
                    <a:pt x="335" y="1377"/>
                    <a:pt x="410" y="1405"/>
                  </a:cubicBezTo>
                  <a:cubicBezTo>
                    <a:pt x="549" y="1442"/>
                    <a:pt x="689" y="1470"/>
                    <a:pt x="837" y="1479"/>
                  </a:cubicBezTo>
                  <a:lnTo>
                    <a:pt x="884" y="1479"/>
                  </a:lnTo>
                  <a:cubicBezTo>
                    <a:pt x="1005" y="1479"/>
                    <a:pt x="1135" y="1461"/>
                    <a:pt x="1256" y="1433"/>
                  </a:cubicBezTo>
                  <a:cubicBezTo>
                    <a:pt x="1395" y="1405"/>
                    <a:pt x="1525" y="1349"/>
                    <a:pt x="1656" y="1275"/>
                  </a:cubicBezTo>
                  <a:cubicBezTo>
                    <a:pt x="1674" y="1266"/>
                    <a:pt x="1684" y="1247"/>
                    <a:pt x="1684" y="1228"/>
                  </a:cubicBezTo>
                  <a:cubicBezTo>
                    <a:pt x="1702" y="1219"/>
                    <a:pt x="1711" y="1200"/>
                    <a:pt x="1721" y="1182"/>
                  </a:cubicBezTo>
                  <a:cubicBezTo>
                    <a:pt x="1721" y="1163"/>
                    <a:pt x="1721" y="1145"/>
                    <a:pt x="1711" y="1126"/>
                  </a:cubicBezTo>
                  <a:lnTo>
                    <a:pt x="1693" y="1098"/>
                  </a:lnTo>
                  <a:lnTo>
                    <a:pt x="1693" y="1089"/>
                  </a:lnTo>
                  <a:cubicBezTo>
                    <a:pt x="1656" y="977"/>
                    <a:pt x="1618" y="856"/>
                    <a:pt x="1609" y="726"/>
                  </a:cubicBezTo>
                  <a:cubicBezTo>
                    <a:pt x="1591" y="568"/>
                    <a:pt x="1591" y="401"/>
                    <a:pt x="1600" y="233"/>
                  </a:cubicBezTo>
                  <a:cubicBezTo>
                    <a:pt x="1600" y="215"/>
                    <a:pt x="1591" y="196"/>
                    <a:pt x="1581" y="187"/>
                  </a:cubicBezTo>
                  <a:cubicBezTo>
                    <a:pt x="1563" y="168"/>
                    <a:pt x="1544" y="159"/>
                    <a:pt x="1525" y="159"/>
                  </a:cubicBezTo>
                  <a:cubicBezTo>
                    <a:pt x="1479" y="159"/>
                    <a:pt x="1442" y="187"/>
                    <a:pt x="1442" y="233"/>
                  </a:cubicBezTo>
                  <a:cubicBezTo>
                    <a:pt x="1442" y="298"/>
                    <a:pt x="1432" y="364"/>
                    <a:pt x="1432" y="438"/>
                  </a:cubicBezTo>
                  <a:cubicBezTo>
                    <a:pt x="1386" y="401"/>
                    <a:pt x="1330" y="364"/>
                    <a:pt x="1274" y="336"/>
                  </a:cubicBezTo>
                  <a:cubicBezTo>
                    <a:pt x="1153" y="280"/>
                    <a:pt x="1014" y="243"/>
                    <a:pt x="875" y="233"/>
                  </a:cubicBezTo>
                  <a:lnTo>
                    <a:pt x="800" y="233"/>
                  </a:lnTo>
                  <a:cubicBezTo>
                    <a:pt x="698" y="233"/>
                    <a:pt x="586" y="252"/>
                    <a:pt x="493" y="289"/>
                  </a:cubicBezTo>
                  <a:cubicBezTo>
                    <a:pt x="475" y="298"/>
                    <a:pt x="456" y="308"/>
                    <a:pt x="437" y="317"/>
                  </a:cubicBezTo>
                  <a:cubicBezTo>
                    <a:pt x="447" y="243"/>
                    <a:pt x="447" y="168"/>
                    <a:pt x="447" y="75"/>
                  </a:cubicBezTo>
                  <a:cubicBezTo>
                    <a:pt x="447" y="38"/>
                    <a:pt x="419" y="1"/>
                    <a:pt x="372" y="1"/>
                  </a:cubicBezTo>
                  <a:close/>
                </a:path>
              </a:pathLst>
            </a:custGeom>
            <a:solidFill>
              <a:srgbClr val="F8C29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2819;p70">
              <a:extLst>
                <a:ext uri="{FF2B5EF4-FFF2-40B4-BE49-F238E27FC236}">
                  <a16:creationId xmlns:a16="http://schemas.microsoft.com/office/drawing/2014/main" id="{6EBBC121-02DB-4EA4-9896-32894B92FEE8}"/>
                </a:ext>
              </a:extLst>
            </p:cNvPr>
            <p:cNvSpPr/>
            <p:nvPr/>
          </p:nvSpPr>
          <p:spPr>
            <a:xfrm>
              <a:off x="4597730" y="2036973"/>
              <a:ext cx="44962" cy="29621"/>
            </a:xfrm>
            <a:custGeom>
              <a:avLst/>
              <a:gdLst/>
              <a:ahLst/>
              <a:cxnLst/>
              <a:rect l="l" t="t" r="r" b="b"/>
              <a:pathLst>
                <a:path w="1442" h="950" extrusionOk="0">
                  <a:moveTo>
                    <a:pt x="195" y="1"/>
                  </a:moveTo>
                  <a:cubicBezTo>
                    <a:pt x="177" y="1"/>
                    <a:pt x="158" y="10"/>
                    <a:pt x="140" y="29"/>
                  </a:cubicBezTo>
                  <a:lnTo>
                    <a:pt x="140" y="19"/>
                  </a:lnTo>
                  <a:cubicBezTo>
                    <a:pt x="121" y="38"/>
                    <a:pt x="112" y="57"/>
                    <a:pt x="112" y="75"/>
                  </a:cubicBezTo>
                  <a:cubicBezTo>
                    <a:pt x="112" y="215"/>
                    <a:pt x="102" y="345"/>
                    <a:pt x="93" y="484"/>
                  </a:cubicBezTo>
                  <a:cubicBezTo>
                    <a:pt x="74" y="605"/>
                    <a:pt x="37" y="717"/>
                    <a:pt x="0" y="828"/>
                  </a:cubicBezTo>
                  <a:cubicBezTo>
                    <a:pt x="158" y="875"/>
                    <a:pt x="316" y="912"/>
                    <a:pt x="474" y="931"/>
                  </a:cubicBezTo>
                  <a:lnTo>
                    <a:pt x="465" y="931"/>
                  </a:lnTo>
                  <a:cubicBezTo>
                    <a:pt x="558" y="940"/>
                    <a:pt x="660" y="949"/>
                    <a:pt x="753" y="949"/>
                  </a:cubicBezTo>
                  <a:cubicBezTo>
                    <a:pt x="846" y="949"/>
                    <a:pt x="939" y="940"/>
                    <a:pt x="1032" y="931"/>
                  </a:cubicBezTo>
                  <a:lnTo>
                    <a:pt x="1023" y="931"/>
                  </a:lnTo>
                  <a:cubicBezTo>
                    <a:pt x="1088" y="921"/>
                    <a:pt x="1153" y="903"/>
                    <a:pt x="1218" y="884"/>
                  </a:cubicBezTo>
                  <a:cubicBezTo>
                    <a:pt x="1283" y="866"/>
                    <a:pt x="1348" y="847"/>
                    <a:pt x="1404" y="819"/>
                  </a:cubicBezTo>
                  <a:lnTo>
                    <a:pt x="1441" y="810"/>
                  </a:lnTo>
                  <a:cubicBezTo>
                    <a:pt x="1441" y="782"/>
                    <a:pt x="1432" y="754"/>
                    <a:pt x="1432" y="735"/>
                  </a:cubicBezTo>
                  <a:cubicBezTo>
                    <a:pt x="1414" y="568"/>
                    <a:pt x="1414" y="401"/>
                    <a:pt x="1423" y="243"/>
                  </a:cubicBezTo>
                  <a:cubicBezTo>
                    <a:pt x="1423" y="224"/>
                    <a:pt x="1414" y="196"/>
                    <a:pt x="1404" y="187"/>
                  </a:cubicBezTo>
                  <a:cubicBezTo>
                    <a:pt x="1386" y="168"/>
                    <a:pt x="1367" y="159"/>
                    <a:pt x="1348" y="159"/>
                  </a:cubicBezTo>
                  <a:cubicBezTo>
                    <a:pt x="1302" y="159"/>
                    <a:pt x="1265" y="196"/>
                    <a:pt x="1265" y="233"/>
                  </a:cubicBezTo>
                  <a:cubicBezTo>
                    <a:pt x="1265" y="308"/>
                    <a:pt x="1255" y="373"/>
                    <a:pt x="1255" y="438"/>
                  </a:cubicBezTo>
                  <a:cubicBezTo>
                    <a:pt x="1209" y="401"/>
                    <a:pt x="1153" y="364"/>
                    <a:pt x="1097" y="345"/>
                  </a:cubicBezTo>
                  <a:cubicBezTo>
                    <a:pt x="976" y="280"/>
                    <a:pt x="837" y="252"/>
                    <a:pt x="707" y="233"/>
                  </a:cubicBezTo>
                  <a:lnTo>
                    <a:pt x="623" y="233"/>
                  </a:lnTo>
                  <a:cubicBezTo>
                    <a:pt x="521" y="233"/>
                    <a:pt x="409" y="252"/>
                    <a:pt x="316" y="298"/>
                  </a:cubicBezTo>
                  <a:cubicBezTo>
                    <a:pt x="298" y="308"/>
                    <a:pt x="279" y="317"/>
                    <a:pt x="260" y="326"/>
                  </a:cubicBezTo>
                  <a:cubicBezTo>
                    <a:pt x="270" y="243"/>
                    <a:pt x="279" y="168"/>
                    <a:pt x="279" y="85"/>
                  </a:cubicBezTo>
                  <a:cubicBezTo>
                    <a:pt x="279" y="38"/>
                    <a:pt x="242" y="1"/>
                    <a:pt x="195" y="1"/>
                  </a:cubicBezTo>
                  <a:close/>
                </a:path>
              </a:pathLst>
            </a:custGeom>
            <a:solidFill>
              <a:srgbClr val="E9B6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2820;p70">
              <a:extLst>
                <a:ext uri="{FF2B5EF4-FFF2-40B4-BE49-F238E27FC236}">
                  <a16:creationId xmlns:a16="http://schemas.microsoft.com/office/drawing/2014/main" id="{3501D5CB-4343-43B5-BB63-DFA87B6FCD2E}"/>
                </a:ext>
              </a:extLst>
            </p:cNvPr>
            <p:cNvSpPr/>
            <p:nvPr/>
          </p:nvSpPr>
          <p:spPr>
            <a:xfrm>
              <a:off x="4473043" y="1935794"/>
              <a:ext cx="48173" cy="56280"/>
            </a:xfrm>
            <a:custGeom>
              <a:avLst/>
              <a:gdLst/>
              <a:ahLst/>
              <a:cxnLst/>
              <a:rect l="l" t="t" r="r" b="b"/>
              <a:pathLst>
                <a:path w="1545" h="1805" extrusionOk="0">
                  <a:moveTo>
                    <a:pt x="847" y="0"/>
                  </a:moveTo>
                  <a:cubicBezTo>
                    <a:pt x="809" y="0"/>
                    <a:pt x="782" y="0"/>
                    <a:pt x="744" y="10"/>
                  </a:cubicBezTo>
                  <a:cubicBezTo>
                    <a:pt x="651" y="19"/>
                    <a:pt x="568" y="47"/>
                    <a:pt x="484" y="93"/>
                  </a:cubicBezTo>
                  <a:cubicBezTo>
                    <a:pt x="410" y="131"/>
                    <a:pt x="335" y="186"/>
                    <a:pt x="270" y="251"/>
                  </a:cubicBezTo>
                  <a:cubicBezTo>
                    <a:pt x="149" y="382"/>
                    <a:pt x="65" y="540"/>
                    <a:pt x="38" y="707"/>
                  </a:cubicBezTo>
                  <a:cubicBezTo>
                    <a:pt x="0" y="875"/>
                    <a:pt x="10" y="1051"/>
                    <a:pt x="65" y="1209"/>
                  </a:cubicBezTo>
                  <a:cubicBezTo>
                    <a:pt x="121" y="1367"/>
                    <a:pt x="214" y="1516"/>
                    <a:pt x="335" y="1618"/>
                  </a:cubicBezTo>
                  <a:cubicBezTo>
                    <a:pt x="410" y="1674"/>
                    <a:pt x="484" y="1711"/>
                    <a:pt x="558" y="1749"/>
                  </a:cubicBezTo>
                  <a:cubicBezTo>
                    <a:pt x="642" y="1777"/>
                    <a:pt x="735" y="1795"/>
                    <a:pt x="828" y="1804"/>
                  </a:cubicBezTo>
                  <a:lnTo>
                    <a:pt x="865" y="1804"/>
                  </a:lnTo>
                  <a:cubicBezTo>
                    <a:pt x="995" y="1804"/>
                    <a:pt x="1116" y="1777"/>
                    <a:pt x="1228" y="1721"/>
                  </a:cubicBezTo>
                  <a:cubicBezTo>
                    <a:pt x="1330" y="1656"/>
                    <a:pt x="1414" y="1563"/>
                    <a:pt x="1460" y="1460"/>
                  </a:cubicBezTo>
                  <a:cubicBezTo>
                    <a:pt x="1507" y="1349"/>
                    <a:pt x="1535" y="1219"/>
                    <a:pt x="1544" y="1098"/>
                  </a:cubicBezTo>
                  <a:cubicBezTo>
                    <a:pt x="1535" y="828"/>
                    <a:pt x="1460" y="568"/>
                    <a:pt x="1312" y="344"/>
                  </a:cubicBezTo>
                  <a:cubicBezTo>
                    <a:pt x="1284" y="307"/>
                    <a:pt x="1265" y="279"/>
                    <a:pt x="1237" y="251"/>
                  </a:cubicBezTo>
                  <a:cubicBezTo>
                    <a:pt x="1237" y="242"/>
                    <a:pt x="1237" y="233"/>
                    <a:pt x="1237" y="224"/>
                  </a:cubicBezTo>
                  <a:cubicBezTo>
                    <a:pt x="1237" y="205"/>
                    <a:pt x="1228" y="196"/>
                    <a:pt x="1219" y="177"/>
                  </a:cubicBezTo>
                  <a:cubicBezTo>
                    <a:pt x="1191" y="140"/>
                    <a:pt x="1153" y="112"/>
                    <a:pt x="1116" y="84"/>
                  </a:cubicBezTo>
                  <a:cubicBezTo>
                    <a:pt x="1079" y="56"/>
                    <a:pt x="1042" y="38"/>
                    <a:pt x="1005" y="19"/>
                  </a:cubicBezTo>
                  <a:cubicBezTo>
                    <a:pt x="949" y="0"/>
                    <a:pt x="902" y="0"/>
                    <a:pt x="847" y="0"/>
                  </a:cubicBezTo>
                  <a:close/>
                </a:path>
              </a:pathLst>
            </a:custGeom>
            <a:solidFill>
              <a:srgbClr val="E9B6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2821;p70">
              <a:extLst>
                <a:ext uri="{FF2B5EF4-FFF2-40B4-BE49-F238E27FC236}">
                  <a16:creationId xmlns:a16="http://schemas.microsoft.com/office/drawing/2014/main" id="{AE4B0146-733E-4240-8DD7-741B2F58F492}"/>
                </a:ext>
              </a:extLst>
            </p:cNvPr>
            <p:cNvSpPr/>
            <p:nvPr/>
          </p:nvSpPr>
          <p:spPr>
            <a:xfrm>
              <a:off x="4482896" y="1947393"/>
              <a:ext cx="32396" cy="21951"/>
            </a:xfrm>
            <a:custGeom>
              <a:avLst/>
              <a:gdLst/>
              <a:ahLst/>
              <a:cxnLst/>
              <a:rect l="l" t="t" r="r" b="b"/>
              <a:pathLst>
                <a:path w="1039" h="704" extrusionOk="0">
                  <a:moveTo>
                    <a:pt x="345" y="0"/>
                  </a:moveTo>
                  <a:cubicBezTo>
                    <a:pt x="289" y="0"/>
                    <a:pt x="233" y="10"/>
                    <a:pt x="177" y="28"/>
                  </a:cubicBezTo>
                  <a:cubicBezTo>
                    <a:pt x="121" y="47"/>
                    <a:pt x="66" y="75"/>
                    <a:pt x="28" y="112"/>
                  </a:cubicBezTo>
                  <a:cubicBezTo>
                    <a:pt x="1" y="131"/>
                    <a:pt x="1" y="158"/>
                    <a:pt x="19" y="177"/>
                  </a:cubicBezTo>
                  <a:cubicBezTo>
                    <a:pt x="25" y="189"/>
                    <a:pt x="41" y="196"/>
                    <a:pt x="57" y="196"/>
                  </a:cubicBezTo>
                  <a:cubicBezTo>
                    <a:pt x="67" y="196"/>
                    <a:pt x="77" y="193"/>
                    <a:pt x="84" y="186"/>
                  </a:cubicBezTo>
                  <a:cubicBezTo>
                    <a:pt x="103" y="177"/>
                    <a:pt x="112" y="168"/>
                    <a:pt x="131" y="158"/>
                  </a:cubicBezTo>
                  <a:cubicBezTo>
                    <a:pt x="159" y="140"/>
                    <a:pt x="187" y="131"/>
                    <a:pt x="214" y="121"/>
                  </a:cubicBezTo>
                  <a:cubicBezTo>
                    <a:pt x="242" y="112"/>
                    <a:pt x="270" y="112"/>
                    <a:pt x="298" y="103"/>
                  </a:cubicBezTo>
                  <a:cubicBezTo>
                    <a:pt x="335" y="112"/>
                    <a:pt x="363" y="112"/>
                    <a:pt x="391" y="121"/>
                  </a:cubicBezTo>
                  <a:cubicBezTo>
                    <a:pt x="428" y="131"/>
                    <a:pt x="466" y="149"/>
                    <a:pt x="503" y="158"/>
                  </a:cubicBezTo>
                  <a:cubicBezTo>
                    <a:pt x="559" y="196"/>
                    <a:pt x="605" y="233"/>
                    <a:pt x="652" y="279"/>
                  </a:cubicBezTo>
                  <a:cubicBezTo>
                    <a:pt x="717" y="354"/>
                    <a:pt x="782" y="428"/>
                    <a:pt x="828" y="512"/>
                  </a:cubicBezTo>
                  <a:cubicBezTo>
                    <a:pt x="856" y="558"/>
                    <a:pt x="884" y="614"/>
                    <a:pt x="903" y="661"/>
                  </a:cubicBezTo>
                  <a:cubicBezTo>
                    <a:pt x="917" y="690"/>
                    <a:pt x="943" y="704"/>
                    <a:pt x="967" y="704"/>
                  </a:cubicBezTo>
                  <a:cubicBezTo>
                    <a:pt x="1004" y="704"/>
                    <a:pt x="1038" y="674"/>
                    <a:pt x="1033" y="623"/>
                  </a:cubicBezTo>
                  <a:cubicBezTo>
                    <a:pt x="1014" y="521"/>
                    <a:pt x="968" y="410"/>
                    <a:pt x="903" y="326"/>
                  </a:cubicBezTo>
                  <a:cubicBezTo>
                    <a:pt x="865" y="279"/>
                    <a:pt x="828" y="233"/>
                    <a:pt x="782" y="196"/>
                  </a:cubicBezTo>
                  <a:cubicBezTo>
                    <a:pt x="744" y="158"/>
                    <a:pt x="698" y="121"/>
                    <a:pt x="652" y="93"/>
                  </a:cubicBezTo>
                  <a:cubicBezTo>
                    <a:pt x="605" y="65"/>
                    <a:pt x="549" y="47"/>
                    <a:pt x="503" y="28"/>
                  </a:cubicBezTo>
                  <a:cubicBezTo>
                    <a:pt x="447" y="10"/>
                    <a:pt x="391" y="0"/>
                    <a:pt x="345" y="0"/>
                  </a:cubicBezTo>
                  <a:close/>
                </a:path>
              </a:pathLst>
            </a:custGeom>
            <a:solidFill>
              <a:srgbClr val="D0A28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2822;p70">
              <a:extLst>
                <a:ext uri="{FF2B5EF4-FFF2-40B4-BE49-F238E27FC236}">
                  <a16:creationId xmlns:a16="http://schemas.microsoft.com/office/drawing/2014/main" id="{014EFA34-2CF6-4BBE-8C27-B5672C81EFA0}"/>
                </a:ext>
              </a:extLst>
            </p:cNvPr>
            <p:cNvSpPr/>
            <p:nvPr/>
          </p:nvSpPr>
          <p:spPr>
            <a:xfrm>
              <a:off x="4720951" y="1938101"/>
              <a:ext cx="48142" cy="56592"/>
            </a:xfrm>
            <a:custGeom>
              <a:avLst/>
              <a:gdLst/>
              <a:ahLst/>
              <a:cxnLst/>
              <a:rect l="l" t="t" r="r" b="b"/>
              <a:pathLst>
                <a:path w="1544" h="1815" extrusionOk="0">
                  <a:moveTo>
                    <a:pt x="716" y="1"/>
                  </a:moveTo>
                  <a:cubicBezTo>
                    <a:pt x="614" y="1"/>
                    <a:pt x="521" y="29"/>
                    <a:pt x="437" y="84"/>
                  </a:cubicBezTo>
                  <a:cubicBezTo>
                    <a:pt x="400" y="112"/>
                    <a:pt x="363" y="140"/>
                    <a:pt x="335" y="177"/>
                  </a:cubicBezTo>
                  <a:cubicBezTo>
                    <a:pt x="326" y="187"/>
                    <a:pt x="316" y="205"/>
                    <a:pt x="316" y="224"/>
                  </a:cubicBezTo>
                  <a:cubicBezTo>
                    <a:pt x="316" y="233"/>
                    <a:pt x="316" y="243"/>
                    <a:pt x="326" y="243"/>
                  </a:cubicBezTo>
                  <a:cubicBezTo>
                    <a:pt x="298" y="280"/>
                    <a:pt x="270" y="308"/>
                    <a:pt x="251" y="336"/>
                  </a:cubicBezTo>
                  <a:cubicBezTo>
                    <a:pt x="168" y="447"/>
                    <a:pt x="112" y="568"/>
                    <a:pt x="65" y="698"/>
                  </a:cubicBezTo>
                  <a:cubicBezTo>
                    <a:pt x="28" y="819"/>
                    <a:pt x="0" y="949"/>
                    <a:pt x="0" y="1089"/>
                  </a:cubicBezTo>
                  <a:cubicBezTo>
                    <a:pt x="0" y="1210"/>
                    <a:pt x="19" y="1340"/>
                    <a:pt x="75" y="1451"/>
                  </a:cubicBezTo>
                  <a:cubicBezTo>
                    <a:pt x="121" y="1563"/>
                    <a:pt x="205" y="1656"/>
                    <a:pt x="307" y="1712"/>
                  </a:cubicBezTo>
                  <a:cubicBezTo>
                    <a:pt x="409" y="1777"/>
                    <a:pt x="540" y="1814"/>
                    <a:pt x="660" y="1814"/>
                  </a:cubicBezTo>
                  <a:lnTo>
                    <a:pt x="707" y="1814"/>
                  </a:lnTo>
                  <a:cubicBezTo>
                    <a:pt x="791" y="1805"/>
                    <a:pt x="884" y="1796"/>
                    <a:pt x="967" y="1758"/>
                  </a:cubicBezTo>
                  <a:cubicBezTo>
                    <a:pt x="1051" y="1730"/>
                    <a:pt x="1125" y="1693"/>
                    <a:pt x="1191" y="1637"/>
                  </a:cubicBezTo>
                  <a:cubicBezTo>
                    <a:pt x="1321" y="1535"/>
                    <a:pt x="1423" y="1396"/>
                    <a:pt x="1479" y="1238"/>
                  </a:cubicBezTo>
                  <a:cubicBezTo>
                    <a:pt x="1535" y="1080"/>
                    <a:pt x="1544" y="903"/>
                    <a:pt x="1516" y="735"/>
                  </a:cubicBezTo>
                  <a:cubicBezTo>
                    <a:pt x="1488" y="559"/>
                    <a:pt x="1414" y="401"/>
                    <a:pt x="1293" y="270"/>
                  </a:cubicBezTo>
                  <a:cubicBezTo>
                    <a:pt x="1228" y="205"/>
                    <a:pt x="1163" y="150"/>
                    <a:pt x="1079" y="103"/>
                  </a:cubicBezTo>
                  <a:cubicBezTo>
                    <a:pt x="1005" y="57"/>
                    <a:pt x="921" y="29"/>
                    <a:pt x="828" y="10"/>
                  </a:cubicBezTo>
                  <a:cubicBezTo>
                    <a:pt x="791" y="1"/>
                    <a:pt x="753" y="1"/>
                    <a:pt x="716" y="1"/>
                  </a:cubicBezTo>
                  <a:close/>
                </a:path>
              </a:pathLst>
            </a:custGeom>
            <a:solidFill>
              <a:srgbClr val="E9B6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2823;p70">
              <a:extLst>
                <a:ext uri="{FF2B5EF4-FFF2-40B4-BE49-F238E27FC236}">
                  <a16:creationId xmlns:a16="http://schemas.microsoft.com/office/drawing/2014/main" id="{152AE27B-72D2-45D0-8F29-1520B552E2FC}"/>
                </a:ext>
              </a:extLst>
            </p:cNvPr>
            <p:cNvSpPr/>
            <p:nvPr/>
          </p:nvSpPr>
          <p:spPr>
            <a:xfrm>
              <a:off x="4726751" y="1950012"/>
              <a:ext cx="32801" cy="21545"/>
            </a:xfrm>
            <a:custGeom>
              <a:avLst/>
              <a:gdLst/>
              <a:ahLst/>
              <a:cxnLst/>
              <a:rect l="l" t="t" r="r" b="b"/>
              <a:pathLst>
                <a:path w="1052" h="691" extrusionOk="0">
                  <a:moveTo>
                    <a:pt x="716" y="0"/>
                  </a:moveTo>
                  <a:cubicBezTo>
                    <a:pt x="660" y="0"/>
                    <a:pt x="605" y="9"/>
                    <a:pt x="558" y="28"/>
                  </a:cubicBezTo>
                  <a:cubicBezTo>
                    <a:pt x="502" y="37"/>
                    <a:pt x="456" y="65"/>
                    <a:pt x="409" y="93"/>
                  </a:cubicBezTo>
                  <a:cubicBezTo>
                    <a:pt x="354" y="112"/>
                    <a:pt x="307" y="149"/>
                    <a:pt x="270" y="186"/>
                  </a:cubicBezTo>
                  <a:cubicBezTo>
                    <a:pt x="223" y="223"/>
                    <a:pt x="186" y="270"/>
                    <a:pt x="149" y="307"/>
                  </a:cubicBezTo>
                  <a:cubicBezTo>
                    <a:pt x="84" y="400"/>
                    <a:pt x="28" y="502"/>
                    <a:pt x="10" y="614"/>
                  </a:cubicBezTo>
                  <a:cubicBezTo>
                    <a:pt x="0" y="651"/>
                    <a:pt x="28" y="688"/>
                    <a:pt x="65" y="688"/>
                  </a:cubicBezTo>
                  <a:cubicBezTo>
                    <a:pt x="70" y="690"/>
                    <a:pt x="76" y="691"/>
                    <a:pt x="81" y="691"/>
                  </a:cubicBezTo>
                  <a:cubicBezTo>
                    <a:pt x="106" y="691"/>
                    <a:pt x="132" y="674"/>
                    <a:pt x="140" y="651"/>
                  </a:cubicBezTo>
                  <a:cubicBezTo>
                    <a:pt x="158" y="595"/>
                    <a:pt x="186" y="549"/>
                    <a:pt x="214" y="502"/>
                  </a:cubicBezTo>
                  <a:cubicBezTo>
                    <a:pt x="270" y="419"/>
                    <a:pt x="335" y="335"/>
                    <a:pt x="400" y="270"/>
                  </a:cubicBezTo>
                  <a:cubicBezTo>
                    <a:pt x="447" y="223"/>
                    <a:pt x="502" y="186"/>
                    <a:pt x="558" y="158"/>
                  </a:cubicBezTo>
                  <a:cubicBezTo>
                    <a:pt x="586" y="140"/>
                    <a:pt x="623" y="130"/>
                    <a:pt x="660" y="121"/>
                  </a:cubicBezTo>
                  <a:cubicBezTo>
                    <a:pt x="688" y="112"/>
                    <a:pt x="726" y="102"/>
                    <a:pt x="753" y="102"/>
                  </a:cubicBezTo>
                  <a:cubicBezTo>
                    <a:pt x="781" y="112"/>
                    <a:pt x="819" y="112"/>
                    <a:pt x="846" y="121"/>
                  </a:cubicBezTo>
                  <a:cubicBezTo>
                    <a:pt x="874" y="130"/>
                    <a:pt x="902" y="140"/>
                    <a:pt x="921" y="158"/>
                  </a:cubicBezTo>
                  <a:cubicBezTo>
                    <a:pt x="939" y="167"/>
                    <a:pt x="958" y="177"/>
                    <a:pt x="967" y="186"/>
                  </a:cubicBezTo>
                  <a:cubicBezTo>
                    <a:pt x="977" y="195"/>
                    <a:pt x="991" y="200"/>
                    <a:pt x="1005" y="200"/>
                  </a:cubicBezTo>
                  <a:cubicBezTo>
                    <a:pt x="1019" y="200"/>
                    <a:pt x="1032" y="195"/>
                    <a:pt x="1042" y="186"/>
                  </a:cubicBezTo>
                  <a:cubicBezTo>
                    <a:pt x="1051" y="158"/>
                    <a:pt x="1051" y="130"/>
                    <a:pt x="1032" y="112"/>
                  </a:cubicBezTo>
                  <a:cubicBezTo>
                    <a:pt x="986" y="74"/>
                    <a:pt x="930" y="47"/>
                    <a:pt x="884" y="28"/>
                  </a:cubicBezTo>
                  <a:lnTo>
                    <a:pt x="874" y="28"/>
                  </a:lnTo>
                  <a:cubicBezTo>
                    <a:pt x="828" y="9"/>
                    <a:pt x="772" y="0"/>
                    <a:pt x="716" y="0"/>
                  </a:cubicBezTo>
                  <a:close/>
                </a:path>
              </a:pathLst>
            </a:custGeom>
            <a:solidFill>
              <a:srgbClr val="D0A28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2824;p70">
              <a:extLst>
                <a:ext uri="{FF2B5EF4-FFF2-40B4-BE49-F238E27FC236}">
                  <a16:creationId xmlns:a16="http://schemas.microsoft.com/office/drawing/2014/main" id="{72E130B3-F218-4E93-8729-B2666A48FF2E}"/>
                </a:ext>
              </a:extLst>
            </p:cNvPr>
            <p:cNvSpPr/>
            <p:nvPr/>
          </p:nvSpPr>
          <p:spPr>
            <a:xfrm>
              <a:off x="4504940" y="1854601"/>
              <a:ext cx="234879" cy="204728"/>
            </a:xfrm>
            <a:custGeom>
              <a:avLst/>
              <a:gdLst/>
              <a:ahLst/>
              <a:cxnLst/>
              <a:rect l="l" t="t" r="r" b="b"/>
              <a:pathLst>
                <a:path w="7533" h="6566" extrusionOk="0">
                  <a:moveTo>
                    <a:pt x="3060" y="1"/>
                  </a:moveTo>
                  <a:cubicBezTo>
                    <a:pt x="2585" y="10"/>
                    <a:pt x="2111" y="66"/>
                    <a:pt x="1646" y="177"/>
                  </a:cubicBezTo>
                  <a:cubicBezTo>
                    <a:pt x="1005" y="335"/>
                    <a:pt x="512" y="605"/>
                    <a:pt x="177" y="977"/>
                  </a:cubicBezTo>
                  <a:cubicBezTo>
                    <a:pt x="158" y="1005"/>
                    <a:pt x="149" y="1033"/>
                    <a:pt x="158" y="1051"/>
                  </a:cubicBezTo>
                  <a:cubicBezTo>
                    <a:pt x="149" y="1377"/>
                    <a:pt x="112" y="1693"/>
                    <a:pt x="84" y="2009"/>
                  </a:cubicBezTo>
                  <a:cubicBezTo>
                    <a:pt x="75" y="2149"/>
                    <a:pt x="65" y="2298"/>
                    <a:pt x="47" y="2437"/>
                  </a:cubicBezTo>
                  <a:cubicBezTo>
                    <a:pt x="10" y="2883"/>
                    <a:pt x="0" y="3330"/>
                    <a:pt x="37" y="3776"/>
                  </a:cubicBezTo>
                  <a:cubicBezTo>
                    <a:pt x="56" y="3990"/>
                    <a:pt x="93" y="4195"/>
                    <a:pt x="149" y="4399"/>
                  </a:cubicBezTo>
                  <a:cubicBezTo>
                    <a:pt x="214" y="4604"/>
                    <a:pt x="298" y="4799"/>
                    <a:pt x="400" y="4985"/>
                  </a:cubicBezTo>
                  <a:cubicBezTo>
                    <a:pt x="651" y="5394"/>
                    <a:pt x="1005" y="5729"/>
                    <a:pt x="1423" y="5961"/>
                  </a:cubicBezTo>
                  <a:cubicBezTo>
                    <a:pt x="1590" y="6064"/>
                    <a:pt x="1776" y="6147"/>
                    <a:pt x="1962" y="6222"/>
                  </a:cubicBezTo>
                  <a:cubicBezTo>
                    <a:pt x="2158" y="6306"/>
                    <a:pt x="2353" y="6361"/>
                    <a:pt x="2558" y="6417"/>
                  </a:cubicBezTo>
                  <a:cubicBezTo>
                    <a:pt x="2957" y="6510"/>
                    <a:pt x="3367" y="6566"/>
                    <a:pt x="3785" y="6566"/>
                  </a:cubicBezTo>
                  <a:lnTo>
                    <a:pt x="3869" y="6566"/>
                  </a:lnTo>
                  <a:cubicBezTo>
                    <a:pt x="4315" y="6566"/>
                    <a:pt x="4752" y="6501"/>
                    <a:pt x="5180" y="6389"/>
                  </a:cubicBezTo>
                  <a:cubicBezTo>
                    <a:pt x="5580" y="6278"/>
                    <a:pt x="5961" y="6092"/>
                    <a:pt x="6305" y="5841"/>
                  </a:cubicBezTo>
                  <a:cubicBezTo>
                    <a:pt x="6473" y="5720"/>
                    <a:pt x="6621" y="5580"/>
                    <a:pt x="6752" y="5422"/>
                  </a:cubicBezTo>
                  <a:cubicBezTo>
                    <a:pt x="6891" y="5245"/>
                    <a:pt x="7012" y="5050"/>
                    <a:pt x="7114" y="4846"/>
                  </a:cubicBezTo>
                  <a:cubicBezTo>
                    <a:pt x="7319" y="4408"/>
                    <a:pt x="7440" y="3934"/>
                    <a:pt x="7486" y="3451"/>
                  </a:cubicBezTo>
                  <a:cubicBezTo>
                    <a:pt x="7533" y="2986"/>
                    <a:pt x="7533" y="2521"/>
                    <a:pt x="7496" y="2065"/>
                  </a:cubicBezTo>
                  <a:cubicBezTo>
                    <a:pt x="7458" y="1628"/>
                    <a:pt x="7393" y="1200"/>
                    <a:pt x="7291" y="772"/>
                  </a:cubicBezTo>
                  <a:cubicBezTo>
                    <a:pt x="7282" y="754"/>
                    <a:pt x="7272" y="735"/>
                    <a:pt x="7254" y="726"/>
                  </a:cubicBezTo>
                  <a:cubicBezTo>
                    <a:pt x="7244" y="707"/>
                    <a:pt x="7235" y="689"/>
                    <a:pt x="7217" y="679"/>
                  </a:cubicBezTo>
                  <a:cubicBezTo>
                    <a:pt x="7021" y="549"/>
                    <a:pt x="6807" y="447"/>
                    <a:pt x="6584" y="373"/>
                  </a:cubicBezTo>
                  <a:cubicBezTo>
                    <a:pt x="6352" y="289"/>
                    <a:pt x="6110" y="233"/>
                    <a:pt x="5859" y="187"/>
                  </a:cubicBezTo>
                  <a:cubicBezTo>
                    <a:pt x="5366" y="103"/>
                    <a:pt x="4864" y="56"/>
                    <a:pt x="4362" y="29"/>
                  </a:cubicBezTo>
                  <a:lnTo>
                    <a:pt x="4287" y="29"/>
                  </a:lnTo>
                  <a:cubicBezTo>
                    <a:pt x="4101" y="19"/>
                    <a:pt x="3915" y="10"/>
                    <a:pt x="3729" y="1"/>
                  </a:cubicBezTo>
                  <a:close/>
                </a:path>
              </a:pathLst>
            </a:custGeom>
            <a:solidFill>
              <a:srgbClr val="F8C29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2825;p70">
              <a:extLst>
                <a:ext uri="{FF2B5EF4-FFF2-40B4-BE49-F238E27FC236}">
                  <a16:creationId xmlns:a16="http://schemas.microsoft.com/office/drawing/2014/main" id="{1EC9D19D-501C-461B-94B2-B3A775327C5F}"/>
                </a:ext>
              </a:extLst>
            </p:cNvPr>
            <p:cNvSpPr/>
            <p:nvPr/>
          </p:nvSpPr>
          <p:spPr>
            <a:xfrm>
              <a:off x="4721232" y="1963918"/>
              <a:ext cx="31" cy="31"/>
            </a:xfrm>
            <a:custGeom>
              <a:avLst/>
              <a:gdLst/>
              <a:ahLst/>
              <a:cxnLst/>
              <a:rect l="l" t="t" r="r" b="b"/>
              <a:pathLst>
                <a:path w="1" h="1" extrusionOk="0">
                  <a:moveTo>
                    <a:pt x="1" y="0"/>
                  </a:moveTo>
                  <a:lnTo>
                    <a:pt x="1" y="0"/>
                  </a:lnTo>
                  <a:lnTo>
                    <a:pt x="1" y="0"/>
                  </a:lnTo>
                  <a:lnTo>
                    <a:pt x="1" y="0"/>
                  </a:lnTo>
                  <a:close/>
                </a:path>
              </a:pathLst>
            </a:custGeom>
            <a:solidFill>
              <a:srgbClr val="E9B6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2826;p70">
              <a:extLst>
                <a:ext uri="{FF2B5EF4-FFF2-40B4-BE49-F238E27FC236}">
                  <a16:creationId xmlns:a16="http://schemas.microsoft.com/office/drawing/2014/main" id="{A7B2FD5C-BF8D-4501-AE68-564DE31545EF}"/>
                </a:ext>
              </a:extLst>
            </p:cNvPr>
            <p:cNvSpPr/>
            <p:nvPr/>
          </p:nvSpPr>
          <p:spPr>
            <a:xfrm>
              <a:off x="4458544" y="2230102"/>
              <a:ext cx="55687" cy="31928"/>
            </a:xfrm>
            <a:custGeom>
              <a:avLst/>
              <a:gdLst/>
              <a:ahLst/>
              <a:cxnLst/>
              <a:rect l="l" t="t" r="r" b="b"/>
              <a:pathLst>
                <a:path w="1786" h="1024" extrusionOk="0">
                  <a:moveTo>
                    <a:pt x="1386" y="0"/>
                  </a:moveTo>
                  <a:lnTo>
                    <a:pt x="1395" y="9"/>
                  </a:lnTo>
                  <a:lnTo>
                    <a:pt x="1358" y="9"/>
                  </a:lnTo>
                  <a:cubicBezTo>
                    <a:pt x="1302" y="9"/>
                    <a:pt x="1247" y="19"/>
                    <a:pt x="1191" y="37"/>
                  </a:cubicBezTo>
                  <a:cubicBezTo>
                    <a:pt x="1181" y="28"/>
                    <a:pt x="1172" y="28"/>
                    <a:pt x="1154" y="28"/>
                  </a:cubicBezTo>
                  <a:cubicBezTo>
                    <a:pt x="1144" y="28"/>
                    <a:pt x="1126" y="28"/>
                    <a:pt x="1116" y="37"/>
                  </a:cubicBezTo>
                  <a:cubicBezTo>
                    <a:pt x="1070" y="65"/>
                    <a:pt x="1033" y="93"/>
                    <a:pt x="986" y="112"/>
                  </a:cubicBezTo>
                  <a:cubicBezTo>
                    <a:pt x="902" y="149"/>
                    <a:pt x="809" y="186"/>
                    <a:pt x="726" y="214"/>
                  </a:cubicBezTo>
                  <a:cubicBezTo>
                    <a:pt x="642" y="251"/>
                    <a:pt x="549" y="288"/>
                    <a:pt x="456" y="335"/>
                  </a:cubicBezTo>
                  <a:cubicBezTo>
                    <a:pt x="363" y="372"/>
                    <a:pt x="279" y="419"/>
                    <a:pt x="196" y="474"/>
                  </a:cubicBezTo>
                  <a:cubicBezTo>
                    <a:pt x="131" y="512"/>
                    <a:pt x="75" y="577"/>
                    <a:pt x="38" y="651"/>
                  </a:cubicBezTo>
                  <a:cubicBezTo>
                    <a:pt x="19" y="688"/>
                    <a:pt x="0" y="726"/>
                    <a:pt x="0" y="772"/>
                  </a:cubicBezTo>
                  <a:cubicBezTo>
                    <a:pt x="0" y="809"/>
                    <a:pt x="10" y="856"/>
                    <a:pt x="28" y="893"/>
                  </a:cubicBezTo>
                  <a:cubicBezTo>
                    <a:pt x="56" y="949"/>
                    <a:pt x="121" y="995"/>
                    <a:pt x="196" y="1004"/>
                  </a:cubicBezTo>
                  <a:cubicBezTo>
                    <a:pt x="233" y="1014"/>
                    <a:pt x="270" y="1014"/>
                    <a:pt x="307" y="1023"/>
                  </a:cubicBezTo>
                  <a:lnTo>
                    <a:pt x="317" y="1023"/>
                  </a:lnTo>
                  <a:cubicBezTo>
                    <a:pt x="363" y="1023"/>
                    <a:pt x="400" y="1014"/>
                    <a:pt x="437" y="1014"/>
                  </a:cubicBezTo>
                  <a:cubicBezTo>
                    <a:pt x="521" y="1004"/>
                    <a:pt x="605" y="986"/>
                    <a:pt x="689" y="967"/>
                  </a:cubicBezTo>
                  <a:cubicBezTo>
                    <a:pt x="744" y="949"/>
                    <a:pt x="800" y="939"/>
                    <a:pt x="856" y="921"/>
                  </a:cubicBezTo>
                  <a:cubicBezTo>
                    <a:pt x="921" y="893"/>
                    <a:pt x="986" y="865"/>
                    <a:pt x="1042" y="846"/>
                  </a:cubicBezTo>
                  <a:lnTo>
                    <a:pt x="1135" y="809"/>
                  </a:lnTo>
                  <a:cubicBezTo>
                    <a:pt x="1154" y="856"/>
                    <a:pt x="1191" y="902"/>
                    <a:pt x="1247" y="930"/>
                  </a:cubicBezTo>
                  <a:cubicBezTo>
                    <a:pt x="1274" y="949"/>
                    <a:pt x="1302" y="949"/>
                    <a:pt x="1330" y="949"/>
                  </a:cubicBezTo>
                  <a:lnTo>
                    <a:pt x="1349" y="949"/>
                  </a:lnTo>
                  <a:cubicBezTo>
                    <a:pt x="1395" y="949"/>
                    <a:pt x="1433" y="930"/>
                    <a:pt x="1470" y="912"/>
                  </a:cubicBezTo>
                  <a:cubicBezTo>
                    <a:pt x="1498" y="893"/>
                    <a:pt x="1535" y="865"/>
                    <a:pt x="1563" y="846"/>
                  </a:cubicBezTo>
                  <a:cubicBezTo>
                    <a:pt x="1656" y="763"/>
                    <a:pt x="1730" y="651"/>
                    <a:pt x="1767" y="540"/>
                  </a:cubicBezTo>
                  <a:cubicBezTo>
                    <a:pt x="1777" y="484"/>
                    <a:pt x="1786" y="437"/>
                    <a:pt x="1786" y="381"/>
                  </a:cubicBezTo>
                  <a:cubicBezTo>
                    <a:pt x="1786" y="335"/>
                    <a:pt x="1777" y="288"/>
                    <a:pt x="1767" y="251"/>
                  </a:cubicBezTo>
                  <a:cubicBezTo>
                    <a:pt x="1749" y="214"/>
                    <a:pt x="1730" y="177"/>
                    <a:pt x="1711" y="140"/>
                  </a:cubicBezTo>
                  <a:cubicBezTo>
                    <a:pt x="1684" y="112"/>
                    <a:pt x="1646" y="75"/>
                    <a:pt x="1609" y="56"/>
                  </a:cubicBezTo>
                  <a:cubicBezTo>
                    <a:pt x="1572" y="37"/>
                    <a:pt x="1535" y="19"/>
                    <a:pt x="1488" y="19"/>
                  </a:cubicBezTo>
                  <a:cubicBezTo>
                    <a:pt x="1460" y="9"/>
                    <a:pt x="1423" y="0"/>
                    <a:pt x="1386" y="0"/>
                  </a:cubicBezTo>
                  <a:close/>
                </a:path>
              </a:pathLst>
            </a:custGeom>
            <a:solidFill>
              <a:srgbClr val="F8C29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2827;p70">
              <a:extLst>
                <a:ext uri="{FF2B5EF4-FFF2-40B4-BE49-F238E27FC236}">
                  <a16:creationId xmlns:a16="http://schemas.microsoft.com/office/drawing/2014/main" id="{A86F13E6-C362-43B5-A1EC-6CF7EEC50FF8}"/>
                </a:ext>
              </a:extLst>
            </p:cNvPr>
            <p:cNvSpPr/>
            <p:nvPr/>
          </p:nvSpPr>
          <p:spPr>
            <a:xfrm>
              <a:off x="4462878" y="2251834"/>
              <a:ext cx="18022" cy="7109"/>
            </a:xfrm>
            <a:custGeom>
              <a:avLst/>
              <a:gdLst/>
              <a:ahLst/>
              <a:cxnLst/>
              <a:rect l="l" t="t" r="r" b="b"/>
              <a:pathLst>
                <a:path w="578" h="228" extrusionOk="0">
                  <a:moveTo>
                    <a:pt x="540" y="1"/>
                  </a:moveTo>
                  <a:cubicBezTo>
                    <a:pt x="354" y="29"/>
                    <a:pt x="178" y="94"/>
                    <a:pt x="10" y="177"/>
                  </a:cubicBezTo>
                  <a:cubicBezTo>
                    <a:pt x="1" y="187"/>
                    <a:pt x="1" y="205"/>
                    <a:pt x="1" y="215"/>
                  </a:cubicBezTo>
                  <a:cubicBezTo>
                    <a:pt x="7" y="221"/>
                    <a:pt x="19" y="228"/>
                    <a:pt x="28" y="228"/>
                  </a:cubicBezTo>
                  <a:cubicBezTo>
                    <a:pt x="32" y="228"/>
                    <a:pt x="35" y="227"/>
                    <a:pt x="38" y="224"/>
                  </a:cubicBezTo>
                  <a:lnTo>
                    <a:pt x="159" y="177"/>
                  </a:lnTo>
                  <a:cubicBezTo>
                    <a:pt x="215" y="149"/>
                    <a:pt x="280" y="122"/>
                    <a:pt x="345" y="103"/>
                  </a:cubicBezTo>
                  <a:cubicBezTo>
                    <a:pt x="410" y="84"/>
                    <a:pt x="484" y="66"/>
                    <a:pt x="559" y="47"/>
                  </a:cubicBezTo>
                  <a:cubicBezTo>
                    <a:pt x="568" y="47"/>
                    <a:pt x="577" y="29"/>
                    <a:pt x="577" y="19"/>
                  </a:cubicBezTo>
                  <a:cubicBezTo>
                    <a:pt x="568" y="10"/>
                    <a:pt x="568" y="1"/>
                    <a:pt x="559" y="1"/>
                  </a:cubicBezTo>
                  <a:close/>
                </a:path>
              </a:pathLst>
            </a:custGeom>
            <a:solidFill>
              <a:srgbClr val="E9B6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2828;p70">
              <a:extLst>
                <a:ext uri="{FF2B5EF4-FFF2-40B4-BE49-F238E27FC236}">
                  <a16:creationId xmlns:a16="http://schemas.microsoft.com/office/drawing/2014/main" id="{96ECA550-84A1-484F-BEFB-7FCA70165AF5}"/>
                </a:ext>
              </a:extLst>
            </p:cNvPr>
            <p:cNvSpPr/>
            <p:nvPr/>
          </p:nvSpPr>
          <p:spPr>
            <a:xfrm>
              <a:off x="4460290" y="2244289"/>
              <a:ext cx="16557" cy="9541"/>
            </a:xfrm>
            <a:custGeom>
              <a:avLst/>
              <a:gdLst/>
              <a:ahLst/>
              <a:cxnLst/>
              <a:rect l="l" t="t" r="r" b="b"/>
              <a:pathLst>
                <a:path w="531" h="306" extrusionOk="0">
                  <a:moveTo>
                    <a:pt x="493" y="1"/>
                  </a:moveTo>
                  <a:lnTo>
                    <a:pt x="484" y="10"/>
                  </a:lnTo>
                  <a:cubicBezTo>
                    <a:pt x="437" y="10"/>
                    <a:pt x="400" y="29"/>
                    <a:pt x="363" y="47"/>
                  </a:cubicBezTo>
                  <a:cubicBezTo>
                    <a:pt x="316" y="57"/>
                    <a:pt x="270" y="85"/>
                    <a:pt x="223" y="103"/>
                  </a:cubicBezTo>
                  <a:cubicBezTo>
                    <a:pt x="149" y="150"/>
                    <a:pt x="75" y="196"/>
                    <a:pt x="10" y="261"/>
                  </a:cubicBezTo>
                  <a:cubicBezTo>
                    <a:pt x="0" y="271"/>
                    <a:pt x="0" y="289"/>
                    <a:pt x="10" y="298"/>
                  </a:cubicBezTo>
                  <a:cubicBezTo>
                    <a:pt x="14" y="303"/>
                    <a:pt x="19" y="305"/>
                    <a:pt x="25" y="305"/>
                  </a:cubicBezTo>
                  <a:cubicBezTo>
                    <a:pt x="30" y="305"/>
                    <a:pt x="37" y="303"/>
                    <a:pt x="47" y="298"/>
                  </a:cubicBezTo>
                  <a:lnTo>
                    <a:pt x="75" y="271"/>
                  </a:lnTo>
                  <a:cubicBezTo>
                    <a:pt x="103" y="252"/>
                    <a:pt x="130" y="233"/>
                    <a:pt x="158" y="215"/>
                  </a:cubicBezTo>
                  <a:cubicBezTo>
                    <a:pt x="186" y="205"/>
                    <a:pt x="214" y="187"/>
                    <a:pt x="242" y="178"/>
                  </a:cubicBezTo>
                  <a:cubicBezTo>
                    <a:pt x="288" y="159"/>
                    <a:pt x="335" y="140"/>
                    <a:pt x="381" y="122"/>
                  </a:cubicBezTo>
                  <a:cubicBezTo>
                    <a:pt x="428" y="112"/>
                    <a:pt x="465" y="94"/>
                    <a:pt x="512" y="75"/>
                  </a:cubicBezTo>
                  <a:cubicBezTo>
                    <a:pt x="530" y="66"/>
                    <a:pt x="530" y="47"/>
                    <a:pt x="530" y="29"/>
                  </a:cubicBezTo>
                  <a:cubicBezTo>
                    <a:pt x="530" y="19"/>
                    <a:pt x="521" y="19"/>
                    <a:pt x="512" y="10"/>
                  </a:cubicBezTo>
                  <a:cubicBezTo>
                    <a:pt x="502" y="10"/>
                    <a:pt x="502" y="1"/>
                    <a:pt x="493" y="1"/>
                  </a:cubicBezTo>
                  <a:close/>
                </a:path>
              </a:pathLst>
            </a:custGeom>
            <a:solidFill>
              <a:srgbClr val="E9B6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2829;p70">
              <a:extLst>
                <a:ext uri="{FF2B5EF4-FFF2-40B4-BE49-F238E27FC236}">
                  <a16:creationId xmlns:a16="http://schemas.microsoft.com/office/drawing/2014/main" id="{CA3B98D6-84EA-4EC3-A5DA-9EFEB8B460AA}"/>
                </a:ext>
              </a:extLst>
            </p:cNvPr>
            <p:cNvSpPr/>
            <p:nvPr/>
          </p:nvSpPr>
          <p:spPr>
            <a:xfrm>
              <a:off x="4493341" y="2248934"/>
              <a:ext cx="6984" cy="6517"/>
            </a:xfrm>
            <a:custGeom>
              <a:avLst/>
              <a:gdLst/>
              <a:ahLst/>
              <a:cxnLst/>
              <a:rect l="l" t="t" r="r" b="b"/>
              <a:pathLst>
                <a:path w="224" h="209" extrusionOk="0">
                  <a:moveTo>
                    <a:pt x="168" y="1"/>
                  </a:moveTo>
                  <a:lnTo>
                    <a:pt x="168" y="10"/>
                  </a:lnTo>
                  <a:cubicBezTo>
                    <a:pt x="131" y="29"/>
                    <a:pt x="103" y="47"/>
                    <a:pt x="75" y="75"/>
                  </a:cubicBezTo>
                  <a:cubicBezTo>
                    <a:pt x="47" y="94"/>
                    <a:pt x="28" y="122"/>
                    <a:pt x="10" y="149"/>
                  </a:cubicBezTo>
                  <a:cubicBezTo>
                    <a:pt x="0" y="168"/>
                    <a:pt x="0" y="196"/>
                    <a:pt x="19" y="205"/>
                  </a:cubicBezTo>
                  <a:cubicBezTo>
                    <a:pt x="24" y="208"/>
                    <a:pt x="30" y="209"/>
                    <a:pt x="35" y="209"/>
                  </a:cubicBezTo>
                  <a:cubicBezTo>
                    <a:pt x="51" y="209"/>
                    <a:pt x="68" y="200"/>
                    <a:pt x="75" y="187"/>
                  </a:cubicBezTo>
                  <a:cubicBezTo>
                    <a:pt x="75" y="177"/>
                    <a:pt x="84" y="177"/>
                    <a:pt x="93" y="168"/>
                  </a:cubicBezTo>
                  <a:lnTo>
                    <a:pt x="84" y="168"/>
                  </a:lnTo>
                  <a:cubicBezTo>
                    <a:pt x="93" y="159"/>
                    <a:pt x="103" y="149"/>
                    <a:pt x="121" y="131"/>
                  </a:cubicBezTo>
                  <a:cubicBezTo>
                    <a:pt x="131" y="122"/>
                    <a:pt x="149" y="103"/>
                    <a:pt x="168" y="94"/>
                  </a:cubicBezTo>
                  <a:lnTo>
                    <a:pt x="205" y="66"/>
                  </a:lnTo>
                  <a:cubicBezTo>
                    <a:pt x="224" y="56"/>
                    <a:pt x="224" y="38"/>
                    <a:pt x="214" y="19"/>
                  </a:cubicBezTo>
                  <a:cubicBezTo>
                    <a:pt x="214" y="10"/>
                    <a:pt x="196" y="1"/>
                    <a:pt x="186" y="1"/>
                  </a:cubicBezTo>
                  <a:close/>
                </a:path>
              </a:pathLst>
            </a:custGeom>
            <a:solidFill>
              <a:srgbClr val="E9B6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2830;p70">
              <a:extLst>
                <a:ext uri="{FF2B5EF4-FFF2-40B4-BE49-F238E27FC236}">
                  <a16:creationId xmlns:a16="http://schemas.microsoft.com/office/drawing/2014/main" id="{9FD45EFB-A829-45B5-825B-099BCE523BD0}"/>
                </a:ext>
              </a:extLst>
            </p:cNvPr>
            <p:cNvSpPr/>
            <p:nvPr/>
          </p:nvSpPr>
          <p:spPr>
            <a:xfrm>
              <a:off x="4485515" y="2063382"/>
              <a:ext cx="110190" cy="178661"/>
            </a:xfrm>
            <a:custGeom>
              <a:avLst/>
              <a:gdLst/>
              <a:ahLst/>
              <a:cxnLst/>
              <a:rect l="l" t="t" r="r" b="b"/>
              <a:pathLst>
                <a:path w="3534" h="5730" extrusionOk="0">
                  <a:moveTo>
                    <a:pt x="3413" y="0"/>
                  </a:moveTo>
                  <a:cubicBezTo>
                    <a:pt x="3227" y="28"/>
                    <a:pt x="3050" y="84"/>
                    <a:pt x="2874" y="167"/>
                  </a:cubicBezTo>
                  <a:cubicBezTo>
                    <a:pt x="2706" y="251"/>
                    <a:pt x="2548" y="353"/>
                    <a:pt x="2409" y="484"/>
                  </a:cubicBezTo>
                  <a:cubicBezTo>
                    <a:pt x="2260" y="614"/>
                    <a:pt x="2120" y="753"/>
                    <a:pt x="2000" y="911"/>
                  </a:cubicBezTo>
                  <a:cubicBezTo>
                    <a:pt x="1869" y="1070"/>
                    <a:pt x="1758" y="1246"/>
                    <a:pt x="1646" y="1423"/>
                  </a:cubicBezTo>
                  <a:cubicBezTo>
                    <a:pt x="1432" y="1786"/>
                    <a:pt x="1246" y="2158"/>
                    <a:pt x="1088" y="2548"/>
                  </a:cubicBezTo>
                  <a:cubicBezTo>
                    <a:pt x="995" y="2781"/>
                    <a:pt x="893" y="3013"/>
                    <a:pt x="809" y="3246"/>
                  </a:cubicBezTo>
                  <a:cubicBezTo>
                    <a:pt x="763" y="3366"/>
                    <a:pt x="716" y="3478"/>
                    <a:pt x="670" y="3599"/>
                  </a:cubicBezTo>
                  <a:lnTo>
                    <a:pt x="651" y="3636"/>
                  </a:lnTo>
                  <a:cubicBezTo>
                    <a:pt x="633" y="3692"/>
                    <a:pt x="605" y="3757"/>
                    <a:pt x="586" y="3813"/>
                  </a:cubicBezTo>
                  <a:cubicBezTo>
                    <a:pt x="558" y="3869"/>
                    <a:pt x="521" y="3943"/>
                    <a:pt x="484" y="4008"/>
                  </a:cubicBezTo>
                  <a:lnTo>
                    <a:pt x="419" y="4129"/>
                  </a:lnTo>
                  <a:cubicBezTo>
                    <a:pt x="363" y="4241"/>
                    <a:pt x="307" y="4343"/>
                    <a:pt x="251" y="4454"/>
                  </a:cubicBezTo>
                  <a:cubicBezTo>
                    <a:pt x="168" y="4613"/>
                    <a:pt x="103" y="4771"/>
                    <a:pt x="56" y="4929"/>
                  </a:cubicBezTo>
                  <a:cubicBezTo>
                    <a:pt x="10" y="5068"/>
                    <a:pt x="0" y="5217"/>
                    <a:pt x="37" y="5366"/>
                  </a:cubicBezTo>
                  <a:cubicBezTo>
                    <a:pt x="56" y="5431"/>
                    <a:pt x="84" y="5487"/>
                    <a:pt x="130" y="5542"/>
                  </a:cubicBezTo>
                  <a:cubicBezTo>
                    <a:pt x="186" y="5598"/>
                    <a:pt x="251" y="5645"/>
                    <a:pt x="316" y="5673"/>
                  </a:cubicBezTo>
                  <a:cubicBezTo>
                    <a:pt x="391" y="5701"/>
                    <a:pt x="475" y="5719"/>
                    <a:pt x="549" y="5719"/>
                  </a:cubicBezTo>
                  <a:cubicBezTo>
                    <a:pt x="595" y="5728"/>
                    <a:pt x="633" y="5728"/>
                    <a:pt x="670" y="5728"/>
                  </a:cubicBezTo>
                  <a:cubicBezTo>
                    <a:pt x="679" y="5729"/>
                    <a:pt x="689" y="5729"/>
                    <a:pt x="698" y="5729"/>
                  </a:cubicBezTo>
                  <a:cubicBezTo>
                    <a:pt x="911" y="5729"/>
                    <a:pt x="1113" y="5628"/>
                    <a:pt x="1246" y="5468"/>
                  </a:cubicBezTo>
                  <a:cubicBezTo>
                    <a:pt x="1442" y="5245"/>
                    <a:pt x="1600" y="5003"/>
                    <a:pt x="1711" y="4733"/>
                  </a:cubicBezTo>
                  <a:cubicBezTo>
                    <a:pt x="1749" y="4678"/>
                    <a:pt x="1776" y="4622"/>
                    <a:pt x="1804" y="4557"/>
                  </a:cubicBezTo>
                  <a:lnTo>
                    <a:pt x="1869" y="4436"/>
                  </a:lnTo>
                  <a:cubicBezTo>
                    <a:pt x="1916" y="4352"/>
                    <a:pt x="1962" y="4268"/>
                    <a:pt x="2009" y="4185"/>
                  </a:cubicBezTo>
                  <a:cubicBezTo>
                    <a:pt x="2083" y="4045"/>
                    <a:pt x="2148" y="3896"/>
                    <a:pt x="2223" y="3757"/>
                  </a:cubicBezTo>
                  <a:cubicBezTo>
                    <a:pt x="2353" y="3487"/>
                    <a:pt x="2483" y="3199"/>
                    <a:pt x="2613" y="2883"/>
                  </a:cubicBezTo>
                  <a:cubicBezTo>
                    <a:pt x="2734" y="2622"/>
                    <a:pt x="2846" y="2334"/>
                    <a:pt x="2985" y="1999"/>
                  </a:cubicBezTo>
                  <a:cubicBezTo>
                    <a:pt x="3088" y="1720"/>
                    <a:pt x="3218" y="1423"/>
                    <a:pt x="3320" y="1116"/>
                  </a:cubicBezTo>
                  <a:cubicBezTo>
                    <a:pt x="3385" y="967"/>
                    <a:pt x="3432" y="809"/>
                    <a:pt x="3469" y="651"/>
                  </a:cubicBezTo>
                  <a:cubicBezTo>
                    <a:pt x="3506" y="493"/>
                    <a:pt x="3525" y="316"/>
                    <a:pt x="3534" y="149"/>
                  </a:cubicBezTo>
                  <a:cubicBezTo>
                    <a:pt x="3534" y="130"/>
                    <a:pt x="3525" y="112"/>
                    <a:pt x="3515" y="93"/>
                  </a:cubicBezTo>
                  <a:cubicBezTo>
                    <a:pt x="3506" y="84"/>
                    <a:pt x="3506" y="74"/>
                    <a:pt x="3506" y="65"/>
                  </a:cubicBezTo>
                  <a:cubicBezTo>
                    <a:pt x="3498" y="33"/>
                    <a:pt x="3476" y="8"/>
                    <a:pt x="3446" y="8"/>
                  </a:cubicBezTo>
                  <a:cubicBezTo>
                    <a:pt x="3441" y="8"/>
                    <a:pt x="3437" y="8"/>
                    <a:pt x="3432" y="9"/>
                  </a:cubicBezTo>
                  <a:lnTo>
                    <a:pt x="3432" y="0"/>
                  </a:lnTo>
                  <a:close/>
                </a:path>
              </a:pathLst>
            </a:custGeom>
            <a:solidFill>
              <a:srgbClr val="F1C2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2831;p70">
              <a:extLst>
                <a:ext uri="{FF2B5EF4-FFF2-40B4-BE49-F238E27FC236}">
                  <a16:creationId xmlns:a16="http://schemas.microsoft.com/office/drawing/2014/main" id="{89548AD8-63F8-4F95-A27E-C6398EB9D46B}"/>
                </a:ext>
              </a:extLst>
            </p:cNvPr>
            <p:cNvSpPr/>
            <p:nvPr/>
          </p:nvSpPr>
          <p:spPr>
            <a:xfrm>
              <a:off x="4485515" y="2063382"/>
              <a:ext cx="110502" cy="178630"/>
            </a:xfrm>
            <a:custGeom>
              <a:avLst/>
              <a:gdLst/>
              <a:ahLst/>
              <a:cxnLst/>
              <a:rect l="l" t="t" r="r" b="b"/>
              <a:pathLst>
                <a:path w="3544" h="5729" extrusionOk="0">
                  <a:moveTo>
                    <a:pt x="3413" y="0"/>
                  </a:moveTo>
                  <a:cubicBezTo>
                    <a:pt x="3227" y="28"/>
                    <a:pt x="3050" y="84"/>
                    <a:pt x="2874" y="158"/>
                  </a:cubicBezTo>
                  <a:cubicBezTo>
                    <a:pt x="2706" y="242"/>
                    <a:pt x="2548" y="353"/>
                    <a:pt x="2409" y="474"/>
                  </a:cubicBezTo>
                  <a:cubicBezTo>
                    <a:pt x="2260" y="605"/>
                    <a:pt x="2120" y="753"/>
                    <a:pt x="2000" y="911"/>
                  </a:cubicBezTo>
                  <a:cubicBezTo>
                    <a:pt x="1869" y="1070"/>
                    <a:pt x="1749" y="1237"/>
                    <a:pt x="1646" y="1414"/>
                  </a:cubicBezTo>
                  <a:cubicBezTo>
                    <a:pt x="1432" y="1776"/>
                    <a:pt x="1246" y="2158"/>
                    <a:pt x="1088" y="2548"/>
                  </a:cubicBezTo>
                  <a:cubicBezTo>
                    <a:pt x="995" y="2762"/>
                    <a:pt x="912" y="2976"/>
                    <a:pt x="828" y="3190"/>
                  </a:cubicBezTo>
                  <a:lnTo>
                    <a:pt x="819" y="3218"/>
                  </a:lnTo>
                  <a:lnTo>
                    <a:pt x="809" y="3246"/>
                  </a:lnTo>
                  <a:cubicBezTo>
                    <a:pt x="763" y="3366"/>
                    <a:pt x="716" y="3478"/>
                    <a:pt x="670" y="3599"/>
                  </a:cubicBezTo>
                  <a:lnTo>
                    <a:pt x="651" y="3636"/>
                  </a:lnTo>
                  <a:cubicBezTo>
                    <a:pt x="623" y="3701"/>
                    <a:pt x="605" y="3757"/>
                    <a:pt x="577" y="3813"/>
                  </a:cubicBezTo>
                  <a:cubicBezTo>
                    <a:pt x="549" y="3869"/>
                    <a:pt x="512" y="3943"/>
                    <a:pt x="484" y="4008"/>
                  </a:cubicBezTo>
                  <a:lnTo>
                    <a:pt x="419" y="4129"/>
                  </a:lnTo>
                  <a:cubicBezTo>
                    <a:pt x="363" y="4231"/>
                    <a:pt x="298" y="4343"/>
                    <a:pt x="242" y="4454"/>
                  </a:cubicBezTo>
                  <a:cubicBezTo>
                    <a:pt x="168" y="4613"/>
                    <a:pt x="103" y="4771"/>
                    <a:pt x="56" y="4929"/>
                  </a:cubicBezTo>
                  <a:cubicBezTo>
                    <a:pt x="10" y="5068"/>
                    <a:pt x="0" y="5226"/>
                    <a:pt x="28" y="5366"/>
                  </a:cubicBezTo>
                  <a:cubicBezTo>
                    <a:pt x="47" y="5431"/>
                    <a:pt x="84" y="5496"/>
                    <a:pt x="130" y="5552"/>
                  </a:cubicBezTo>
                  <a:cubicBezTo>
                    <a:pt x="177" y="5608"/>
                    <a:pt x="242" y="5645"/>
                    <a:pt x="316" y="5673"/>
                  </a:cubicBezTo>
                  <a:cubicBezTo>
                    <a:pt x="391" y="5701"/>
                    <a:pt x="465" y="5719"/>
                    <a:pt x="549" y="5728"/>
                  </a:cubicBezTo>
                  <a:lnTo>
                    <a:pt x="577" y="5728"/>
                  </a:lnTo>
                  <a:cubicBezTo>
                    <a:pt x="623" y="5710"/>
                    <a:pt x="660" y="5691"/>
                    <a:pt x="698" y="5663"/>
                  </a:cubicBezTo>
                  <a:cubicBezTo>
                    <a:pt x="753" y="5617"/>
                    <a:pt x="800" y="5570"/>
                    <a:pt x="846" y="5515"/>
                  </a:cubicBezTo>
                  <a:cubicBezTo>
                    <a:pt x="912" y="5431"/>
                    <a:pt x="967" y="5338"/>
                    <a:pt x="1005" y="5236"/>
                  </a:cubicBezTo>
                  <a:cubicBezTo>
                    <a:pt x="1070" y="5096"/>
                    <a:pt x="1116" y="4938"/>
                    <a:pt x="1144" y="4789"/>
                  </a:cubicBezTo>
                  <a:cubicBezTo>
                    <a:pt x="1181" y="4650"/>
                    <a:pt x="1209" y="4501"/>
                    <a:pt x="1237" y="4306"/>
                  </a:cubicBezTo>
                  <a:lnTo>
                    <a:pt x="1256" y="4129"/>
                  </a:lnTo>
                  <a:lnTo>
                    <a:pt x="1265" y="4064"/>
                  </a:lnTo>
                  <a:cubicBezTo>
                    <a:pt x="1284" y="3952"/>
                    <a:pt x="1302" y="3803"/>
                    <a:pt x="1330" y="3664"/>
                  </a:cubicBezTo>
                  <a:cubicBezTo>
                    <a:pt x="1349" y="3580"/>
                    <a:pt x="1367" y="3506"/>
                    <a:pt x="1386" y="3432"/>
                  </a:cubicBezTo>
                  <a:cubicBezTo>
                    <a:pt x="1404" y="3339"/>
                    <a:pt x="1432" y="3236"/>
                    <a:pt x="1460" y="3134"/>
                  </a:cubicBezTo>
                  <a:cubicBezTo>
                    <a:pt x="1581" y="2715"/>
                    <a:pt x="1730" y="2297"/>
                    <a:pt x="1925" y="1897"/>
                  </a:cubicBezTo>
                  <a:cubicBezTo>
                    <a:pt x="2018" y="1693"/>
                    <a:pt x="2130" y="1488"/>
                    <a:pt x="2260" y="1302"/>
                  </a:cubicBezTo>
                  <a:cubicBezTo>
                    <a:pt x="2372" y="1116"/>
                    <a:pt x="2511" y="939"/>
                    <a:pt x="2660" y="781"/>
                  </a:cubicBezTo>
                  <a:cubicBezTo>
                    <a:pt x="2799" y="623"/>
                    <a:pt x="2957" y="484"/>
                    <a:pt x="3134" y="363"/>
                  </a:cubicBezTo>
                  <a:cubicBezTo>
                    <a:pt x="3227" y="307"/>
                    <a:pt x="3311" y="251"/>
                    <a:pt x="3413" y="205"/>
                  </a:cubicBezTo>
                  <a:cubicBezTo>
                    <a:pt x="3450" y="186"/>
                    <a:pt x="3497" y="167"/>
                    <a:pt x="3543" y="149"/>
                  </a:cubicBezTo>
                  <a:cubicBezTo>
                    <a:pt x="3543" y="130"/>
                    <a:pt x="3534" y="102"/>
                    <a:pt x="3525" y="93"/>
                  </a:cubicBezTo>
                  <a:cubicBezTo>
                    <a:pt x="3525" y="84"/>
                    <a:pt x="3525" y="74"/>
                    <a:pt x="3515" y="65"/>
                  </a:cubicBezTo>
                  <a:cubicBezTo>
                    <a:pt x="3506" y="28"/>
                    <a:pt x="3478" y="0"/>
                    <a:pt x="34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2832;p70">
              <a:extLst>
                <a:ext uri="{FF2B5EF4-FFF2-40B4-BE49-F238E27FC236}">
                  <a16:creationId xmlns:a16="http://schemas.microsoft.com/office/drawing/2014/main" id="{B79AB0C1-31DB-470D-A8EC-94504D2B87F1}"/>
                </a:ext>
              </a:extLst>
            </p:cNvPr>
            <p:cNvSpPr/>
            <p:nvPr/>
          </p:nvSpPr>
          <p:spPr>
            <a:xfrm>
              <a:off x="4717740" y="2235309"/>
              <a:ext cx="55719" cy="32521"/>
            </a:xfrm>
            <a:custGeom>
              <a:avLst/>
              <a:gdLst/>
              <a:ahLst/>
              <a:cxnLst/>
              <a:rect l="l" t="t" r="r" b="b"/>
              <a:pathLst>
                <a:path w="1787" h="1043" extrusionOk="0">
                  <a:moveTo>
                    <a:pt x="410" y="1"/>
                  </a:moveTo>
                  <a:cubicBezTo>
                    <a:pt x="373" y="1"/>
                    <a:pt x="336" y="1"/>
                    <a:pt x="308" y="10"/>
                  </a:cubicBezTo>
                  <a:cubicBezTo>
                    <a:pt x="261" y="19"/>
                    <a:pt x="224" y="28"/>
                    <a:pt x="187" y="47"/>
                  </a:cubicBezTo>
                  <a:cubicBezTo>
                    <a:pt x="113" y="94"/>
                    <a:pt x="57" y="159"/>
                    <a:pt x="29" y="242"/>
                  </a:cubicBezTo>
                  <a:cubicBezTo>
                    <a:pt x="10" y="280"/>
                    <a:pt x="1" y="326"/>
                    <a:pt x="1" y="373"/>
                  </a:cubicBezTo>
                  <a:cubicBezTo>
                    <a:pt x="1" y="428"/>
                    <a:pt x="10" y="475"/>
                    <a:pt x="20" y="531"/>
                  </a:cubicBezTo>
                  <a:cubicBezTo>
                    <a:pt x="38" y="614"/>
                    <a:pt x="85" y="689"/>
                    <a:pt x="131" y="754"/>
                  </a:cubicBezTo>
                  <a:cubicBezTo>
                    <a:pt x="159" y="782"/>
                    <a:pt x="187" y="810"/>
                    <a:pt x="215" y="837"/>
                  </a:cubicBezTo>
                  <a:cubicBezTo>
                    <a:pt x="243" y="865"/>
                    <a:pt x="280" y="893"/>
                    <a:pt x="317" y="912"/>
                  </a:cubicBezTo>
                  <a:cubicBezTo>
                    <a:pt x="345" y="930"/>
                    <a:pt x="392" y="940"/>
                    <a:pt x="429" y="949"/>
                  </a:cubicBezTo>
                  <a:lnTo>
                    <a:pt x="447" y="949"/>
                  </a:lnTo>
                  <a:cubicBezTo>
                    <a:pt x="485" y="949"/>
                    <a:pt x="512" y="949"/>
                    <a:pt x="531" y="930"/>
                  </a:cubicBezTo>
                  <a:cubicBezTo>
                    <a:pt x="587" y="912"/>
                    <a:pt x="624" y="865"/>
                    <a:pt x="643" y="810"/>
                  </a:cubicBezTo>
                  <a:lnTo>
                    <a:pt x="736" y="847"/>
                  </a:lnTo>
                  <a:cubicBezTo>
                    <a:pt x="801" y="875"/>
                    <a:pt x="875" y="912"/>
                    <a:pt x="922" y="930"/>
                  </a:cubicBezTo>
                  <a:cubicBezTo>
                    <a:pt x="977" y="949"/>
                    <a:pt x="1033" y="968"/>
                    <a:pt x="1098" y="977"/>
                  </a:cubicBezTo>
                  <a:cubicBezTo>
                    <a:pt x="1173" y="1005"/>
                    <a:pt x="1256" y="1023"/>
                    <a:pt x="1340" y="1033"/>
                  </a:cubicBezTo>
                  <a:cubicBezTo>
                    <a:pt x="1377" y="1033"/>
                    <a:pt x="1424" y="1042"/>
                    <a:pt x="1461" y="1042"/>
                  </a:cubicBezTo>
                  <a:lnTo>
                    <a:pt x="1470" y="1042"/>
                  </a:lnTo>
                  <a:cubicBezTo>
                    <a:pt x="1507" y="1042"/>
                    <a:pt x="1545" y="1042"/>
                    <a:pt x="1582" y="1033"/>
                  </a:cubicBezTo>
                  <a:cubicBezTo>
                    <a:pt x="1656" y="1023"/>
                    <a:pt x="1721" y="977"/>
                    <a:pt x="1759" y="912"/>
                  </a:cubicBezTo>
                  <a:cubicBezTo>
                    <a:pt x="1777" y="884"/>
                    <a:pt x="1786" y="837"/>
                    <a:pt x="1786" y="800"/>
                  </a:cubicBezTo>
                  <a:cubicBezTo>
                    <a:pt x="1777" y="754"/>
                    <a:pt x="1768" y="717"/>
                    <a:pt x="1749" y="670"/>
                  </a:cubicBezTo>
                  <a:cubicBezTo>
                    <a:pt x="1712" y="605"/>
                    <a:pt x="1656" y="540"/>
                    <a:pt x="1591" y="493"/>
                  </a:cubicBezTo>
                  <a:cubicBezTo>
                    <a:pt x="1517" y="438"/>
                    <a:pt x="1424" y="391"/>
                    <a:pt x="1340" y="345"/>
                  </a:cubicBezTo>
                  <a:cubicBezTo>
                    <a:pt x="1247" y="307"/>
                    <a:pt x="1154" y="270"/>
                    <a:pt x="1070" y="233"/>
                  </a:cubicBezTo>
                  <a:cubicBezTo>
                    <a:pt x="987" y="196"/>
                    <a:pt x="894" y="159"/>
                    <a:pt x="819" y="121"/>
                  </a:cubicBezTo>
                  <a:cubicBezTo>
                    <a:pt x="773" y="103"/>
                    <a:pt x="726" y="75"/>
                    <a:pt x="689" y="47"/>
                  </a:cubicBezTo>
                  <a:cubicBezTo>
                    <a:pt x="671" y="38"/>
                    <a:pt x="661" y="28"/>
                    <a:pt x="643" y="28"/>
                  </a:cubicBezTo>
                  <a:cubicBezTo>
                    <a:pt x="633" y="28"/>
                    <a:pt x="615" y="28"/>
                    <a:pt x="605" y="38"/>
                  </a:cubicBezTo>
                  <a:cubicBezTo>
                    <a:pt x="559" y="19"/>
                    <a:pt x="503" y="10"/>
                    <a:pt x="447" y="10"/>
                  </a:cubicBezTo>
                  <a:lnTo>
                    <a:pt x="410" y="10"/>
                  </a:lnTo>
                  <a:lnTo>
                    <a:pt x="410" y="1"/>
                  </a:lnTo>
                  <a:close/>
                </a:path>
              </a:pathLst>
            </a:custGeom>
            <a:solidFill>
              <a:srgbClr val="F8C29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2833;p70">
              <a:extLst>
                <a:ext uri="{FF2B5EF4-FFF2-40B4-BE49-F238E27FC236}">
                  <a16:creationId xmlns:a16="http://schemas.microsoft.com/office/drawing/2014/main" id="{3E6E3BC6-090E-4321-804B-1BAC9A5453AD}"/>
                </a:ext>
              </a:extLst>
            </p:cNvPr>
            <p:cNvSpPr/>
            <p:nvPr/>
          </p:nvSpPr>
          <p:spPr>
            <a:xfrm>
              <a:off x="4750821" y="2257353"/>
              <a:ext cx="18427" cy="7701"/>
            </a:xfrm>
            <a:custGeom>
              <a:avLst/>
              <a:gdLst/>
              <a:ahLst/>
              <a:cxnLst/>
              <a:rect l="l" t="t" r="r" b="b"/>
              <a:pathLst>
                <a:path w="591" h="247" extrusionOk="0">
                  <a:moveTo>
                    <a:pt x="47" y="0"/>
                  </a:moveTo>
                  <a:lnTo>
                    <a:pt x="37" y="10"/>
                  </a:lnTo>
                  <a:lnTo>
                    <a:pt x="19" y="10"/>
                  </a:lnTo>
                  <a:cubicBezTo>
                    <a:pt x="19" y="10"/>
                    <a:pt x="9" y="19"/>
                    <a:pt x="9" y="19"/>
                  </a:cubicBezTo>
                  <a:cubicBezTo>
                    <a:pt x="0" y="38"/>
                    <a:pt x="9" y="56"/>
                    <a:pt x="28" y="56"/>
                  </a:cubicBezTo>
                  <a:cubicBezTo>
                    <a:pt x="102" y="75"/>
                    <a:pt x="167" y="93"/>
                    <a:pt x="242" y="121"/>
                  </a:cubicBezTo>
                  <a:cubicBezTo>
                    <a:pt x="307" y="140"/>
                    <a:pt x="363" y="158"/>
                    <a:pt x="428" y="186"/>
                  </a:cubicBezTo>
                  <a:cubicBezTo>
                    <a:pt x="465" y="205"/>
                    <a:pt x="502" y="223"/>
                    <a:pt x="539" y="242"/>
                  </a:cubicBezTo>
                  <a:cubicBezTo>
                    <a:pt x="544" y="245"/>
                    <a:pt x="549" y="246"/>
                    <a:pt x="553" y="246"/>
                  </a:cubicBezTo>
                  <a:cubicBezTo>
                    <a:pt x="575" y="246"/>
                    <a:pt x="591" y="213"/>
                    <a:pt x="567" y="205"/>
                  </a:cubicBezTo>
                  <a:cubicBezTo>
                    <a:pt x="400" y="112"/>
                    <a:pt x="223" y="38"/>
                    <a:pt x="47" y="0"/>
                  </a:cubicBezTo>
                  <a:close/>
                </a:path>
              </a:pathLst>
            </a:custGeom>
            <a:solidFill>
              <a:srgbClr val="E9B6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2834;p70">
              <a:extLst>
                <a:ext uri="{FF2B5EF4-FFF2-40B4-BE49-F238E27FC236}">
                  <a16:creationId xmlns:a16="http://schemas.microsoft.com/office/drawing/2014/main" id="{FF5D393B-F3E2-4979-B018-5969F3222F44}"/>
                </a:ext>
              </a:extLst>
            </p:cNvPr>
            <p:cNvSpPr/>
            <p:nvPr/>
          </p:nvSpPr>
          <p:spPr>
            <a:xfrm>
              <a:off x="4755436" y="2250400"/>
              <a:ext cx="16712" cy="9603"/>
            </a:xfrm>
            <a:custGeom>
              <a:avLst/>
              <a:gdLst/>
              <a:ahLst/>
              <a:cxnLst/>
              <a:rect l="l" t="t" r="r" b="b"/>
              <a:pathLst>
                <a:path w="536" h="308" extrusionOk="0">
                  <a:moveTo>
                    <a:pt x="19" y="0"/>
                  </a:moveTo>
                  <a:cubicBezTo>
                    <a:pt x="10" y="9"/>
                    <a:pt x="1" y="9"/>
                    <a:pt x="1" y="19"/>
                  </a:cubicBezTo>
                  <a:cubicBezTo>
                    <a:pt x="1" y="37"/>
                    <a:pt x="1" y="56"/>
                    <a:pt x="19" y="65"/>
                  </a:cubicBezTo>
                  <a:cubicBezTo>
                    <a:pt x="57" y="84"/>
                    <a:pt x="103" y="102"/>
                    <a:pt x="150" y="121"/>
                  </a:cubicBezTo>
                  <a:lnTo>
                    <a:pt x="280" y="177"/>
                  </a:lnTo>
                  <a:cubicBezTo>
                    <a:pt x="308" y="186"/>
                    <a:pt x="345" y="195"/>
                    <a:pt x="373" y="214"/>
                  </a:cubicBezTo>
                  <a:cubicBezTo>
                    <a:pt x="391" y="233"/>
                    <a:pt x="419" y="251"/>
                    <a:pt x="447" y="270"/>
                  </a:cubicBezTo>
                  <a:lnTo>
                    <a:pt x="484" y="298"/>
                  </a:lnTo>
                  <a:cubicBezTo>
                    <a:pt x="489" y="305"/>
                    <a:pt x="495" y="308"/>
                    <a:pt x="501" y="308"/>
                  </a:cubicBezTo>
                  <a:cubicBezTo>
                    <a:pt x="518" y="308"/>
                    <a:pt x="536" y="281"/>
                    <a:pt x="522" y="261"/>
                  </a:cubicBezTo>
                  <a:cubicBezTo>
                    <a:pt x="457" y="205"/>
                    <a:pt x="382" y="149"/>
                    <a:pt x="298" y="102"/>
                  </a:cubicBezTo>
                  <a:cubicBezTo>
                    <a:pt x="261" y="75"/>
                    <a:pt x="215" y="56"/>
                    <a:pt x="168" y="37"/>
                  </a:cubicBezTo>
                  <a:cubicBezTo>
                    <a:pt x="131" y="19"/>
                    <a:pt x="85" y="9"/>
                    <a:pt x="47" y="0"/>
                  </a:cubicBezTo>
                  <a:close/>
                </a:path>
              </a:pathLst>
            </a:custGeom>
            <a:solidFill>
              <a:srgbClr val="E9B6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2835;p70">
              <a:extLst>
                <a:ext uri="{FF2B5EF4-FFF2-40B4-BE49-F238E27FC236}">
                  <a16:creationId xmlns:a16="http://schemas.microsoft.com/office/drawing/2014/main" id="{47E787A7-2E4E-4994-AAED-817B6D9EA6C9}"/>
                </a:ext>
              </a:extLst>
            </p:cNvPr>
            <p:cNvSpPr/>
            <p:nvPr/>
          </p:nvSpPr>
          <p:spPr>
            <a:xfrm>
              <a:off x="4731677" y="2254173"/>
              <a:ext cx="7078" cy="6766"/>
            </a:xfrm>
            <a:custGeom>
              <a:avLst/>
              <a:gdLst/>
              <a:ahLst/>
              <a:cxnLst/>
              <a:rect l="l" t="t" r="r" b="b"/>
              <a:pathLst>
                <a:path w="227" h="217" extrusionOk="0">
                  <a:moveTo>
                    <a:pt x="38" y="0"/>
                  </a:moveTo>
                  <a:cubicBezTo>
                    <a:pt x="28" y="0"/>
                    <a:pt x="19" y="9"/>
                    <a:pt x="10" y="19"/>
                  </a:cubicBezTo>
                  <a:cubicBezTo>
                    <a:pt x="0" y="37"/>
                    <a:pt x="10" y="56"/>
                    <a:pt x="19" y="65"/>
                  </a:cubicBezTo>
                  <a:lnTo>
                    <a:pt x="56" y="93"/>
                  </a:lnTo>
                  <a:cubicBezTo>
                    <a:pt x="75" y="112"/>
                    <a:pt x="84" y="121"/>
                    <a:pt x="103" y="140"/>
                  </a:cubicBezTo>
                  <a:lnTo>
                    <a:pt x="131" y="177"/>
                  </a:lnTo>
                  <a:lnTo>
                    <a:pt x="131" y="167"/>
                  </a:lnTo>
                  <a:lnTo>
                    <a:pt x="149" y="195"/>
                  </a:lnTo>
                  <a:cubicBezTo>
                    <a:pt x="155" y="210"/>
                    <a:pt x="166" y="217"/>
                    <a:pt x="177" y="217"/>
                  </a:cubicBezTo>
                  <a:cubicBezTo>
                    <a:pt x="201" y="217"/>
                    <a:pt x="227" y="190"/>
                    <a:pt x="214" y="158"/>
                  </a:cubicBezTo>
                  <a:cubicBezTo>
                    <a:pt x="177" y="93"/>
                    <a:pt x="121" y="47"/>
                    <a:pt x="56" y="9"/>
                  </a:cubicBezTo>
                  <a:lnTo>
                    <a:pt x="56" y="0"/>
                  </a:lnTo>
                  <a:close/>
                </a:path>
              </a:pathLst>
            </a:custGeom>
            <a:solidFill>
              <a:srgbClr val="E9B6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 name="Google Shape;2836;p70">
              <a:extLst>
                <a:ext uri="{FF2B5EF4-FFF2-40B4-BE49-F238E27FC236}">
                  <a16:creationId xmlns:a16="http://schemas.microsoft.com/office/drawing/2014/main" id="{CA0E4E45-A5DA-4BDE-807A-9042179C1C0F}"/>
                </a:ext>
              </a:extLst>
            </p:cNvPr>
            <p:cNvSpPr/>
            <p:nvPr/>
          </p:nvSpPr>
          <p:spPr>
            <a:xfrm>
              <a:off x="4640352" y="2066563"/>
              <a:ext cx="106417" cy="180657"/>
            </a:xfrm>
            <a:custGeom>
              <a:avLst/>
              <a:gdLst/>
              <a:ahLst/>
              <a:cxnLst/>
              <a:rect l="l" t="t" r="r" b="b"/>
              <a:pathLst>
                <a:path w="3413" h="5794" extrusionOk="0">
                  <a:moveTo>
                    <a:pt x="112" y="0"/>
                  </a:moveTo>
                  <a:cubicBezTo>
                    <a:pt x="74" y="0"/>
                    <a:pt x="37" y="19"/>
                    <a:pt x="28" y="56"/>
                  </a:cubicBezTo>
                  <a:cubicBezTo>
                    <a:pt x="28" y="65"/>
                    <a:pt x="28" y="75"/>
                    <a:pt x="28" y="84"/>
                  </a:cubicBezTo>
                  <a:cubicBezTo>
                    <a:pt x="9" y="103"/>
                    <a:pt x="0" y="121"/>
                    <a:pt x="9" y="140"/>
                  </a:cubicBezTo>
                  <a:cubicBezTo>
                    <a:pt x="0" y="307"/>
                    <a:pt x="19" y="484"/>
                    <a:pt x="56" y="642"/>
                  </a:cubicBezTo>
                  <a:cubicBezTo>
                    <a:pt x="93" y="800"/>
                    <a:pt x="140" y="958"/>
                    <a:pt x="186" y="1107"/>
                  </a:cubicBezTo>
                  <a:cubicBezTo>
                    <a:pt x="298" y="1423"/>
                    <a:pt x="409" y="1730"/>
                    <a:pt x="512" y="2009"/>
                  </a:cubicBezTo>
                  <a:cubicBezTo>
                    <a:pt x="632" y="2334"/>
                    <a:pt x="744" y="2632"/>
                    <a:pt x="856" y="2902"/>
                  </a:cubicBezTo>
                  <a:cubicBezTo>
                    <a:pt x="986" y="3218"/>
                    <a:pt x="1107" y="3506"/>
                    <a:pt x="1228" y="3776"/>
                  </a:cubicBezTo>
                  <a:cubicBezTo>
                    <a:pt x="1302" y="3925"/>
                    <a:pt x="1367" y="4064"/>
                    <a:pt x="1432" y="4213"/>
                  </a:cubicBezTo>
                  <a:cubicBezTo>
                    <a:pt x="1479" y="4297"/>
                    <a:pt x="1525" y="4380"/>
                    <a:pt x="1562" y="4473"/>
                  </a:cubicBezTo>
                  <a:lnTo>
                    <a:pt x="1627" y="4594"/>
                  </a:lnTo>
                  <a:cubicBezTo>
                    <a:pt x="1655" y="4650"/>
                    <a:pt x="1683" y="4715"/>
                    <a:pt x="1711" y="4780"/>
                  </a:cubicBezTo>
                  <a:cubicBezTo>
                    <a:pt x="1823" y="5041"/>
                    <a:pt x="1981" y="5292"/>
                    <a:pt x="2167" y="5515"/>
                  </a:cubicBezTo>
                  <a:cubicBezTo>
                    <a:pt x="2269" y="5645"/>
                    <a:pt x="2418" y="5738"/>
                    <a:pt x="2585" y="5775"/>
                  </a:cubicBezTo>
                  <a:cubicBezTo>
                    <a:pt x="2632" y="5794"/>
                    <a:pt x="2688" y="5794"/>
                    <a:pt x="2743" y="5794"/>
                  </a:cubicBezTo>
                  <a:lnTo>
                    <a:pt x="2855" y="5794"/>
                  </a:lnTo>
                  <a:cubicBezTo>
                    <a:pt x="2939" y="5785"/>
                    <a:pt x="3013" y="5766"/>
                    <a:pt x="3087" y="5738"/>
                  </a:cubicBezTo>
                  <a:cubicBezTo>
                    <a:pt x="3162" y="5710"/>
                    <a:pt x="3227" y="5673"/>
                    <a:pt x="3283" y="5617"/>
                  </a:cubicBezTo>
                  <a:cubicBezTo>
                    <a:pt x="3329" y="5571"/>
                    <a:pt x="3357" y="5506"/>
                    <a:pt x="3385" y="5440"/>
                  </a:cubicBezTo>
                  <a:cubicBezTo>
                    <a:pt x="3413" y="5301"/>
                    <a:pt x="3413" y="5152"/>
                    <a:pt x="3366" y="5013"/>
                  </a:cubicBezTo>
                  <a:cubicBezTo>
                    <a:pt x="3320" y="4845"/>
                    <a:pt x="3264" y="4687"/>
                    <a:pt x="3190" y="4529"/>
                  </a:cubicBezTo>
                  <a:cubicBezTo>
                    <a:pt x="3143" y="4418"/>
                    <a:pt x="3078" y="4315"/>
                    <a:pt x="3022" y="4194"/>
                  </a:cubicBezTo>
                  <a:lnTo>
                    <a:pt x="2967" y="4083"/>
                  </a:lnTo>
                  <a:cubicBezTo>
                    <a:pt x="2929" y="4008"/>
                    <a:pt x="2892" y="3934"/>
                    <a:pt x="2874" y="3878"/>
                  </a:cubicBezTo>
                  <a:cubicBezTo>
                    <a:pt x="2846" y="3822"/>
                    <a:pt x="2827" y="3767"/>
                    <a:pt x="2799" y="3701"/>
                  </a:cubicBezTo>
                  <a:lnTo>
                    <a:pt x="2790" y="3664"/>
                  </a:lnTo>
                  <a:cubicBezTo>
                    <a:pt x="2743" y="3543"/>
                    <a:pt x="2697" y="3432"/>
                    <a:pt x="2660" y="3311"/>
                  </a:cubicBezTo>
                  <a:cubicBezTo>
                    <a:pt x="2576" y="3078"/>
                    <a:pt x="2483" y="2837"/>
                    <a:pt x="2390" y="2604"/>
                  </a:cubicBezTo>
                  <a:cubicBezTo>
                    <a:pt x="2241" y="2214"/>
                    <a:pt x="2064" y="1832"/>
                    <a:pt x="1860" y="1460"/>
                  </a:cubicBezTo>
                  <a:cubicBezTo>
                    <a:pt x="1758" y="1284"/>
                    <a:pt x="1646" y="1107"/>
                    <a:pt x="1525" y="949"/>
                  </a:cubicBezTo>
                  <a:cubicBezTo>
                    <a:pt x="1404" y="791"/>
                    <a:pt x="1265" y="642"/>
                    <a:pt x="1125" y="503"/>
                  </a:cubicBezTo>
                  <a:cubicBezTo>
                    <a:pt x="986" y="382"/>
                    <a:pt x="828" y="270"/>
                    <a:pt x="660" y="186"/>
                  </a:cubicBezTo>
                  <a:cubicBezTo>
                    <a:pt x="493" y="93"/>
                    <a:pt x="307" y="38"/>
                    <a:pt x="121" y="10"/>
                  </a:cubicBezTo>
                  <a:lnTo>
                    <a:pt x="112" y="10"/>
                  </a:lnTo>
                  <a:lnTo>
                    <a:pt x="112" y="0"/>
                  </a:lnTo>
                  <a:close/>
                </a:path>
              </a:pathLst>
            </a:custGeom>
            <a:solidFill>
              <a:srgbClr val="F1C2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 name="Google Shape;2837;p70">
              <a:extLst>
                <a:ext uri="{FF2B5EF4-FFF2-40B4-BE49-F238E27FC236}">
                  <a16:creationId xmlns:a16="http://schemas.microsoft.com/office/drawing/2014/main" id="{14640AF9-7B3F-4F5A-9E06-21DAA9988BAF}"/>
                </a:ext>
              </a:extLst>
            </p:cNvPr>
            <p:cNvSpPr/>
            <p:nvPr/>
          </p:nvSpPr>
          <p:spPr>
            <a:xfrm>
              <a:off x="4640352" y="2066500"/>
              <a:ext cx="106729" cy="180719"/>
            </a:xfrm>
            <a:custGeom>
              <a:avLst/>
              <a:gdLst/>
              <a:ahLst/>
              <a:cxnLst/>
              <a:rect l="l" t="t" r="r" b="b"/>
              <a:pathLst>
                <a:path w="3423" h="5796" extrusionOk="0">
                  <a:moveTo>
                    <a:pt x="97" y="1"/>
                  </a:moveTo>
                  <a:cubicBezTo>
                    <a:pt x="65" y="1"/>
                    <a:pt x="36" y="27"/>
                    <a:pt x="28" y="67"/>
                  </a:cubicBezTo>
                  <a:cubicBezTo>
                    <a:pt x="28" y="67"/>
                    <a:pt x="28" y="77"/>
                    <a:pt x="19" y="86"/>
                  </a:cubicBezTo>
                  <a:cubicBezTo>
                    <a:pt x="9" y="105"/>
                    <a:pt x="0" y="123"/>
                    <a:pt x="0" y="142"/>
                  </a:cubicBezTo>
                  <a:cubicBezTo>
                    <a:pt x="47" y="160"/>
                    <a:pt x="84" y="179"/>
                    <a:pt x="130" y="207"/>
                  </a:cubicBezTo>
                  <a:cubicBezTo>
                    <a:pt x="223" y="253"/>
                    <a:pt x="316" y="309"/>
                    <a:pt x="400" y="365"/>
                  </a:cubicBezTo>
                  <a:cubicBezTo>
                    <a:pt x="567" y="495"/>
                    <a:pt x="725" y="635"/>
                    <a:pt x="865" y="793"/>
                  </a:cubicBezTo>
                  <a:cubicBezTo>
                    <a:pt x="1014" y="960"/>
                    <a:pt x="1144" y="1137"/>
                    <a:pt x="1255" y="1323"/>
                  </a:cubicBezTo>
                  <a:cubicBezTo>
                    <a:pt x="1376" y="1518"/>
                    <a:pt x="1479" y="1723"/>
                    <a:pt x="1572" y="1927"/>
                  </a:cubicBezTo>
                  <a:cubicBezTo>
                    <a:pt x="1758" y="2336"/>
                    <a:pt x="1897" y="2755"/>
                    <a:pt x="2009" y="3183"/>
                  </a:cubicBezTo>
                  <a:cubicBezTo>
                    <a:pt x="2037" y="3276"/>
                    <a:pt x="2055" y="3378"/>
                    <a:pt x="2074" y="3480"/>
                  </a:cubicBezTo>
                  <a:cubicBezTo>
                    <a:pt x="2092" y="3555"/>
                    <a:pt x="2111" y="3638"/>
                    <a:pt x="2130" y="3713"/>
                  </a:cubicBezTo>
                  <a:cubicBezTo>
                    <a:pt x="2148" y="3852"/>
                    <a:pt x="2167" y="4001"/>
                    <a:pt x="2176" y="4113"/>
                  </a:cubicBezTo>
                  <a:lnTo>
                    <a:pt x="2185" y="4187"/>
                  </a:lnTo>
                  <a:lnTo>
                    <a:pt x="2204" y="4354"/>
                  </a:lnTo>
                  <a:cubicBezTo>
                    <a:pt x="2232" y="4550"/>
                    <a:pt x="2250" y="4699"/>
                    <a:pt x="2278" y="4838"/>
                  </a:cubicBezTo>
                  <a:cubicBezTo>
                    <a:pt x="2306" y="4996"/>
                    <a:pt x="2353" y="5145"/>
                    <a:pt x="2409" y="5294"/>
                  </a:cubicBezTo>
                  <a:cubicBezTo>
                    <a:pt x="2455" y="5396"/>
                    <a:pt x="2502" y="5489"/>
                    <a:pt x="2567" y="5573"/>
                  </a:cubicBezTo>
                  <a:cubicBezTo>
                    <a:pt x="2613" y="5628"/>
                    <a:pt x="2660" y="5684"/>
                    <a:pt x="2715" y="5731"/>
                  </a:cubicBezTo>
                  <a:cubicBezTo>
                    <a:pt x="2743" y="5749"/>
                    <a:pt x="2781" y="5777"/>
                    <a:pt x="2818" y="5796"/>
                  </a:cubicBezTo>
                  <a:lnTo>
                    <a:pt x="2855" y="5796"/>
                  </a:lnTo>
                  <a:cubicBezTo>
                    <a:pt x="2939" y="5787"/>
                    <a:pt x="3013" y="5768"/>
                    <a:pt x="3087" y="5749"/>
                  </a:cubicBezTo>
                  <a:cubicBezTo>
                    <a:pt x="3162" y="5721"/>
                    <a:pt x="3227" y="5675"/>
                    <a:pt x="3283" y="5619"/>
                  </a:cubicBezTo>
                  <a:cubicBezTo>
                    <a:pt x="3329" y="5573"/>
                    <a:pt x="3366" y="5508"/>
                    <a:pt x="3385" y="5442"/>
                  </a:cubicBezTo>
                  <a:cubicBezTo>
                    <a:pt x="3422" y="5303"/>
                    <a:pt x="3413" y="5154"/>
                    <a:pt x="3366" y="5005"/>
                  </a:cubicBezTo>
                  <a:cubicBezTo>
                    <a:pt x="3329" y="4847"/>
                    <a:pt x="3264" y="4680"/>
                    <a:pt x="3190" y="4531"/>
                  </a:cubicBezTo>
                  <a:cubicBezTo>
                    <a:pt x="3143" y="4420"/>
                    <a:pt x="3087" y="4308"/>
                    <a:pt x="3022" y="4196"/>
                  </a:cubicBezTo>
                  <a:lnTo>
                    <a:pt x="2967" y="4075"/>
                  </a:lnTo>
                  <a:cubicBezTo>
                    <a:pt x="2939" y="4010"/>
                    <a:pt x="2901" y="3936"/>
                    <a:pt x="2874" y="3880"/>
                  </a:cubicBezTo>
                  <a:cubicBezTo>
                    <a:pt x="2846" y="3824"/>
                    <a:pt x="2827" y="3759"/>
                    <a:pt x="2808" y="3703"/>
                  </a:cubicBezTo>
                  <a:lnTo>
                    <a:pt x="2790" y="3666"/>
                  </a:lnTo>
                  <a:cubicBezTo>
                    <a:pt x="2743" y="3545"/>
                    <a:pt x="2706" y="3434"/>
                    <a:pt x="2660" y="3304"/>
                  </a:cubicBezTo>
                  <a:lnTo>
                    <a:pt x="2650" y="3276"/>
                  </a:lnTo>
                  <a:lnTo>
                    <a:pt x="2641" y="3248"/>
                  </a:lnTo>
                  <a:cubicBezTo>
                    <a:pt x="2557" y="3034"/>
                    <a:pt x="2483" y="2820"/>
                    <a:pt x="2399" y="2606"/>
                  </a:cubicBezTo>
                  <a:cubicBezTo>
                    <a:pt x="2241" y="2206"/>
                    <a:pt x="2064" y="1825"/>
                    <a:pt x="1860" y="1462"/>
                  </a:cubicBezTo>
                  <a:cubicBezTo>
                    <a:pt x="1758" y="1276"/>
                    <a:pt x="1646" y="1109"/>
                    <a:pt x="1525" y="942"/>
                  </a:cubicBezTo>
                  <a:cubicBezTo>
                    <a:pt x="1404" y="784"/>
                    <a:pt x="1274" y="635"/>
                    <a:pt x="1125" y="505"/>
                  </a:cubicBezTo>
                  <a:cubicBezTo>
                    <a:pt x="986" y="374"/>
                    <a:pt x="828" y="263"/>
                    <a:pt x="660" y="179"/>
                  </a:cubicBezTo>
                  <a:cubicBezTo>
                    <a:pt x="493" y="95"/>
                    <a:pt x="307" y="30"/>
                    <a:pt x="121" y="2"/>
                  </a:cubicBezTo>
                  <a:lnTo>
                    <a:pt x="112" y="2"/>
                  </a:lnTo>
                  <a:cubicBezTo>
                    <a:pt x="107" y="1"/>
                    <a:pt x="102" y="1"/>
                    <a:pt x="97"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2838;p70">
              <a:extLst>
                <a:ext uri="{FF2B5EF4-FFF2-40B4-BE49-F238E27FC236}">
                  <a16:creationId xmlns:a16="http://schemas.microsoft.com/office/drawing/2014/main" id="{3E21DB4F-E8C6-423C-85B6-327C1023F249}"/>
                </a:ext>
              </a:extLst>
            </p:cNvPr>
            <p:cNvSpPr/>
            <p:nvPr/>
          </p:nvSpPr>
          <p:spPr>
            <a:xfrm>
              <a:off x="4544350" y="2228917"/>
              <a:ext cx="138346" cy="22263"/>
            </a:xfrm>
            <a:custGeom>
              <a:avLst/>
              <a:gdLst/>
              <a:ahLst/>
              <a:cxnLst/>
              <a:rect l="l" t="t" r="r" b="b"/>
              <a:pathLst>
                <a:path w="4437" h="714" extrusionOk="0">
                  <a:moveTo>
                    <a:pt x="47" y="1"/>
                  </a:moveTo>
                  <a:cubicBezTo>
                    <a:pt x="10" y="29"/>
                    <a:pt x="1" y="75"/>
                    <a:pt x="20" y="113"/>
                  </a:cubicBezTo>
                  <a:cubicBezTo>
                    <a:pt x="38" y="122"/>
                    <a:pt x="47" y="140"/>
                    <a:pt x="75" y="140"/>
                  </a:cubicBezTo>
                  <a:cubicBezTo>
                    <a:pt x="559" y="317"/>
                    <a:pt x="1061" y="457"/>
                    <a:pt x="1563" y="568"/>
                  </a:cubicBezTo>
                  <a:cubicBezTo>
                    <a:pt x="1833" y="624"/>
                    <a:pt x="2103" y="661"/>
                    <a:pt x="2382" y="689"/>
                  </a:cubicBezTo>
                  <a:cubicBezTo>
                    <a:pt x="2553" y="707"/>
                    <a:pt x="2724" y="713"/>
                    <a:pt x="2895" y="713"/>
                  </a:cubicBezTo>
                  <a:cubicBezTo>
                    <a:pt x="2993" y="713"/>
                    <a:pt x="3092" y="711"/>
                    <a:pt x="3191" y="708"/>
                  </a:cubicBezTo>
                  <a:cubicBezTo>
                    <a:pt x="3405" y="689"/>
                    <a:pt x="3609" y="661"/>
                    <a:pt x="3814" y="615"/>
                  </a:cubicBezTo>
                  <a:cubicBezTo>
                    <a:pt x="4018" y="568"/>
                    <a:pt x="4214" y="494"/>
                    <a:pt x="4400" y="410"/>
                  </a:cubicBezTo>
                  <a:cubicBezTo>
                    <a:pt x="4409" y="401"/>
                    <a:pt x="4418" y="392"/>
                    <a:pt x="4418" y="382"/>
                  </a:cubicBezTo>
                  <a:cubicBezTo>
                    <a:pt x="4427" y="364"/>
                    <a:pt x="4437" y="336"/>
                    <a:pt x="4427" y="317"/>
                  </a:cubicBezTo>
                  <a:cubicBezTo>
                    <a:pt x="4427" y="317"/>
                    <a:pt x="4418" y="308"/>
                    <a:pt x="4418" y="299"/>
                  </a:cubicBezTo>
                  <a:lnTo>
                    <a:pt x="4316" y="271"/>
                  </a:lnTo>
                  <a:cubicBezTo>
                    <a:pt x="3935" y="336"/>
                    <a:pt x="3544" y="373"/>
                    <a:pt x="3144" y="392"/>
                  </a:cubicBezTo>
                  <a:lnTo>
                    <a:pt x="3014" y="364"/>
                  </a:lnTo>
                  <a:cubicBezTo>
                    <a:pt x="3070" y="364"/>
                    <a:pt x="3126" y="354"/>
                    <a:pt x="3191" y="345"/>
                  </a:cubicBezTo>
                  <a:cubicBezTo>
                    <a:pt x="3237" y="345"/>
                    <a:pt x="3274" y="308"/>
                    <a:pt x="3265" y="261"/>
                  </a:cubicBezTo>
                  <a:cubicBezTo>
                    <a:pt x="3339" y="252"/>
                    <a:pt x="3414" y="243"/>
                    <a:pt x="3479" y="233"/>
                  </a:cubicBezTo>
                  <a:cubicBezTo>
                    <a:pt x="3498" y="224"/>
                    <a:pt x="3516" y="215"/>
                    <a:pt x="3535" y="206"/>
                  </a:cubicBezTo>
                  <a:cubicBezTo>
                    <a:pt x="3544" y="187"/>
                    <a:pt x="3553" y="168"/>
                    <a:pt x="3553" y="150"/>
                  </a:cubicBezTo>
                  <a:cubicBezTo>
                    <a:pt x="3553" y="131"/>
                    <a:pt x="3544" y="113"/>
                    <a:pt x="3535" y="103"/>
                  </a:cubicBezTo>
                  <a:cubicBezTo>
                    <a:pt x="3395" y="122"/>
                    <a:pt x="3265" y="131"/>
                    <a:pt x="3135" y="140"/>
                  </a:cubicBezTo>
                  <a:cubicBezTo>
                    <a:pt x="3126" y="168"/>
                    <a:pt x="3098" y="178"/>
                    <a:pt x="3070" y="187"/>
                  </a:cubicBezTo>
                  <a:cubicBezTo>
                    <a:pt x="2940" y="201"/>
                    <a:pt x="2816" y="209"/>
                    <a:pt x="2689" y="209"/>
                  </a:cubicBezTo>
                  <a:cubicBezTo>
                    <a:pt x="2643" y="209"/>
                    <a:pt x="2596" y="208"/>
                    <a:pt x="2549" y="206"/>
                  </a:cubicBezTo>
                  <a:cubicBezTo>
                    <a:pt x="2298" y="206"/>
                    <a:pt x="2047" y="178"/>
                    <a:pt x="1805" y="140"/>
                  </a:cubicBezTo>
                  <a:cubicBezTo>
                    <a:pt x="1684" y="122"/>
                    <a:pt x="1563" y="113"/>
                    <a:pt x="1442" y="94"/>
                  </a:cubicBezTo>
                  <a:cubicBezTo>
                    <a:pt x="1442" y="103"/>
                    <a:pt x="1442" y="113"/>
                    <a:pt x="1442" y="122"/>
                  </a:cubicBezTo>
                  <a:lnTo>
                    <a:pt x="1424" y="122"/>
                  </a:lnTo>
                  <a:cubicBezTo>
                    <a:pt x="1387" y="122"/>
                    <a:pt x="1359" y="150"/>
                    <a:pt x="1349" y="187"/>
                  </a:cubicBezTo>
                  <a:lnTo>
                    <a:pt x="1349" y="196"/>
                  </a:lnTo>
                  <a:lnTo>
                    <a:pt x="1228" y="159"/>
                  </a:lnTo>
                  <a:cubicBezTo>
                    <a:pt x="1222" y="158"/>
                    <a:pt x="1216" y="157"/>
                    <a:pt x="1211" y="157"/>
                  </a:cubicBezTo>
                  <a:cubicBezTo>
                    <a:pt x="1173" y="157"/>
                    <a:pt x="1144" y="183"/>
                    <a:pt x="1136" y="215"/>
                  </a:cubicBezTo>
                  <a:cubicBezTo>
                    <a:pt x="1126" y="233"/>
                    <a:pt x="1136" y="261"/>
                    <a:pt x="1145" y="271"/>
                  </a:cubicBezTo>
                  <a:cubicBezTo>
                    <a:pt x="1154" y="289"/>
                    <a:pt x="1173" y="299"/>
                    <a:pt x="1191" y="308"/>
                  </a:cubicBezTo>
                  <a:cubicBezTo>
                    <a:pt x="1742" y="473"/>
                    <a:pt x="2312" y="558"/>
                    <a:pt x="2885" y="558"/>
                  </a:cubicBezTo>
                  <a:cubicBezTo>
                    <a:pt x="2990" y="558"/>
                    <a:pt x="3095" y="555"/>
                    <a:pt x="3200" y="550"/>
                  </a:cubicBezTo>
                  <a:cubicBezTo>
                    <a:pt x="3209" y="550"/>
                    <a:pt x="3228" y="550"/>
                    <a:pt x="3237" y="540"/>
                  </a:cubicBezTo>
                  <a:cubicBezTo>
                    <a:pt x="3330" y="540"/>
                    <a:pt x="3423" y="531"/>
                    <a:pt x="3525" y="522"/>
                  </a:cubicBezTo>
                  <a:lnTo>
                    <a:pt x="3525" y="522"/>
                  </a:lnTo>
                  <a:cubicBezTo>
                    <a:pt x="3313" y="555"/>
                    <a:pt x="3101" y="572"/>
                    <a:pt x="2889" y="572"/>
                  </a:cubicBezTo>
                  <a:cubicBezTo>
                    <a:pt x="2748" y="572"/>
                    <a:pt x="2607" y="565"/>
                    <a:pt x="2465" y="550"/>
                  </a:cubicBezTo>
                  <a:cubicBezTo>
                    <a:pt x="2056" y="512"/>
                    <a:pt x="1647" y="447"/>
                    <a:pt x="1247" y="345"/>
                  </a:cubicBezTo>
                  <a:cubicBezTo>
                    <a:pt x="866" y="252"/>
                    <a:pt x="485" y="131"/>
                    <a:pt x="113" y="1"/>
                  </a:cubicBezTo>
                  <a:lnTo>
                    <a:pt x="103" y="1"/>
                  </a:lnTo>
                  <a:cubicBezTo>
                    <a:pt x="85" y="1"/>
                    <a:pt x="66" y="1"/>
                    <a:pt x="57" y="10"/>
                  </a:cubicBezTo>
                  <a:lnTo>
                    <a:pt x="47" y="1"/>
                  </a:lnTo>
                  <a:close/>
                </a:path>
              </a:pathLst>
            </a:custGeom>
            <a:solidFill>
              <a:srgbClr val="CFA76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 name="Google Shape;2839;p70">
              <a:extLst>
                <a:ext uri="{FF2B5EF4-FFF2-40B4-BE49-F238E27FC236}">
                  <a16:creationId xmlns:a16="http://schemas.microsoft.com/office/drawing/2014/main" id="{334AF82E-5439-410B-80B4-605B05851DB2}"/>
                </a:ext>
              </a:extLst>
            </p:cNvPr>
            <p:cNvSpPr/>
            <p:nvPr/>
          </p:nvSpPr>
          <p:spPr>
            <a:xfrm>
              <a:off x="4583793" y="2235901"/>
              <a:ext cx="63233" cy="19300"/>
            </a:xfrm>
            <a:custGeom>
              <a:avLst/>
              <a:gdLst/>
              <a:ahLst/>
              <a:cxnLst/>
              <a:rect l="l" t="t" r="r" b="b"/>
              <a:pathLst>
                <a:path w="2028" h="619" extrusionOk="0">
                  <a:moveTo>
                    <a:pt x="205" y="205"/>
                  </a:moveTo>
                  <a:cubicBezTo>
                    <a:pt x="484" y="261"/>
                    <a:pt x="773" y="279"/>
                    <a:pt x="1052" y="316"/>
                  </a:cubicBezTo>
                  <a:lnTo>
                    <a:pt x="819" y="316"/>
                  </a:lnTo>
                  <a:cubicBezTo>
                    <a:pt x="614" y="298"/>
                    <a:pt x="401" y="261"/>
                    <a:pt x="205" y="205"/>
                  </a:cubicBezTo>
                  <a:close/>
                  <a:moveTo>
                    <a:pt x="1916" y="0"/>
                  </a:moveTo>
                  <a:lnTo>
                    <a:pt x="1926" y="9"/>
                  </a:lnTo>
                  <a:cubicBezTo>
                    <a:pt x="1879" y="19"/>
                    <a:pt x="1833" y="28"/>
                    <a:pt x="1795" y="37"/>
                  </a:cubicBezTo>
                  <a:lnTo>
                    <a:pt x="1777" y="37"/>
                  </a:lnTo>
                  <a:cubicBezTo>
                    <a:pt x="1571" y="76"/>
                    <a:pt x="1364" y="90"/>
                    <a:pt x="1156" y="90"/>
                  </a:cubicBezTo>
                  <a:cubicBezTo>
                    <a:pt x="819" y="90"/>
                    <a:pt x="480" y="55"/>
                    <a:pt x="140" y="37"/>
                  </a:cubicBezTo>
                  <a:cubicBezTo>
                    <a:pt x="103" y="37"/>
                    <a:pt x="75" y="65"/>
                    <a:pt x="66" y="102"/>
                  </a:cubicBezTo>
                  <a:cubicBezTo>
                    <a:pt x="135" y="137"/>
                    <a:pt x="100" y="235"/>
                    <a:pt x="28" y="235"/>
                  </a:cubicBezTo>
                  <a:cubicBezTo>
                    <a:pt x="22" y="235"/>
                    <a:pt x="16" y="234"/>
                    <a:pt x="10" y="233"/>
                  </a:cubicBezTo>
                  <a:lnTo>
                    <a:pt x="10" y="233"/>
                  </a:lnTo>
                  <a:cubicBezTo>
                    <a:pt x="10" y="251"/>
                    <a:pt x="10" y="279"/>
                    <a:pt x="29" y="298"/>
                  </a:cubicBezTo>
                  <a:cubicBezTo>
                    <a:pt x="19" y="298"/>
                    <a:pt x="10" y="307"/>
                    <a:pt x="10" y="326"/>
                  </a:cubicBezTo>
                  <a:cubicBezTo>
                    <a:pt x="1" y="363"/>
                    <a:pt x="29" y="400"/>
                    <a:pt x="66" y="409"/>
                  </a:cubicBezTo>
                  <a:cubicBezTo>
                    <a:pt x="363" y="502"/>
                    <a:pt x="670" y="558"/>
                    <a:pt x="968" y="595"/>
                  </a:cubicBezTo>
                  <a:cubicBezTo>
                    <a:pt x="1100" y="611"/>
                    <a:pt x="1230" y="618"/>
                    <a:pt x="1360" y="618"/>
                  </a:cubicBezTo>
                  <a:cubicBezTo>
                    <a:pt x="1540" y="618"/>
                    <a:pt x="1719" y="604"/>
                    <a:pt x="1898" y="577"/>
                  </a:cubicBezTo>
                  <a:cubicBezTo>
                    <a:pt x="1916" y="577"/>
                    <a:pt x="1926" y="567"/>
                    <a:pt x="1935" y="567"/>
                  </a:cubicBezTo>
                  <a:cubicBezTo>
                    <a:pt x="1954" y="549"/>
                    <a:pt x="1972" y="540"/>
                    <a:pt x="1972" y="512"/>
                  </a:cubicBezTo>
                  <a:cubicBezTo>
                    <a:pt x="1972" y="493"/>
                    <a:pt x="1972" y="474"/>
                    <a:pt x="1963" y="456"/>
                  </a:cubicBezTo>
                  <a:lnTo>
                    <a:pt x="1944" y="437"/>
                  </a:lnTo>
                  <a:cubicBezTo>
                    <a:pt x="1944" y="428"/>
                    <a:pt x="1944" y="419"/>
                    <a:pt x="1944" y="419"/>
                  </a:cubicBezTo>
                  <a:cubicBezTo>
                    <a:pt x="1944" y="372"/>
                    <a:pt x="1907" y="344"/>
                    <a:pt x="1861" y="344"/>
                  </a:cubicBezTo>
                  <a:lnTo>
                    <a:pt x="1693" y="344"/>
                  </a:lnTo>
                  <a:cubicBezTo>
                    <a:pt x="1693" y="335"/>
                    <a:pt x="1684" y="326"/>
                    <a:pt x="1684" y="316"/>
                  </a:cubicBezTo>
                  <a:cubicBezTo>
                    <a:pt x="1675" y="298"/>
                    <a:pt x="1656" y="288"/>
                    <a:pt x="1637" y="288"/>
                  </a:cubicBezTo>
                  <a:cubicBezTo>
                    <a:pt x="1563" y="261"/>
                    <a:pt x="1498" y="242"/>
                    <a:pt x="1423" y="233"/>
                  </a:cubicBezTo>
                  <a:cubicBezTo>
                    <a:pt x="1609" y="214"/>
                    <a:pt x="1786" y="186"/>
                    <a:pt x="1963" y="149"/>
                  </a:cubicBezTo>
                  <a:cubicBezTo>
                    <a:pt x="2009" y="130"/>
                    <a:pt x="2028" y="93"/>
                    <a:pt x="2019" y="47"/>
                  </a:cubicBezTo>
                  <a:cubicBezTo>
                    <a:pt x="2000" y="19"/>
                    <a:pt x="1972" y="0"/>
                    <a:pt x="1944" y="0"/>
                  </a:cubicBezTo>
                  <a:close/>
                </a:path>
              </a:pathLst>
            </a:custGeom>
            <a:solidFill>
              <a:srgbClr val="CFA76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 name="Google Shape;2840;p70">
              <a:extLst>
                <a:ext uri="{FF2B5EF4-FFF2-40B4-BE49-F238E27FC236}">
                  <a16:creationId xmlns:a16="http://schemas.microsoft.com/office/drawing/2014/main" id="{F41DD2B2-CAF0-4A4D-A228-57AE50C49248}"/>
                </a:ext>
              </a:extLst>
            </p:cNvPr>
            <p:cNvSpPr/>
            <p:nvPr/>
          </p:nvSpPr>
          <p:spPr>
            <a:xfrm>
              <a:off x="4531317" y="2063382"/>
              <a:ext cx="166751" cy="178630"/>
            </a:xfrm>
            <a:custGeom>
              <a:avLst/>
              <a:gdLst/>
              <a:ahLst/>
              <a:cxnLst/>
              <a:rect l="l" t="t" r="r" b="b"/>
              <a:pathLst>
                <a:path w="5348" h="5729" extrusionOk="0">
                  <a:moveTo>
                    <a:pt x="1200" y="5031"/>
                  </a:moveTo>
                  <a:lnTo>
                    <a:pt x="1293" y="5040"/>
                  </a:lnTo>
                  <a:lnTo>
                    <a:pt x="1256" y="5040"/>
                  </a:lnTo>
                  <a:lnTo>
                    <a:pt x="1200" y="5031"/>
                  </a:lnTo>
                  <a:close/>
                  <a:moveTo>
                    <a:pt x="1991" y="0"/>
                  </a:moveTo>
                  <a:cubicBezTo>
                    <a:pt x="1972" y="0"/>
                    <a:pt x="1953" y="0"/>
                    <a:pt x="1944" y="9"/>
                  </a:cubicBezTo>
                  <a:cubicBezTo>
                    <a:pt x="1758" y="149"/>
                    <a:pt x="1581" y="298"/>
                    <a:pt x="1433" y="474"/>
                  </a:cubicBezTo>
                  <a:cubicBezTo>
                    <a:pt x="1275" y="660"/>
                    <a:pt x="1135" y="856"/>
                    <a:pt x="1014" y="1060"/>
                  </a:cubicBezTo>
                  <a:cubicBezTo>
                    <a:pt x="884" y="1274"/>
                    <a:pt x="772" y="1497"/>
                    <a:pt x="679" y="1730"/>
                  </a:cubicBezTo>
                  <a:cubicBezTo>
                    <a:pt x="577" y="1962"/>
                    <a:pt x="493" y="2195"/>
                    <a:pt x="419" y="2427"/>
                  </a:cubicBezTo>
                  <a:cubicBezTo>
                    <a:pt x="326" y="2734"/>
                    <a:pt x="252" y="3041"/>
                    <a:pt x="187" y="3357"/>
                  </a:cubicBezTo>
                  <a:cubicBezTo>
                    <a:pt x="149" y="3552"/>
                    <a:pt x="112" y="3738"/>
                    <a:pt x="94" y="3934"/>
                  </a:cubicBezTo>
                  <a:cubicBezTo>
                    <a:pt x="75" y="4055"/>
                    <a:pt x="56" y="4194"/>
                    <a:pt x="47" y="4324"/>
                  </a:cubicBezTo>
                  <a:cubicBezTo>
                    <a:pt x="47" y="4334"/>
                    <a:pt x="38" y="4343"/>
                    <a:pt x="38" y="4361"/>
                  </a:cubicBezTo>
                  <a:cubicBezTo>
                    <a:pt x="19" y="4613"/>
                    <a:pt x="1" y="4836"/>
                    <a:pt x="1" y="5040"/>
                  </a:cubicBezTo>
                  <a:cubicBezTo>
                    <a:pt x="66" y="5040"/>
                    <a:pt x="121" y="5040"/>
                    <a:pt x="177" y="5031"/>
                  </a:cubicBezTo>
                  <a:lnTo>
                    <a:pt x="475" y="5031"/>
                  </a:lnTo>
                  <a:cubicBezTo>
                    <a:pt x="475" y="5050"/>
                    <a:pt x="493" y="5059"/>
                    <a:pt x="512" y="5068"/>
                  </a:cubicBezTo>
                  <a:cubicBezTo>
                    <a:pt x="1061" y="5263"/>
                    <a:pt x="1628" y="5394"/>
                    <a:pt x="2214" y="5449"/>
                  </a:cubicBezTo>
                  <a:cubicBezTo>
                    <a:pt x="2456" y="5496"/>
                    <a:pt x="2707" y="5515"/>
                    <a:pt x="2958" y="5515"/>
                  </a:cubicBezTo>
                  <a:cubicBezTo>
                    <a:pt x="3005" y="5517"/>
                    <a:pt x="3052" y="5518"/>
                    <a:pt x="3100" y="5518"/>
                  </a:cubicBezTo>
                  <a:cubicBezTo>
                    <a:pt x="3228" y="5518"/>
                    <a:pt x="3356" y="5510"/>
                    <a:pt x="3478" y="5496"/>
                  </a:cubicBezTo>
                  <a:cubicBezTo>
                    <a:pt x="3506" y="5496"/>
                    <a:pt x="3534" y="5477"/>
                    <a:pt x="3544" y="5449"/>
                  </a:cubicBezTo>
                  <a:cubicBezTo>
                    <a:pt x="3692" y="5440"/>
                    <a:pt x="3850" y="5422"/>
                    <a:pt x="4009" y="5403"/>
                  </a:cubicBezTo>
                  <a:cubicBezTo>
                    <a:pt x="4408" y="5496"/>
                    <a:pt x="4808" y="5608"/>
                    <a:pt x="5180" y="5728"/>
                  </a:cubicBezTo>
                  <a:cubicBezTo>
                    <a:pt x="5208" y="5710"/>
                    <a:pt x="5227" y="5691"/>
                    <a:pt x="5245" y="5673"/>
                  </a:cubicBezTo>
                  <a:cubicBezTo>
                    <a:pt x="5255" y="5663"/>
                    <a:pt x="5264" y="5654"/>
                    <a:pt x="5264" y="5645"/>
                  </a:cubicBezTo>
                  <a:cubicBezTo>
                    <a:pt x="5273" y="5635"/>
                    <a:pt x="5283" y="5617"/>
                    <a:pt x="5283" y="5608"/>
                  </a:cubicBezTo>
                  <a:cubicBezTo>
                    <a:pt x="5292" y="5589"/>
                    <a:pt x="5301" y="5580"/>
                    <a:pt x="5301" y="5561"/>
                  </a:cubicBezTo>
                  <a:lnTo>
                    <a:pt x="5301" y="5505"/>
                  </a:lnTo>
                  <a:lnTo>
                    <a:pt x="5320" y="5449"/>
                  </a:lnTo>
                  <a:cubicBezTo>
                    <a:pt x="5320" y="5440"/>
                    <a:pt x="5320" y="5431"/>
                    <a:pt x="5320" y="5431"/>
                  </a:cubicBezTo>
                  <a:cubicBezTo>
                    <a:pt x="5338" y="5236"/>
                    <a:pt x="5348" y="5050"/>
                    <a:pt x="5329" y="4864"/>
                  </a:cubicBezTo>
                  <a:cubicBezTo>
                    <a:pt x="5329" y="4622"/>
                    <a:pt x="5320" y="4371"/>
                    <a:pt x="5292" y="4138"/>
                  </a:cubicBezTo>
                  <a:cubicBezTo>
                    <a:pt x="5292" y="4129"/>
                    <a:pt x="5292" y="4120"/>
                    <a:pt x="5283" y="4110"/>
                  </a:cubicBezTo>
                  <a:lnTo>
                    <a:pt x="5283" y="4073"/>
                  </a:lnTo>
                  <a:lnTo>
                    <a:pt x="5283" y="4036"/>
                  </a:lnTo>
                  <a:lnTo>
                    <a:pt x="5283" y="4017"/>
                  </a:lnTo>
                  <a:cubicBezTo>
                    <a:pt x="5283" y="3971"/>
                    <a:pt x="5283" y="3924"/>
                    <a:pt x="5273" y="3878"/>
                  </a:cubicBezTo>
                  <a:cubicBezTo>
                    <a:pt x="5245" y="3562"/>
                    <a:pt x="5199" y="3255"/>
                    <a:pt x="5143" y="2939"/>
                  </a:cubicBezTo>
                  <a:cubicBezTo>
                    <a:pt x="5078" y="2632"/>
                    <a:pt x="4994" y="2325"/>
                    <a:pt x="4892" y="2027"/>
                  </a:cubicBezTo>
                  <a:cubicBezTo>
                    <a:pt x="4864" y="1944"/>
                    <a:pt x="4836" y="1860"/>
                    <a:pt x="4799" y="1776"/>
                  </a:cubicBezTo>
                  <a:lnTo>
                    <a:pt x="4771" y="1702"/>
                  </a:lnTo>
                  <a:cubicBezTo>
                    <a:pt x="4734" y="1609"/>
                    <a:pt x="4706" y="1516"/>
                    <a:pt x="4669" y="1423"/>
                  </a:cubicBezTo>
                  <a:cubicBezTo>
                    <a:pt x="4566" y="1144"/>
                    <a:pt x="4436" y="884"/>
                    <a:pt x="4278" y="632"/>
                  </a:cubicBezTo>
                  <a:cubicBezTo>
                    <a:pt x="4102" y="353"/>
                    <a:pt x="3916" y="177"/>
                    <a:pt x="3702" y="102"/>
                  </a:cubicBezTo>
                  <a:lnTo>
                    <a:pt x="3655" y="102"/>
                  </a:lnTo>
                  <a:cubicBezTo>
                    <a:pt x="3646" y="93"/>
                    <a:pt x="3637" y="93"/>
                    <a:pt x="3627" y="93"/>
                  </a:cubicBezTo>
                  <a:lnTo>
                    <a:pt x="3609" y="93"/>
                  </a:lnTo>
                  <a:cubicBezTo>
                    <a:pt x="3590" y="102"/>
                    <a:pt x="3571" y="112"/>
                    <a:pt x="3553" y="130"/>
                  </a:cubicBezTo>
                  <a:lnTo>
                    <a:pt x="3544" y="149"/>
                  </a:lnTo>
                  <a:cubicBezTo>
                    <a:pt x="3525" y="177"/>
                    <a:pt x="3497" y="195"/>
                    <a:pt x="3469" y="223"/>
                  </a:cubicBezTo>
                  <a:cubicBezTo>
                    <a:pt x="3423" y="260"/>
                    <a:pt x="3376" y="279"/>
                    <a:pt x="3320" y="307"/>
                  </a:cubicBezTo>
                  <a:cubicBezTo>
                    <a:pt x="3246" y="335"/>
                    <a:pt x="3162" y="353"/>
                    <a:pt x="3079" y="363"/>
                  </a:cubicBezTo>
                  <a:lnTo>
                    <a:pt x="3069" y="363"/>
                  </a:lnTo>
                  <a:cubicBezTo>
                    <a:pt x="3023" y="363"/>
                    <a:pt x="2967" y="372"/>
                    <a:pt x="2911" y="372"/>
                  </a:cubicBezTo>
                  <a:cubicBezTo>
                    <a:pt x="2725" y="372"/>
                    <a:pt x="2539" y="335"/>
                    <a:pt x="2372" y="260"/>
                  </a:cubicBezTo>
                  <a:cubicBezTo>
                    <a:pt x="2297" y="233"/>
                    <a:pt x="2232" y="186"/>
                    <a:pt x="2177" y="149"/>
                  </a:cubicBezTo>
                  <a:cubicBezTo>
                    <a:pt x="2139" y="121"/>
                    <a:pt x="2111" y="84"/>
                    <a:pt x="2084" y="56"/>
                  </a:cubicBezTo>
                  <a:cubicBezTo>
                    <a:pt x="2074" y="28"/>
                    <a:pt x="2056" y="19"/>
                    <a:pt x="2028" y="9"/>
                  </a:cubicBezTo>
                  <a:lnTo>
                    <a:pt x="2009" y="9"/>
                  </a:lnTo>
                  <a:lnTo>
                    <a:pt x="2009"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2841;p70">
              <a:extLst>
                <a:ext uri="{FF2B5EF4-FFF2-40B4-BE49-F238E27FC236}">
                  <a16:creationId xmlns:a16="http://schemas.microsoft.com/office/drawing/2014/main" id="{5864D631-61D2-4EA1-9AF0-67012FF11B54}"/>
                </a:ext>
              </a:extLst>
            </p:cNvPr>
            <p:cNvSpPr/>
            <p:nvPr/>
          </p:nvSpPr>
          <p:spPr>
            <a:xfrm>
              <a:off x="4594518" y="2063382"/>
              <a:ext cx="52226" cy="14436"/>
            </a:xfrm>
            <a:custGeom>
              <a:avLst/>
              <a:gdLst/>
              <a:ahLst/>
              <a:cxnLst/>
              <a:rect l="l" t="t" r="r" b="b"/>
              <a:pathLst>
                <a:path w="1675" h="463" extrusionOk="0">
                  <a:moveTo>
                    <a:pt x="38" y="0"/>
                  </a:moveTo>
                  <a:cubicBezTo>
                    <a:pt x="29" y="0"/>
                    <a:pt x="19" y="9"/>
                    <a:pt x="19" y="9"/>
                  </a:cubicBezTo>
                  <a:cubicBezTo>
                    <a:pt x="1" y="19"/>
                    <a:pt x="1" y="37"/>
                    <a:pt x="19" y="47"/>
                  </a:cubicBezTo>
                  <a:cubicBezTo>
                    <a:pt x="112" y="158"/>
                    <a:pt x="233" y="251"/>
                    <a:pt x="363" y="326"/>
                  </a:cubicBezTo>
                  <a:cubicBezTo>
                    <a:pt x="494" y="400"/>
                    <a:pt x="642" y="437"/>
                    <a:pt x="791" y="456"/>
                  </a:cubicBezTo>
                  <a:cubicBezTo>
                    <a:pt x="832" y="461"/>
                    <a:pt x="872" y="463"/>
                    <a:pt x="912" y="463"/>
                  </a:cubicBezTo>
                  <a:cubicBezTo>
                    <a:pt x="1026" y="463"/>
                    <a:pt x="1137" y="444"/>
                    <a:pt x="1247" y="409"/>
                  </a:cubicBezTo>
                  <a:cubicBezTo>
                    <a:pt x="1321" y="381"/>
                    <a:pt x="1396" y="353"/>
                    <a:pt x="1461" y="307"/>
                  </a:cubicBezTo>
                  <a:cubicBezTo>
                    <a:pt x="1498" y="279"/>
                    <a:pt x="1526" y="251"/>
                    <a:pt x="1563" y="223"/>
                  </a:cubicBezTo>
                  <a:cubicBezTo>
                    <a:pt x="1600" y="195"/>
                    <a:pt x="1628" y="158"/>
                    <a:pt x="1656" y="112"/>
                  </a:cubicBezTo>
                  <a:cubicBezTo>
                    <a:pt x="1675" y="84"/>
                    <a:pt x="1665" y="56"/>
                    <a:pt x="1647" y="37"/>
                  </a:cubicBezTo>
                  <a:cubicBezTo>
                    <a:pt x="1637" y="33"/>
                    <a:pt x="1626" y="30"/>
                    <a:pt x="1614" y="30"/>
                  </a:cubicBezTo>
                  <a:cubicBezTo>
                    <a:pt x="1603" y="30"/>
                    <a:pt x="1591" y="33"/>
                    <a:pt x="1582" y="37"/>
                  </a:cubicBezTo>
                  <a:cubicBezTo>
                    <a:pt x="1535" y="74"/>
                    <a:pt x="1498" y="112"/>
                    <a:pt x="1461" y="149"/>
                  </a:cubicBezTo>
                  <a:cubicBezTo>
                    <a:pt x="1433" y="167"/>
                    <a:pt x="1405" y="186"/>
                    <a:pt x="1377" y="205"/>
                  </a:cubicBezTo>
                  <a:cubicBezTo>
                    <a:pt x="1349" y="214"/>
                    <a:pt x="1321" y="233"/>
                    <a:pt x="1293" y="242"/>
                  </a:cubicBezTo>
                  <a:cubicBezTo>
                    <a:pt x="1155" y="303"/>
                    <a:pt x="1003" y="340"/>
                    <a:pt x="850" y="340"/>
                  </a:cubicBezTo>
                  <a:cubicBezTo>
                    <a:pt x="818" y="340"/>
                    <a:pt x="786" y="338"/>
                    <a:pt x="754" y="335"/>
                  </a:cubicBezTo>
                  <a:cubicBezTo>
                    <a:pt x="642" y="326"/>
                    <a:pt x="531" y="298"/>
                    <a:pt x="429" y="260"/>
                  </a:cubicBezTo>
                  <a:lnTo>
                    <a:pt x="438" y="260"/>
                  </a:lnTo>
                  <a:cubicBezTo>
                    <a:pt x="354" y="223"/>
                    <a:pt x="270" y="177"/>
                    <a:pt x="196" y="130"/>
                  </a:cubicBezTo>
                  <a:cubicBezTo>
                    <a:pt x="140" y="93"/>
                    <a:pt x="103" y="56"/>
                    <a:pt x="57" y="9"/>
                  </a:cubicBezTo>
                  <a:cubicBezTo>
                    <a:pt x="57" y="9"/>
                    <a:pt x="47" y="0"/>
                    <a:pt x="38" y="0"/>
                  </a:cubicBezTo>
                  <a:close/>
                </a:path>
              </a:pathLst>
            </a:custGeom>
            <a:solidFill>
              <a:srgbClr val="F1C2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2842;p70">
              <a:extLst>
                <a:ext uri="{FF2B5EF4-FFF2-40B4-BE49-F238E27FC236}">
                  <a16:creationId xmlns:a16="http://schemas.microsoft.com/office/drawing/2014/main" id="{046F0EF0-296B-42BC-90BF-4C47D69BD6C1}"/>
                </a:ext>
              </a:extLst>
            </p:cNvPr>
            <p:cNvSpPr/>
            <p:nvPr/>
          </p:nvSpPr>
          <p:spPr>
            <a:xfrm>
              <a:off x="4586973" y="2354759"/>
              <a:ext cx="60645" cy="72930"/>
            </a:xfrm>
            <a:custGeom>
              <a:avLst/>
              <a:gdLst/>
              <a:ahLst/>
              <a:cxnLst/>
              <a:rect l="l" t="t" r="r" b="b"/>
              <a:pathLst>
                <a:path w="1945" h="2339" extrusionOk="0">
                  <a:moveTo>
                    <a:pt x="1201" y="1"/>
                  </a:moveTo>
                  <a:cubicBezTo>
                    <a:pt x="1126" y="1"/>
                    <a:pt x="1052" y="1"/>
                    <a:pt x="968" y="19"/>
                  </a:cubicBezTo>
                  <a:lnTo>
                    <a:pt x="959" y="19"/>
                  </a:lnTo>
                  <a:lnTo>
                    <a:pt x="950" y="29"/>
                  </a:lnTo>
                  <a:cubicBezTo>
                    <a:pt x="819" y="66"/>
                    <a:pt x="698" y="150"/>
                    <a:pt x="624" y="271"/>
                  </a:cubicBezTo>
                  <a:cubicBezTo>
                    <a:pt x="550" y="391"/>
                    <a:pt x="485" y="522"/>
                    <a:pt x="447" y="652"/>
                  </a:cubicBezTo>
                  <a:lnTo>
                    <a:pt x="419" y="736"/>
                  </a:lnTo>
                  <a:cubicBezTo>
                    <a:pt x="392" y="801"/>
                    <a:pt x="364" y="875"/>
                    <a:pt x="336" y="949"/>
                  </a:cubicBezTo>
                  <a:cubicBezTo>
                    <a:pt x="317" y="1005"/>
                    <a:pt x="289" y="1061"/>
                    <a:pt x="271" y="1107"/>
                  </a:cubicBezTo>
                  <a:lnTo>
                    <a:pt x="224" y="1200"/>
                  </a:lnTo>
                  <a:cubicBezTo>
                    <a:pt x="187" y="1293"/>
                    <a:pt x="140" y="1405"/>
                    <a:pt x="103" y="1507"/>
                  </a:cubicBezTo>
                  <a:cubicBezTo>
                    <a:pt x="66" y="1610"/>
                    <a:pt x="38" y="1712"/>
                    <a:pt x="20" y="1824"/>
                  </a:cubicBezTo>
                  <a:cubicBezTo>
                    <a:pt x="1" y="1917"/>
                    <a:pt x="10" y="2010"/>
                    <a:pt x="38" y="2103"/>
                  </a:cubicBezTo>
                  <a:cubicBezTo>
                    <a:pt x="66" y="2186"/>
                    <a:pt x="131" y="2251"/>
                    <a:pt x="206" y="2298"/>
                  </a:cubicBezTo>
                  <a:cubicBezTo>
                    <a:pt x="262" y="2326"/>
                    <a:pt x="319" y="2338"/>
                    <a:pt x="380" y="2338"/>
                  </a:cubicBezTo>
                  <a:cubicBezTo>
                    <a:pt x="399" y="2338"/>
                    <a:pt x="418" y="2337"/>
                    <a:pt x="438" y="2335"/>
                  </a:cubicBezTo>
                  <a:cubicBezTo>
                    <a:pt x="475" y="2335"/>
                    <a:pt x="512" y="2326"/>
                    <a:pt x="540" y="2316"/>
                  </a:cubicBezTo>
                  <a:cubicBezTo>
                    <a:pt x="596" y="2307"/>
                    <a:pt x="652" y="2288"/>
                    <a:pt x="698" y="2261"/>
                  </a:cubicBezTo>
                  <a:cubicBezTo>
                    <a:pt x="875" y="2186"/>
                    <a:pt x="1043" y="2084"/>
                    <a:pt x="1191" y="1963"/>
                  </a:cubicBezTo>
                  <a:cubicBezTo>
                    <a:pt x="1349" y="1833"/>
                    <a:pt x="1489" y="1693"/>
                    <a:pt x="1610" y="1526"/>
                  </a:cubicBezTo>
                  <a:cubicBezTo>
                    <a:pt x="1675" y="1442"/>
                    <a:pt x="1731" y="1340"/>
                    <a:pt x="1777" y="1238"/>
                  </a:cubicBezTo>
                  <a:cubicBezTo>
                    <a:pt x="1824" y="1145"/>
                    <a:pt x="1861" y="1033"/>
                    <a:pt x="1889" y="931"/>
                  </a:cubicBezTo>
                  <a:cubicBezTo>
                    <a:pt x="1935" y="698"/>
                    <a:pt x="1945" y="466"/>
                    <a:pt x="1917" y="233"/>
                  </a:cubicBezTo>
                  <a:cubicBezTo>
                    <a:pt x="1917" y="215"/>
                    <a:pt x="1907" y="196"/>
                    <a:pt x="1889" y="178"/>
                  </a:cubicBezTo>
                  <a:cubicBezTo>
                    <a:pt x="1876" y="171"/>
                    <a:pt x="1858" y="164"/>
                    <a:pt x="1842" y="164"/>
                  </a:cubicBezTo>
                  <a:cubicBezTo>
                    <a:pt x="1835" y="164"/>
                    <a:pt x="1829" y="166"/>
                    <a:pt x="1824" y="168"/>
                  </a:cubicBezTo>
                  <a:cubicBezTo>
                    <a:pt x="1805" y="168"/>
                    <a:pt x="1796" y="178"/>
                    <a:pt x="1786" y="187"/>
                  </a:cubicBezTo>
                  <a:cubicBezTo>
                    <a:pt x="1759" y="159"/>
                    <a:pt x="1721" y="140"/>
                    <a:pt x="1693" y="122"/>
                  </a:cubicBezTo>
                  <a:cubicBezTo>
                    <a:pt x="1619" y="75"/>
                    <a:pt x="1545" y="47"/>
                    <a:pt x="1461" y="29"/>
                  </a:cubicBezTo>
                  <a:cubicBezTo>
                    <a:pt x="1377" y="10"/>
                    <a:pt x="1294" y="1"/>
                    <a:pt x="1201" y="1"/>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2843;p70">
              <a:extLst>
                <a:ext uri="{FF2B5EF4-FFF2-40B4-BE49-F238E27FC236}">
                  <a16:creationId xmlns:a16="http://schemas.microsoft.com/office/drawing/2014/main" id="{6D5D4EE3-12BA-436B-89FC-2719B9363A0C}"/>
                </a:ext>
              </a:extLst>
            </p:cNvPr>
            <p:cNvSpPr/>
            <p:nvPr/>
          </p:nvSpPr>
          <p:spPr>
            <a:xfrm>
              <a:off x="4600910" y="2355071"/>
              <a:ext cx="9884" cy="25817"/>
            </a:xfrm>
            <a:custGeom>
              <a:avLst/>
              <a:gdLst/>
              <a:ahLst/>
              <a:cxnLst/>
              <a:rect l="l" t="t" r="r" b="b"/>
              <a:pathLst>
                <a:path w="317" h="828" extrusionOk="0">
                  <a:moveTo>
                    <a:pt x="214" y="0"/>
                  </a:moveTo>
                  <a:cubicBezTo>
                    <a:pt x="186" y="9"/>
                    <a:pt x="168" y="37"/>
                    <a:pt x="158" y="65"/>
                  </a:cubicBezTo>
                  <a:cubicBezTo>
                    <a:pt x="121" y="288"/>
                    <a:pt x="65" y="512"/>
                    <a:pt x="10" y="735"/>
                  </a:cubicBezTo>
                  <a:cubicBezTo>
                    <a:pt x="0" y="753"/>
                    <a:pt x="10" y="781"/>
                    <a:pt x="19" y="791"/>
                  </a:cubicBezTo>
                  <a:cubicBezTo>
                    <a:pt x="28" y="809"/>
                    <a:pt x="47" y="819"/>
                    <a:pt x="65" y="828"/>
                  </a:cubicBezTo>
                  <a:cubicBezTo>
                    <a:pt x="93" y="828"/>
                    <a:pt x="112" y="819"/>
                    <a:pt x="131" y="809"/>
                  </a:cubicBezTo>
                  <a:cubicBezTo>
                    <a:pt x="140" y="800"/>
                    <a:pt x="149" y="781"/>
                    <a:pt x="158" y="763"/>
                  </a:cubicBezTo>
                  <a:cubicBezTo>
                    <a:pt x="224" y="540"/>
                    <a:pt x="270" y="316"/>
                    <a:pt x="317" y="93"/>
                  </a:cubicBezTo>
                  <a:cubicBezTo>
                    <a:pt x="317" y="47"/>
                    <a:pt x="289" y="9"/>
                    <a:pt x="251" y="0"/>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2844;p70">
              <a:extLst>
                <a:ext uri="{FF2B5EF4-FFF2-40B4-BE49-F238E27FC236}">
                  <a16:creationId xmlns:a16="http://schemas.microsoft.com/office/drawing/2014/main" id="{4C8138BD-1376-4A8B-ADE6-60916D01896E}"/>
                </a:ext>
              </a:extLst>
            </p:cNvPr>
            <p:cNvSpPr/>
            <p:nvPr/>
          </p:nvSpPr>
          <p:spPr>
            <a:xfrm>
              <a:off x="4600037" y="2353606"/>
              <a:ext cx="10757" cy="29434"/>
            </a:xfrm>
            <a:custGeom>
              <a:avLst/>
              <a:gdLst/>
              <a:ahLst/>
              <a:cxnLst/>
              <a:rect l="l" t="t" r="r" b="b"/>
              <a:pathLst>
                <a:path w="345" h="944" extrusionOk="0">
                  <a:moveTo>
                    <a:pt x="242" y="1"/>
                  </a:moveTo>
                  <a:cubicBezTo>
                    <a:pt x="214" y="10"/>
                    <a:pt x="196" y="29"/>
                    <a:pt x="186" y="66"/>
                  </a:cubicBezTo>
                  <a:cubicBezTo>
                    <a:pt x="140" y="326"/>
                    <a:pt x="75" y="596"/>
                    <a:pt x="10" y="856"/>
                  </a:cubicBezTo>
                  <a:cubicBezTo>
                    <a:pt x="0" y="893"/>
                    <a:pt x="28" y="940"/>
                    <a:pt x="66" y="940"/>
                  </a:cubicBezTo>
                  <a:cubicBezTo>
                    <a:pt x="74" y="943"/>
                    <a:pt x="81" y="944"/>
                    <a:pt x="88" y="944"/>
                  </a:cubicBezTo>
                  <a:cubicBezTo>
                    <a:pt x="104" y="944"/>
                    <a:pt x="117" y="937"/>
                    <a:pt x="131" y="931"/>
                  </a:cubicBezTo>
                  <a:cubicBezTo>
                    <a:pt x="140" y="912"/>
                    <a:pt x="149" y="903"/>
                    <a:pt x="159" y="875"/>
                  </a:cubicBezTo>
                  <a:cubicBezTo>
                    <a:pt x="224" y="614"/>
                    <a:pt x="289" y="354"/>
                    <a:pt x="345" y="84"/>
                  </a:cubicBezTo>
                  <a:cubicBezTo>
                    <a:pt x="345" y="47"/>
                    <a:pt x="317" y="10"/>
                    <a:pt x="279" y="1"/>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2845;p70">
              <a:extLst>
                <a:ext uri="{FF2B5EF4-FFF2-40B4-BE49-F238E27FC236}">
                  <a16:creationId xmlns:a16="http://schemas.microsoft.com/office/drawing/2014/main" id="{E4F3D90F-57C1-4987-AA65-103175E87E52}"/>
                </a:ext>
              </a:extLst>
            </p:cNvPr>
            <p:cNvSpPr/>
            <p:nvPr/>
          </p:nvSpPr>
          <p:spPr>
            <a:xfrm>
              <a:off x="4595984" y="2356786"/>
              <a:ext cx="14530" cy="36792"/>
            </a:xfrm>
            <a:custGeom>
              <a:avLst/>
              <a:gdLst/>
              <a:ahLst/>
              <a:cxnLst/>
              <a:rect l="l" t="t" r="r" b="b"/>
              <a:pathLst>
                <a:path w="466" h="1180" extrusionOk="0">
                  <a:moveTo>
                    <a:pt x="363" y="1"/>
                  </a:moveTo>
                  <a:cubicBezTo>
                    <a:pt x="354" y="1"/>
                    <a:pt x="344" y="10"/>
                    <a:pt x="335" y="10"/>
                  </a:cubicBezTo>
                  <a:cubicBezTo>
                    <a:pt x="316" y="29"/>
                    <a:pt x="307" y="47"/>
                    <a:pt x="307" y="66"/>
                  </a:cubicBezTo>
                  <a:cubicBezTo>
                    <a:pt x="261" y="252"/>
                    <a:pt x="205" y="447"/>
                    <a:pt x="149" y="633"/>
                  </a:cubicBezTo>
                  <a:cubicBezTo>
                    <a:pt x="103" y="782"/>
                    <a:pt x="56" y="922"/>
                    <a:pt x="10" y="1070"/>
                  </a:cubicBezTo>
                  <a:cubicBezTo>
                    <a:pt x="0" y="1089"/>
                    <a:pt x="0" y="1108"/>
                    <a:pt x="10" y="1126"/>
                  </a:cubicBezTo>
                  <a:cubicBezTo>
                    <a:pt x="23" y="1161"/>
                    <a:pt x="52" y="1180"/>
                    <a:pt x="82" y="1180"/>
                  </a:cubicBezTo>
                  <a:cubicBezTo>
                    <a:pt x="92" y="1180"/>
                    <a:pt x="102" y="1177"/>
                    <a:pt x="112" y="1173"/>
                  </a:cubicBezTo>
                  <a:cubicBezTo>
                    <a:pt x="130" y="1163"/>
                    <a:pt x="140" y="1154"/>
                    <a:pt x="149" y="1135"/>
                  </a:cubicBezTo>
                  <a:cubicBezTo>
                    <a:pt x="261" y="782"/>
                    <a:pt x="363" y="438"/>
                    <a:pt x="456" y="85"/>
                  </a:cubicBezTo>
                  <a:cubicBezTo>
                    <a:pt x="465" y="47"/>
                    <a:pt x="437" y="10"/>
                    <a:pt x="391" y="1"/>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2846;p70">
              <a:extLst>
                <a:ext uri="{FF2B5EF4-FFF2-40B4-BE49-F238E27FC236}">
                  <a16:creationId xmlns:a16="http://schemas.microsoft.com/office/drawing/2014/main" id="{D565C260-61C7-4F97-AF0F-5949921769A7}"/>
                </a:ext>
              </a:extLst>
            </p:cNvPr>
            <p:cNvSpPr/>
            <p:nvPr/>
          </p:nvSpPr>
          <p:spPr>
            <a:xfrm>
              <a:off x="4593645" y="2359124"/>
              <a:ext cx="15715" cy="37665"/>
            </a:xfrm>
            <a:custGeom>
              <a:avLst/>
              <a:gdLst/>
              <a:ahLst/>
              <a:cxnLst/>
              <a:rect l="l" t="t" r="r" b="b"/>
              <a:pathLst>
                <a:path w="504" h="1208" extrusionOk="0">
                  <a:moveTo>
                    <a:pt x="401" y="0"/>
                  </a:moveTo>
                  <a:cubicBezTo>
                    <a:pt x="391" y="10"/>
                    <a:pt x="382" y="10"/>
                    <a:pt x="373" y="19"/>
                  </a:cubicBezTo>
                  <a:cubicBezTo>
                    <a:pt x="354" y="28"/>
                    <a:pt x="345" y="47"/>
                    <a:pt x="345" y="65"/>
                  </a:cubicBezTo>
                  <a:cubicBezTo>
                    <a:pt x="298" y="233"/>
                    <a:pt x="252" y="410"/>
                    <a:pt x="205" y="586"/>
                  </a:cubicBezTo>
                  <a:cubicBezTo>
                    <a:pt x="150" y="763"/>
                    <a:pt x="94" y="930"/>
                    <a:pt x="19" y="1107"/>
                  </a:cubicBezTo>
                  <a:cubicBezTo>
                    <a:pt x="1" y="1144"/>
                    <a:pt x="19" y="1191"/>
                    <a:pt x="57" y="1200"/>
                  </a:cubicBezTo>
                  <a:cubicBezTo>
                    <a:pt x="67" y="1205"/>
                    <a:pt x="77" y="1207"/>
                    <a:pt x="88" y="1207"/>
                  </a:cubicBezTo>
                  <a:cubicBezTo>
                    <a:pt x="117" y="1207"/>
                    <a:pt x="145" y="1190"/>
                    <a:pt x="159" y="1163"/>
                  </a:cubicBezTo>
                  <a:cubicBezTo>
                    <a:pt x="298" y="819"/>
                    <a:pt x="410" y="456"/>
                    <a:pt x="494" y="93"/>
                  </a:cubicBezTo>
                  <a:cubicBezTo>
                    <a:pt x="503" y="47"/>
                    <a:pt x="475" y="10"/>
                    <a:pt x="429" y="0"/>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 name="Google Shape;2847;p70">
              <a:extLst>
                <a:ext uri="{FF2B5EF4-FFF2-40B4-BE49-F238E27FC236}">
                  <a16:creationId xmlns:a16="http://schemas.microsoft.com/office/drawing/2014/main" id="{D942A3A3-E0F2-4B2E-9B91-3AA353D2B17D}"/>
                </a:ext>
              </a:extLst>
            </p:cNvPr>
            <p:cNvSpPr/>
            <p:nvPr/>
          </p:nvSpPr>
          <p:spPr>
            <a:xfrm>
              <a:off x="4586973" y="2384910"/>
              <a:ext cx="59211" cy="42748"/>
            </a:xfrm>
            <a:custGeom>
              <a:avLst/>
              <a:gdLst/>
              <a:ahLst/>
              <a:cxnLst/>
              <a:rect l="l" t="t" r="r" b="b"/>
              <a:pathLst>
                <a:path w="1899" h="1371" extrusionOk="0">
                  <a:moveTo>
                    <a:pt x="1898" y="1"/>
                  </a:moveTo>
                  <a:lnTo>
                    <a:pt x="1898" y="1"/>
                  </a:lnTo>
                  <a:cubicBezTo>
                    <a:pt x="1824" y="122"/>
                    <a:pt x="1740" y="243"/>
                    <a:pt x="1656" y="345"/>
                  </a:cubicBezTo>
                  <a:cubicBezTo>
                    <a:pt x="1563" y="457"/>
                    <a:pt x="1461" y="559"/>
                    <a:pt x="1359" y="652"/>
                  </a:cubicBezTo>
                  <a:cubicBezTo>
                    <a:pt x="1256" y="736"/>
                    <a:pt x="1145" y="810"/>
                    <a:pt x="1033" y="875"/>
                  </a:cubicBezTo>
                  <a:lnTo>
                    <a:pt x="1005" y="875"/>
                  </a:lnTo>
                  <a:cubicBezTo>
                    <a:pt x="996" y="875"/>
                    <a:pt x="987" y="875"/>
                    <a:pt x="977" y="866"/>
                  </a:cubicBezTo>
                  <a:cubicBezTo>
                    <a:pt x="959" y="838"/>
                    <a:pt x="950" y="819"/>
                    <a:pt x="931" y="791"/>
                  </a:cubicBezTo>
                  <a:cubicBezTo>
                    <a:pt x="903" y="764"/>
                    <a:pt x="875" y="736"/>
                    <a:pt x="847" y="708"/>
                  </a:cubicBezTo>
                  <a:cubicBezTo>
                    <a:pt x="810" y="680"/>
                    <a:pt x="782" y="652"/>
                    <a:pt x="745" y="633"/>
                  </a:cubicBezTo>
                  <a:cubicBezTo>
                    <a:pt x="717" y="605"/>
                    <a:pt x="680" y="587"/>
                    <a:pt x="643" y="568"/>
                  </a:cubicBezTo>
                  <a:cubicBezTo>
                    <a:pt x="615" y="559"/>
                    <a:pt x="578" y="540"/>
                    <a:pt x="540" y="522"/>
                  </a:cubicBezTo>
                  <a:lnTo>
                    <a:pt x="550" y="522"/>
                  </a:lnTo>
                  <a:cubicBezTo>
                    <a:pt x="512" y="512"/>
                    <a:pt x="475" y="503"/>
                    <a:pt x="438" y="494"/>
                  </a:cubicBezTo>
                  <a:cubicBezTo>
                    <a:pt x="401" y="485"/>
                    <a:pt x="354" y="475"/>
                    <a:pt x="317" y="475"/>
                  </a:cubicBezTo>
                  <a:lnTo>
                    <a:pt x="224" y="475"/>
                  </a:lnTo>
                  <a:cubicBezTo>
                    <a:pt x="187" y="475"/>
                    <a:pt x="150" y="485"/>
                    <a:pt x="113" y="485"/>
                  </a:cubicBezTo>
                  <a:cubicBezTo>
                    <a:pt x="113" y="503"/>
                    <a:pt x="103" y="522"/>
                    <a:pt x="103" y="531"/>
                  </a:cubicBezTo>
                  <a:cubicBezTo>
                    <a:pt x="66" y="633"/>
                    <a:pt x="38" y="736"/>
                    <a:pt x="20" y="847"/>
                  </a:cubicBezTo>
                  <a:cubicBezTo>
                    <a:pt x="1" y="940"/>
                    <a:pt x="10" y="1033"/>
                    <a:pt x="38" y="1126"/>
                  </a:cubicBezTo>
                  <a:cubicBezTo>
                    <a:pt x="66" y="1210"/>
                    <a:pt x="122" y="1284"/>
                    <a:pt x="206" y="1331"/>
                  </a:cubicBezTo>
                  <a:cubicBezTo>
                    <a:pt x="267" y="1354"/>
                    <a:pt x="334" y="1370"/>
                    <a:pt x="403" y="1370"/>
                  </a:cubicBezTo>
                  <a:cubicBezTo>
                    <a:pt x="418" y="1370"/>
                    <a:pt x="433" y="1370"/>
                    <a:pt x="447" y="1368"/>
                  </a:cubicBezTo>
                  <a:cubicBezTo>
                    <a:pt x="475" y="1368"/>
                    <a:pt x="512" y="1359"/>
                    <a:pt x="550" y="1349"/>
                  </a:cubicBezTo>
                  <a:cubicBezTo>
                    <a:pt x="605" y="1331"/>
                    <a:pt x="652" y="1312"/>
                    <a:pt x="708" y="1294"/>
                  </a:cubicBezTo>
                  <a:cubicBezTo>
                    <a:pt x="884" y="1210"/>
                    <a:pt x="1043" y="1108"/>
                    <a:pt x="1191" y="987"/>
                  </a:cubicBezTo>
                  <a:cubicBezTo>
                    <a:pt x="1359" y="866"/>
                    <a:pt x="1498" y="717"/>
                    <a:pt x="1619" y="559"/>
                  </a:cubicBezTo>
                  <a:cubicBezTo>
                    <a:pt x="1684" y="466"/>
                    <a:pt x="1740" y="373"/>
                    <a:pt x="1786" y="271"/>
                  </a:cubicBezTo>
                  <a:lnTo>
                    <a:pt x="1796" y="271"/>
                  </a:lnTo>
                  <a:cubicBezTo>
                    <a:pt x="1842" y="187"/>
                    <a:pt x="1870" y="94"/>
                    <a:pt x="1898" y="1"/>
                  </a:cubicBezTo>
                  <a:close/>
                </a:path>
              </a:pathLst>
            </a:custGeom>
            <a:solidFill>
              <a:srgbClr val="F7F7F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 name="Google Shape;2848;p70">
              <a:extLst>
                <a:ext uri="{FF2B5EF4-FFF2-40B4-BE49-F238E27FC236}">
                  <a16:creationId xmlns:a16="http://schemas.microsoft.com/office/drawing/2014/main" id="{15596D0A-F31A-45BA-A507-DC0755159178}"/>
                </a:ext>
              </a:extLst>
            </p:cNvPr>
            <p:cNvSpPr/>
            <p:nvPr/>
          </p:nvSpPr>
          <p:spPr>
            <a:xfrm>
              <a:off x="4599445" y="2370848"/>
              <a:ext cx="17741" cy="8200"/>
            </a:xfrm>
            <a:custGeom>
              <a:avLst/>
              <a:gdLst/>
              <a:ahLst/>
              <a:cxnLst/>
              <a:rect l="l" t="t" r="r" b="b"/>
              <a:pathLst>
                <a:path w="569" h="263" extrusionOk="0">
                  <a:moveTo>
                    <a:pt x="154" y="1"/>
                  </a:moveTo>
                  <a:cubicBezTo>
                    <a:pt x="128" y="1"/>
                    <a:pt x="102" y="3"/>
                    <a:pt x="75" y="6"/>
                  </a:cubicBezTo>
                  <a:lnTo>
                    <a:pt x="57" y="6"/>
                  </a:lnTo>
                  <a:cubicBezTo>
                    <a:pt x="38" y="6"/>
                    <a:pt x="29" y="15"/>
                    <a:pt x="19" y="24"/>
                  </a:cubicBezTo>
                  <a:cubicBezTo>
                    <a:pt x="10" y="43"/>
                    <a:pt x="1" y="61"/>
                    <a:pt x="1" y="80"/>
                  </a:cubicBezTo>
                  <a:cubicBezTo>
                    <a:pt x="1" y="117"/>
                    <a:pt x="38" y="154"/>
                    <a:pt x="75" y="154"/>
                  </a:cubicBezTo>
                  <a:lnTo>
                    <a:pt x="205" y="154"/>
                  </a:lnTo>
                  <a:cubicBezTo>
                    <a:pt x="252" y="164"/>
                    <a:pt x="298" y="173"/>
                    <a:pt x="336" y="192"/>
                  </a:cubicBezTo>
                  <a:cubicBezTo>
                    <a:pt x="382" y="201"/>
                    <a:pt x="419" y="229"/>
                    <a:pt x="457" y="247"/>
                  </a:cubicBezTo>
                  <a:cubicBezTo>
                    <a:pt x="467" y="258"/>
                    <a:pt x="478" y="263"/>
                    <a:pt x="489" y="263"/>
                  </a:cubicBezTo>
                  <a:cubicBezTo>
                    <a:pt x="497" y="263"/>
                    <a:pt x="505" y="261"/>
                    <a:pt x="512" y="257"/>
                  </a:cubicBezTo>
                  <a:cubicBezTo>
                    <a:pt x="531" y="257"/>
                    <a:pt x="550" y="238"/>
                    <a:pt x="559" y="220"/>
                  </a:cubicBezTo>
                  <a:cubicBezTo>
                    <a:pt x="568" y="201"/>
                    <a:pt x="568" y="182"/>
                    <a:pt x="568" y="164"/>
                  </a:cubicBezTo>
                  <a:cubicBezTo>
                    <a:pt x="559" y="145"/>
                    <a:pt x="550" y="127"/>
                    <a:pt x="531" y="117"/>
                  </a:cubicBezTo>
                  <a:cubicBezTo>
                    <a:pt x="415" y="40"/>
                    <a:pt x="286" y="1"/>
                    <a:pt x="154" y="1"/>
                  </a:cubicBezTo>
                  <a:close/>
                </a:path>
              </a:pathLst>
            </a:custGeom>
            <a:solidFill>
              <a:srgbClr val="F7F7F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 name="Google Shape;2849;p70">
              <a:extLst>
                <a:ext uri="{FF2B5EF4-FFF2-40B4-BE49-F238E27FC236}">
                  <a16:creationId xmlns:a16="http://schemas.microsoft.com/office/drawing/2014/main" id="{88FAE6D2-22D2-4B2E-9054-22D1BA636F2D}"/>
                </a:ext>
              </a:extLst>
            </p:cNvPr>
            <p:cNvSpPr/>
            <p:nvPr/>
          </p:nvSpPr>
          <p:spPr>
            <a:xfrm>
              <a:off x="4595111" y="2379516"/>
              <a:ext cx="18864" cy="8325"/>
            </a:xfrm>
            <a:custGeom>
              <a:avLst/>
              <a:gdLst/>
              <a:ahLst/>
              <a:cxnLst/>
              <a:rect l="l" t="t" r="r" b="b"/>
              <a:pathLst>
                <a:path w="605" h="267" extrusionOk="0">
                  <a:moveTo>
                    <a:pt x="175" y="1"/>
                  </a:moveTo>
                  <a:cubicBezTo>
                    <a:pt x="148" y="1"/>
                    <a:pt x="121" y="3"/>
                    <a:pt x="93" y="7"/>
                  </a:cubicBezTo>
                  <a:lnTo>
                    <a:pt x="84" y="7"/>
                  </a:lnTo>
                  <a:cubicBezTo>
                    <a:pt x="0" y="25"/>
                    <a:pt x="10" y="155"/>
                    <a:pt x="103" y="155"/>
                  </a:cubicBezTo>
                  <a:lnTo>
                    <a:pt x="242" y="155"/>
                  </a:lnTo>
                  <a:cubicBezTo>
                    <a:pt x="289" y="165"/>
                    <a:pt x="335" y="174"/>
                    <a:pt x="382" y="193"/>
                  </a:cubicBezTo>
                  <a:cubicBezTo>
                    <a:pt x="410" y="211"/>
                    <a:pt x="447" y="230"/>
                    <a:pt x="475" y="248"/>
                  </a:cubicBezTo>
                  <a:cubicBezTo>
                    <a:pt x="484" y="258"/>
                    <a:pt x="503" y="267"/>
                    <a:pt x="530" y="267"/>
                  </a:cubicBezTo>
                  <a:cubicBezTo>
                    <a:pt x="549" y="267"/>
                    <a:pt x="568" y="258"/>
                    <a:pt x="577" y="248"/>
                  </a:cubicBezTo>
                  <a:cubicBezTo>
                    <a:pt x="596" y="230"/>
                    <a:pt x="605" y="211"/>
                    <a:pt x="605" y="193"/>
                  </a:cubicBezTo>
                  <a:cubicBezTo>
                    <a:pt x="605" y="174"/>
                    <a:pt x="596" y="155"/>
                    <a:pt x="577" y="137"/>
                  </a:cubicBezTo>
                  <a:cubicBezTo>
                    <a:pt x="549" y="109"/>
                    <a:pt x="512" y="90"/>
                    <a:pt x="475" y="72"/>
                  </a:cubicBezTo>
                  <a:cubicBezTo>
                    <a:pt x="379" y="28"/>
                    <a:pt x="277" y="1"/>
                    <a:pt x="175" y="1"/>
                  </a:cubicBezTo>
                  <a:close/>
                </a:path>
              </a:pathLst>
            </a:custGeom>
            <a:solidFill>
              <a:srgbClr val="F7F7F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 name="Google Shape;2850;p70">
              <a:extLst>
                <a:ext uri="{FF2B5EF4-FFF2-40B4-BE49-F238E27FC236}">
                  <a16:creationId xmlns:a16="http://schemas.microsoft.com/office/drawing/2014/main" id="{479C3EC2-6518-4E4E-8A4F-51F88878EEE3}"/>
                </a:ext>
              </a:extLst>
            </p:cNvPr>
            <p:cNvSpPr/>
            <p:nvPr/>
          </p:nvSpPr>
          <p:spPr>
            <a:xfrm>
              <a:off x="4591151" y="2388309"/>
              <a:ext cx="19924" cy="8543"/>
            </a:xfrm>
            <a:custGeom>
              <a:avLst/>
              <a:gdLst/>
              <a:ahLst/>
              <a:cxnLst/>
              <a:rect l="l" t="t" r="r" b="b"/>
              <a:pathLst>
                <a:path w="639" h="274" extrusionOk="0">
                  <a:moveTo>
                    <a:pt x="172" y="0"/>
                  </a:moveTo>
                  <a:cubicBezTo>
                    <a:pt x="151" y="0"/>
                    <a:pt x="130" y="1"/>
                    <a:pt x="109" y="4"/>
                  </a:cubicBezTo>
                  <a:lnTo>
                    <a:pt x="118" y="13"/>
                  </a:lnTo>
                  <a:lnTo>
                    <a:pt x="99" y="13"/>
                  </a:lnTo>
                  <a:cubicBezTo>
                    <a:pt x="0" y="22"/>
                    <a:pt x="24" y="162"/>
                    <a:pt x="110" y="162"/>
                  </a:cubicBezTo>
                  <a:cubicBezTo>
                    <a:pt x="112" y="162"/>
                    <a:pt x="115" y="162"/>
                    <a:pt x="118" y="162"/>
                  </a:cubicBezTo>
                  <a:lnTo>
                    <a:pt x="239" y="162"/>
                  </a:lnTo>
                  <a:cubicBezTo>
                    <a:pt x="285" y="171"/>
                    <a:pt x="341" y="180"/>
                    <a:pt x="388" y="199"/>
                  </a:cubicBezTo>
                  <a:cubicBezTo>
                    <a:pt x="416" y="217"/>
                    <a:pt x="453" y="236"/>
                    <a:pt x="481" y="255"/>
                  </a:cubicBezTo>
                  <a:cubicBezTo>
                    <a:pt x="499" y="264"/>
                    <a:pt x="518" y="273"/>
                    <a:pt x="537" y="273"/>
                  </a:cubicBezTo>
                  <a:cubicBezTo>
                    <a:pt x="602" y="273"/>
                    <a:pt x="639" y="190"/>
                    <a:pt x="592" y="143"/>
                  </a:cubicBezTo>
                  <a:cubicBezTo>
                    <a:pt x="555" y="115"/>
                    <a:pt x="518" y="97"/>
                    <a:pt x="481" y="78"/>
                  </a:cubicBezTo>
                  <a:cubicBezTo>
                    <a:pt x="444" y="59"/>
                    <a:pt x="406" y="41"/>
                    <a:pt x="360" y="31"/>
                  </a:cubicBezTo>
                  <a:cubicBezTo>
                    <a:pt x="297" y="11"/>
                    <a:pt x="234" y="0"/>
                    <a:pt x="172" y="0"/>
                  </a:cubicBezTo>
                  <a:close/>
                </a:path>
              </a:pathLst>
            </a:custGeom>
            <a:solidFill>
              <a:srgbClr val="F7F7F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 name="Google Shape;2851;p70">
              <a:extLst>
                <a:ext uri="{FF2B5EF4-FFF2-40B4-BE49-F238E27FC236}">
                  <a16:creationId xmlns:a16="http://schemas.microsoft.com/office/drawing/2014/main" id="{0B71342E-8BF1-46A5-BD29-FE1C51D2F94A}"/>
                </a:ext>
              </a:extLst>
            </p:cNvPr>
            <p:cNvSpPr/>
            <p:nvPr/>
          </p:nvSpPr>
          <p:spPr>
            <a:xfrm>
              <a:off x="4604963" y="2190659"/>
              <a:ext cx="93384" cy="187641"/>
            </a:xfrm>
            <a:custGeom>
              <a:avLst/>
              <a:gdLst/>
              <a:ahLst/>
              <a:cxnLst/>
              <a:rect l="l" t="t" r="r" b="b"/>
              <a:pathLst>
                <a:path w="2995" h="6018" extrusionOk="0">
                  <a:moveTo>
                    <a:pt x="1656" y="0"/>
                  </a:moveTo>
                  <a:cubicBezTo>
                    <a:pt x="1535" y="10"/>
                    <a:pt x="1414" y="28"/>
                    <a:pt x="1302" y="84"/>
                  </a:cubicBezTo>
                  <a:cubicBezTo>
                    <a:pt x="1191" y="131"/>
                    <a:pt x="1098" y="196"/>
                    <a:pt x="1014" y="279"/>
                  </a:cubicBezTo>
                  <a:cubicBezTo>
                    <a:pt x="856" y="438"/>
                    <a:pt x="735" y="633"/>
                    <a:pt x="661" y="837"/>
                  </a:cubicBezTo>
                  <a:cubicBezTo>
                    <a:pt x="577" y="1061"/>
                    <a:pt x="521" y="1284"/>
                    <a:pt x="484" y="1507"/>
                  </a:cubicBezTo>
                  <a:cubicBezTo>
                    <a:pt x="447" y="1693"/>
                    <a:pt x="419" y="1888"/>
                    <a:pt x="391" y="2074"/>
                  </a:cubicBezTo>
                  <a:lnTo>
                    <a:pt x="382" y="2158"/>
                  </a:lnTo>
                  <a:cubicBezTo>
                    <a:pt x="335" y="2455"/>
                    <a:pt x="298" y="2772"/>
                    <a:pt x="252" y="3153"/>
                  </a:cubicBezTo>
                  <a:cubicBezTo>
                    <a:pt x="233" y="3376"/>
                    <a:pt x="214" y="3599"/>
                    <a:pt x="187" y="3822"/>
                  </a:cubicBezTo>
                  <a:lnTo>
                    <a:pt x="159" y="4148"/>
                  </a:lnTo>
                  <a:cubicBezTo>
                    <a:pt x="140" y="4315"/>
                    <a:pt x="121" y="4483"/>
                    <a:pt x="103" y="4650"/>
                  </a:cubicBezTo>
                  <a:lnTo>
                    <a:pt x="103" y="4678"/>
                  </a:lnTo>
                  <a:cubicBezTo>
                    <a:pt x="94" y="4827"/>
                    <a:pt x="75" y="4985"/>
                    <a:pt x="47" y="5143"/>
                  </a:cubicBezTo>
                  <a:cubicBezTo>
                    <a:pt x="38" y="5227"/>
                    <a:pt x="19" y="5301"/>
                    <a:pt x="10" y="5385"/>
                  </a:cubicBezTo>
                  <a:cubicBezTo>
                    <a:pt x="1" y="5403"/>
                    <a:pt x="1" y="5431"/>
                    <a:pt x="10" y="5450"/>
                  </a:cubicBezTo>
                  <a:cubicBezTo>
                    <a:pt x="19" y="5459"/>
                    <a:pt x="28" y="5459"/>
                    <a:pt x="28" y="5468"/>
                  </a:cubicBezTo>
                  <a:cubicBezTo>
                    <a:pt x="112" y="5561"/>
                    <a:pt x="196" y="5636"/>
                    <a:pt x="298" y="5701"/>
                  </a:cubicBezTo>
                  <a:cubicBezTo>
                    <a:pt x="586" y="5896"/>
                    <a:pt x="921" y="5999"/>
                    <a:pt x="1265" y="6017"/>
                  </a:cubicBezTo>
                  <a:lnTo>
                    <a:pt x="1312" y="6017"/>
                  </a:lnTo>
                  <a:cubicBezTo>
                    <a:pt x="1330" y="6017"/>
                    <a:pt x="1358" y="5999"/>
                    <a:pt x="1368" y="5980"/>
                  </a:cubicBezTo>
                  <a:cubicBezTo>
                    <a:pt x="1377" y="5971"/>
                    <a:pt x="1386" y="5961"/>
                    <a:pt x="1395" y="5952"/>
                  </a:cubicBezTo>
                  <a:cubicBezTo>
                    <a:pt x="1674" y="5534"/>
                    <a:pt x="1925" y="5087"/>
                    <a:pt x="2121" y="4622"/>
                  </a:cubicBezTo>
                  <a:cubicBezTo>
                    <a:pt x="2325" y="4148"/>
                    <a:pt x="2502" y="3674"/>
                    <a:pt x="2651" y="3181"/>
                  </a:cubicBezTo>
                  <a:cubicBezTo>
                    <a:pt x="2697" y="3051"/>
                    <a:pt x="2744" y="2911"/>
                    <a:pt x="2781" y="2772"/>
                  </a:cubicBezTo>
                  <a:cubicBezTo>
                    <a:pt x="2818" y="2660"/>
                    <a:pt x="2855" y="2521"/>
                    <a:pt x="2893" y="2381"/>
                  </a:cubicBezTo>
                  <a:cubicBezTo>
                    <a:pt x="2958" y="2111"/>
                    <a:pt x="2995" y="1842"/>
                    <a:pt x="2995" y="1572"/>
                  </a:cubicBezTo>
                  <a:cubicBezTo>
                    <a:pt x="2995" y="1302"/>
                    <a:pt x="2930" y="1033"/>
                    <a:pt x="2818" y="791"/>
                  </a:cubicBezTo>
                  <a:cubicBezTo>
                    <a:pt x="2716" y="558"/>
                    <a:pt x="2549" y="363"/>
                    <a:pt x="2335" y="214"/>
                  </a:cubicBezTo>
                  <a:cubicBezTo>
                    <a:pt x="2242" y="149"/>
                    <a:pt x="2130" y="93"/>
                    <a:pt x="2018" y="56"/>
                  </a:cubicBezTo>
                  <a:cubicBezTo>
                    <a:pt x="1916" y="28"/>
                    <a:pt x="1814" y="10"/>
                    <a:pt x="1702" y="10"/>
                  </a:cubicBezTo>
                  <a:lnTo>
                    <a:pt x="1656"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 name="Google Shape;2852;p70">
              <a:extLst>
                <a:ext uri="{FF2B5EF4-FFF2-40B4-BE49-F238E27FC236}">
                  <a16:creationId xmlns:a16="http://schemas.microsoft.com/office/drawing/2014/main" id="{40C5C41D-BD43-4A96-B659-2B9466B6C3A2}"/>
                </a:ext>
              </a:extLst>
            </p:cNvPr>
            <p:cNvSpPr/>
            <p:nvPr/>
          </p:nvSpPr>
          <p:spPr>
            <a:xfrm>
              <a:off x="4626415" y="2190378"/>
              <a:ext cx="71932" cy="187922"/>
            </a:xfrm>
            <a:custGeom>
              <a:avLst/>
              <a:gdLst/>
              <a:ahLst/>
              <a:cxnLst/>
              <a:rect l="l" t="t" r="r" b="b"/>
              <a:pathLst>
                <a:path w="2307" h="6027" extrusionOk="0">
                  <a:moveTo>
                    <a:pt x="1024" y="0"/>
                  </a:moveTo>
                  <a:lnTo>
                    <a:pt x="996" y="9"/>
                  </a:lnTo>
                  <a:lnTo>
                    <a:pt x="1033" y="37"/>
                  </a:lnTo>
                  <a:cubicBezTo>
                    <a:pt x="1135" y="130"/>
                    <a:pt x="1210" y="242"/>
                    <a:pt x="1256" y="363"/>
                  </a:cubicBezTo>
                  <a:cubicBezTo>
                    <a:pt x="1321" y="484"/>
                    <a:pt x="1358" y="614"/>
                    <a:pt x="1396" y="753"/>
                  </a:cubicBezTo>
                  <a:cubicBezTo>
                    <a:pt x="1433" y="921"/>
                    <a:pt x="1451" y="1097"/>
                    <a:pt x="1461" y="1274"/>
                  </a:cubicBezTo>
                  <a:cubicBezTo>
                    <a:pt x="1479" y="1469"/>
                    <a:pt x="1479" y="1665"/>
                    <a:pt x="1461" y="1851"/>
                  </a:cubicBezTo>
                  <a:cubicBezTo>
                    <a:pt x="1423" y="2446"/>
                    <a:pt x="1293" y="3022"/>
                    <a:pt x="1098" y="3580"/>
                  </a:cubicBezTo>
                  <a:cubicBezTo>
                    <a:pt x="893" y="4157"/>
                    <a:pt x="652" y="4706"/>
                    <a:pt x="363" y="5245"/>
                  </a:cubicBezTo>
                  <a:cubicBezTo>
                    <a:pt x="252" y="5468"/>
                    <a:pt x="131" y="5691"/>
                    <a:pt x="1" y="5915"/>
                  </a:cubicBezTo>
                  <a:cubicBezTo>
                    <a:pt x="187" y="5989"/>
                    <a:pt x="382" y="6026"/>
                    <a:pt x="577" y="6026"/>
                  </a:cubicBezTo>
                  <a:lnTo>
                    <a:pt x="624" y="6026"/>
                  </a:lnTo>
                  <a:cubicBezTo>
                    <a:pt x="642" y="6026"/>
                    <a:pt x="670" y="6017"/>
                    <a:pt x="680" y="5989"/>
                  </a:cubicBezTo>
                  <a:cubicBezTo>
                    <a:pt x="689" y="5980"/>
                    <a:pt x="698" y="5980"/>
                    <a:pt x="707" y="5970"/>
                  </a:cubicBezTo>
                  <a:cubicBezTo>
                    <a:pt x="996" y="5543"/>
                    <a:pt x="1237" y="5096"/>
                    <a:pt x="1433" y="4631"/>
                  </a:cubicBezTo>
                  <a:cubicBezTo>
                    <a:pt x="1637" y="4157"/>
                    <a:pt x="1814" y="3673"/>
                    <a:pt x="1972" y="3181"/>
                  </a:cubicBezTo>
                  <a:cubicBezTo>
                    <a:pt x="2019" y="3041"/>
                    <a:pt x="2056" y="2911"/>
                    <a:pt x="2102" y="2771"/>
                  </a:cubicBezTo>
                  <a:cubicBezTo>
                    <a:pt x="2130" y="2650"/>
                    <a:pt x="2177" y="2520"/>
                    <a:pt x="2205" y="2381"/>
                  </a:cubicBezTo>
                  <a:cubicBezTo>
                    <a:pt x="2270" y="2111"/>
                    <a:pt x="2307" y="1841"/>
                    <a:pt x="2307" y="1562"/>
                  </a:cubicBezTo>
                  <a:cubicBezTo>
                    <a:pt x="2307" y="1293"/>
                    <a:pt x="2251" y="1032"/>
                    <a:pt x="2140" y="781"/>
                  </a:cubicBezTo>
                  <a:cubicBezTo>
                    <a:pt x="2028" y="549"/>
                    <a:pt x="1861" y="354"/>
                    <a:pt x="1656" y="214"/>
                  </a:cubicBezTo>
                  <a:cubicBezTo>
                    <a:pt x="1554" y="149"/>
                    <a:pt x="1442" y="93"/>
                    <a:pt x="1330" y="56"/>
                  </a:cubicBezTo>
                  <a:cubicBezTo>
                    <a:pt x="1228" y="19"/>
                    <a:pt x="1126" y="0"/>
                    <a:pt x="1024" y="0"/>
                  </a:cubicBezTo>
                  <a:close/>
                </a:path>
              </a:pathLst>
            </a:custGeom>
            <a:solidFill>
              <a:srgbClr val="488A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 name="Google Shape;2853;p70">
              <a:extLst>
                <a:ext uri="{FF2B5EF4-FFF2-40B4-BE49-F238E27FC236}">
                  <a16:creationId xmlns:a16="http://schemas.microsoft.com/office/drawing/2014/main" id="{5D41B414-EEB8-4A85-B0B4-909AB20F0B84}"/>
                </a:ext>
              </a:extLst>
            </p:cNvPr>
            <p:cNvSpPr/>
            <p:nvPr/>
          </p:nvSpPr>
          <p:spPr>
            <a:xfrm>
              <a:off x="4577432" y="2350986"/>
              <a:ext cx="71340" cy="66445"/>
            </a:xfrm>
            <a:custGeom>
              <a:avLst/>
              <a:gdLst/>
              <a:ahLst/>
              <a:cxnLst/>
              <a:rect l="l" t="t" r="r" b="b"/>
              <a:pathLst>
                <a:path w="2288" h="2131" extrusionOk="0">
                  <a:moveTo>
                    <a:pt x="874" y="1"/>
                  </a:moveTo>
                  <a:cubicBezTo>
                    <a:pt x="800" y="1"/>
                    <a:pt x="716" y="10"/>
                    <a:pt x="642" y="38"/>
                  </a:cubicBezTo>
                  <a:cubicBezTo>
                    <a:pt x="558" y="57"/>
                    <a:pt x="484" y="85"/>
                    <a:pt x="400" y="122"/>
                  </a:cubicBezTo>
                  <a:cubicBezTo>
                    <a:pt x="326" y="159"/>
                    <a:pt x="260" y="215"/>
                    <a:pt x="195" y="271"/>
                  </a:cubicBezTo>
                  <a:cubicBezTo>
                    <a:pt x="167" y="299"/>
                    <a:pt x="140" y="326"/>
                    <a:pt x="121" y="354"/>
                  </a:cubicBezTo>
                  <a:cubicBezTo>
                    <a:pt x="112" y="345"/>
                    <a:pt x="93" y="345"/>
                    <a:pt x="84" y="345"/>
                  </a:cubicBezTo>
                  <a:cubicBezTo>
                    <a:pt x="56" y="345"/>
                    <a:pt x="37" y="354"/>
                    <a:pt x="19" y="373"/>
                  </a:cubicBezTo>
                  <a:cubicBezTo>
                    <a:pt x="9" y="392"/>
                    <a:pt x="0" y="410"/>
                    <a:pt x="0" y="429"/>
                  </a:cubicBezTo>
                  <a:cubicBezTo>
                    <a:pt x="37" y="661"/>
                    <a:pt x="102" y="894"/>
                    <a:pt x="205" y="1098"/>
                  </a:cubicBezTo>
                  <a:cubicBezTo>
                    <a:pt x="251" y="1201"/>
                    <a:pt x="307" y="1294"/>
                    <a:pt x="372" y="1377"/>
                  </a:cubicBezTo>
                  <a:cubicBezTo>
                    <a:pt x="446" y="1461"/>
                    <a:pt x="521" y="1545"/>
                    <a:pt x="605" y="1619"/>
                  </a:cubicBezTo>
                  <a:cubicBezTo>
                    <a:pt x="763" y="1749"/>
                    <a:pt x="939" y="1852"/>
                    <a:pt x="1116" y="1935"/>
                  </a:cubicBezTo>
                  <a:cubicBezTo>
                    <a:pt x="1293" y="2019"/>
                    <a:pt x="1479" y="2075"/>
                    <a:pt x="1665" y="2112"/>
                  </a:cubicBezTo>
                  <a:cubicBezTo>
                    <a:pt x="1720" y="2121"/>
                    <a:pt x="1776" y="2131"/>
                    <a:pt x="1832" y="2131"/>
                  </a:cubicBezTo>
                  <a:cubicBezTo>
                    <a:pt x="1869" y="2131"/>
                    <a:pt x="1906" y="2131"/>
                    <a:pt x="1944" y="2121"/>
                  </a:cubicBezTo>
                  <a:cubicBezTo>
                    <a:pt x="2018" y="2112"/>
                    <a:pt x="2102" y="2084"/>
                    <a:pt x="2158" y="2028"/>
                  </a:cubicBezTo>
                  <a:cubicBezTo>
                    <a:pt x="2223" y="1963"/>
                    <a:pt x="2269" y="1879"/>
                    <a:pt x="2278" y="1796"/>
                  </a:cubicBezTo>
                  <a:cubicBezTo>
                    <a:pt x="2288" y="1693"/>
                    <a:pt x="2269" y="1600"/>
                    <a:pt x="2232" y="1517"/>
                  </a:cubicBezTo>
                  <a:cubicBezTo>
                    <a:pt x="2185" y="1414"/>
                    <a:pt x="2139" y="1321"/>
                    <a:pt x="2074" y="1228"/>
                  </a:cubicBezTo>
                  <a:cubicBezTo>
                    <a:pt x="2009" y="1135"/>
                    <a:pt x="1944" y="1042"/>
                    <a:pt x="1879" y="959"/>
                  </a:cubicBezTo>
                  <a:lnTo>
                    <a:pt x="1823" y="884"/>
                  </a:lnTo>
                  <a:lnTo>
                    <a:pt x="1711" y="745"/>
                  </a:lnTo>
                  <a:cubicBezTo>
                    <a:pt x="1665" y="689"/>
                    <a:pt x="1627" y="615"/>
                    <a:pt x="1581" y="550"/>
                  </a:cubicBezTo>
                  <a:lnTo>
                    <a:pt x="1534" y="485"/>
                  </a:lnTo>
                  <a:cubicBezTo>
                    <a:pt x="1460" y="364"/>
                    <a:pt x="1376" y="252"/>
                    <a:pt x="1274" y="150"/>
                  </a:cubicBezTo>
                  <a:cubicBezTo>
                    <a:pt x="1172" y="57"/>
                    <a:pt x="1032" y="1"/>
                    <a:pt x="893" y="1"/>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 name="Google Shape;2854;p70">
              <a:extLst>
                <a:ext uri="{FF2B5EF4-FFF2-40B4-BE49-F238E27FC236}">
                  <a16:creationId xmlns:a16="http://schemas.microsoft.com/office/drawing/2014/main" id="{BFF89DBE-253F-4619-91FC-5FE25E7230BA}"/>
                </a:ext>
              </a:extLst>
            </p:cNvPr>
            <p:cNvSpPr/>
            <p:nvPr/>
          </p:nvSpPr>
          <p:spPr>
            <a:xfrm>
              <a:off x="4611355" y="2348679"/>
              <a:ext cx="14811" cy="23822"/>
            </a:xfrm>
            <a:custGeom>
              <a:avLst/>
              <a:gdLst/>
              <a:ahLst/>
              <a:cxnLst/>
              <a:rect l="l" t="t" r="r" b="b"/>
              <a:pathLst>
                <a:path w="475" h="764" extrusionOk="0">
                  <a:moveTo>
                    <a:pt x="56" y="1"/>
                  </a:moveTo>
                  <a:cubicBezTo>
                    <a:pt x="19" y="19"/>
                    <a:pt x="0" y="66"/>
                    <a:pt x="19" y="103"/>
                  </a:cubicBezTo>
                  <a:cubicBezTo>
                    <a:pt x="112" y="317"/>
                    <a:pt x="214" y="521"/>
                    <a:pt x="326" y="717"/>
                  </a:cubicBezTo>
                  <a:cubicBezTo>
                    <a:pt x="335" y="735"/>
                    <a:pt x="344" y="754"/>
                    <a:pt x="363" y="763"/>
                  </a:cubicBezTo>
                  <a:lnTo>
                    <a:pt x="428" y="763"/>
                  </a:lnTo>
                  <a:cubicBezTo>
                    <a:pt x="446" y="754"/>
                    <a:pt x="456" y="735"/>
                    <a:pt x="465" y="717"/>
                  </a:cubicBezTo>
                  <a:cubicBezTo>
                    <a:pt x="474" y="698"/>
                    <a:pt x="474" y="679"/>
                    <a:pt x="465" y="661"/>
                  </a:cubicBezTo>
                  <a:cubicBezTo>
                    <a:pt x="353" y="456"/>
                    <a:pt x="251" y="252"/>
                    <a:pt x="158" y="47"/>
                  </a:cubicBezTo>
                  <a:cubicBezTo>
                    <a:pt x="140" y="19"/>
                    <a:pt x="121" y="1"/>
                    <a:pt x="84" y="1"/>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 name="Google Shape;2855;p70">
              <a:extLst>
                <a:ext uri="{FF2B5EF4-FFF2-40B4-BE49-F238E27FC236}">
                  <a16:creationId xmlns:a16="http://schemas.microsoft.com/office/drawing/2014/main" id="{929F3E57-D6A4-4056-8074-39EDE34DB7C0}"/>
                </a:ext>
              </a:extLst>
            </p:cNvPr>
            <p:cNvSpPr/>
            <p:nvPr/>
          </p:nvSpPr>
          <p:spPr>
            <a:xfrm>
              <a:off x="4610763" y="2346933"/>
              <a:ext cx="17149" cy="27501"/>
            </a:xfrm>
            <a:custGeom>
              <a:avLst/>
              <a:gdLst/>
              <a:ahLst/>
              <a:cxnLst/>
              <a:rect l="l" t="t" r="r" b="b"/>
              <a:pathLst>
                <a:path w="550" h="882" extrusionOk="0">
                  <a:moveTo>
                    <a:pt x="94" y="1"/>
                  </a:moveTo>
                  <a:cubicBezTo>
                    <a:pt x="84" y="1"/>
                    <a:pt x="75" y="10"/>
                    <a:pt x="66" y="10"/>
                  </a:cubicBezTo>
                  <a:cubicBezTo>
                    <a:pt x="19" y="29"/>
                    <a:pt x="1" y="75"/>
                    <a:pt x="19" y="112"/>
                  </a:cubicBezTo>
                  <a:cubicBezTo>
                    <a:pt x="140" y="354"/>
                    <a:pt x="252" y="596"/>
                    <a:pt x="391" y="838"/>
                  </a:cubicBezTo>
                  <a:cubicBezTo>
                    <a:pt x="400" y="856"/>
                    <a:pt x="410" y="866"/>
                    <a:pt x="428" y="875"/>
                  </a:cubicBezTo>
                  <a:cubicBezTo>
                    <a:pt x="438" y="880"/>
                    <a:pt x="447" y="882"/>
                    <a:pt x="457" y="882"/>
                  </a:cubicBezTo>
                  <a:cubicBezTo>
                    <a:pt x="468" y="882"/>
                    <a:pt x="479" y="880"/>
                    <a:pt x="493" y="875"/>
                  </a:cubicBezTo>
                  <a:cubicBezTo>
                    <a:pt x="531" y="856"/>
                    <a:pt x="549" y="819"/>
                    <a:pt x="531" y="782"/>
                  </a:cubicBezTo>
                  <a:cubicBezTo>
                    <a:pt x="400" y="540"/>
                    <a:pt x="270" y="298"/>
                    <a:pt x="159" y="47"/>
                  </a:cubicBezTo>
                  <a:cubicBezTo>
                    <a:pt x="149" y="19"/>
                    <a:pt x="121" y="1"/>
                    <a:pt x="94" y="1"/>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 name="Google Shape;2856;p70">
              <a:extLst>
                <a:ext uri="{FF2B5EF4-FFF2-40B4-BE49-F238E27FC236}">
                  <a16:creationId xmlns:a16="http://schemas.microsoft.com/office/drawing/2014/main" id="{DF8E406D-0CD4-4BA1-B70B-01C5A584767C}"/>
                </a:ext>
              </a:extLst>
            </p:cNvPr>
            <p:cNvSpPr/>
            <p:nvPr/>
          </p:nvSpPr>
          <p:spPr>
            <a:xfrm>
              <a:off x="4612228" y="2350145"/>
              <a:ext cx="21764" cy="33643"/>
            </a:xfrm>
            <a:custGeom>
              <a:avLst/>
              <a:gdLst/>
              <a:ahLst/>
              <a:cxnLst/>
              <a:rect l="l" t="t" r="r" b="b"/>
              <a:pathLst>
                <a:path w="698" h="1079" extrusionOk="0">
                  <a:moveTo>
                    <a:pt x="84" y="0"/>
                  </a:moveTo>
                  <a:cubicBezTo>
                    <a:pt x="74" y="0"/>
                    <a:pt x="65" y="0"/>
                    <a:pt x="56" y="9"/>
                  </a:cubicBezTo>
                  <a:cubicBezTo>
                    <a:pt x="9" y="19"/>
                    <a:pt x="0" y="65"/>
                    <a:pt x="9" y="102"/>
                  </a:cubicBezTo>
                  <a:cubicBezTo>
                    <a:pt x="186" y="428"/>
                    <a:pt x="372" y="735"/>
                    <a:pt x="558" y="1051"/>
                  </a:cubicBezTo>
                  <a:cubicBezTo>
                    <a:pt x="567" y="1060"/>
                    <a:pt x="586" y="1069"/>
                    <a:pt x="604" y="1079"/>
                  </a:cubicBezTo>
                  <a:cubicBezTo>
                    <a:pt x="623" y="1079"/>
                    <a:pt x="651" y="1069"/>
                    <a:pt x="660" y="1060"/>
                  </a:cubicBezTo>
                  <a:cubicBezTo>
                    <a:pt x="679" y="1051"/>
                    <a:pt x="688" y="1032"/>
                    <a:pt x="688" y="1014"/>
                  </a:cubicBezTo>
                  <a:cubicBezTo>
                    <a:pt x="697" y="995"/>
                    <a:pt x="688" y="967"/>
                    <a:pt x="679" y="958"/>
                  </a:cubicBezTo>
                  <a:cubicBezTo>
                    <a:pt x="595" y="828"/>
                    <a:pt x="521" y="698"/>
                    <a:pt x="446" y="567"/>
                  </a:cubicBezTo>
                  <a:cubicBezTo>
                    <a:pt x="344" y="391"/>
                    <a:pt x="251" y="214"/>
                    <a:pt x="158" y="47"/>
                  </a:cubicBezTo>
                  <a:cubicBezTo>
                    <a:pt x="149" y="28"/>
                    <a:pt x="130" y="9"/>
                    <a:pt x="112" y="9"/>
                  </a:cubicBezTo>
                  <a:cubicBezTo>
                    <a:pt x="102" y="0"/>
                    <a:pt x="93" y="0"/>
                    <a:pt x="84" y="0"/>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 name="Google Shape;2857;p70">
              <a:extLst>
                <a:ext uri="{FF2B5EF4-FFF2-40B4-BE49-F238E27FC236}">
                  <a16:creationId xmlns:a16="http://schemas.microsoft.com/office/drawing/2014/main" id="{717D3E3F-C0EF-451C-B0C7-CA3DCA4FCE26}"/>
                </a:ext>
              </a:extLst>
            </p:cNvPr>
            <p:cNvSpPr/>
            <p:nvPr/>
          </p:nvSpPr>
          <p:spPr>
            <a:xfrm>
              <a:off x="4613663" y="2352171"/>
              <a:ext cx="23229" cy="34329"/>
            </a:xfrm>
            <a:custGeom>
              <a:avLst/>
              <a:gdLst/>
              <a:ahLst/>
              <a:cxnLst/>
              <a:rect l="l" t="t" r="r" b="b"/>
              <a:pathLst>
                <a:path w="745" h="1101" extrusionOk="0">
                  <a:moveTo>
                    <a:pt x="84" y="0"/>
                  </a:moveTo>
                  <a:cubicBezTo>
                    <a:pt x="75" y="0"/>
                    <a:pt x="66" y="0"/>
                    <a:pt x="56" y="9"/>
                  </a:cubicBezTo>
                  <a:cubicBezTo>
                    <a:pt x="19" y="19"/>
                    <a:pt x="1" y="65"/>
                    <a:pt x="19" y="102"/>
                  </a:cubicBezTo>
                  <a:cubicBezTo>
                    <a:pt x="187" y="447"/>
                    <a:pt x="382" y="763"/>
                    <a:pt x="605" y="1070"/>
                  </a:cubicBezTo>
                  <a:cubicBezTo>
                    <a:pt x="616" y="1091"/>
                    <a:pt x="636" y="1100"/>
                    <a:pt x="659" y="1100"/>
                  </a:cubicBezTo>
                  <a:cubicBezTo>
                    <a:pt x="675" y="1100"/>
                    <a:pt x="692" y="1096"/>
                    <a:pt x="707" y="1088"/>
                  </a:cubicBezTo>
                  <a:cubicBezTo>
                    <a:pt x="744" y="1060"/>
                    <a:pt x="744" y="1014"/>
                    <a:pt x="717" y="977"/>
                  </a:cubicBezTo>
                  <a:cubicBezTo>
                    <a:pt x="605" y="828"/>
                    <a:pt x="512" y="679"/>
                    <a:pt x="419" y="521"/>
                  </a:cubicBezTo>
                  <a:cubicBezTo>
                    <a:pt x="326" y="363"/>
                    <a:pt x="242" y="205"/>
                    <a:pt x="159" y="47"/>
                  </a:cubicBezTo>
                  <a:cubicBezTo>
                    <a:pt x="149" y="28"/>
                    <a:pt x="131" y="9"/>
                    <a:pt x="112" y="9"/>
                  </a:cubicBezTo>
                  <a:cubicBezTo>
                    <a:pt x="103" y="0"/>
                    <a:pt x="94" y="0"/>
                    <a:pt x="84" y="0"/>
                  </a:cubicBezTo>
                  <a:close/>
                </a:path>
              </a:pathLst>
            </a:custGeom>
            <a:solidFill>
              <a:srgbClr val="3E3E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 name="Google Shape;2858;p70">
              <a:extLst>
                <a:ext uri="{FF2B5EF4-FFF2-40B4-BE49-F238E27FC236}">
                  <a16:creationId xmlns:a16="http://schemas.microsoft.com/office/drawing/2014/main" id="{4F7588BB-76EC-4092-8A7F-B4DBF5C516F2}"/>
                </a:ext>
              </a:extLst>
            </p:cNvPr>
            <p:cNvSpPr/>
            <p:nvPr/>
          </p:nvSpPr>
          <p:spPr>
            <a:xfrm>
              <a:off x="4584073" y="2386656"/>
              <a:ext cx="64699" cy="30775"/>
            </a:xfrm>
            <a:custGeom>
              <a:avLst/>
              <a:gdLst/>
              <a:ahLst/>
              <a:cxnLst/>
              <a:rect l="l" t="t" r="r" b="b"/>
              <a:pathLst>
                <a:path w="2075" h="987" extrusionOk="0">
                  <a:moveTo>
                    <a:pt x="1" y="1"/>
                  </a:moveTo>
                  <a:lnTo>
                    <a:pt x="1" y="1"/>
                  </a:lnTo>
                  <a:cubicBezTo>
                    <a:pt x="47" y="84"/>
                    <a:pt x="94" y="159"/>
                    <a:pt x="159" y="243"/>
                  </a:cubicBezTo>
                  <a:lnTo>
                    <a:pt x="159" y="233"/>
                  </a:lnTo>
                  <a:cubicBezTo>
                    <a:pt x="233" y="326"/>
                    <a:pt x="308" y="401"/>
                    <a:pt x="392" y="475"/>
                  </a:cubicBezTo>
                  <a:cubicBezTo>
                    <a:pt x="550" y="605"/>
                    <a:pt x="717" y="708"/>
                    <a:pt x="903" y="791"/>
                  </a:cubicBezTo>
                  <a:cubicBezTo>
                    <a:pt x="1080" y="875"/>
                    <a:pt x="1266" y="931"/>
                    <a:pt x="1452" y="968"/>
                  </a:cubicBezTo>
                  <a:cubicBezTo>
                    <a:pt x="1507" y="977"/>
                    <a:pt x="1563" y="987"/>
                    <a:pt x="1619" y="987"/>
                  </a:cubicBezTo>
                  <a:cubicBezTo>
                    <a:pt x="1656" y="987"/>
                    <a:pt x="1693" y="987"/>
                    <a:pt x="1731" y="977"/>
                  </a:cubicBezTo>
                  <a:cubicBezTo>
                    <a:pt x="1805" y="968"/>
                    <a:pt x="1889" y="940"/>
                    <a:pt x="1954" y="884"/>
                  </a:cubicBezTo>
                  <a:cubicBezTo>
                    <a:pt x="2019" y="819"/>
                    <a:pt x="2056" y="745"/>
                    <a:pt x="2065" y="652"/>
                  </a:cubicBezTo>
                  <a:cubicBezTo>
                    <a:pt x="2075" y="559"/>
                    <a:pt x="2056" y="456"/>
                    <a:pt x="2019" y="373"/>
                  </a:cubicBezTo>
                  <a:cubicBezTo>
                    <a:pt x="1972" y="270"/>
                    <a:pt x="1926" y="177"/>
                    <a:pt x="1861" y="84"/>
                  </a:cubicBezTo>
                  <a:cubicBezTo>
                    <a:pt x="1852" y="75"/>
                    <a:pt x="1842" y="57"/>
                    <a:pt x="1833" y="47"/>
                  </a:cubicBezTo>
                  <a:cubicBezTo>
                    <a:pt x="1796" y="47"/>
                    <a:pt x="1768" y="57"/>
                    <a:pt x="1731" y="66"/>
                  </a:cubicBezTo>
                  <a:cubicBezTo>
                    <a:pt x="1703" y="66"/>
                    <a:pt x="1666" y="75"/>
                    <a:pt x="1638" y="84"/>
                  </a:cubicBezTo>
                  <a:cubicBezTo>
                    <a:pt x="1600" y="103"/>
                    <a:pt x="1563" y="112"/>
                    <a:pt x="1535" y="131"/>
                  </a:cubicBezTo>
                  <a:cubicBezTo>
                    <a:pt x="1498" y="150"/>
                    <a:pt x="1461" y="168"/>
                    <a:pt x="1433" y="187"/>
                  </a:cubicBezTo>
                  <a:lnTo>
                    <a:pt x="1442" y="187"/>
                  </a:lnTo>
                  <a:cubicBezTo>
                    <a:pt x="1405" y="205"/>
                    <a:pt x="1377" y="233"/>
                    <a:pt x="1349" y="261"/>
                  </a:cubicBezTo>
                  <a:cubicBezTo>
                    <a:pt x="1312" y="280"/>
                    <a:pt x="1284" y="308"/>
                    <a:pt x="1266" y="336"/>
                  </a:cubicBezTo>
                  <a:cubicBezTo>
                    <a:pt x="1238" y="373"/>
                    <a:pt x="1210" y="401"/>
                    <a:pt x="1182" y="438"/>
                  </a:cubicBezTo>
                  <a:cubicBezTo>
                    <a:pt x="1163" y="475"/>
                    <a:pt x="1145" y="503"/>
                    <a:pt x="1126" y="540"/>
                  </a:cubicBezTo>
                  <a:lnTo>
                    <a:pt x="1126" y="531"/>
                  </a:lnTo>
                  <a:cubicBezTo>
                    <a:pt x="1108" y="559"/>
                    <a:pt x="1098" y="587"/>
                    <a:pt x="1089" y="615"/>
                  </a:cubicBezTo>
                  <a:cubicBezTo>
                    <a:pt x="1089" y="624"/>
                    <a:pt x="1080" y="633"/>
                    <a:pt x="1070" y="633"/>
                  </a:cubicBezTo>
                  <a:lnTo>
                    <a:pt x="1043" y="633"/>
                  </a:lnTo>
                  <a:cubicBezTo>
                    <a:pt x="912" y="596"/>
                    <a:pt x="791" y="549"/>
                    <a:pt x="680" y="494"/>
                  </a:cubicBezTo>
                  <a:cubicBezTo>
                    <a:pt x="550" y="429"/>
                    <a:pt x="429" y="354"/>
                    <a:pt x="317" y="270"/>
                  </a:cubicBezTo>
                  <a:cubicBezTo>
                    <a:pt x="206" y="187"/>
                    <a:pt x="94" y="94"/>
                    <a:pt x="1" y="1"/>
                  </a:cubicBezTo>
                  <a:close/>
                </a:path>
              </a:pathLst>
            </a:custGeom>
            <a:solidFill>
              <a:srgbClr val="F7F7F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 name="Google Shape;2859;p70">
              <a:extLst>
                <a:ext uri="{FF2B5EF4-FFF2-40B4-BE49-F238E27FC236}">
                  <a16:creationId xmlns:a16="http://schemas.microsoft.com/office/drawing/2014/main" id="{5815CB93-571A-46A5-9DDA-1F1363148DFA}"/>
                </a:ext>
              </a:extLst>
            </p:cNvPr>
            <p:cNvSpPr/>
            <p:nvPr/>
          </p:nvSpPr>
          <p:spPr>
            <a:xfrm>
              <a:off x="4609890" y="2362305"/>
              <a:ext cx="17430" cy="11162"/>
            </a:xfrm>
            <a:custGeom>
              <a:avLst/>
              <a:gdLst/>
              <a:ahLst/>
              <a:cxnLst/>
              <a:rect l="l" t="t" r="r" b="b"/>
              <a:pathLst>
                <a:path w="559" h="358" extrusionOk="0">
                  <a:moveTo>
                    <a:pt x="438" y="1"/>
                  </a:moveTo>
                  <a:cubicBezTo>
                    <a:pt x="280" y="29"/>
                    <a:pt x="131" y="103"/>
                    <a:pt x="19" y="224"/>
                  </a:cubicBezTo>
                  <a:cubicBezTo>
                    <a:pt x="10" y="242"/>
                    <a:pt x="1" y="261"/>
                    <a:pt x="1" y="280"/>
                  </a:cubicBezTo>
                  <a:cubicBezTo>
                    <a:pt x="1" y="317"/>
                    <a:pt x="29" y="354"/>
                    <a:pt x="75" y="354"/>
                  </a:cubicBezTo>
                  <a:cubicBezTo>
                    <a:pt x="80" y="357"/>
                    <a:pt x="85" y="358"/>
                    <a:pt x="90" y="358"/>
                  </a:cubicBezTo>
                  <a:cubicBezTo>
                    <a:pt x="104" y="358"/>
                    <a:pt x="117" y="349"/>
                    <a:pt x="131" y="335"/>
                  </a:cubicBezTo>
                  <a:cubicBezTo>
                    <a:pt x="159" y="308"/>
                    <a:pt x="187" y="270"/>
                    <a:pt x="224" y="252"/>
                  </a:cubicBezTo>
                  <a:cubicBezTo>
                    <a:pt x="261" y="224"/>
                    <a:pt x="308" y="196"/>
                    <a:pt x="345" y="187"/>
                  </a:cubicBezTo>
                  <a:cubicBezTo>
                    <a:pt x="391" y="168"/>
                    <a:pt x="428" y="159"/>
                    <a:pt x="475" y="159"/>
                  </a:cubicBezTo>
                  <a:cubicBezTo>
                    <a:pt x="540" y="140"/>
                    <a:pt x="559" y="47"/>
                    <a:pt x="493" y="19"/>
                  </a:cubicBezTo>
                  <a:cubicBezTo>
                    <a:pt x="484" y="10"/>
                    <a:pt x="475" y="1"/>
                    <a:pt x="456" y="1"/>
                  </a:cubicBezTo>
                  <a:close/>
                </a:path>
              </a:pathLst>
            </a:custGeom>
            <a:solidFill>
              <a:srgbClr val="F7F7F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 name="Google Shape;2860;p70">
              <a:extLst>
                <a:ext uri="{FF2B5EF4-FFF2-40B4-BE49-F238E27FC236}">
                  <a16:creationId xmlns:a16="http://schemas.microsoft.com/office/drawing/2014/main" id="{8B56313A-0B74-4CDA-B1C1-327BEC51F228}"/>
                </a:ext>
              </a:extLst>
            </p:cNvPr>
            <p:cNvSpPr/>
            <p:nvPr/>
          </p:nvSpPr>
          <p:spPr>
            <a:xfrm>
              <a:off x="4615128" y="2370131"/>
              <a:ext cx="17118" cy="11256"/>
            </a:xfrm>
            <a:custGeom>
              <a:avLst/>
              <a:gdLst/>
              <a:ahLst/>
              <a:cxnLst/>
              <a:rect l="l" t="t" r="r" b="b"/>
              <a:pathLst>
                <a:path w="549" h="361" extrusionOk="0">
                  <a:moveTo>
                    <a:pt x="456" y="1"/>
                  </a:moveTo>
                  <a:cubicBezTo>
                    <a:pt x="363" y="10"/>
                    <a:pt x="288" y="38"/>
                    <a:pt x="214" y="75"/>
                  </a:cubicBezTo>
                  <a:cubicBezTo>
                    <a:pt x="167" y="94"/>
                    <a:pt x="130" y="122"/>
                    <a:pt x="102" y="150"/>
                  </a:cubicBezTo>
                  <a:cubicBezTo>
                    <a:pt x="65" y="177"/>
                    <a:pt x="37" y="205"/>
                    <a:pt x="9" y="243"/>
                  </a:cubicBezTo>
                  <a:cubicBezTo>
                    <a:pt x="0" y="261"/>
                    <a:pt x="0" y="280"/>
                    <a:pt x="0" y="298"/>
                  </a:cubicBezTo>
                  <a:cubicBezTo>
                    <a:pt x="9" y="317"/>
                    <a:pt x="19" y="336"/>
                    <a:pt x="37" y="345"/>
                  </a:cubicBezTo>
                  <a:cubicBezTo>
                    <a:pt x="48" y="356"/>
                    <a:pt x="59" y="360"/>
                    <a:pt x="70" y="360"/>
                  </a:cubicBezTo>
                  <a:cubicBezTo>
                    <a:pt x="78" y="360"/>
                    <a:pt x="85" y="358"/>
                    <a:pt x="93" y="354"/>
                  </a:cubicBezTo>
                  <a:cubicBezTo>
                    <a:pt x="112" y="354"/>
                    <a:pt x="130" y="345"/>
                    <a:pt x="140" y="326"/>
                  </a:cubicBezTo>
                  <a:cubicBezTo>
                    <a:pt x="167" y="298"/>
                    <a:pt x="195" y="270"/>
                    <a:pt x="223" y="252"/>
                  </a:cubicBezTo>
                  <a:cubicBezTo>
                    <a:pt x="260" y="224"/>
                    <a:pt x="307" y="196"/>
                    <a:pt x="353" y="187"/>
                  </a:cubicBezTo>
                  <a:cubicBezTo>
                    <a:pt x="391" y="168"/>
                    <a:pt x="437" y="159"/>
                    <a:pt x="484" y="150"/>
                  </a:cubicBezTo>
                  <a:cubicBezTo>
                    <a:pt x="521" y="140"/>
                    <a:pt x="549" y="103"/>
                    <a:pt x="539" y="57"/>
                  </a:cubicBezTo>
                  <a:cubicBezTo>
                    <a:pt x="530" y="19"/>
                    <a:pt x="502" y="1"/>
                    <a:pt x="465" y="1"/>
                  </a:cubicBezTo>
                  <a:close/>
                </a:path>
              </a:pathLst>
            </a:custGeom>
            <a:solidFill>
              <a:srgbClr val="F7F7F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 name="Google Shape;2861;p70">
              <a:extLst>
                <a:ext uri="{FF2B5EF4-FFF2-40B4-BE49-F238E27FC236}">
                  <a16:creationId xmlns:a16="http://schemas.microsoft.com/office/drawing/2014/main" id="{54855225-44A9-4E63-BF34-83A68E4F7BEF}"/>
                </a:ext>
              </a:extLst>
            </p:cNvPr>
            <p:cNvSpPr/>
            <p:nvPr/>
          </p:nvSpPr>
          <p:spPr>
            <a:xfrm>
              <a:off x="4620335" y="2377676"/>
              <a:ext cx="17430" cy="11568"/>
            </a:xfrm>
            <a:custGeom>
              <a:avLst/>
              <a:gdLst/>
              <a:ahLst/>
              <a:cxnLst/>
              <a:rect l="l" t="t" r="r" b="b"/>
              <a:pathLst>
                <a:path w="559" h="371" extrusionOk="0">
                  <a:moveTo>
                    <a:pt x="456" y="1"/>
                  </a:moveTo>
                  <a:cubicBezTo>
                    <a:pt x="372" y="19"/>
                    <a:pt x="298" y="47"/>
                    <a:pt x="224" y="84"/>
                  </a:cubicBezTo>
                  <a:cubicBezTo>
                    <a:pt x="186" y="103"/>
                    <a:pt x="149" y="131"/>
                    <a:pt x="112" y="159"/>
                  </a:cubicBezTo>
                  <a:cubicBezTo>
                    <a:pt x="84" y="186"/>
                    <a:pt x="56" y="224"/>
                    <a:pt x="28" y="252"/>
                  </a:cubicBezTo>
                  <a:cubicBezTo>
                    <a:pt x="0" y="289"/>
                    <a:pt x="19" y="335"/>
                    <a:pt x="47" y="363"/>
                  </a:cubicBezTo>
                  <a:cubicBezTo>
                    <a:pt x="56" y="368"/>
                    <a:pt x="68" y="370"/>
                    <a:pt x="79" y="370"/>
                  </a:cubicBezTo>
                  <a:cubicBezTo>
                    <a:pt x="91" y="370"/>
                    <a:pt x="103" y="368"/>
                    <a:pt x="112" y="363"/>
                  </a:cubicBezTo>
                  <a:cubicBezTo>
                    <a:pt x="131" y="363"/>
                    <a:pt x="149" y="354"/>
                    <a:pt x="158" y="335"/>
                  </a:cubicBezTo>
                  <a:lnTo>
                    <a:pt x="158" y="326"/>
                  </a:lnTo>
                  <a:cubicBezTo>
                    <a:pt x="177" y="298"/>
                    <a:pt x="205" y="270"/>
                    <a:pt x="233" y="252"/>
                  </a:cubicBezTo>
                  <a:cubicBezTo>
                    <a:pt x="279" y="224"/>
                    <a:pt x="326" y="196"/>
                    <a:pt x="372" y="177"/>
                  </a:cubicBezTo>
                  <a:cubicBezTo>
                    <a:pt x="410" y="168"/>
                    <a:pt x="447" y="159"/>
                    <a:pt x="493" y="149"/>
                  </a:cubicBezTo>
                  <a:cubicBezTo>
                    <a:pt x="530" y="140"/>
                    <a:pt x="558" y="94"/>
                    <a:pt x="549" y="56"/>
                  </a:cubicBezTo>
                  <a:cubicBezTo>
                    <a:pt x="540" y="19"/>
                    <a:pt x="512" y="1"/>
                    <a:pt x="475" y="1"/>
                  </a:cubicBezTo>
                  <a:close/>
                </a:path>
              </a:pathLst>
            </a:custGeom>
            <a:solidFill>
              <a:srgbClr val="F7F7F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 name="Google Shape;2862;p70">
              <a:extLst>
                <a:ext uri="{FF2B5EF4-FFF2-40B4-BE49-F238E27FC236}">
                  <a16:creationId xmlns:a16="http://schemas.microsoft.com/office/drawing/2014/main" id="{ED35A927-D04D-4D76-B31F-2E4DAF38F4F2}"/>
                </a:ext>
              </a:extLst>
            </p:cNvPr>
            <p:cNvSpPr/>
            <p:nvPr/>
          </p:nvSpPr>
          <p:spPr>
            <a:xfrm>
              <a:off x="4529291" y="2183612"/>
              <a:ext cx="90484" cy="187704"/>
            </a:xfrm>
            <a:custGeom>
              <a:avLst/>
              <a:gdLst/>
              <a:ahLst/>
              <a:cxnLst/>
              <a:rect l="l" t="t" r="r" b="b"/>
              <a:pathLst>
                <a:path w="2902" h="6020" extrusionOk="0">
                  <a:moveTo>
                    <a:pt x="1267" y="1"/>
                  </a:moveTo>
                  <a:cubicBezTo>
                    <a:pt x="1182" y="1"/>
                    <a:pt x="1098" y="18"/>
                    <a:pt x="1014" y="40"/>
                  </a:cubicBezTo>
                  <a:cubicBezTo>
                    <a:pt x="893" y="78"/>
                    <a:pt x="791" y="124"/>
                    <a:pt x="689" y="189"/>
                  </a:cubicBezTo>
                  <a:cubicBezTo>
                    <a:pt x="475" y="329"/>
                    <a:pt x="298" y="524"/>
                    <a:pt x="186" y="757"/>
                  </a:cubicBezTo>
                  <a:cubicBezTo>
                    <a:pt x="75" y="998"/>
                    <a:pt x="10" y="1259"/>
                    <a:pt x="0" y="1528"/>
                  </a:cubicBezTo>
                  <a:cubicBezTo>
                    <a:pt x="0" y="1807"/>
                    <a:pt x="19" y="2077"/>
                    <a:pt x="84" y="2347"/>
                  </a:cubicBezTo>
                  <a:cubicBezTo>
                    <a:pt x="112" y="2486"/>
                    <a:pt x="149" y="2616"/>
                    <a:pt x="186" y="2737"/>
                  </a:cubicBezTo>
                  <a:cubicBezTo>
                    <a:pt x="224" y="2877"/>
                    <a:pt x="261" y="3016"/>
                    <a:pt x="298" y="3146"/>
                  </a:cubicBezTo>
                  <a:cubicBezTo>
                    <a:pt x="438" y="3649"/>
                    <a:pt x="614" y="4132"/>
                    <a:pt x="800" y="4606"/>
                  </a:cubicBezTo>
                  <a:cubicBezTo>
                    <a:pt x="986" y="5081"/>
                    <a:pt x="1228" y="5536"/>
                    <a:pt x="1498" y="5955"/>
                  </a:cubicBezTo>
                  <a:cubicBezTo>
                    <a:pt x="1507" y="5973"/>
                    <a:pt x="1516" y="5973"/>
                    <a:pt x="1526" y="5983"/>
                  </a:cubicBezTo>
                  <a:cubicBezTo>
                    <a:pt x="1535" y="6011"/>
                    <a:pt x="1553" y="6020"/>
                    <a:pt x="1581" y="6020"/>
                  </a:cubicBezTo>
                  <a:lnTo>
                    <a:pt x="1619" y="6020"/>
                  </a:lnTo>
                  <a:cubicBezTo>
                    <a:pt x="1842" y="6020"/>
                    <a:pt x="2065" y="5983"/>
                    <a:pt x="2279" y="5899"/>
                  </a:cubicBezTo>
                  <a:cubicBezTo>
                    <a:pt x="2390" y="5853"/>
                    <a:pt x="2502" y="5797"/>
                    <a:pt x="2604" y="5732"/>
                  </a:cubicBezTo>
                  <a:cubicBezTo>
                    <a:pt x="2697" y="5667"/>
                    <a:pt x="2790" y="5592"/>
                    <a:pt x="2865" y="5499"/>
                  </a:cubicBezTo>
                  <a:cubicBezTo>
                    <a:pt x="2874" y="5490"/>
                    <a:pt x="2883" y="5490"/>
                    <a:pt x="2883" y="5481"/>
                  </a:cubicBezTo>
                  <a:cubicBezTo>
                    <a:pt x="2902" y="5462"/>
                    <a:pt x="2902" y="5434"/>
                    <a:pt x="2893" y="5415"/>
                  </a:cubicBezTo>
                  <a:cubicBezTo>
                    <a:pt x="2883" y="5332"/>
                    <a:pt x="2865" y="5257"/>
                    <a:pt x="2855" y="5174"/>
                  </a:cubicBezTo>
                  <a:cubicBezTo>
                    <a:pt x="2837" y="5016"/>
                    <a:pt x="2827" y="4858"/>
                    <a:pt x="2818" y="4709"/>
                  </a:cubicBezTo>
                  <a:lnTo>
                    <a:pt x="2818" y="4672"/>
                  </a:lnTo>
                  <a:cubicBezTo>
                    <a:pt x="2800" y="4513"/>
                    <a:pt x="2781" y="4346"/>
                    <a:pt x="2772" y="4179"/>
                  </a:cubicBezTo>
                  <a:lnTo>
                    <a:pt x="2753" y="3853"/>
                  </a:lnTo>
                  <a:cubicBezTo>
                    <a:pt x="2734" y="3630"/>
                    <a:pt x="2716" y="3407"/>
                    <a:pt x="2697" y="3184"/>
                  </a:cubicBezTo>
                  <a:cubicBezTo>
                    <a:pt x="2669" y="2802"/>
                    <a:pt x="2632" y="2486"/>
                    <a:pt x="2595" y="2189"/>
                  </a:cubicBezTo>
                  <a:lnTo>
                    <a:pt x="2586" y="2096"/>
                  </a:lnTo>
                  <a:cubicBezTo>
                    <a:pt x="2567" y="1910"/>
                    <a:pt x="2539" y="1724"/>
                    <a:pt x="2511" y="1538"/>
                  </a:cubicBezTo>
                  <a:cubicBezTo>
                    <a:pt x="2474" y="1305"/>
                    <a:pt x="2418" y="1082"/>
                    <a:pt x="2344" y="859"/>
                  </a:cubicBezTo>
                  <a:cubicBezTo>
                    <a:pt x="2269" y="645"/>
                    <a:pt x="2158" y="450"/>
                    <a:pt x="2000" y="292"/>
                  </a:cubicBezTo>
                  <a:cubicBezTo>
                    <a:pt x="1916" y="208"/>
                    <a:pt x="1823" y="133"/>
                    <a:pt x="1711" y="87"/>
                  </a:cubicBezTo>
                  <a:cubicBezTo>
                    <a:pt x="1600" y="31"/>
                    <a:pt x="1488" y="3"/>
                    <a:pt x="1367" y="3"/>
                  </a:cubicBezTo>
                  <a:lnTo>
                    <a:pt x="1321" y="3"/>
                  </a:lnTo>
                  <a:cubicBezTo>
                    <a:pt x="1303" y="2"/>
                    <a:pt x="1285" y="1"/>
                    <a:pt x="126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 name="Google Shape;2863;p70">
              <a:extLst>
                <a:ext uri="{FF2B5EF4-FFF2-40B4-BE49-F238E27FC236}">
                  <a16:creationId xmlns:a16="http://schemas.microsoft.com/office/drawing/2014/main" id="{4D06DCD3-30A6-4CC8-8732-2B1D6B0A2DD0}"/>
                </a:ext>
              </a:extLst>
            </p:cNvPr>
            <p:cNvSpPr/>
            <p:nvPr/>
          </p:nvSpPr>
          <p:spPr>
            <a:xfrm>
              <a:off x="4560314" y="2183113"/>
              <a:ext cx="59772" cy="185303"/>
            </a:xfrm>
            <a:custGeom>
              <a:avLst/>
              <a:gdLst/>
              <a:ahLst/>
              <a:cxnLst/>
              <a:rect l="l" t="t" r="r" b="b"/>
              <a:pathLst>
                <a:path w="1917" h="5943" extrusionOk="0">
                  <a:moveTo>
                    <a:pt x="335" y="1"/>
                  </a:moveTo>
                  <a:cubicBezTo>
                    <a:pt x="224" y="1"/>
                    <a:pt x="121" y="10"/>
                    <a:pt x="19" y="47"/>
                  </a:cubicBezTo>
                  <a:lnTo>
                    <a:pt x="19" y="56"/>
                  </a:lnTo>
                  <a:lnTo>
                    <a:pt x="0" y="56"/>
                  </a:lnTo>
                  <a:cubicBezTo>
                    <a:pt x="38" y="66"/>
                    <a:pt x="75" y="84"/>
                    <a:pt x="103" y="103"/>
                  </a:cubicBezTo>
                  <a:cubicBezTo>
                    <a:pt x="140" y="122"/>
                    <a:pt x="177" y="149"/>
                    <a:pt x="205" y="177"/>
                  </a:cubicBezTo>
                  <a:cubicBezTo>
                    <a:pt x="270" y="233"/>
                    <a:pt x="335" y="298"/>
                    <a:pt x="391" y="373"/>
                  </a:cubicBezTo>
                  <a:cubicBezTo>
                    <a:pt x="503" y="531"/>
                    <a:pt x="586" y="698"/>
                    <a:pt x="642" y="884"/>
                  </a:cubicBezTo>
                  <a:cubicBezTo>
                    <a:pt x="707" y="1070"/>
                    <a:pt x="754" y="1256"/>
                    <a:pt x="782" y="1451"/>
                  </a:cubicBezTo>
                  <a:cubicBezTo>
                    <a:pt x="837" y="1712"/>
                    <a:pt x="865" y="1972"/>
                    <a:pt x="893" y="2233"/>
                  </a:cubicBezTo>
                  <a:cubicBezTo>
                    <a:pt x="1014" y="3386"/>
                    <a:pt x="977" y="4539"/>
                    <a:pt x="1116" y="5692"/>
                  </a:cubicBezTo>
                  <a:lnTo>
                    <a:pt x="1116" y="5683"/>
                  </a:lnTo>
                  <a:cubicBezTo>
                    <a:pt x="1126" y="5766"/>
                    <a:pt x="1144" y="5859"/>
                    <a:pt x="1154" y="5943"/>
                  </a:cubicBezTo>
                  <a:cubicBezTo>
                    <a:pt x="1200" y="5934"/>
                    <a:pt x="1247" y="5915"/>
                    <a:pt x="1293" y="5896"/>
                  </a:cubicBezTo>
                  <a:cubicBezTo>
                    <a:pt x="1405" y="5859"/>
                    <a:pt x="1516" y="5803"/>
                    <a:pt x="1619" y="5738"/>
                  </a:cubicBezTo>
                  <a:cubicBezTo>
                    <a:pt x="1712" y="5673"/>
                    <a:pt x="1805" y="5590"/>
                    <a:pt x="1879" y="5506"/>
                  </a:cubicBezTo>
                  <a:cubicBezTo>
                    <a:pt x="1888" y="5497"/>
                    <a:pt x="1898" y="5487"/>
                    <a:pt x="1898" y="5478"/>
                  </a:cubicBezTo>
                  <a:cubicBezTo>
                    <a:pt x="1916" y="5459"/>
                    <a:pt x="1916" y="5441"/>
                    <a:pt x="1907" y="5422"/>
                  </a:cubicBezTo>
                  <a:cubicBezTo>
                    <a:pt x="1898" y="5338"/>
                    <a:pt x="1888" y="5255"/>
                    <a:pt x="1870" y="5171"/>
                  </a:cubicBezTo>
                  <a:cubicBezTo>
                    <a:pt x="1851" y="5013"/>
                    <a:pt x="1842" y="4855"/>
                    <a:pt x="1832" y="4706"/>
                  </a:cubicBezTo>
                  <a:lnTo>
                    <a:pt x="1832" y="4678"/>
                  </a:lnTo>
                  <a:cubicBezTo>
                    <a:pt x="1814" y="4511"/>
                    <a:pt x="1805" y="4343"/>
                    <a:pt x="1786" y="4176"/>
                  </a:cubicBezTo>
                  <a:lnTo>
                    <a:pt x="1767" y="3851"/>
                  </a:lnTo>
                  <a:cubicBezTo>
                    <a:pt x="1749" y="3627"/>
                    <a:pt x="1730" y="3404"/>
                    <a:pt x="1712" y="3181"/>
                  </a:cubicBezTo>
                  <a:cubicBezTo>
                    <a:pt x="1684" y="2790"/>
                    <a:pt x="1646" y="2474"/>
                    <a:pt x="1609" y="2186"/>
                  </a:cubicBezTo>
                  <a:lnTo>
                    <a:pt x="1600" y="2093"/>
                  </a:lnTo>
                  <a:cubicBezTo>
                    <a:pt x="1572" y="1879"/>
                    <a:pt x="1553" y="1712"/>
                    <a:pt x="1526" y="1535"/>
                  </a:cubicBezTo>
                  <a:cubicBezTo>
                    <a:pt x="1488" y="1303"/>
                    <a:pt x="1433" y="1079"/>
                    <a:pt x="1358" y="866"/>
                  </a:cubicBezTo>
                  <a:cubicBezTo>
                    <a:pt x="1284" y="652"/>
                    <a:pt x="1163" y="456"/>
                    <a:pt x="1014" y="289"/>
                  </a:cubicBezTo>
                  <a:cubicBezTo>
                    <a:pt x="930" y="205"/>
                    <a:pt x="837" y="140"/>
                    <a:pt x="726" y="84"/>
                  </a:cubicBezTo>
                  <a:cubicBezTo>
                    <a:pt x="614" y="38"/>
                    <a:pt x="493" y="1"/>
                    <a:pt x="372" y="1"/>
                  </a:cubicBezTo>
                  <a:close/>
                </a:path>
              </a:pathLst>
            </a:custGeom>
            <a:solidFill>
              <a:srgbClr val="488A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 name="Google Shape;2864;p70">
              <a:extLst>
                <a:ext uri="{FF2B5EF4-FFF2-40B4-BE49-F238E27FC236}">
                  <a16:creationId xmlns:a16="http://schemas.microsoft.com/office/drawing/2014/main" id="{286E6549-707A-4844-8B71-9E83B93826CC}"/>
                </a:ext>
              </a:extLst>
            </p:cNvPr>
            <p:cNvSpPr/>
            <p:nvPr/>
          </p:nvSpPr>
          <p:spPr>
            <a:xfrm>
              <a:off x="4487822" y="1817497"/>
              <a:ext cx="263876" cy="146172"/>
            </a:xfrm>
            <a:custGeom>
              <a:avLst/>
              <a:gdLst/>
              <a:ahLst/>
              <a:cxnLst/>
              <a:rect l="l" t="t" r="r" b="b"/>
              <a:pathLst>
                <a:path w="8463" h="4688" extrusionOk="0">
                  <a:moveTo>
                    <a:pt x="4771" y="0"/>
                  </a:moveTo>
                  <a:cubicBezTo>
                    <a:pt x="4632" y="0"/>
                    <a:pt x="4474" y="0"/>
                    <a:pt x="4315" y="10"/>
                  </a:cubicBezTo>
                  <a:cubicBezTo>
                    <a:pt x="3795" y="37"/>
                    <a:pt x="3283" y="121"/>
                    <a:pt x="2781" y="251"/>
                  </a:cubicBezTo>
                  <a:cubicBezTo>
                    <a:pt x="2539" y="326"/>
                    <a:pt x="2288" y="409"/>
                    <a:pt x="2056" y="512"/>
                  </a:cubicBezTo>
                  <a:cubicBezTo>
                    <a:pt x="1833" y="605"/>
                    <a:pt x="1609" y="726"/>
                    <a:pt x="1414" y="856"/>
                  </a:cubicBezTo>
                  <a:cubicBezTo>
                    <a:pt x="1228" y="977"/>
                    <a:pt x="1061" y="1116"/>
                    <a:pt x="903" y="1274"/>
                  </a:cubicBezTo>
                  <a:cubicBezTo>
                    <a:pt x="754" y="1432"/>
                    <a:pt x="614" y="1618"/>
                    <a:pt x="503" y="1804"/>
                  </a:cubicBezTo>
                  <a:cubicBezTo>
                    <a:pt x="289" y="2186"/>
                    <a:pt x="131" y="2585"/>
                    <a:pt x="38" y="3004"/>
                  </a:cubicBezTo>
                  <a:lnTo>
                    <a:pt x="29" y="3004"/>
                  </a:lnTo>
                  <a:cubicBezTo>
                    <a:pt x="10" y="3023"/>
                    <a:pt x="1" y="3041"/>
                    <a:pt x="1" y="3060"/>
                  </a:cubicBezTo>
                  <a:cubicBezTo>
                    <a:pt x="1" y="3153"/>
                    <a:pt x="10" y="3246"/>
                    <a:pt x="29" y="3339"/>
                  </a:cubicBezTo>
                  <a:cubicBezTo>
                    <a:pt x="29" y="3395"/>
                    <a:pt x="47" y="3450"/>
                    <a:pt x="56" y="3497"/>
                  </a:cubicBezTo>
                  <a:cubicBezTo>
                    <a:pt x="84" y="3655"/>
                    <a:pt x="122" y="3804"/>
                    <a:pt x="168" y="3952"/>
                  </a:cubicBezTo>
                  <a:cubicBezTo>
                    <a:pt x="215" y="4120"/>
                    <a:pt x="280" y="4269"/>
                    <a:pt x="354" y="4417"/>
                  </a:cubicBezTo>
                  <a:cubicBezTo>
                    <a:pt x="382" y="4483"/>
                    <a:pt x="428" y="4538"/>
                    <a:pt x="475" y="4585"/>
                  </a:cubicBezTo>
                  <a:cubicBezTo>
                    <a:pt x="512" y="4631"/>
                    <a:pt x="559" y="4659"/>
                    <a:pt x="614" y="4678"/>
                  </a:cubicBezTo>
                  <a:cubicBezTo>
                    <a:pt x="633" y="4687"/>
                    <a:pt x="661" y="4687"/>
                    <a:pt x="679" y="4687"/>
                  </a:cubicBezTo>
                  <a:lnTo>
                    <a:pt x="707" y="4687"/>
                  </a:lnTo>
                  <a:cubicBezTo>
                    <a:pt x="735" y="4687"/>
                    <a:pt x="772" y="4678"/>
                    <a:pt x="791" y="4659"/>
                  </a:cubicBezTo>
                  <a:cubicBezTo>
                    <a:pt x="856" y="4622"/>
                    <a:pt x="912" y="4576"/>
                    <a:pt x="940" y="4510"/>
                  </a:cubicBezTo>
                  <a:cubicBezTo>
                    <a:pt x="986" y="4436"/>
                    <a:pt x="1014" y="4352"/>
                    <a:pt x="1024" y="4269"/>
                  </a:cubicBezTo>
                  <a:cubicBezTo>
                    <a:pt x="1042" y="4176"/>
                    <a:pt x="1061" y="4083"/>
                    <a:pt x="1061" y="3990"/>
                  </a:cubicBezTo>
                  <a:cubicBezTo>
                    <a:pt x="1070" y="3813"/>
                    <a:pt x="1070" y="3646"/>
                    <a:pt x="1061" y="3469"/>
                  </a:cubicBezTo>
                  <a:lnTo>
                    <a:pt x="1061" y="3376"/>
                  </a:lnTo>
                  <a:lnTo>
                    <a:pt x="1061" y="3097"/>
                  </a:lnTo>
                  <a:lnTo>
                    <a:pt x="1061" y="3041"/>
                  </a:lnTo>
                  <a:lnTo>
                    <a:pt x="1089" y="3060"/>
                  </a:lnTo>
                  <a:cubicBezTo>
                    <a:pt x="1144" y="3106"/>
                    <a:pt x="1219" y="3134"/>
                    <a:pt x="1293" y="3143"/>
                  </a:cubicBezTo>
                  <a:cubicBezTo>
                    <a:pt x="1321" y="3143"/>
                    <a:pt x="1349" y="3134"/>
                    <a:pt x="1358" y="3116"/>
                  </a:cubicBezTo>
                  <a:cubicBezTo>
                    <a:pt x="1377" y="3097"/>
                    <a:pt x="1386" y="3078"/>
                    <a:pt x="1386" y="3060"/>
                  </a:cubicBezTo>
                  <a:cubicBezTo>
                    <a:pt x="1386" y="2837"/>
                    <a:pt x="1442" y="2613"/>
                    <a:pt x="1544" y="2418"/>
                  </a:cubicBezTo>
                  <a:cubicBezTo>
                    <a:pt x="1582" y="2344"/>
                    <a:pt x="1628" y="2279"/>
                    <a:pt x="1684" y="2214"/>
                  </a:cubicBezTo>
                  <a:lnTo>
                    <a:pt x="1684" y="2214"/>
                  </a:lnTo>
                  <a:cubicBezTo>
                    <a:pt x="1656" y="2316"/>
                    <a:pt x="1647" y="2418"/>
                    <a:pt x="1647" y="2520"/>
                  </a:cubicBezTo>
                  <a:cubicBezTo>
                    <a:pt x="1637" y="2716"/>
                    <a:pt x="1656" y="2911"/>
                    <a:pt x="1702" y="3106"/>
                  </a:cubicBezTo>
                  <a:cubicBezTo>
                    <a:pt x="1702" y="3116"/>
                    <a:pt x="1702" y="3125"/>
                    <a:pt x="1712" y="3125"/>
                  </a:cubicBezTo>
                  <a:cubicBezTo>
                    <a:pt x="1721" y="3153"/>
                    <a:pt x="1740" y="3171"/>
                    <a:pt x="1758" y="3181"/>
                  </a:cubicBezTo>
                  <a:cubicBezTo>
                    <a:pt x="2223" y="3367"/>
                    <a:pt x="2707" y="3488"/>
                    <a:pt x="3200" y="3562"/>
                  </a:cubicBezTo>
                  <a:cubicBezTo>
                    <a:pt x="3544" y="3608"/>
                    <a:pt x="3888" y="3636"/>
                    <a:pt x="4232" y="3646"/>
                  </a:cubicBezTo>
                  <a:cubicBezTo>
                    <a:pt x="4408" y="3646"/>
                    <a:pt x="4594" y="3646"/>
                    <a:pt x="4771" y="3627"/>
                  </a:cubicBezTo>
                  <a:cubicBezTo>
                    <a:pt x="5264" y="3599"/>
                    <a:pt x="5757" y="3525"/>
                    <a:pt x="6231" y="3395"/>
                  </a:cubicBezTo>
                  <a:cubicBezTo>
                    <a:pt x="6650" y="3283"/>
                    <a:pt x="7059" y="3125"/>
                    <a:pt x="7431" y="2920"/>
                  </a:cubicBezTo>
                  <a:lnTo>
                    <a:pt x="7431" y="2920"/>
                  </a:lnTo>
                  <a:cubicBezTo>
                    <a:pt x="7431" y="2957"/>
                    <a:pt x="7431" y="3004"/>
                    <a:pt x="7421" y="3050"/>
                  </a:cubicBezTo>
                  <a:cubicBezTo>
                    <a:pt x="7421" y="3116"/>
                    <a:pt x="7412" y="3181"/>
                    <a:pt x="7412" y="3246"/>
                  </a:cubicBezTo>
                  <a:cubicBezTo>
                    <a:pt x="7394" y="3450"/>
                    <a:pt x="7394" y="3655"/>
                    <a:pt x="7412" y="3850"/>
                  </a:cubicBezTo>
                  <a:cubicBezTo>
                    <a:pt x="7412" y="3952"/>
                    <a:pt x="7431" y="4045"/>
                    <a:pt x="7449" y="4138"/>
                  </a:cubicBezTo>
                  <a:cubicBezTo>
                    <a:pt x="7468" y="4213"/>
                    <a:pt x="7505" y="4287"/>
                    <a:pt x="7542" y="4352"/>
                  </a:cubicBezTo>
                  <a:cubicBezTo>
                    <a:pt x="7580" y="4417"/>
                    <a:pt x="7635" y="4464"/>
                    <a:pt x="7700" y="4501"/>
                  </a:cubicBezTo>
                  <a:cubicBezTo>
                    <a:pt x="7728" y="4510"/>
                    <a:pt x="7756" y="4520"/>
                    <a:pt x="7784" y="4529"/>
                  </a:cubicBezTo>
                  <a:cubicBezTo>
                    <a:pt x="7803" y="4529"/>
                    <a:pt x="7821" y="4538"/>
                    <a:pt x="7840" y="4538"/>
                  </a:cubicBezTo>
                  <a:lnTo>
                    <a:pt x="7886" y="4538"/>
                  </a:lnTo>
                  <a:cubicBezTo>
                    <a:pt x="7952" y="4520"/>
                    <a:pt x="7998" y="4492"/>
                    <a:pt x="8045" y="4455"/>
                  </a:cubicBezTo>
                  <a:cubicBezTo>
                    <a:pt x="8091" y="4417"/>
                    <a:pt x="8128" y="4362"/>
                    <a:pt x="8156" y="4306"/>
                  </a:cubicBezTo>
                  <a:cubicBezTo>
                    <a:pt x="8230" y="4166"/>
                    <a:pt x="8286" y="4027"/>
                    <a:pt x="8314" y="3878"/>
                  </a:cubicBezTo>
                  <a:cubicBezTo>
                    <a:pt x="8379" y="3618"/>
                    <a:pt x="8426" y="3357"/>
                    <a:pt x="8454" y="3088"/>
                  </a:cubicBezTo>
                  <a:lnTo>
                    <a:pt x="8454" y="3050"/>
                  </a:lnTo>
                  <a:lnTo>
                    <a:pt x="8454" y="3013"/>
                  </a:lnTo>
                  <a:cubicBezTo>
                    <a:pt x="8454" y="2985"/>
                    <a:pt x="8435" y="2957"/>
                    <a:pt x="8407" y="2939"/>
                  </a:cubicBezTo>
                  <a:lnTo>
                    <a:pt x="8416" y="2846"/>
                  </a:lnTo>
                  <a:cubicBezTo>
                    <a:pt x="8426" y="2753"/>
                    <a:pt x="8444" y="2660"/>
                    <a:pt x="8454" y="2567"/>
                  </a:cubicBezTo>
                  <a:cubicBezTo>
                    <a:pt x="8463" y="2427"/>
                    <a:pt x="8454" y="2279"/>
                    <a:pt x="8416" y="2139"/>
                  </a:cubicBezTo>
                  <a:cubicBezTo>
                    <a:pt x="8379" y="2018"/>
                    <a:pt x="8323" y="1907"/>
                    <a:pt x="8258" y="1795"/>
                  </a:cubicBezTo>
                  <a:cubicBezTo>
                    <a:pt x="8212" y="1693"/>
                    <a:pt x="8147" y="1590"/>
                    <a:pt x="8072" y="1497"/>
                  </a:cubicBezTo>
                  <a:cubicBezTo>
                    <a:pt x="7942" y="1311"/>
                    <a:pt x="7784" y="1144"/>
                    <a:pt x="7598" y="995"/>
                  </a:cubicBezTo>
                  <a:cubicBezTo>
                    <a:pt x="7421" y="847"/>
                    <a:pt x="7226" y="716"/>
                    <a:pt x="7022" y="595"/>
                  </a:cubicBezTo>
                  <a:cubicBezTo>
                    <a:pt x="6603" y="363"/>
                    <a:pt x="6157" y="196"/>
                    <a:pt x="5692" y="103"/>
                  </a:cubicBezTo>
                  <a:cubicBezTo>
                    <a:pt x="5469" y="56"/>
                    <a:pt x="5245" y="28"/>
                    <a:pt x="5022" y="10"/>
                  </a:cubicBezTo>
                  <a:lnTo>
                    <a:pt x="4762" y="10"/>
                  </a:lnTo>
                  <a:lnTo>
                    <a:pt x="4771" y="0"/>
                  </a:lnTo>
                  <a:close/>
                </a:path>
              </a:pathLst>
            </a:custGeom>
            <a:solidFill>
              <a:srgbClr val="54392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 name="Google Shape;2865;p70">
              <a:extLst>
                <a:ext uri="{FF2B5EF4-FFF2-40B4-BE49-F238E27FC236}">
                  <a16:creationId xmlns:a16="http://schemas.microsoft.com/office/drawing/2014/main" id="{B508EB44-3A2C-41A4-8131-17B647DE5CCE}"/>
                </a:ext>
              </a:extLst>
            </p:cNvPr>
            <p:cNvSpPr/>
            <p:nvPr/>
          </p:nvSpPr>
          <p:spPr>
            <a:xfrm>
              <a:off x="4656285" y="1774874"/>
              <a:ext cx="118921" cy="102364"/>
            </a:xfrm>
            <a:custGeom>
              <a:avLst/>
              <a:gdLst/>
              <a:ahLst/>
              <a:cxnLst/>
              <a:rect l="l" t="t" r="r" b="b"/>
              <a:pathLst>
                <a:path w="3814" h="3283" extrusionOk="0">
                  <a:moveTo>
                    <a:pt x="940" y="0"/>
                  </a:moveTo>
                  <a:lnTo>
                    <a:pt x="940" y="19"/>
                  </a:lnTo>
                  <a:lnTo>
                    <a:pt x="930" y="19"/>
                  </a:lnTo>
                  <a:cubicBezTo>
                    <a:pt x="865" y="19"/>
                    <a:pt x="791" y="28"/>
                    <a:pt x="735" y="56"/>
                  </a:cubicBezTo>
                  <a:cubicBezTo>
                    <a:pt x="661" y="84"/>
                    <a:pt x="586" y="121"/>
                    <a:pt x="531" y="168"/>
                  </a:cubicBezTo>
                  <a:cubicBezTo>
                    <a:pt x="465" y="223"/>
                    <a:pt x="410" y="279"/>
                    <a:pt x="363" y="344"/>
                  </a:cubicBezTo>
                  <a:cubicBezTo>
                    <a:pt x="261" y="484"/>
                    <a:pt x="177" y="642"/>
                    <a:pt x="121" y="809"/>
                  </a:cubicBezTo>
                  <a:cubicBezTo>
                    <a:pt x="56" y="986"/>
                    <a:pt x="19" y="1163"/>
                    <a:pt x="10" y="1339"/>
                  </a:cubicBezTo>
                  <a:cubicBezTo>
                    <a:pt x="1" y="1423"/>
                    <a:pt x="1" y="1507"/>
                    <a:pt x="10" y="1581"/>
                  </a:cubicBezTo>
                  <a:cubicBezTo>
                    <a:pt x="10" y="1656"/>
                    <a:pt x="28" y="1739"/>
                    <a:pt x="56" y="1804"/>
                  </a:cubicBezTo>
                  <a:cubicBezTo>
                    <a:pt x="66" y="1842"/>
                    <a:pt x="75" y="1879"/>
                    <a:pt x="94" y="1907"/>
                  </a:cubicBezTo>
                  <a:cubicBezTo>
                    <a:pt x="112" y="1944"/>
                    <a:pt x="131" y="1972"/>
                    <a:pt x="159" y="2000"/>
                  </a:cubicBezTo>
                  <a:cubicBezTo>
                    <a:pt x="224" y="2083"/>
                    <a:pt x="307" y="2148"/>
                    <a:pt x="410" y="2195"/>
                  </a:cubicBezTo>
                  <a:cubicBezTo>
                    <a:pt x="521" y="2241"/>
                    <a:pt x="642" y="2269"/>
                    <a:pt x="763" y="2269"/>
                  </a:cubicBezTo>
                  <a:cubicBezTo>
                    <a:pt x="856" y="2269"/>
                    <a:pt x="958" y="2251"/>
                    <a:pt x="1061" y="2232"/>
                  </a:cubicBezTo>
                  <a:cubicBezTo>
                    <a:pt x="1275" y="2186"/>
                    <a:pt x="1479" y="2111"/>
                    <a:pt x="1674" y="2009"/>
                  </a:cubicBezTo>
                  <a:lnTo>
                    <a:pt x="1767" y="1962"/>
                  </a:lnTo>
                  <a:cubicBezTo>
                    <a:pt x="1795" y="2121"/>
                    <a:pt x="1832" y="2279"/>
                    <a:pt x="1879" y="2427"/>
                  </a:cubicBezTo>
                  <a:cubicBezTo>
                    <a:pt x="1953" y="2632"/>
                    <a:pt x="2056" y="2827"/>
                    <a:pt x="2186" y="3004"/>
                  </a:cubicBezTo>
                  <a:cubicBezTo>
                    <a:pt x="2251" y="3078"/>
                    <a:pt x="2325" y="3143"/>
                    <a:pt x="2409" y="3199"/>
                  </a:cubicBezTo>
                  <a:cubicBezTo>
                    <a:pt x="2493" y="3246"/>
                    <a:pt x="2586" y="3274"/>
                    <a:pt x="2679" y="3283"/>
                  </a:cubicBezTo>
                  <a:lnTo>
                    <a:pt x="2744" y="3283"/>
                  </a:lnTo>
                  <a:cubicBezTo>
                    <a:pt x="2893" y="3283"/>
                    <a:pt x="3032" y="3236"/>
                    <a:pt x="3153" y="3153"/>
                  </a:cubicBezTo>
                  <a:cubicBezTo>
                    <a:pt x="3302" y="3041"/>
                    <a:pt x="3423" y="2902"/>
                    <a:pt x="3516" y="2744"/>
                  </a:cubicBezTo>
                  <a:cubicBezTo>
                    <a:pt x="3618" y="2576"/>
                    <a:pt x="3692" y="2390"/>
                    <a:pt x="3739" y="2204"/>
                  </a:cubicBezTo>
                  <a:cubicBezTo>
                    <a:pt x="3767" y="2121"/>
                    <a:pt x="3785" y="2028"/>
                    <a:pt x="3795" y="1935"/>
                  </a:cubicBezTo>
                  <a:cubicBezTo>
                    <a:pt x="3804" y="1851"/>
                    <a:pt x="3813" y="1767"/>
                    <a:pt x="3804" y="1693"/>
                  </a:cubicBezTo>
                  <a:cubicBezTo>
                    <a:pt x="3804" y="1609"/>
                    <a:pt x="3785" y="1525"/>
                    <a:pt x="3757" y="1451"/>
                  </a:cubicBezTo>
                  <a:cubicBezTo>
                    <a:pt x="3730" y="1358"/>
                    <a:pt x="3683" y="1274"/>
                    <a:pt x="3618" y="1200"/>
                  </a:cubicBezTo>
                  <a:cubicBezTo>
                    <a:pt x="3562" y="1135"/>
                    <a:pt x="3497" y="1088"/>
                    <a:pt x="3423" y="1060"/>
                  </a:cubicBezTo>
                  <a:cubicBezTo>
                    <a:pt x="3358" y="1042"/>
                    <a:pt x="3292" y="1023"/>
                    <a:pt x="3227" y="1023"/>
                  </a:cubicBezTo>
                  <a:lnTo>
                    <a:pt x="3199" y="1023"/>
                  </a:lnTo>
                  <a:cubicBezTo>
                    <a:pt x="3023" y="1033"/>
                    <a:pt x="2846" y="1088"/>
                    <a:pt x="2688" y="1163"/>
                  </a:cubicBezTo>
                  <a:cubicBezTo>
                    <a:pt x="2521" y="1246"/>
                    <a:pt x="2353" y="1339"/>
                    <a:pt x="2195" y="1442"/>
                  </a:cubicBezTo>
                  <a:lnTo>
                    <a:pt x="2046" y="1544"/>
                  </a:lnTo>
                  <a:cubicBezTo>
                    <a:pt x="1972" y="1590"/>
                    <a:pt x="1888" y="1637"/>
                    <a:pt x="1814" y="1683"/>
                  </a:cubicBezTo>
                  <a:lnTo>
                    <a:pt x="1805" y="1618"/>
                  </a:lnTo>
                  <a:lnTo>
                    <a:pt x="1795" y="1581"/>
                  </a:lnTo>
                  <a:cubicBezTo>
                    <a:pt x="1786" y="1535"/>
                    <a:pt x="1786" y="1488"/>
                    <a:pt x="1777" y="1451"/>
                  </a:cubicBezTo>
                  <a:lnTo>
                    <a:pt x="1767" y="1377"/>
                  </a:lnTo>
                  <a:lnTo>
                    <a:pt x="1767" y="1367"/>
                  </a:lnTo>
                  <a:lnTo>
                    <a:pt x="1767" y="1349"/>
                  </a:lnTo>
                  <a:lnTo>
                    <a:pt x="1767" y="1321"/>
                  </a:lnTo>
                  <a:lnTo>
                    <a:pt x="1767" y="1302"/>
                  </a:lnTo>
                  <a:lnTo>
                    <a:pt x="1767" y="1293"/>
                  </a:lnTo>
                  <a:cubicBezTo>
                    <a:pt x="1758" y="1191"/>
                    <a:pt x="1749" y="1098"/>
                    <a:pt x="1730" y="995"/>
                  </a:cubicBezTo>
                  <a:cubicBezTo>
                    <a:pt x="1702" y="800"/>
                    <a:pt x="1646" y="614"/>
                    <a:pt x="1572" y="447"/>
                  </a:cubicBezTo>
                  <a:cubicBezTo>
                    <a:pt x="1488" y="279"/>
                    <a:pt x="1358" y="140"/>
                    <a:pt x="1191" y="65"/>
                  </a:cubicBezTo>
                  <a:cubicBezTo>
                    <a:pt x="1116" y="28"/>
                    <a:pt x="1033" y="0"/>
                    <a:pt x="94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 name="Google Shape;2866;p70">
              <a:extLst>
                <a:ext uri="{FF2B5EF4-FFF2-40B4-BE49-F238E27FC236}">
                  <a16:creationId xmlns:a16="http://schemas.microsoft.com/office/drawing/2014/main" id="{5A26913E-DD5B-4006-895C-62DA26A35B85}"/>
                </a:ext>
              </a:extLst>
            </p:cNvPr>
            <p:cNvSpPr/>
            <p:nvPr/>
          </p:nvSpPr>
          <p:spPr>
            <a:xfrm>
              <a:off x="4668757" y="1820085"/>
              <a:ext cx="37728" cy="13969"/>
            </a:xfrm>
            <a:custGeom>
              <a:avLst/>
              <a:gdLst/>
              <a:ahLst/>
              <a:cxnLst/>
              <a:rect l="l" t="t" r="r" b="b"/>
              <a:pathLst>
                <a:path w="1210" h="448" extrusionOk="0">
                  <a:moveTo>
                    <a:pt x="205" y="1"/>
                  </a:moveTo>
                  <a:cubicBezTo>
                    <a:pt x="177" y="1"/>
                    <a:pt x="149" y="10"/>
                    <a:pt x="121" y="29"/>
                  </a:cubicBezTo>
                  <a:cubicBezTo>
                    <a:pt x="84" y="38"/>
                    <a:pt x="65" y="66"/>
                    <a:pt x="47" y="94"/>
                  </a:cubicBezTo>
                  <a:cubicBezTo>
                    <a:pt x="38" y="103"/>
                    <a:pt x="28" y="113"/>
                    <a:pt x="28" y="131"/>
                  </a:cubicBezTo>
                  <a:cubicBezTo>
                    <a:pt x="19" y="140"/>
                    <a:pt x="19" y="159"/>
                    <a:pt x="10" y="168"/>
                  </a:cubicBezTo>
                  <a:cubicBezTo>
                    <a:pt x="0" y="196"/>
                    <a:pt x="0" y="224"/>
                    <a:pt x="10" y="252"/>
                  </a:cubicBezTo>
                  <a:cubicBezTo>
                    <a:pt x="19" y="308"/>
                    <a:pt x="56" y="345"/>
                    <a:pt x="93" y="373"/>
                  </a:cubicBezTo>
                  <a:cubicBezTo>
                    <a:pt x="121" y="382"/>
                    <a:pt x="140" y="401"/>
                    <a:pt x="168" y="401"/>
                  </a:cubicBezTo>
                  <a:cubicBezTo>
                    <a:pt x="196" y="419"/>
                    <a:pt x="233" y="419"/>
                    <a:pt x="261" y="429"/>
                  </a:cubicBezTo>
                  <a:cubicBezTo>
                    <a:pt x="326" y="438"/>
                    <a:pt x="400" y="447"/>
                    <a:pt x="475" y="447"/>
                  </a:cubicBezTo>
                  <a:lnTo>
                    <a:pt x="521" y="447"/>
                  </a:lnTo>
                  <a:cubicBezTo>
                    <a:pt x="605" y="447"/>
                    <a:pt x="698" y="438"/>
                    <a:pt x="809" y="429"/>
                  </a:cubicBezTo>
                  <a:cubicBezTo>
                    <a:pt x="893" y="419"/>
                    <a:pt x="968" y="410"/>
                    <a:pt x="1051" y="392"/>
                  </a:cubicBezTo>
                  <a:cubicBezTo>
                    <a:pt x="1079" y="392"/>
                    <a:pt x="1107" y="382"/>
                    <a:pt x="1135" y="373"/>
                  </a:cubicBezTo>
                  <a:cubicBezTo>
                    <a:pt x="1153" y="373"/>
                    <a:pt x="1172" y="364"/>
                    <a:pt x="1191" y="354"/>
                  </a:cubicBezTo>
                  <a:cubicBezTo>
                    <a:pt x="1200" y="354"/>
                    <a:pt x="1209" y="345"/>
                    <a:pt x="1209" y="345"/>
                  </a:cubicBezTo>
                  <a:cubicBezTo>
                    <a:pt x="1209" y="336"/>
                    <a:pt x="1209" y="326"/>
                    <a:pt x="1209" y="317"/>
                  </a:cubicBezTo>
                  <a:cubicBezTo>
                    <a:pt x="1200" y="308"/>
                    <a:pt x="1191" y="299"/>
                    <a:pt x="1181" y="299"/>
                  </a:cubicBezTo>
                  <a:cubicBezTo>
                    <a:pt x="1181" y="299"/>
                    <a:pt x="1181" y="299"/>
                    <a:pt x="1181" y="289"/>
                  </a:cubicBezTo>
                  <a:cubicBezTo>
                    <a:pt x="1181" y="280"/>
                    <a:pt x="1163" y="271"/>
                    <a:pt x="1153" y="261"/>
                  </a:cubicBezTo>
                  <a:cubicBezTo>
                    <a:pt x="1135" y="261"/>
                    <a:pt x="1107" y="252"/>
                    <a:pt x="1088" y="243"/>
                  </a:cubicBezTo>
                  <a:lnTo>
                    <a:pt x="977" y="196"/>
                  </a:lnTo>
                  <a:cubicBezTo>
                    <a:pt x="893" y="168"/>
                    <a:pt x="809" y="131"/>
                    <a:pt x="726" y="103"/>
                  </a:cubicBezTo>
                  <a:cubicBezTo>
                    <a:pt x="642" y="66"/>
                    <a:pt x="549" y="38"/>
                    <a:pt x="456" y="20"/>
                  </a:cubicBezTo>
                  <a:cubicBezTo>
                    <a:pt x="419" y="10"/>
                    <a:pt x="372" y="1"/>
                    <a:pt x="335" y="1"/>
                  </a:cubicBezTo>
                  <a:close/>
                </a:path>
              </a:pathLst>
            </a:custGeom>
            <a:solidFill>
              <a:srgbClr val="DD54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 name="Google Shape;2867;p70">
              <a:extLst>
                <a:ext uri="{FF2B5EF4-FFF2-40B4-BE49-F238E27FC236}">
                  <a16:creationId xmlns:a16="http://schemas.microsoft.com/office/drawing/2014/main" id="{C8591A41-E206-42E6-88E8-54A4D8DFEE2A}"/>
                </a:ext>
              </a:extLst>
            </p:cNvPr>
            <p:cNvSpPr/>
            <p:nvPr/>
          </p:nvSpPr>
          <p:spPr>
            <a:xfrm>
              <a:off x="4681229" y="1789934"/>
              <a:ext cx="27282" cy="34547"/>
            </a:xfrm>
            <a:custGeom>
              <a:avLst/>
              <a:gdLst/>
              <a:ahLst/>
              <a:cxnLst/>
              <a:rect l="l" t="t" r="r" b="b"/>
              <a:pathLst>
                <a:path w="875" h="1108" extrusionOk="0">
                  <a:moveTo>
                    <a:pt x="242" y="1"/>
                  </a:moveTo>
                  <a:cubicBezTo>
                    <a:pt x="243" y="1"/>
                    <a:pt x="245" y="1"/>
                    <a:pt x="246" y="1"/>
                  </a:cubicBezTo>
                  <a:lnTo>
                    <a:pt x="246" y="1"/>
                  </a:lnTo>
                  <a:cubicBezTo>
                    <a:pt x="248" y="1"/>
                    <a:pt x="249" y="1"/>
                    <a:pt x="251" y="1"/>
                  </a:cubicBezTo>
                  <a:close/>
                  <a:moveTo>
                    <a:pt x="246" y="1"/>
                  </a:moveTo>
                  <a:cubicBezTo>
                    <a:pt x="137" y="3"/>
                    <a:pt x="46" y="68"/>
                    <a:pt x="19" y="168"/>
                  </a:cubicBezTo>
                  <a:cubicBezTo>
                    <a:pt x="0" y="233"/>
                    <a:pt x="10" y="298"/>
                    <a:pt x="37" y="354"/>
                  </a:cubicBezTo>
                  <a:cubicBezTo>
                    <a:pt x="47" y="391"/>
                    <a:pt x="75" y="429"/>
                    <a:pt x="93" y="466"/>
                  </a:cubicBezTo>
                  <a:cubicBezTo>
                    <a:pt x="121" y="503"/>
                    <a:pt x="149" y="540"/>
                    <a:pt x="186" y="587"/>
                  </a:cubicBezTo>
                  <a:cubicBezTo>
                    <a:pt x="251" y="661"/>
                    <a:pt x="326" y="736"/>
                    <a:pt x="400" y="810"/>
                  </a:cubicBezTo>
                  <a:cubicBezTo>
                    <a:pt x="475" y="866"/>
                    <a:pt x="549" y="931"/>
                    <a:pt x="623" y="996"/>
                  </a:cubicBezTo>
                  <a:lnTo>
                    <a:pt x="707" y="1061"/>
                  </a:lnTo>
                  <a:lnTo>
                    <a:pt x="763" y="1107"/>
                  </a:lnTo>
                  <a:lnTo>
                    <a:pt x="809" y="1107"/>
                  </a:lnTo>
                  <a:cubicBezTo>
                    <a:pt x="819" y="1107"/>
                    <a:pt x="828" y="1098"/>
                    <a:pt x="837" y="1098"/>
                  </a:cubicBezTo>
                  <a:cubicBezTo>
                    <a:pt x="865" y="1080"/>
                    <a:pt x="874" y="1042"/>
                    <a:pt x="865" y="1014"/>
                  </a:cubicBezTo>
                  <a:cubicBezTo>
                    <a:pt x="856" y="1005"/>
                    <a:pt x="856" y="996"/>
                    <a:pt x="856" y="987"/>
                  </a:cubicBezTo>
                  <a:cubicBezTo>
                    <a:pt x="856" y="977"/>
                    <a:pt x="846" y="959"/>
                    <a:pt x="837" y="940"/>
                  </a:cubicBezTo>
                  <a:lnTo>
                    <a:pt x="828" y="921"/>
                  </a:lnTo>
                  <a:lnTo>
                    <a:pt x="809" y="866"/>
                  </a:lnTo>
                  <a:lnTo>
                    <a:pt x="800" y="819"/>
                  </a:lnTo>
                  <a:cubicBezTo>
                    <a:pt x="772" y="736"/>
                    <a:pt x="744" y="661"/>
                    <a:pt x="707" y="587"/>
                  </a:cubicBezTo>
                  <a:cubicBezTo>
                    <a:pt x="679" y="512"/>
                    <a:pt x="642" y="419"/>
                    <a:pt x="605" y="345"/>
                  </a:cubicBezTo>
                  <a:cubicBezTo>
                    <a:pt x="568" y="271"/>
                    <a:pt x="521" y="205"/>
                    <a:pt x="475" y="140"/>
                  </a:cubicBezTo>
                  <a:cubicBezTo>
                    <a:pt x="428" y="85"/>
                    <a:pt x="382" y="47"/>
                    <a:pt x="316" y="19"/>
                  </a:cubicBezTo>
                  <a:cubicBezTo>
                    <a:pt x="290" y="11"/>
                    <a:pt x="272" y="2"/>
                    <a:pt x="246" y="1"/>
                  </a:cubicBezTo>
                  <a:close/>
                </a:path>
              </a:pathLst>
            </a:custGeom>
            <a:solidFill>
              <a:srgbClr val="DD54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 name="Google Shape;2868;p70">
              <a:extLst>
                <a:ext uri="{FF2B5EF4-FFF2-40B4-BE49-F238E27FC236}">
                  <a16:creationId xmlns:a16="http://schemas.microsoft.com/office/drawing/2014/main" id="{9F4B19FB-A1DB-4AE5-A133-5C7EBECDDCA5}"/>
                </a:ext>
              </a:extLst>
            </p:cNvPr>
            <p:cNvSpPr/>
            <p:nvPr/>
          </p:nvSpPr>
          <p:spPr>
            <a:xfrm>
              <a:off x="4717459" y="1835176"/>
              <a:ext cx="33082" cy="30681"/>
            </a:xfrm>
            <a:custGeom>
              <a:avLst/>
              <a:gdLst/>
              <a:ahLst/>
              <a:cxnLst/>
              <a:rect l="l" t="t" r="r" b="b"/>
              <a:pathLst>
                <a:path w="1061" h="984" extrusionOk="0">
                  <a:moveTo>
                    <a:pt x="29" y="1"/>
                  </a:moveTo>
                  <a:lnTo>
                    <a:pt x="29" y="19"/>
                  </a:lnTo>
                  <a:cubicBezTo>
                    <a:pt x="19" y="19"/>
                    <a:pt x="10" y="19"/>
                    <a:pt x="1" y="28"/>
                  </a:cubicBezTo>
                  <a:cubicBezTo>
                    <a:pt x="1" y="38"/>
                    <a:pt x="1" y="47"/>
                    <a:pt x="1" y="56"/>
                  </a:cubicBezTo>
                  <a:cubicBezTo>
                    <a:pt x="19" y="112"/>
                    <a:pt x="47" y="177"/>
                    <a:pt x="66" y="233"/>
                  </a:cubicBezTo>
                  <a:cubicBezTo>
                    <a:pt x="103" y="307"/>
                    <a:pt x="149" y="382"/>
                    <a:pt x="196" y="466"/>
                  </a:cubicBezTo>
                  <a:cubicBezTo>
                    <a:pt x="242" y="540"/>
                    <a:pt x="298" y="624"/>
                    <a:pt x="354" y="698"/>
                  </a:cubicBezTo>
                  <a:cubicBezTo>
                    <a:pt x="410" y="763"/>
                    <a:pt x="475" y="828"/>
                    <a:pt x="549" y="884"/>
                  </a:cubicBezTo>
                  <a:cubicBezTo>
                    <a:pt x="577" y="912"/>
                    <a:pt x="614" y="930"/>
                    <a:pt x="642" y="940"/>
                  </a:cubicBezTo>
                  <a:cubicBezTo>
                    <a:pt x="661" y="949"/>
                    <a:pt x="680" y="958"/>
                    <a:pt x="698" y="968"/>
                  </a:cubicBezTo>
                  <a:cubicBezTo>
                    <a:pt x="717" y="977"/>
                    <a:pt x="735" y="977"/>
                    <a:pt x="754" y="977"/>
                  </a:cubicBezTo>
                  <a:cubicBezTo>
                    <a:pt x="763" y="982"/>
                    <a:pt x="770" y="984"/>
                    <a:pt x="776" y="984"/>
                  </a:cubicBezTo>
                  <a:cubicBezTo>
                    <a:pt x="782" y="984"/>
                    <a:pt x="786" y="982"/>
                    <a:pt x="791" y="977"/>
                  </a:cubicBezTo>
                  <a:lnTo>
                    <a:pt x="856" y="977"/>
                  </a:lnTo>
                  <a:cubicBezTo>
                    <a:pt x="893" y="968"/>
                    <a:pt x="931" y="949"/>
                    <a:pt x="958" y="930"/>
                  </a:cubicBezTo>
                  <a:cubicBezTo>
                    <a:pt x="986" y="912"/>
                    <a:pt x="1014" y="893"/>
                    <a:pt x="1024" y="865"/>
                  </a:cubicBezTo>
                  <a:cubicBezTo>
                    <a:pt x="1042" y="847"/>
                    <a:pt x="1051" y="819"/>
                    <a:pt x="1051" y="782"/>
                  </a:cubicBezTo>
                  <a:cubicBezTo>
                    <a:pt x="1061" y="754"/>
                    <a:pt x="1051" y="726"/>
                    <a:pt x="1042" y="698"/>
                  </a:cubicBezTo>
                  <a:cubicBezTo>
                    <a:pt x="1024" y="670"/>
                    <a:pt x="1014" y="642"/>
                    <a:pt x="996" y="614"/>
                  </a:cubicBezTo>
                  <a:cubicBezTo>
                    <a:pt x="968" y="586"/>
                    <a:pt x="940" y="559"/>
                    <a:pt x="912" y="531"/>
                  </a:cubicBezTo>
                  <a:cubicBezTo>
                    <a:pt x="875" y="503"/>
                    <a:pt x="838" y="466"/>
                    <a:pt x="800" y="438"/>
                  </a:cubicBezTo>
                  <a:cubicBezTo>
                    <a:pt x="717" y="373"/>
                    <a:pt x="624" y="317"/>
                    <a:pt x="540" y="261"/>
                  </a:cubicBezTo>
                  <a:cubicBezTo>
                    <a:pt x="456" y="214"/>
                    <a:pt x="382" y="168"/>
                    <a:pt x="289" y="131"/>
                  </a:cubicBezTo>
                  <a:lnTo>
                    <a:pt x="196" y="75"/>
                  </a:lnTo>
                  <a:lnTo>
                    <a:pt x="177" y="66"/>
                  </a:lnTo>
                  <a:cubicBezTo>
                    <a:pt x="159" y="56"/>
                    <a:pt x="140" y="47"/>
                    <a:pt x="122" y="38"/>
                  </a:cubicBezTo>
                  <a:cubicBezTo>
                    <a:pt x="112" y="38"/>
                    <a:pt x="103" y="28"/>
                    <a:pt x="94" y="28"/>
                  </a:cubicBezTo>
                  <a:cubicBezTo>
                    <a:pt x="84" y="28"/>
                    <a:pt x="75" y="38"/>
                    <a:pt x="66" y="38"/>
                  </a:cubicBezTo>
                  <a:cubicBezTo>
                    <a:pt x="56" y="10"/>
                    <a:pt x="47" y="1"/>
                    <a:pt x="29" y="1"/>
                  </a:cubicBezTo>
                  <a:close/>
                </a:path>
              </a:pathLst>
            </a:custGeom>
            <a:solidFill>
              <a:srgbClr val="DD54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 name="Google Shape;2869;p70">
              <a:extLst>
                <a:ext uri="{FF2B5EF4-FFF2-40B4-BE49-F238E27FC236}">
                  <a16:creationId xmlns:a16="http://schemas.microsoft.com/office/drawing/2014/main" id="{E8F2430A-2C1D-4E8A-8CB3-475CFFE3927D}"/>
                </a:ext>
              </a:extLst>
            </p:cNvPr>
            <p:cNvSpPr/>
            <p:nvPr/>
          </p:nvSpPr>
          <p:spPr>
            <a:xfrm>
              <a:off x="4721824" y="1820085"/>
              <a:ext cx="38881" cy="14249"/>
            </a:xfrm>
            <a:custGeom>
              <a:avLst/>
              <a:gdLst/>
              <a:ahLst/>
              <a:cxnLst/>
              <a:rect l="l" t="t" r="r" b="b"/>
              <a:pathLst>
                <a:path w="1247" h="457" extrusionOk="0">
                  <a:moveTo>
                    <a:pt x="1032" y="1"/>
                  </a:moveTo>
                  <a:lnTo>
                    <a:pt x="995" y="10"/>
                  </a:lnTo>
                  <a:cubicBezTo>
                    <a:pt x="967" y="10"/>
                    <a:pt x="930" y="10"/>
                    <a:pt x="902" y="20"/>
                  </a:cubicBezTo>
                  <a:cubicBezTo>
                    <a:pt x="846" y="20"/>
                    <a:pt x="800" y="29"/>
                    <a:pt x="753" y="38"/>
                  </a:cubicBezTo>
                  <a:cubicBezTo>
                    <a:pt x="642" y="66"/>
                    <a:pt x="540" y="94"/>
                    <a:pt x="437" y="131"/>
                  </a:cubicBezTo>
                  <a:cubicBezTo>
                    <a:pt x="344" y="159"/>
                    <a:pt x="251" y="196"/>
                    <a:pt x="168" y="233"/>
                  </a:cubicBezTo>
                  <a:cubicBezTo>
                    <a:pt x="140" y="243"/>
                    <a:pt x="102" y="261"/>
                    <a:pt x="75" y="271"/>
                  </a:cubicBezTo>
                  <a:lnTo>
                    <a:pt x="56" y="280"/>
                  </a:lnTo>
                  <a:lnTo>
                    <a:pt x="47" y="280"/>
                  </a:lnTo>
                  <a:lnTo>
                    <a:pt x="19" y="299"/>
                  </a:lnTo>
                  <a:cubicBezTo>
                    <a:pt x="9" y="308"/>
                    <a:pt x="9" y="317"/>
                    <a:pt x="9" y="317"/>
                  </a:cubicBezTo>
                  <a:cubicBezTo>
                    <a:pt x="0" y="326"/>
                    <a:pt x="9" y="336"/>
                    <a:pt x="9" y="345"/>
                  </a:cubicBezTo>
                  <a:cubicBezTo>
                    <a:pt x="19" y="354"/>
                    <a:pt x="28" y="354"/>
                    <a:pt x="37" y="354"/>
                  </a:cubicBezTo>
                  <a:cubicBezTo>
                    <a:pt x="37" y="364"/>
                    <a:pt x="47" y="373"/>
                    <a:pt x="56" y="373"/>
                  </a:cubicBezTo>
                  <a:cubicBezTo>
                    <a:pt x="112" y="392"/>
                    <a:pt x="177" y="401"/>
                    <a:pt x="233" y="410"/>
                  </a:cubicBezTo>
                  <a:lnTo>
                    <a:pt x="251" y="410"/>
                  </a:lnTo>
                  <a:cubicBezTo>
                    <a:pt x="344" y="419"/>
                    <a:pt x="437" y="438"/>
                    <a:pt x="512" y="447"/>
                  </a:cubicBezTo>
                  <a:cubicBezTo>
                    <a:pt x="595" y="457"/>
                    <a:pt x="679" y="457"/>
                    <a:pt x="744" y="457"/>
                  </a:cubicBezTo>
                  <a:lnTo>
                    <a:pt x="800" y="457"/>
                  </a:lnTo>
                  <a:cubicBezTo>
                    <a:pt x="874" y="457"/>
                    <a:pt x="958" y="447"/>
                    <a:pt x="1042" y="429"/>
                  </a:cubicBezTo>
                  <a:cubicBezTo>
                    <a:pt x="1107" y="410"/>
                    <a:pt x="1163" y="382"/>
                    <a:pt x="1200" y="326"/>
                  </a:cubicBezTo>
                  <a:cubicBezTo>
                    <a:pt x="1218" y="308"/>
                    <a:pt x="1228" y="280"/>
                    <a:pt x="1237" y="252"/>
                  </a:cubicBezTo>
                  <a:cubicBezTo>
                    <a:pt x="1237" y="215"/>
                    <a:pt x="1246" y="187"/>
                    <a:pt x="1246" y="159"/>
                  </a:cubicBezTo>
                  <a:cubicBezTo>
                    <a:pt x="1237" y="113"/>
                    <a:pt x="1209" y="66"/>
                    <a:pt x="1172" y="47"/>
                  </a:cubicBezTo>
                  <a:cubicBezTo>
                    <a:pt x="1125" y="20"/>
                    <a:pt x="1079" y="1"/>
                    <a:pt x="1032" y="1"/>
                  </a:cubicBezTo>
                  <a:close/>
                </a:path>
              </a:pathLst>
            </a:custGeom>
            <a:solidFill>
              <a:srgbClr val="DD54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 name="Google Shape;2870;p70">
              <a:extLst>
                <a:ext uri="{FF2B5EF4-FFF2-40B4-BE49-F238E27FC236}">
                  <a16:creationId xmlns:a16="http://schemas.microsoft.com/office/drawing/2014/main" id="{FCFD8047-C75E-47CE-A18C-6430A19417CE}"/>
                </a:ext>
              </a:extLst>
            </p:cNvPr>
            <p:cNvSpPr/>
            <p:nvPr/>
          </p:nvSpPr>
          <p:spPr>
            <a:xfrm>
              <a:off x="4705580" y="1822486"/>
              <a:ext cx="13376" cy="17835"/>
            </a:xfrm>
            <a:custGeom>
              <a:avLst/>
              <a:gdLst/>
              <a:ahLst/>
              <a:cxnLst/>
              <a:rect l="l" t="t" r="r" b="b"/>
              <a:pathLst>
                <a:path w="429" h="572" extrusionOk="0">
                  <a:moveTo>
                    <a:pt x="293" y="1"/>
                  </a:moveTo>
                  <a:cubicBezTo>
                    <a:pt x="289" y="1"/>
                    <a:pt x="284" y="3"/>
                    <a:pt x="279" y="8"/>
                  </a:cubicBezTo>
                  <a:lnTo>
                    <a:pt x="251" y="8"/>
                  </a:lnTo>
                  <a:cubicBezTo>
                    <a:pt x="214" y="17"/>
                    <a:pt x="177" y="26"/>
                    <a:pt x="149" y="54"/>
                  </a:cubicBezTo>
                  <a:cubicBezTo>
                    <a:pt x="84" y="119"/>
                    <a:pt x="38" y="203"/>
                    <a:pt x="19" y="287"/>
                  </a:cubicBezTo>
                  <a:cubicBezTo>
                    <a:pt x="0" y="342"/>
                    <a:pt x="0" y="408"/>
                    <a:pt x="19" y="463"/>
                  </a:cubicBezTo>
                  <a:cubicBezTo>
                    <a:pt x="28" y="482"/>
                    <a:pt x="38" y="491"/>
                    <a:pt x="47" y="510"/>
                  </a:cubicBezTo>
                  <a:cubicBezTo>
                    <a:pt x="56" y="519"/>
                    <a:pt x="65" y="528"/>
                    <a:pt x="84" y="538"/>
                  </a:cubicBezTo>
                  <a:cubicBezTo>
                    <a:pt x="93" y="547"/>
                    <a:pt x="93" y="547"/>
                    <a:pt x="103" y="556"/>
                  </a:cubicBezTo>
                  <a:cubicBezTo>
                    <a:pt x="119" y="567"/>
                    <a:pt x="136" y="572"/>
                    <a:pt x="153" y="572"/>
                  </a:cubicBezTo>
                  <a:cubicBezTo>
                    <a:pt x="194" y="572"/>
                    <a:pt x="234" y="545"/>
                    <a:pt x="261" y="519"/>
                  </a:cubicBezTo>
                  <a:cubicBezTo>
                    <a:pt x="279" y="501"/>
                    <a:pt x="289" y="491"/>
                    <a:pt x="298" y="473"/>
                  </a:cubicBezTo>
                  <a:cubicBezTo>
                    <a:pt x="317" y="454"/>
                    <a:pt x="326" y="435"/>
                    <a:pt x="335" y="426"/>
                  </a:cubicBezTo>
                  <a:cubicBezTo>
                    <a:pt x="354" y="380"/>
                    <a:pt x="372" y="342"/>
                    <a:pt x="391" y="296"/>
                  </a:cubicBezTo>
                  <a:cubicBezTo>
                    <a:pt x="428" y="212"/>
                    <a:pt x="419" y="119"/>
                    <a:pt x="363" y="45"/>
                  </a:cubicBezTo>
                  <a:lnTo>
                    <a:pt x="344" y="36"/>
                  </a:lnTo>
                  <a:cubicBezTo>
                    <a:pt x="335" y="17"/>
                    <a:pt x="317" y="8"/>
                    <a:pt x="307" y="8"/>
                  </a:cubicBezTo>
                  <a:cubicBezTo>
                    <a:pt x="303" y="3"/>
                    <a:pt x="298" y="1"/>
                    <a:pt x="293" y="1"/>
                  </a:cubicBezTo>
                  <a:close/>
                </a:path>
              </a:pathLst>
            </a:custGeom>
            <a:solidFill>
              <a:srgbClr val="DDB26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 name="Google Shape;2871;p70">
              <a:extLst>
                <a:ext uri="{FF2B5EF4-FFF2-40B4-BE49-F238E27FC236}">
                  <a16:creationId xmlns:a16="http://schemas.microsoft.com/office/drawing/2014/main" id="{55A62F70-A7B3-48CC-9B6B-89CBB3BE3A9F}"/>
                </a:ext>
              </a:extLst>
            </p:cNvPr>
            <p:cNvSpPr/>
            <p:nvPr/>
          </p:nvSpPr>
          <p:spPr>
            <a:xfrm>
              <a:off x="4699188" y="1815159"/>
              <a:ext cx="26441" cy="32334"/>
            </a:xfrm>
            <a:custGeom>
              <a:avLst/>
              <a:gdLst/>
              <a:ahLst/>
              <a:cxnLst/>
              <a:rect l="l" t="t" r="r" b="b"/>
              <a:pathLst>
                <a:path w="848" h="1037" extrusionOk="0">
                  <a:moveTo>
                    <a:pt x="441" y="376"/>
                  </a:moveTo>
                  <a:cubicBezTo>
                    <a:pt x="447" y="384"/>
                    <a:pt x="448" y="393"/>
                    <a:pt x="456" y="401"/>
                  </a:cubicBezTo>
                  <a:cubicBezTo>
                    <a:pt x="456" y="419"/>
                    <a:pt x="456" y="438"/>
                    <a:pt x="466" y="466"/>
                  </a:cubicBezTo>
                  <a:cubicBezTo>
                    <a:pt x="466" y="494"/>
                    <a:pt x="456" y="522"/>
                    <a:pt x="447" y="550"/>
                  </a:cubicBezTo>
                  <a:cubicBezTo>
                    <a:pt x="447" y="577"/>
                    <a:pt x="429" y="605"/>
                    <a:pt x="419" y="633"/>
                  </a:cubicBezTo>
                  <a:cubicBezTo>
                    <a:pt x="410" y="643"/>
                    <a:pt x="410" y="652"/>
                    <a:pt x="401" y="661"/>
                  </a:cubicBezTo>
                  <a:cubicBezTo>
                    <a:pt x="391" y="670"/>
                    <a:pt x="391" y="670"/>
                    <a:pt x="382" y="670"/>
                  </a:cubicBezTo>
                  <a:lnTo>
                    <a:pt x="354" y="670"/>
                  </a:lnTo>
                  <a:lnTo>
                    <a:pt x="354" y="661"/>
                  </a:lnTo>
                  <a:cubicBezTo>
                    <a:pt x="345" y="643"/>
                    <a:pt x="345" y="624"/>
                    <a:pt x="345" y="615"/>
                  </a:cubicBezTo>
                  <a:cubicBezTo>
                    <a:pt x="345" y="587"/>
                    <a:pt x="354" y="559"/>
                    <a:pt x="354" y="531"/>
                  </a:cubicBezTo>
                  <a:cubicBezTo>
                    <a:pt x="363" y="494"/>
                    <a:pt x="382" y="457"/>
                    <a:pt x="401" y="429"/>
                  </a:cubicBezTo>
                  <a:cubicBezTo>
                    <a:pt x="410" y="410"/>
                    <a:pt x="419" y="391"/>
                    <a:pt x="438" y="382"/>
                  </a:cubicBezTo>
                  <a:lnTo>
                    <a:pt x="441" y="376"/>
                  </a:lnTo>
                  <a:close/>
                  <a:moveTo>
                    <a:pt x="438" y="1"/>
                  </a:moveTo>
                  <a:cubicBezTo>
                    <a:pt x="401" y="10"/>
                    <a:pt x="363" y="20"/>
                    <a:pt x="326" y="29"/>
                  </a:cubicBezTo>
                  <a:cubicBezTo>
                    <a:pt x="252" y="66"/>
                    <a:pt x="196" y="112"/>
                    <a:pt x="150" y="178"/>
                  </a:cubicBezTo>
                  <a:cubicBezTo>
                    <a:pt x="122" y="215"/>
                    <a:pt x="103" y="252"/>
                    <a:pt x="84" y="289"/>
                  </a:cubicBezTo>
                  <a:cubicBezTo>
                    <a:pt x="66" y="317"/>
                    <a:pt x="47" y="354"/>
                    <a:pt x="38" y="382"/>
                  </a:cubicBezTo>
                  <a:cubicBezTo>
                    <a:pt x="10" y="466"/>
                    <a:pt x="1" y="550"/>
                    <a:pt x="10" y="633"/>
                  </a:cubicBezTo>
                  <a:cubicBezTo>
                    <a:pt x="10" y="708"/>
                    <a:pt x="38" y="773"/>
                    <a:pt x="75" y="829"/>
                  </a:cubicBezTo>
                  <a:cubicBezTo>
                    <a:pt x="112" y="922"/>
                    <a:pt x="177" y="987"/>
                    <a:pt x="261" y="1024"/>
                  </a:cubicBezTo>
                  <a:cubicBezTo>
                    <a:pt x="294" y="1030"/>
                    <a:pt x="332" y="1037"/>
                    <a:pt x="367" y="1037"/>
                  </a:cubicBezTo>
                  <a:cubicBezTo>
                    <a:pt x="382" y="1037"/>
                    <a:pt x="396" y="1036"/>
                    <a:pt x="410" y="1033"/>
                  </a:cubicBezTo>
                  <a:cubicBezTo>
                    <a:pt x="466" y="1024"/>
                    <a:pt x="522" y="1005"/>
                    <a:pt x="568" y="968"/>
                  </a:cubicBezTo>
                  <a:cubicBezTo>
                    <a:pt x="615" y="940"/>
                    <a:pt x="652" y="912"/>
                    <a:pt x="689" y="875"/>
                  </a:cubicBezTo>
                  <a:cubicBezTo>
                    <a:pt x="717" y="838"/>
                    <a:pt x="745" y="791"/>
                    <a:pt x="763" y="745"/>
                  </a:cubicBezTo>
                  <a:cubicBezTo>
                    <a:pt x="782" y="708"/>
                    <a:pt x="791" y="670"/>
                    <a:pt x="801" y="633"/>
                  </a:cubicBezTo>
                  <a:cubicBezTo>
                    <a:pt x="819" y="577"/>
                    <a:pt x="828" y="522"/>
                    <a:pt x="838" y="466"/>
                  </a:cubicBezTo>
                  <a:cubicBezTo>
                    <a:pt x="847" y="345"/>
                    <a:pt x="819" y="215"/>
                    <a:pt x="745" y="112"/>
                  </a:cubicBezTo>
                  <a:cubicBezTo>
                    <a:pt x="726" y="85"/>
                    <a:pt x="698" y="66"/>
                    <a:pt x="670" y="47"/>
                  </a:cubicBezTo>
                  <a:cubicBezTo>
                    <a:pt x="652" y="38"/>
                    <a:pt x="633" y="29"/>
                    <a:pt x="615" y="20"/>
                  </a:cubicBezTo>
                  <a:cubicBezTo>
                    <a:pt x="587" y="10"/>
                    <a:pt x="568" y="1"/>
                    <a:pt x="549" y="1"/>
                  </a:cubicBezTo>
                  <a:close/>
                </a:path>
              </a:pathLst>
            </a:custGeom>
            <a:solidFill>
              <a:srgbClr val="DD54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 name="Google Shape;2872;p70">
              <a:extLst>
                <a:ext uri="{FF2B5EF4-FFF2-40B4-BE49-F238E27FC236}">
                  <a16:creationId xmlns:a16="http://schemas.microsoft.com/office/drawing/2014/main" id="{B8FA1FD5-A864-4CBA-A324-0CEC89CC8E26}"/>
                </a:ext>
              </a:extLst>
            </p:cNvPr>
            <p:cNvSpPr/>
            <p:nvPr/>
          </p:nvSpPr>
          <p:spPr>
            <a:xfrm>
              <a:off x="4750509" y="1885906"/>
              <a:ext cx="43527" cy="97780"/>
            </a:xfrm>
            <a:custGeom>
              <a:avLst/>
              <a:gdLst/>
              <a:ahLst/>
              <a:cxnLst/>
              <a:rect l="l" t="t" r="r" b="b"/>
              <a:pathLst>
                <a:path w="1396" h="3136" extrusionOk="0">
                  <a:moveTo>
                    <a:pt x="38" y="1"/>
                  </a:moveTo>
                  <a:cubicBezTo>
                    <a:pt x="29" y="1"/>
                    <a:pt x="10" y="10"/>
                    <a:pt x="10" y="29"/>
                  </a:cubicBezTo>
                  <a:lnTo>
                    <a:pt x="1" y="29"/>
                  </a:lnTo>
                  <a:cubicBezTo>
                    <a:pt x="10" y="224"/>
                    <a:pt x="29" y="410"/>
                    <a:pt x="66" y="605"/>
                  </a:cubicBezTo>
                  <a:cubicBezTo>
                    <a:pt x="94" y="698"/>
                    <a:pt x="112" y="791"/>
                    <a:pt x="140" y="884"/>
                  </a:cubicBezTo>
                  <a:cubicBezTo>
                    <a:pt x="177" y="977"/>
                    <a:pt x="215" y="1070"/>
                    <a:pt x="261" y="1154"/>
                  </a:cubicBezTo>
                  <a:cubicBezTo>
                    <a:pt x="354" y="1331"/>
                    <a:pt x="456" y="1489"/>
                    <a:pt x="596" y="1638"/>
                  </a:cubicBezTo>
                  <a:cubicBezTo>
                    <a:pt x="708" y="1768"/>
                    <a:pt x="828" y="1898"/>
                    <a:pt x="940" y="2037"/>
                  </a:cubicBezTo>
                  <a:cubicBezTo>
                    <a:pt x="996" y="2112"/>
                    <a:pt x="1042" y="2196"/>
                    <a:pt x="1089" y="2279"/>
                  </a:cubicBezTo>
                  <a:cubicBezTo>
                    <a:pt x="1107" y="2335"/>
                    <a:pt x="1117" y="2382"/>
                    <a:pt x="1126" y="2437"/>
                  </a:cubicBezTo>
                  <a:cubicBezTo>
                    <a:pt x="1135" y="2493"/>
                    <a:pt x="1135" y="2558"/>
                    <a:pt x="1126" y="2623"/>
                  </a:cubicBezTo>
                  <a:cubicBezTo>
                    <a:pt x="1098" y="2754"/>
                    <a:pt x="1061" y="2874"/>
                    <a:pt x="1005" y="2995"/>
                  </a:cubicBezTo>
                  <a:cubicBezTo>
                    <a:pt x="996" y="3014"/>
                    <a:pt x="996" y="3032"/>
                    <a:pt x="1005" y="3051"/>
                  </a:cubicBezTo>
                  <a:cubicBezTo>
                    <a:pt x="1005" y="3079"/>
                    <a:pt x="1024" y="3107"/>
                    <a:pt x="1052" y="3116"/>
                  </a:cubicBezTo>
                  <a:cubicBezTo>
                    <a:pt x="1071" y="3129"/>
                    <a:pt x="1092" y="3136"/>
                    <a:pt x="1112" y="3136"/>
                  </a:cubicBezTo>
                  <a:cubicBezTo>
                    <a:pt x="1149" y="3136"/>
                    <a:pt x="1182" y="3115"/>
                    <a:pt x="1200" y="3079"/>
                  </a:cubicBezTo>
                  <a:cubicBezTo>
                    <a:pt x="1256" y="2986"/>
                    <a:pt x="1303" y="2893"/>
                    <a:pt x="1340" y="2781"/>
                  </a:cubicBezTo>
                  <a:cubicBezTo>
                    <a:pt x="1368" y="2698"/>
                    <a:pt x="1386" y="2605"/>
                    <a:pt x="1386" y="2521"/>
                  </a:cubicBezTo>
                  <a:cubicBezTo>
                    <a:pt x="1396" y="2484"/>
                    <a:pt x="1396" y="2447"/>
                    <a:pt x="1386" y="2409"/>
                  </a:cubicBezTo>
                  <a:cubicBezTo>
                    <a:pt x="1386" y="2363"/>
                    <a:pt x="1377" y="2316"/>
                    <a:pt x="1368" y="2279"/>
                  </a:cubicBezTo>
                  <a:cubicBezTo>
                    <a:pt x="1349" y="2233"/>
                    <a:pt x="1340" y="2186"/>
                    <a:pt x="1321" y="2149"/>
                  </a:cubicBezTo>
                  <a:cubicBezTo>
                    <a:pt x="1303" y="2112"/>
                    <a:pt x="1284" y="2075"/>
                    <a:pt x="1265" y="2047"/>
                  </a:cubicBezTo>
                  <a:cubicBezTo>
                    <a:pt x="1219" y="1972"/>
                    <a:pt x="1163" y="1907"/>
                    <a:pt x="1107" y="1842"/>
                  </a:cubicBezTo>
                  <a:cubicBezTo>
                    <a:pt x="1042" y="1777"/>
                    <a:pt x="977" y="1712"/>
                    <a:pt x="903" y="1647"/>
                  </a:cubicBezTo>
                  <a:cubicBezTo>
                    <a:pt x="828" y="1582"/>
                    <a:pt x="754" y="1517"/>
                    <a:pt x="680" y="1452"/>
                  </a:cubicBezTo>
                  <a:cubicBezTo>
                    <a:pt x="475" y="1256"/>
                    <a:pt x="317" y="1024"/>
                    <a:pt x="215" y="763"/>
                  </a:cubicBezTo>
                  <a:cubicBezTo>
                    <a:pt x="150" y="587"/>
                    <a:pt x="103" y="401"/>
                    <a:pt x="75" y="215"/>
                  </a:cubicBezTo>
                  <a:lnTo>
                    <a:pt x="75" y="224"/>
                  </a:lnTo>
                  <a:cubicBezTo>
                    <a:pt x="75" y="159"/>
                    <a:pt x="66" y="94"/>
                    <a:pt x="66" y="29"/>
                  </a:cubicBezTo>
                  <a:cubicBezTo>
                    <a:pt x="66" y="20"/>
                    <a:pt x="57" y="1"/>
                    <a:pt x="38" y="1"/>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 name="Google Shape;2873;p70">
              <a:extLst>
                <a:ext uri="{FF2B5EF4-FFF2-40B4-BE49-F238E27FC236}">
                  <a16:creationId xmlns:a16="http://schemas.microsoft.com/office/drawing/2014/main" id="{BBCA5A23-FBE0-41E8-8C6A-55EFE3929E57}"/>
                </a:ext>
              </a:extLst>
            </p:cNvPr>
            <p:cNvSpPr/>
            <p:nvPr/>
          </p:nvSpPr>
          <p:spPr>
            <a:xfrm>
              <a:off x="4770246" y="1980724"/>
              <a:ext cx="25256" cy="88146"/>
            </a:xfrm>
            <a:custGeom>
              <a:avLst/>
              <a:gdLst/>
              <a:ahLst/>
              <a:cxnLst/>
              <a:rect l="l" t="t" r="r" b="b"/>
              <a:pathLst>
                <a:path w="810" h="2827" extrusionOk="0">
                  <a:moveTo>
                    <a:pt x="177" y="1"/>
                  </a:moveTo>
                  <a:cubicBezTo>
                    <a:pt x="158" y="1"/>
                    <a:pt x="140" y="19"/>
                    <a:pt x="130" y="38"/>
                  </a:cubicBezTo>
                  <a:lnTo>
                    <a:pt x="140" y="38"/>
                  </a:lnTo>
                  <a:cubicBezTo>
                    <a:pt x="65" y="196"/>
                    <a:pt x="19" y="363"/>
                    <a:pt x="9" y="540"/>
                  </a:cubicBezTo>
                  <a:cubicBezTo>
                    <a:pt x="0" y="689"/>
                    <a:pt x="28" y="838"/>
                    <a:pt x="75" y="977"/>
                  </a:cubicBezTo>
                  <a:cubicBezTo>
                    <a:pt x="195" y="1275"/>
                    <a:pt x="391" y="1526"/>
                    <a:pt x="512" y="1823"/>
                  </a:cubicBezTo>
                  <a:cubicBezTo>
                    <a:pt x="558" y="1916"/>
                    <a:pt x="586" y="2019"/>
                    <a:pt x="605" y="2130"/>
                  </a:cubicBezTo>
                  <a:cubicBezTo>
                    <a:pt x="614" y="2186"/>
                    <a:pt x="614" y="2242"/>
                    <a:pt x="605" y="2307"/>
                  </a:cubicBezTo>
                  <a:cubicBezTo>
                    <a:pt x="595" y="2335"/>
                    <a:pt x="586" y="2372"/>
                    <a:pt x="577" y="2409"/>
                  </a:cubicBezTo>
                  <a:cubicBezTo>
                    <a:pt x="558" y="2437"/>
                    <a:pt x="539" y="2465"/>
                    <a:pt x="521" y="2502"/>
                  </a:cubicBezTo>
                  <a:cubicBezTo>
                    <a:pt x="474" y="2549"/>
                    <a:pt x="428" y="2595"/>
                    <a:pt x="363" y="2623"/>
                  </a:cubicBezTo>
                  <a:cubicBezTo>
                    <a:pt x="261" y="2686"/>
                    <a:pt x="317" y="2826"/>
                    <a:pt x="414" y="2826"/>
                  </a:cubicBezTo>
                  <a:cubicBezTo>
                    <a:pt x="433" y="2826"/>
                    <a:pt x="453" y="2821"/>
                    <a:pt x="474" y="2809"/>
                  </a:cubicBezTo>
                  <a:cubicBezTo>
                    <a:pt x="512" y="2781"/>
                    <a:pt x="549" y="2753"/>
                    <a:pt x="586" y="2725"/>
                  </a:cubicBezTo>
                  <a:cubicBezTo>
                    <a:pt x="623" y="2688"/>
                    <a:pt x="660" y="2651"/>
                    <a:pt x="688" y="2614"/>
                  </a:cubicBezTo>
                  <a:cubicBezTo>
                    <a:pt x="716" y="2577"/>
                    <a:pt x="735" y="2539"/>
                    <a:pt x="744" y="2502"/>
                  </a:cubicBezTo>
                  <a:cubicBezTo>
                    <a:pt x="763" y="2465"/>
                    <a:pt x="772" y="2428"/>
                    <a:pt x="781" y="2391"/>
                  </a:cubicBezTo>
                  <a:cubicBezTo>
                    <a:pt x="809" y="2223"/>
                    <a:pt x="781" y="2047"/>
                    <a:pt x="716" y="1898"/>
                  </a:cubicBezTo>
                  <a:cubicBezTo>
                    <a:pt x="688" y="1814"/>
                    <a:pt x="651" y="1740"/>
                    <a:pt x="605" y="1665"/>
                  </a:cubicBezTo>
                  <a:cubicBezTo>
                    <a:pt x="558" y="1582"/>
                    <a:pt x="502" y="1507"/>
                    <a:pt x="456" y="1433"/>
                  </a:cubicBezTo>
                  <a:cubicBezTo>
                    <a:pt x="353" y="1275"/>
                    <a:pt x="251" y="1117"/>
                    <a:pt x="177" y="940"/>
                  </a:cubicBezTo>
                  <a:cubicBezTo>
                    <a:pt x="140" y="856"/>
                    <a:pt x="121" y="763"/>
                    <a:pt x="102" y="680"/>
                  </a:cubicBezTo>
                  <a:cubicBezTo>
                    <a:pt x="93" y="596"/>
                    <a:pt x="93" y="522"/>
                    <a:pt x="102" y="447"/>
                  </a:cubicBezTo>
                  <a:cubicBezTo>
                    <a:pt x="130" y="308"/>
                    <a:pt x="168" y="187"/>
                    <a:pt x="223" y="57"/>
                  </a:cubicBezTo>
                  <a:cubicBezTo>
                    <a:pt x="233" y="38"/>
                    <a:pt x="214" y="10"/>
                    <a:pt x="186" y="1"/>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 name="Google Shape;2874;p70">
              <a:extLst>
                <a:ext uri="{FF2B5EF4-FFF2-40B4-BE49-F238E27FC236}">
                  <a16:creationId xmlns:a16="http://schemas.microsoft.com/office/drawing/2014/main" id="{C4F57C2B-0E08-4125-A35F-06713CA6D4FD}"/>
                </a:ext>
              </a:extLst>
            </p:cNvPr>
            <p:cNvSpPr/>
            <p:nvPr/>
          </p:nvSpPr>
          <p:spPr>
            <a:xfrm>
              <a:off x="4707014" y="2044300"/>
              <a:ext cx="54846" cy="69126"/>
            </a:xfrm>
            <a:custGeom>
              <a:avLst/>
              <a:gdLst/>
              <a:ahLst/>
              <a:cxnLst/>
              <a:rect l="l" t="t" r="r" b="b"/>
              <a:pathLst>
                <a:path w="1759" h="2217" extrusionOk="0">
                  <a:moveTo>
                    <a:pt x="1711" y="1"/>
                  </a:moveTo>
                  <a:cubicBezTo>
                    <a:pt x="1689" y="1"/>
                    <a:pt x="1665" y="12"/>
                    <a:pt x="1665" y="36"/>
                  </a:cubicBezTo>
                  <a:cubicBezTo>
                    <a:pt x="1675" y="129"/>
                    <a:pt x="1665" y="222"/>
                    <a:pt x="1656" y="305"/>
                  </a:cubicBezTo>
                  <a:cubicBezTo>
                    <a:pt x="1638" y="445"/>
                    <a:pt x="1591" y="575"/>
                    <a:pt x="1545" y="705"/>
                  </a:cubicBezTo>
                  <a:cubicBezTo>
                    <a:pt x="1507" y="789"/>
                    <a:pt x="1461" y="863"/>
                    <a:pt x="1414" y="938"/>
                  </a:cubicBezTo>
                  <a:cubicBezTo>
                    <a:pt x="1377" y="1021"/>
                    <a:pt x="1321" y="1096"/>
                    <a:pt x="1266" y="1170"/>
                  </a:cubicBezTo>
                  <a:lnTo>
                    <a:pt x="1284" y="1151"/>
                  </a:lnTo>
                  <a:lnTo>
                    <a:pt x="1284" y="1151"/>
                  </a:lnTo>
                  <a:cubicBezTo>
                    <a:pt x="1135" y="1337"/>
                    <a:pt x="959" y="1505"/>
                    <a:pt x="773" y="1654"/>
                  </a:cubicBezTo>
                  <a:lnTo>
                    <a:pt x="791" y="1635"/>
                  </a:lnTo>
                  <a:lnTo>
                    <a:pt x="791" y="1635"/>
                  </a:lnTo>
                  <a:cubicBezTo>
                    <a:pt x="624" y="1765"/>
                    <a:pt x="447" y="1867"/>
                    <a:pt x="252" y="1951"/>
                  </a:cubicBezTo>
                  <a:cubicBezTo>
                    <a:pt x="196" y="1970"/>
                    <a:pt x="140" y="1988"/>
                    <a:pt x="94" y="2007"/>
                  </a:cubicBezTo>
                  <a:cubicBezTo>
                    <a:pt x="29" y="2026"/>
                    <a:pt x="1" y="2081"/>
                    <a:pt x="10" y="2137"/>
                  </a:cubicBezTo>
                  <a:cubicBezTo>
                    <a:pt x="25" y="2183"/>
                    <a:pt x="66" y="2216"/>
                    <a:pt x="111" y="2216"/>
                  </a:cubicBezTo>
                  <a:cubicBezTo>
                    <a:pt x="121" y="2216"/>
                    <a:pt x="130" y="2215"/>
                    <a:pt x="140" y="2212"/>
                  </a:cubicBezTo>
                  <a:cubicBezTo>
                    <a:pt x="196" y="2202"/>
                    <a:pt x="261" y="2184"/>
                    <a:pt x="308" y="2165"/>
                  </a:cubicBezTo>
                  <a:cubicBezTo>
                    <a:pt x="373" y="2146"/>
                    <a:pt x="429" y="2119"/>
                    <a:pt x="484" y="2091"/>
                  </a:cubicBezTo>
                  <a:cubicBezTo>
                    <a:pt x="596" y="2044"/>
                    <a:pt x="708" y="1979"/>
                    <a:pt x="801" y="1914"/>
                  </a:cubicBezTo>
                  <a:cubicBezTo>
                    <a:pt x="1005" y="1765"/>
                    <a:pt x="1191" y="1589"/>
                    <a:pt x="1331" y="1384"/>
                  </a:cubicBezTo>
                  <a:cubicBezTo>
                    <a:pt x="1405" y="1282"/>
                    <a:pt x="1470" y="1179"/>
                    <a:pt x="1526" y="1077"/>
                  </a:cubicBezTo>
                  <a:cubicBezTo>
                    <a:pt x="1554" y="1021"/>
                    <a:pt x="1572" y="965"/>
                    <a:pt x="1600" y="910"/>
                  </a:cubicBezTo>
                  <a:cubicBezTo>
                    <a:pt x="1619" y="854"/>
                    <a:pt x="1638" y="789"/>
                    <a:pt x="1656" y="733"/>
                  </a:cubicBezTo>
                  <a:cubicBezTo>
                    <a:pt x="1731" y="510"/>
                    <a:pt x="1758" y="277"/>
                    <a:pt x="1749" y="36"/>
                  </a:cubicBezTo>
                  <a:cubicBezTo>
                    <a:pt x="1754" y="12"/>
                    <a:pt x="1733" y="1"/>
                    <a:pt x="1711" y="1"/>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 name="Google Shape;2875;p70">
              <a:extLst>
                <a:ext uri="{FF2B5EF4-FFF2-40B4-BE49-F238E27FC236}">
                  <a16:creationId xmlns:a16="http://schemas.microsoft.com/office/drawing/2014/main" id="{957ED3AA-9D29-4D4A-AC49-18D001BEB84D}"/>
                </a:ext>
              </a:extLst>
            </p:cNvPr>
            <p:cNvSpPr/>
            <p:nvPr/>
          </p:nvSpPr>
          <p:spPr>
            <a:xfrm>
              <a:off x="4725878" y="2026840"/>
              <a:ext cx="26409" cy="63233"/>
            </a:xfrm>
            <a:custGeom>
              <a:avLst/>
              <a:gdLst/>
              <a:ahLst/>
              <a:cxnLst/>
              <a:rect l="l" t="t" r="r" b="b"/>
              <a:pathLst>
                <a:path w="847" h="2028" extrusionOk="0">
                  <a:moveTo>
                    <a:pt x="819" y="0"/>
                  </a:moveTo>
                  <a:cubicBezTo>
                    <a:pt x="800" y="0"/>
                    <a:pt x="791" y="10"/>
                    <a:pt x="791" y="19"/>
                  </a:cubicBezTo>
                  <a:lnTo>
                    <a:pt x="791" y="28"/>
                  </a:lnTo>
                  <a:cubicBezTo>
                    <a:pt x="735" y="242"/>
                    <a:pt x="707" y="465"/>
                    <a:pt x="661" y="679"/>
                  </a:cubicBezTo>
                  <a:cubicBezTo>
                    <a:pt x="642" y="782"/>
                    <a:pt x="623" y="884"/>
                    <a:pt x="595" y="986"/>
                  </a:cubicBezTo>
                  <a:cubicBezTo>
                    <a:pt x="568" y="1088"/>
                    <a:pt x="530" y="1181"/>
                    <a:pt x="493" y="1284"/>
                  </a:cubicBezTo>
                  <a:cubicBezTo>
                    <a:pt x="447" y="1395"/>
                    <a:pt x="382" y="1498"/>
                    <a:pt x="307" y="1591"/>
                  </a:cubicBezTo>
                  <a:cubicBezTo>
                    <a:pt x="270" y="1637"/>
                    <a:pt x="233" y="1674"/>
                    <a:pt x="196" y="1721"/>
                  </a:cubicBezTo>
                  <a:cubicBezTo>
                    <a:pt x="149" y="1758"/>
                    <a:pt x="103" y="1795"/>
                    <a:pt x="56" y="1832"/>
                  </a:cubicBezTo>
                  <a:lnTo>
                    <a:pt x="47" y="1851"/>
                  </a:lnTo>
                  <a:lnTo>
                    <a:pt x="28" y="1860"/>
                  </a:lnTo>
                  <a:cubicBezTo>
                    <a:pt x="19" y="1870"/>
                    <a:pt x="10" y="1888"/>
                    <a:pt x="0" y="1907"/>
                  </a:cubicBezTo>
                  <a:cubicBezTo>
                    <a:pt x="0" y="1925"/>
                    <a:pt x="0" y="1953"/>
                    <a:pt x="10" y="1981"/>
                  </a:cubicBezTo>
                  <a:cubicBezTo>
                    <a:pt x="28" y="2000"/>
                    <a:pt x="47" y="2018"/>
                    <a:pt x="75" y="2028"/>
                  </a:cubicBezTo>
                  <a:cubicBezTo>
                    <a:pt x="93" y="2028"/>
                    <a:pt x="121" y="2028"/>
                    <a:pt x="149" y="2018"/>
                  </a:cubicBezTo>
                  <a:cubicBezTo>
                    <a:pt x="224" y="1963"/>
                    <a:pt x="289" y="1907"/>
                    <a:pt x="354" y="1842"/>
                  </a:cubicBezTo>
                  <a:cubicBezTo>
                    <a:pt x="410" y="1777"/>
                    <a:pt x="465" y="1711"/>
                    <a:pt x="512" y="1637"/>
                  </a:cubicBezTo>
                  <a:cubicBezTo>
                    <a:pt x="595" y="1498"/>
                    <a:pt x="651" y="1349"/>
                    <a:pt x="688" y="1191"/>
                  </a:cubicBezTo>
                  <a:cubicBezTo>
                    <a:pt x="716" y="1042"/>
                    <a:pt x="735" y="884"/>
                    <a:pt x="754" y="726"/>
                  </a:cubicBezTo>
                  <a:cubicBezTo>
                    <a:pt x="763" y="568"/>
                    <a:pt x="781" y="410"/>
                    <a:pt x="800" y="251"/>
                  </a:cubicBezTo>
                  <a:cubicBezTo>
                    <a:pt x="809" y="177"/>
                    <a:pt x="828" y="103"/>
                    <a:pt x="847" y="38"/>
                  </a:cubicBezTo>
                  <a:cubicBezTo>
                    <a:pt x="847" y="19"/>
                    <a:pt x="837" y="0"/>
                    <a:pt x="819" y="0"/>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 name="Google Shape;2876;p70">
              <a:extLst>
                <a:ext uri="{FF2B5EF4-FFF2-40B4-BE49-F238E27FC236}">
                  <a16:creationId xmlns:a16="http://schemas.microsoft.com/office/drawing/2014/main" id="{BB9B7CB7-09AD-4368-B813-43BD431F508C}"/>
                </a:ext>
              </a:extLst>
            </p:cNvPr>
            <p:cNvSpPr/>
            <p:nvPr/>
          </p:nvSpPr>
          <p:spPr>
            <a:xfrm>
              <a:off x="4729931" y="1892890"/>
              <a:ext cx="14249" cy="58307"/>
            </a:xfrm>
            <a:custGeom>
              <a:avLst/>
              <a:gdLst/>
              <a:ahLst/>
              <a:cxnLst/>
              <a:rect l="l" t="t" r="r" b="b"/>
              <a:pathLst>
                <a:path w="457" h="1870" extrusionOk="0">
                  <a:moveTo>
                    <a:pt x="311" y="0"/>
                  </a:moveTo>
                  <a:cubicBezTo>
                    <a:pt x="298" y="0"/>
                    <a:pt x="284" y="9"/>
                    <a:pt x="280" y="28"/>
                  </a:cubicBezTo>
                  <a:lnTo>
                    <a:pt x="289" y="37"/>
                  </a:lnTo>
                  <a:cubicBezTo>
                    <a:pt x="298" y="112"/>
                    <a:pt x="298" y="195"/>
                    <a:pt x="298" y="279"/>
                  </a:cubicBezTo>
                  <a:cubicBezTo>
                    <a:pt x="307" y="353"/>
                    <a:pt x="317" y="456"/>
                    <a:pt x="317" y="549"/>
                  </a:cubicBezTo>
                  <a:cubicBezTo>
                    <a:pt x="326" y="632"/>
                    <a:pt x="317" y="716"/>
                    <a:pt x="317" y="809"/>
                  </a:cubicBezTo>
                  <a:cubicBezTo>
                    <a:pt x="317" y="893"/>
                    <a:pt x="307" y="977"/>
                    <a:pt x="298" y="1060"/>
                  </a:cubicBezTo>
                  <a:lnTo>
                    <a:pt x="298" y="1070"/>
                  </a:lnTo>
                  <a:cubicBezTo>
                    <a:pt x="280" y="1200"/>
                    <a:pt x="242" y="1330"/>
                    <a:pt x="187" y="1451"/>
                  </a:cubicBezTo>
                  <a:cubicBezTo>
                    <a:pt x="168" y="1497"/>
                    <a:pt x="140" y="1544"/>
                    <a:pt x="121" y="1590"/>
                  </a:cubicBezTo>
                  <a:cubicBezTo>
                    <a:pt x="94" y="1637"/>
                    <a:pt x="56" y="1674"/>
                    <a:pt x="28" y="1720"/>
                  </a:cubicBezTo>
                  <a:cubicBezTo>
                    <a:pt x="1" y="1758"/>
                    <a:pt x="10" y="1804"/>
                    <a:pt x="38" y="1841"/>
                  </a:cubicBezTo>
                  <a:cubicBezTo>
                    <a:pt x="56" y="1860"/>
                    <a:pt x="82" y="1869"/>
                    <a:pt x="107" y="1869"/>
                  </a:cubicBezTo>
                  <a:cubicBezTo>
                    <a:pt x="133" y="1869"/>
                    <a:pt x="159" y="1860"/>
                    <a:pt x="177" y="1841"/>
                  </a:cubicBezTo>
                  <a:cubicBezTo>
                    <a:pt x="289" y="1730"/>
                    <a:pt x="363" y="1590"/>
                    <a:pt x="400" y="1441"/>
                  </a:cubicBezTo>
                  <a:cubicBezTo>
                    <a:pt x="428" y="1367"/>
                    <a:pt x="438" y="1283"/>
                    <a:pt x="447" y="1209"/>
                  </a:cubicBezTo>
                  <a:cubicBezTo>
                    <a:pt x="447" y="1135"/>
                    <a:pt x="456" y="1060"/>
                    <a:pt x="447" y="986"/>
                  </a:cubicBezTo>
                  <a:cubicBezTo>
                    <a:pt x="447" y="837"/>
                    <a:pt x="428" y="679"/>
                    <a:pt x="410" y="530"/>
                  </a:cubicBezTo>
                  <a:cubicBezTo>
                    <a:pt x="400" y="456"/>
                    <a:pt x="382" y="381"/>
                    <a:pt x="372" y="307"/>
                  </a:cubicBezTo>
                  <a:cubicBezTo>
                    <a:pt x="363" y="233"/>
                    <a:pt x="354" y="167"/>
                    <a:pt x="345" y="93"/>
                  </a:cubicBezTo>
                  <a:cubicBezTo>
                    <a:pt x="345" y="75"/>
                    <a:pt x="345" y="47"/>
                    <a:pt x="335" y="28"/>
                  </a:cubicBezTo>
                  <a:cubicBezTo>
                    <a:pt x="335" y="9"/>
                    <a:pt x="324" y="0"/>
                    <a:pt x="311" y="0"/>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 name="Google Shape;2877;p70">
              <a:extLst>
                <a:ext uri="{FF2B5EF4-FFF2-40B4-BE49-F238E27FC236}">
                  <a16:creationId xmlns:a16="http://schemas.microsoft.com/office/drawing/2014/main" id="{799471C7-13D8-4F00-8A2D-27BE2665A851}"/>
                </a:ext>
              </a:extLst>
            </p:cNvPr>
            <p:cNvSpPr/>
            <p:nvPr/>
          </p:nvSpPr>
          <p:spPr>
            <a:xfrm>
              <a:off x="4700653" y="1850922"/>
              <a:ext cx="17430" cy="54721"/>
            </a:xfrm>
            <a:custGeom>
              <a:avLst/>
              <a:gdLst/>
              <a:ahLst/>
              <a:cxnLst/>
              <a:rect l="l" t="t" r="r" b="b"/>
              <a:pathLst>
                <a:path w="559" h="1755" extrusionOk="0">
                  <a:moveTo>
                    <a:pt x="34" y="0"/>
                  </a:moveTo>
                  <a:cubicBezTo>
                    <a:pt x="31" y="0"/>
                    <a:pt x="28" y="2"/>
                    <a:pt x="28" y="7"/>
                  </a:cubicBezTo>
                  <a:cubicBezTo>
                    <a:pt x="10" y="16"/>
                    <a:pt x="0" y="35"/>
                    <a:pt x="10" y="54"/>
                  </a:cubicBezTo>
                  <a:cubicBezTo>
                    <a:pt x="75" y="147"/>
                    <a:pt x="121" y="249"/>
                    <a:pt x="168" y="351"/>
                  </a:cubicBezTo>
                  <a:lnTo>
                    <a:pt x="168" y="360"/>
                  </a:lnTo>
                  <a:cubicBezTo>
                    <a:pt x="205" y="453"/>
                    <a:pt x="233" y="546"/>
                    <a:pt x="261" y="639"/>
                  </a:cubicBezTo>
                  <a:cubicBezTo>
                    <a:pt x="270" y="686"/>
                    <a:pt x="279" y="742"/>
                    <a:pt x="289" y="788"/>
                  </a:cubicBezTo>
                  <a:cubicBezTo>
                    <a:pt x="298" y="835"/>
                    <a:pt x="307" y="890"/>
                    <a:pt x="307" y="937"/>
                  </a:cubicBezTo>
                  <a:cubicBezTo>
                    <a:pt x="326" y="1058"/>
                    <a:pt x="335" y="1179"/>
                    <a:pt x="335" y="1300"/>
                  </a:cubicBezTo>
                  <a:lnTo>
                    <a:pt x="335" y="1467"/>
                  </a:lnTo>
                  <a:cubicBezTo>
                    <a:pt x="335" y="1532"/>
                    <a:pt x="326" y="1597"/>
                    <a:pt x="326" y="1653"/>
                  </a:cubicBezTo>
                  <a:cubicBezTo>
                    <a:pt x="326" y="1719"/>
                    <a:pt x="376" y="1755"/>
                    <a:pt x="427" y="1755"/>
                  </a:cubicBezTo>
                  <a:cubicBezTo>
                    <a:pt x="468" y="1755"/>
                    <a:pt x="508" y="1731"/>
                    <a:pt x="521" y="1681"/>
                  </a:cubicBezTo>
                  <a:cubicBezTo>
                    <a:pt x="549" y="1541"/>
                    <a:pt x="558" y="1393"/>
                    <a:pt x="540" y="1253"/>
                  </a:cubicBezTo>
                  <a:cubicBezTo>
                    <a:pt x="530" y="1095"/>
                    <a:pt x="502" y="956"/>
                    <a:pt x="465" y="807"/>
                  </a:cubicBezTo>
                  <a:cubicBezTo>
                    <a:pt x="437" y="742"/>
                    <a:pt x="419" y="677"/>
                    <a:pt x="391" y="602"/>
                  </a:cubicBezTo>
                  <a:cubicBezTo>
                    <a:pt x="363" y="537"/>
                    <a:pt x="335" y="463"/>
                    <a:pt x="298" y="398"/>
                  </a:cubicBezTo>
                  <a:cubicBezTo>
                    <a:pt x="233" y="267"/>
                    <a:pt x="158" y="137"/>
                    <a:pt x="75" y="26"/>
                  </a:cubicBezTo>
                  <a:cubicBezTo>
                    <a:pt x="65" y="7"/>
                    <a:pt x="56" y="7"/>
                    <a:pt x="47" y="7"/>
                  </a:cubicBezTo>
                  <a:cubicBezTo>
                    <a:pt x="42" y="2"/>
                    <a:pt x="37" y="0"/>
                    <a:pt x="34" y="0"/>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5" name="Google Shape;2878;p70">
              <a:extLst>
                <a:ext uri="{FF2B5EF4-FFF2-40B4-BE49-F238E27FC236}">
                  <a16:creationId xmlns:a16="http://schemas.microsoft.com/office/drawing/2014/main" id="{1AA40974-3603-400F-A93C-DBB7E1688C17}"/>
                </a:ext>
              </a:extLst>
            </p:cNvPr>
            <p:cNvSpPr/>
            <p:nvPr/>
          </p:nvSpPr>
          <p:spPr>
            <a:xfrm>
              <a:off x="4699188" y="1873465"/>
              <a:ext cx="6984" cy="36262"/>
            </a:xfrm>
            <a:custGeom>
              <a:avLst/>
              <a:gdLst/>
              <a:ahLst/>
              <a:cxnLst/>
              <a:rect l="l" t="t" r="r" b="b"/>
              <a:pathLst>
                <a:path w="224" h="1163" extrusionOk="0">
                  <a:moveTo>
                    <a:pt x="29" y="0"/>
                  </a:moveTo>
                  <a:cubicBezTo>
                    <a:pt x="10" y="9"/>
                    <a:pt x="1" y="19"/>
                    <a:pt x="10" y="37"/>
                  </a:cubicBezTo>
                  <a:cubicBezTo>
                    <a:pt x="29" y="93"/>
                    <a:pt x="38" y="140"/>
                    <a:pt x="57" y="195"/>
                  </a:cubicBezTo>
                  <a:cubicBezTo>
                    <a:pt x="66" y="251"/>
                    <a:pt x="75" y="298"/>
                    <a:pt x="75" y="353"/>
                  </a:cubicBezTo>
                  <a:cubicBezTo>
                    <a:pt x="94" y="474"/>
                    <a:pt x="103" y="595"/>
                    <a:pt x="103" y="716"/>
                  </a:cubicBezTo>
                  <a:cubicBezTo>
                    <a:pt x="103" y="781"/>
                    <a:pt x="94" y="846"/>
                    <a:pt x="84" y="902"/>
                  </a:cubicBezTo>
                  <a:cubicBezTo>
                    <a:pt x="84" y="967"/>
                    <a:pt x="75" y="1032"/>
                    <a:pt x="66" y="1088"/>
                  </a:cubicBezTo>
                  <a:cubicBezTo>
                    <a:pt x="66" y="1097"/>
                    <a:pt x="66" y="1116"/>
                    <a:pt x="75" y="1125"/>
                  </a:cubicBezTo>
                  <a:cubicBezTo>
                    <a:pt x="88" y="1150"/>
                    <a:pt x="108" y="1162"/>
                    <a:pt x="132" y="1162"/>
                  </a:cubicBezTo>
                  <a:cubicBezTo>
                    <a:pt x="143" y="1162"/>
                    <a:pt x="156" y="1159"/>
                    <a:pt x="168" y="1153"/>
                  </a:cubicBezTo>
                  <a:cubicBezTo>
                    <a:pt x="187" y="1144"/>
                    <a:pt x="196" y="1125"/>
                    <a:pt x="196" y="1107"/>
                  </a:cubicBezTo>
                  <a:cubicBezTo>
                    <a:pt x="215" y="1014"/>
                    <a:pt x="224" y="930"/>
                    <a:pt x="224" y="837"/>
                  </a:cubicBezTo>
                  <a:cubicBezTo>
                    <a:pt x="224" y="651"/>
                    <a:pt x="196" y="465"/>
                    <a:pt x="150" y="288"/>
                  </a:cubicBezTo>
                  <a:cubicBezTo>
                    <a:pt x="140" y="242"/>
                    <a:pt x="122" y="205"/>
                    <a:pt x="112" y="167"/>
                  </a:cubicBezTo>
                  <a:lnTo>
                    <a:pt x="66" y="19"/>
                  </a:lnTo>
                  <a:cubicBezTo>
                    <a:pt x="57" y="9"/>
                    <a:pt x="47" y="0"/>
                    <a:pt x="38" y="0"/>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6" name="Google Shape;2879;p70">
              <a:extLst>
                <a:ext uri="{FF2B5EF4-FFF2-40B4-BE49-F238E27FC236}">
                  <a16:creationId xmlns:a16="http://schemas.microsoft.com/office/drawing/2014/main" id="{C11E467D-6101-40CB-9DB0-79F5BD137D18}"/>
                </a:ext>
              </a:extLst>
            </p:cNvPr>
            <p:cNvSpPr/>
            <p:nvPr/>
          </p:nvSpPr>
          <p:spPr>
            <a:xfrm>
              <a:off x="4544070" y="1827070"/>
              <a:ext cx="24695" cy="89736"/>
            </a:xfrm>
            <a:custGeom>
              <a:avLst/>
              <a:gdLst/>
              <a:ahLst/>
              <a:cxnLst/>
              <a:rect l="l" t="t" r="r" b="b"/>
              <a:pathLst>
                <a:path w="792" h="2878" extrusionOk="0">
                  <a:moveTo>
                    <a:pt x="735" y="0"/>
                  </a:moveTo>
                  <a:cubicBezTo>
                    <a:pt x="670" y="93"/>
                    <a:pt x="605" y="186"/>
                    <a:pt x="549" y="279"/>
                  </a:cubicBezTo>
                  <a:cubicBezTo>
                    <a:pt x="494" y="372"/>
                    <a:pt x="438" y="484"/>
                    <a:pt x="382" y="595"/>
                  </a:cubicBezTo>
                  <a:cubicBezTo>
                    <a:pt x="326" y="707"/>
                    <a:pt x="280" y="819"/>
                    <a:pt x="242" y="939"/>
                  </a:cubicBezTo>
                  <a:cubicBezTo>
                    <a:pt x="196" y="1060"/>
                    <a:pt x="159" y="1181"/>
                    <a:pt x="122" y="1311"/>
                  </a:cubicBezTo>
                  <a:cubicBezTo>
                    <a:pt x="84" y="1432"/>
                    <a:pt x="66" y="1553"/>
                    <a:pt x="47" y="1674"/>
                  </a:cubicBezTo>
                  <a:cubicBezTo>
                    <a:pt x="19" y="1804"/>
                    <a:pt x="10" y="1934"/>
                    <a:pt x="10" y="2055"/>
                  </a:cubicBezTo>
                  <a:cubicBezTo>
                    <a:pt x="1" y="2186"/>
                    <a:pt x="10" y="2306"/>
                    <a:pt x="29" y="2427"/>
                  </a:cubicBezTo>
                  <a:cubicBezTo>
                    <a:pt x="47" y="2548"/>
                    <a:pt x="75" y="2660"/>
                    <a:pt x="122" y="2771"/>
                  </a:cubicBezTo>
                  <a:cubicBezTo>
                    <a:pt x="122" y="2781"/>
                    <a:pt x="131" y="2799"/>
                    <a:pt x="140" y="2809"/>
                  </a:cubicBezTo>
                  <a:cubicBezTo>
                    <a:pt x="149" y="2827"/>
                    <a:pt x="140" y="2818"/>
                    <a:pt x="140" y="2827"/>
                  </a:cubicBezTo>
                  <a:cubicBezTo>
                    <a:pt x="149" y="2836"/>
                    <a:pt x="159" y="2855"/>
                    <a:pt x="177" y="2864"/>
                  </a:cubicBezTo>
                  <a:cubicBezTo>
                    <a:pt x="191" y="2871"/>
                    <a:pt x="208" y="2878"/>
                    <a:pt x="227" y="2878"/>
                  </a:cubicBezTo>
                  <a:cubicBezTo>
                    <a:pt x="235" y="2878"/>
                    <a:pt x="244" y="2876"/>
                    <a:pt x="252" y="2874"/>
                  </a:cubicBezTo>
                  <a:cubicBezTo>
                    <a:pt x="308" y="2855"/>
                    <a:pt x="335" y="2809"/>
                    <a:pt x="326" y="2753"/>
                  </a:cubicBezTo>
                  <a:cubicBezTo>
                    <a:pt x="317" y="2743"/>
                    <a:pt x="317" y="2725"/>
                    <a:pt x="308" y="2706"/>
                  </a:cubicBezTo>
                  <a:lnTo>
                    <a:pt x="298" y="2650"/>
                  </a:lnTo>
                  <a:cubicBezTo>
                    <a:pt x="289" y="2613"/>
                    <a:pt x="280" y="2576"/>
                    <a:pt x="270" y="2539"/>
                  </a:cubicBezTo>
                  <a:cubicBezTo>
                    <a:pt x="252" y="2474"/>
                    <a:pt x="242" y="2399"/>
                    <a:pt x="233" y="2325"/>
                  </a:cubicBezTo>
                  <a:cubicBezTo>
                    <a:pt x="205" y="2055"/>
                    <a:pt x="205" y="1776"/>
                    <a:pt x="242" y="1507"/>
                  </a:cubicBezTo>
                  <a:cubicBezTo>
                    <a:pt x="261" y="1414"/>
                    <a:pt x="270" y="1330"/>
                    <a:pt x="289" y="1246"/>
                  </a:cubicBezTo>
                  <a:cubicBezTo>
                    <a:pt x="308" y="1163"/>
                    <a:pt x="326" y="1079"/>
                    <a:pt x="354" y="995"/>
                  </a:cubicBezTo>
                  <a:cubicBezTo>
                    <a:pt x="373" y="912"/>
                    <a:pt x="401" y="837"/>
                    <a:pt x="428" y="753"/>
                  </a:cubicBezTo>
                  <a:cubicBezTo>
                    <a:pt x="456" y="670"/>
                    <a:pt x="494" y="586"/>
                    <a:pt x="521" y="502"/>
                  </a:cubicBezTo>
                  <a:cubicBezTo>
                    <a:pt x="596" y="344"/>
                    <a:pt x="680" y="186"/>
                    <a:pt x="782" y="37"/>
                  </a:cubicBezTo>
                  <a:cubicBezTo>
                    <a:pt x="791" y="28"/>
                    <a:pt x="791" y="9"/>
                    <a:pt x="773" y="0"/>
                  </a:cubicBezTo>
                  <a:lnTo>
                    <a:pt x="763" y="0"/>
                  </a:lnTo>
                  <a:cubicBezTo>
                    <a:pt x="745" y="0"/>
                    <a:pt x="735" y="9"/>
                    <a:pt x="735" y="9"/>
                  </a:cubicBezTo>
                  <a:lnTo>
                    <a:pt x="735" y="0"/>
                  </a:ln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7" name="Google Shape;2880;p70">
              <a:extLst>
                <a:ext uri="{FF2B5EF4-FFF2-40B4-BE49-F238E27FC236}">
                  <a16:creationId xmlns:a16="http://schemas.microsoft.com/office/drawing/2014/main" id="{B9788001-DD4E-437E-9304-02C709A163CE}"/>
                </a:ext>
              </a:extLst>
            </p:cNvPr>
            <p:cNvSpPr/>
            <p:nvPr/>
          </p:nvSpPr>
          <p:spPr>
            <a:xfrm>
              <a:off x="4556822" y="1872280"/>
              <a:ext cx="7015" cy="44806"/>
            </a:xfrm>
            <a:custGeom>
              <a:avLst/>
              <a:gdLst/>
              <a:ahLst/>
              <a:cxnLst/>
              <a:rect l="l" t="t" r="r" b="b"/>
              <a:pathLst>
                <a:path w="225" h="1437" extrusionOk="0">
                  <a:moveTo>
                    <a:pt x="159" y="1"/>
                  </a:moveTo>
                  <a:cubicBezTo>
                    <a:pt x="150" y="1"/>
                    <a:pt x="140" y="10"/>
                    <a:pt x="131" y="19"/>
                  </a:cubicBezTo>
                  <a:lnTo>
                    <a:pt x="140" y="19"/>
                  </a:lnTo>
                  <a:cubicBezTo>
                    <a:pt x="112" y="131"/>
                    <a:pt x="85" y="243"/>
                    <a:pt x="66" y="354"/>
                  </a:cubicBezTo>
                  <a:cubicBezTo>
                    <a:pt x="38" y="475"/>
                    <a:pt x="19" y="587"/>
                    <a:pt x="10" y="708"/>
                  </a:cubicBezTo>
                  <a:cubicBezTo>
                    <a:pt x="1" y="828"/>
                    <a:pt x="1" y="949"/>
                    <a:pt x="10" y="1070"/>
                  </a:cubicBezTo>
                  <a:cubicBezTo>
                    <a:pt x="19" y="1126"/>
                    <a:pt x="29" y="1182"/>
                    <a:pt x="38" y="1238"/>
                  </a:cubicBezTo>
                  <a:cubicBezTo>
                    <a:pt x="57" y="1293"/>
                    <a:pt x="75" y="1349"/>
                    <a:pt x="94" y="1405"/>
                  </a:cubicBezTo>
                  <a:cubicBezTo>
                    <a:pt x="103" y="1414"/>
                    <a:pt x="103" y="1424"/>
                    <a:pt x="112" y="1424"/>
                  </a:cubicBezTo>
                  <a:cubicBezTo>
                    <a:pt x="126" y="1430"/>
                    <a:pt x="139" y="1437"/>
                    <a:pt x="152" y="1437"/>
                  </a:cubicBezTo>
                  <a:cubicBezTo>
                    <a:pt x="157" y="1437"/>
                    <a:pt x="163" y="1436"/>
                    <a:pt x="168" y="1433"/>
                  </a:cubicBezTo>
                  <a:cubicBezTo>
                    <a:pt x="187" y="1433"/>
                    <a:pt x="196" y="1414"/>
                    <a:pt x="205" y="1405"/>
                  </a:cubicBezTo>
                  <a:cubicBezTo>
                    <a:pt x="215" y="1386"/>
                    <a:pt x="224" y="1368"/>
                    <a:pt x="215" y="1349"/>
                  </a:cubicBezTo>
                  <a:cubicBezTo>
                    <a:pt x="187" y="1293"/>
                    <a:pt x="168" y="1228"/>
                    <a:pt x="150" y="1163"/>
                  </a:cubicBezTo>
                  <a:cubicBezTo>
                    <a:pt x="131" y="1098"/>
                    <a:pt x="122" y="1033"/>
                    <a:pt x="112" y="968"/>
                  </a:cubicBezTo>
                  <a:cubicBezTo>
                    <a:pt x="94" y="773"/>
                    <a:pt x="94" y="568"/>
                    <a:pt x="122" y="373"/>
                  </a:cubicBezTo>
                  <a:cubicBezTo>
                    <a:pt x="140" y="261"/>
                    <a:pt x="168" y="150"/>
                    <a:pt x="196" y="38"/>
                  </a:cubicBezTo>
                  <a:cubicBezTo>
                    <a:pt x="196" y="19"/>
                    <a:pt x="187" y="1"/>
                    <a:pt x="168" y="1"/>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8" name="Google Shape;2881;p70">
              <a:extLst>
                <a:ext uri="{FF2B5EF4-FFF2-40B4-BE49-F238E27FC236}">
                  <a16:creationId xmlns:a16="http://schemas.microsoft.com/office/drawing/2014/main" id="{AA16F404-91E9-434A-810D-19F3E77C0308}"/>
                </a:ext>
              </a:extLst>
            </p:cNvPr>
            <p:cNvSpPr/>
            <p:nvPr/>
          </p:nvSpPr>
          <p:spPr>
            <a:xfrm>
              <a:off x="4494214" y="1825168"/>
              <a:ext cx="30245" cy="119482"/>
            </a:xfrm>
            <a:custGeom>
              <a:avLst/>
              <a:gdLst/>
              <a:ahLst/>
              <a:cxnLst/>
              <a:rect l="l" t="t" r="r" b="b"/>
              <a:pathLst>
                <a:path w="970" h="3832" extrusionOk="0">
                  <a:moveTo>
                    <a:pt x="931" y="1"/>
                  </a:moveTo>
                  <a:cubicBezTo>
                    <a:pt x="922" y="1"/>
                    <a:pt x="912" y="5"/>
                    <a:pt x="902" y="15"/>
                  </a:cubicBezTo>
                  <a:lnTo>
                    <a:pt x="912" y="5"/>
                  </a:lnTo>
                  <a:lnTo>
                    <a:pt x="912" y="5"/>
                  </a:lnTo>
                  <a:cubicBezTo>
                    <a:pt x="819" y="89"/>
                    <a:pt x="735" y="182"/>
                    <a:pt x="660" y="284"/>
                  </a:cubicBezTo>
                  <a:cubicBezTo>
                    <a:pt x="586" y="387"/>
                    <a:pt x="521" y="489"/>
                    <a:pt x="456" y="591"/>
                  </a:cubicBezTo>
                  <a:cubicBezTo>
                    <a:pt x="335" y="805"/>
                    <a:pt x="233" y="1028"/>
                    <a:pt x="168" y="1270"/>
                  </a:cubicBezTo>
                  <a:cubicBezTo>
                    <a:pt x="121" y="1382"/>
                    <a:pt x="93" y="1503"/>
                    <a:pt x="75" y="1623"/>
                  </a:cubicBezTo>
                  <a:cubicBezTo>
                    <a:pt x="47" y="1744"/>
                    <a:pt x="28" y="1875"/>
                    <a:pt x="19" y="2005"/>
                  </a:cubicBezTo>
                  <a:cubicBezTo>
                    <a:pt x="0" y="2247"/>
                    <a:pt x="0" y="2498"/>
                    <a:pt x="19" y="2749"/>
                  </a:cubicBezTo>
                  <a:cubicBezTo>
                    <a:pt x="28" y="2925"/>
                    <a:pt x="56" y="3102"/>
                    <a:pt x="84" y="3269"/>
                  </a:cubicBezTo>
                  <a:cubicBezTo>
                    <a:pt x="112" y="3428"/>
                    <a:pt x="158" y="3595"/>
                    <a:pt x="205" y="3753"/>
                  </a:cubicBezTo>
                  <a:cubicBezTo>
                    <a:pt x="214" y="3772"/>
                    <a:pt x="233" y="3799"/>
                    <a:pt x="261" y="3818"/>
                  </a:cubicBezTo>
                  <a:cubicBezTo>
                    <a:pt x="280" y="3825"/>
                    <a:pt x="300" y="3831"/>
                    <a:pt x="320" y="3831"/>
                  </a:cubicBezTo>
                  <a:cubicBezTo>
                    <a:pt x="328" y="3831"/>
                    <a:pt x="336" y="3830"/>
                    <a:pt x="344" y="3827"/>
                  </a:cubicBezTo>
                  <a:cubicBezTo>
                    <a:pt x="372" y="3818"/>
                    <a:pt x="400" y="3799"/>
                    <a:pt x="409" y="3781"/>
                  </a:cubicBezTo>
                  <a:cubicBezTo>
                    <a:pt x="428" y="3753"/>
                    <a:pt x="428" y="3725"/>
                    <a:pt x="428" y="3688"/>
                  </a:cubicBezTo>
                  <a:cubicBezTo>
                    <a:pt x="391" y="3539"/>
                    <a:pt x="354" y="3381"/>
                    <a:pt x="316" y="3223"/>
                  </a:cubicBezTo>
                  <a:cubicBezTo>
                    <a:pt x="289" y="3074"/>
                    <a:pt x="261" y="2907"/>
                    <a:pt x="242" y="2749"/>
                  </a:cubicBezTo>
                  <a:cubicBezTo>
                    <a:pt x="223" y="2553"/>
                    <a:pt x="205" y="2358"/>
                    <a:pt x="214" y="2154"/>
                  </a:cubicBezTo>
                  <a:cubicBezTo>
                    <a:pt x="214" y="2051"/>
                    <a:pt x="214" y="1949"/>
                    <a:pt x="223" y="1847"/>
                  </a:cubicBezTo>
                  <a:cubicBezTo>
                    <a:pt x="233" y="1744"/>
                    <a:pt x="242" y="1642"/>
                    <a:pt x="251" y="1540"/>
                  </a:cubicBezTo>
                  <a:lnTo>
                    <a:pt x="251" y="1503"/>
                  </a:lnTo>
                  <a:cubicBezTo>
                    <a:pt x="289" y="1261"/>
                    <a:pt x="354" y="1019"/>
                    <a:pt x="447" y="796"/>
                  </a:cubicBezTo>
                  <a:lnTo>
                    <a:pt x="447" y="805"/>
                  </a:lnTo>
                  <a:cubicBezTo>
                    <a:pt x="540" y="601"/>
                    <a:pt x="651" y="415"/>
                    <a:pt x="781" y="247"/>
                  </a:cubicBezTo>
                  <a:cubicBezTo>
                    <a:pt x="837" y="182"/>
                    <a:pt x="893" y="117"/>
                    <a:pt x="949" y="52"/>
                  </a:cubicBezTo>
                  <a:cubicBezTo>
                    <a:pt x="969" y="31"/>
                    <a:pt x="955" y="1"/>
                    <a:pt x="931" y="1"/>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9" name="Google Shape;2882;p70">
              <a:extLst>
                <a:ext uri="{FF2B5EF4-FFF2-40B4-BE49-F238E27FC236}">
                  <a16:creationId xmlns:a16="http://schemas.microsoft.com/office/drawing/2014/main" id="{A1D5D1E1-F041-499E-BD9C-DF373DE720B8}"/>
                </a:ext>
              </a:extLst>
            </p:cNvPr>
            <p:cNvSpPr/>
            <p:nvPr/>
          </p:nvSpPr>
          <p:spPr>
            <a:xfrm>
              <a:off x="4509866" y="1915496"/>
              <a:ext cx="5550" cy="36855"/>
            </a:xfrm>
            <a:custGeom>
              <a:avLst/>
              <a:gdLst/>
              <a:ahLst/>
              <a:cxnLst/>
              <a:rect l="l" t="t" r="r" b="b"/>
              <a:pathLst>
                <a:path w="178" h="1182" extrusionOk="0">
                  <a:moveTo>
                    <a:pt x="38" y="0"/>
                  </a:moveTo>
                  <a:cubicBezTo>
                    <a:pt x="19" y="10"/>
                    <a:pt x="10" y="19"/>
                    <a:pt x="19" y="38"/>
                  </a:cubicBezTo>
                  <a:cubicBezTo>
                    <a:pt x="28" y="121"/>
                    <a:pt x="47" y="205"/>
                    <a:pt x="56" y="298"/>
                  </a:cubicBezTo>
                  <a:lnTo>
                    <a:pt x="56" y="289"/>
                  </a:lnTo>
                  <a:cubicBezTo>
                    <a:pt x="65" y="382"/>
                    <a:pt x="75" y="484"/>
                    <a:pt x="75" y="586"/>
                  </a:cubicBezTo>
                  <a:lnTo>
                    <a:pt x="75" y="735"/>
                  </a:lnTo>
                  <a:cubicBezTo>
                    <a:pt x="75" y="782"/>
                    <a:pt x="75" y="828"/>
                    <a:pt x="65" y="884"/>
                  </a:cubicBezTo>
                  <a:cubicBezTo>
                    <a:pt x="56" y="958"/>
                    <a:pt x="38" y="1033"/>
                    <a:pt x="10" y="1107"/>
                  </a:cubicBezTo>
                  <a:cubicBezTo>
                    <a:pt x="0" y="1135"/>
                    <a:pt x="19" y="1172"/>
                    <a:pt x="47" y="1181"/>
                  </a:cubicBezTo>
                  <a:lnTo>
                    <a:pt x="93" y="1181"/>
                  </a:lnTo>
                  <a:cubicBezTo>
                    <a:pt x="112" y="1172"/>
                    <a:pt x="121" y="1163"/>
                    <a:pt x="121" y="1144"/>
                  </a:cubicBezTo>
                  <a:cubicBezTo>
                    <a:pt x="149" y="1061"/>
                    <a:pt x="168" y="968"/>
                    <a:pt x="177" y="875"/>
                  </a:cubicBezTo>
                  <a:lnTo>
                    <a:pt x="177" y="735"/>
                  </a:lnTo>
                  <a:cubicBezTo>
                    <a:pt x="177" y="689"/>
                    <a:pt x="177" y="642"/>
                    <a:pt x="168" y="586"/>
                  </a:cubicBezTo>
                  <a:cubicBezTo>
                    <a:pt x="158" y="493"/>
                    <a:pt x="140" y="400"/>
                    <a:pt x="121" y="317"/>
                  </a:cubicBezTo>
                  <a:cubicBezTo>
                    <a:pt x="103" y="224"/>
                    <a:pt x="84" y="121"/>
                    <a:pt x="65" y="19"/>
                  </a:cubicBezTo>
                  <a:cubicBezTo>
                    <a:pt x="65" y="10"/>
                    <a:pt x="56" y="0"/>
                    <a:pt x="38" y="0"/>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0" name="Google Shape;2883;p70">
              <a:extLst>
                <a:ext uri="{FF2B5EF4-FFF2-40B4-BE49-F238E27FC236}">
                  <a16:creationId xmlns:a16="http://schemas.microsoft.com/office/drawing/2014/main" id="{1551F169-7156-49E3-94FE-3D5F7413265D}"/>
                </a:ext>
              </a:extLst>
            </p:cNvPr>
            <p:cNvSpPr/>
            <p:nvPr/>
          </p:nvSpPr>
          <p:spPr>
            <a:xfrm>
              <a:off x="4470424" y="2039592"/>
              <a:ext cx="53380" cy="75019"/>
            </a:xfrm>
            <a:custGeom>
              <a:avLst/>
              <a:gdLst/>
              <a:ahLst/>
              <a:cxnLst/>
              <a:rect l="l" t="t" r="r" b="b"/>
              <a:pathLst>
                <a:path w="1712" h="2406" extrusionOk="0">
                  <a:moveTo>
                    <a:pt x="38" y="1"/>
                  </a:moveTo>
                  <a:cubicBezTo>
                    <a:pt x="29" y="10"/>
                    <a:pt x="19" y="10"/>
                    <a:pt x="19" y="10"/>
                  </a:cubicBezTo>
                  <a:cubicBezTo>
                    <a:pt x="1" y="28"/>
                    <a:pt x="1" y="47"/>
                    <a:pt x="19" y="66"/>
                  </a:cubicBezTo>
                  <a:lnTo>
                    <a:pt x="47" y="94"/>
                  </a:lnTo>
                  <a:cubicBezTo>
                    <a:pt x="75" y="140"/>
                    <a:pt x="103" y="196"/>
                    <a:pt x="131" y="242"/>
                  </a:cubicBezTo>
                  <a:lnTo>
                    <a:pt x="131" y="252"/>
                  </a:lnTo>
                  <a:cubicBezTo>
                    <a:pt x="149" y="307"/>
                    <a:pt x="168" y="363"/>
                    <a:pt x="177" y="419"/>
                  </a:cubicBezTo>
                  <a:cubicBezTo>
                    <a:pt x="196" y="475"/>
                    <a:pt x="205" y="531"/>
                    <a:pt x="205" y="586"/>
                  </a:cubicBezTo>
                  <a:cubicBezTo>
                    <a:pt x="233" y="800"/>
                    <a:pt x="233" y="1014"/>
                    <a:pt x="270" y="1228"/>
                  </a:cubicBezTo>
                  <a:cubicBezTo>
                    <a:pt x="298" y="1330"/>
                    <a:pt x="326" y="1442"/>
                    <a:pt x="373" y="1535"/>
                  </a:cubicBezTo>
                  <a:cubicBezTo>
                    <a:pt x="410" y="1637"/>
                    <a:pt x="466" y="1730"/>
                    <a:pt x="531" y="1814"/>
                  </a:cubicBezTo>
                  <a:cubicBezTo>
                    <a:pt x="652" y="1963"/>
                    <a:pt x="800" y="2093"/>
                    <a:pt x="977" y="2186"/>
                  </a:cubicBezTo>
                  <a:cubicBezTo>
                    <a:pt x="1070" y="2242"/>
                    <a:pt x="1163" y="2288"/>
                    <a:pt x="1265" y="2325"/>
                  </a:cubicBezTo>
                  <a:cubicBezTo>
                    <a:pt x="1358" y="2363"/>
                    <a:pt x="1461" y="2381"/>
                    <a:pt x="1572" y="2400"/>
                  </a:cubicBezTo>
                  <a:cubicBezTo>
                    <a:pt x="1584" y="2404"/>
                    <a:pt x="1595" y="2406"/>
                    <a:pt x="1607" y="2406"/>
                  </a:cubicBezTo>
                  <a:cubicBezTo>
                    <a:pt x="1623" y="2406"/>
                    <a:pt x="1640" y="2401"/>
                    <a:pt x="1656" y="2390"/>
                  </a:cubicBezTo>
                  <a:cubicBezTo>
                    <a:pt x="1675" y="2381"/>
                    <a:pt x="1693" y="2353"/>
                    <a:pt x="1702" y="2325"/>
                  </a:cubicBezTo>
                  <a:cubicBezTo>
                    <a:pt x="1712" y="2297"/>
                    <a:pt x="1702" y="2270"/>
                    <a:pt x="1693" y="2242"/>
                  </a:cubicBezTo>
                  <a:cubicBezTo>
                    <a:pt x="1675" y="2223"/>
                    <a:pt x="1656" y="2204"/>
                    <a:pt x="1628" y="2195"/>
                  </a:cubicBezTo>
                  <a:cubicBezTo>
                    <a:pt x="1516" y="2149"/>
                    <a:pt x="1414" y="2111"/>
                    <a:pt x="1303" y="2065"/>
                  </a:cubicBezTo>
                  <a:cubicBezTo>
                    <a:pt x="1163" y="2000"/>
                    <a:pt x="1033" y="1925"/>
                    <a:pt x="912" y="1833"/>
                  </a:cubicBezTo>
                  <a:cubicBezTo>
                    <a:pt x="819" y="1758"/>
                    <a:pt x="745" y="1684"/>
                    <a:pt x="680" y="1600"/>
                  </a:cubicBezTo>
                  <a:cubicBezTo>
                    <a:pt x="596" y="1488"/>
                    <a:pt x="531" y="1377"/>
                    <a:pt x="484" y="1256"/>
                  </a:cubicBezTo>
                  <a:cubicBezTo>
                    <a:pt x="447" y="1154"/>
                    <a:pt x="410" y="1051"/>
                    <a:pt x="391" y="949"/>
                  </a:cubicBezTo>
                  <a:cubicBezTo>
                    <a:pt x="382" y="893"/>
                    <a:pt x="373" y="847"/>
                    <a:pt x="363" y="791"/>
                  </a:cubicBezTo>
                  <a:cubicBezTo>
                    <a:pt x="354" y="726"/>
                    <a:pt x="335" y="670"/>
                    <a:pt x="326" y="605"/>
                  </a:cubicBezTo>
                  <a:cubicBezTo>
                    <a:pt x="308" y="503"/>
                    <a:pt x="270" y="400"/>
                    <a:pt x="233" y="298"/>
                  </a:cubicBezTo>
                  <a:cubicBezTo>
                    <a:pt x="187" y="196"/>
                    <a:pt x="131" y="103"/>
                    <a:pt x="66" y="10"/>
                  </a:cubicBezTo>
                  <a:cubicBezTo>
                    <a:pt x="56" y="10"/>
                    <a:pt x="47" y="10"/>
                    <a:pt x="38" y="1"/>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1" name="Google Shape;2884;p70">
              <a:extLst>
                <a:ext uri="{FF2B5EF4-FFF2-40B4-BE49-F238E27FC236}">
                  <a16:creationId xmlns:a16="http://schemas.microsoft.com/office/drawing/2014/main" id="{197D63C0-C94C-4B8E-9F97-0214E65450E0}"/>
                </a:ext>
              </a:extLst>
            </p:cNvPr>
            <p:cNvSpPr/>
            <p:nvPr/>
          </p:nvSpPr>
          <p:spPr>
            <a:xfrm>
              <a:off x="4500294" y="2082808"/>
              <a:ext cx="33955" cy="21764"/>
            </a:xfrm>
            <a:custGeom>
              <a:avLst/>
              <a:gdLst/>
              <a:ahLst/>
              <a:cxnLst/>
              <a:rect l="l" t="t" r="r" b="b"/>
              <a:pathLst>
                <a:path w="1089" h="698" extrusionOk="0">
                  <a:moveTo>
                    <a:pt x="38" y="0"/>
                  </a:moveTo>
                  <a:cubicBezTo>
                    <a:pt x="28" y="0"/>
                    <a:pt x="19" y="9"/>
                    <a:pt x="19" y="9"/>
                  </a:cubicBezTo>
                  <a:lnTo>
                    <a:pt x="19" y="19"/>
                  </a:lnTo>
                  <a:cubicBezTo>
                    <a:pt x="1" y="28"/>
                    <a:pt x="1" y="47"/>
                    <a:pt x="19" y="56"/>
                  </a:cubicBezTo>
                  <a:cubicBezTo>
                    <a:pt x="149" y="195"/>
                    <a:pt x="298" y="326"/>
                    <a:pt x="456" y="447"/>
                  </a:cubicBezTo>
                  <a:cubicBezTo>
                    <a:pt x="493" y="484"/>
                    <a:pt x="531" y="502"/>
                    <a:pt x="577" y="530"/>
                  </a:cubicBezTo>
                  <a:cubicBezTo>
                    <a:pt x="624" y="558"/>
                    <a:pt x="661" y="586"/>
                    <a:pt x="707" y="605"/>
                  </a:cubicBezTo>
                  <a:cubicBezTo>
                    <a:pt x="754" y="623"/>
                    <a:pt x="800" y="642"/>
                    <a:pt x="847" y="660"/>
                  </a:cubicBezTo>
                  <a:cubicBezTo>
                    <a:pt x="903" y="679"/>
                    <a:pt x="949" y="688"/>
                    <a:pt x="1014" y="698"/>
                  </a:cubicBezTo>
                  <a:cubicBezTo>
                    <a:pt x="1023" y="688"/>
                    <a:pt x="1033" y="688"/>
                    <a:pt x="1042" y="688"/>
                  </a:cubicBezTo>
                  <a:cubicBezTo>
                    <a:pt x="1079" y="660"/>
                    <a:pt x="1089" y="623"/>
                    <a:pt x="1070" y="586"/>
                  </a:cubicBezTo>
                  <a:cubicBezTo>
                    <a:pt x="1061" y="567"/>
                    <a:pt x="1051" y="558"/>
                    <a:pt x="1033" y="549"/>
                  </a:cubicBezTo>
                  <a:cubicBezTo>
                    <a:pt x="968" y="539"/>
                    <a:pt x="903" y="530"/>
                    <a:pt x="837" y="512"/>
                  </a:cubicBezTo>
                  <a:cubicBezTo>
                    <a:pt x="772" y="493"/>
                    <a:pt x="707" y="474"/>
                    <a:pt x="651" y="447"/>
                  </a:cubicBezTo>
                  <a:cubicBezTo>
                    <a:pt x="503" y="381"/>
                    <a:pt x="372" y="298"/>
                    <a:pt x="252" y="205"/>
                  </a:cubicBezTo>
                  <a:lnTo>
                    <a:pt x="261" y="205"/>
                  </a:lnTo>
                  <a:cubicBezTo>
                    <a:pt x="186" y="140"/>
                    <a:pt x="121" y="75"/>
                    <a:pt x="56" y="9"/>
                  </a:cubicBezTo>
                  <a:cubicBezTo>
                    <a:pt x="47" y="9"/>
                    <a:pt x="38" y="9"/>
                    <a:pt x="38" y="0"/>
                  </a:cubicBezTo>
                  <a:close/>
                </a:path>
              </a:pathLst>
            </a:custGeom>
            <a:solidFill>
              <a:srgbClr val="4831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2" name="Google Shape;2885;p70">
              <a:extLst>
                <a:ext uri="{FF2B5EF4-FFF2-40B4-BE49-F238E27FC236}">
                  <a16:creationId xmlns:a16="http://schemas.microsoft.com/office/drawing/2014/main" id="{BAA5A216-10C5-422A-B4EF-17EF98A3361D}"/>
                </a:ext>
              </a:extLst>
            </p:cNvPr>
            <p:cNvSpPr/>
            <p:nvPr/>
          </p:nvSpPr>
          <p:spPr>
            <a:xfrm>
              <a:off x="4602344" y="1956560"/>
              <a:ext cx="21202" cy="40565"/>
            </a:xfrm>
            <a:custGeom>
              <a:avLst/>
              <a:gdLst/>
              <a:ahLst/>
              <a:cxnLst/>
              <a:rect l="l" t="t" r="r" b="b"/>
              <a:pathLst>
                <a:path w="680" h="1301" extrusionOk="0">
                  <a:moveTo>
                    <a:pt x="592" y="0"/>
                  </a:moveTo>
                  <a:cubicBezTo>
                    <a:pt x="587" y="0"/>
                    <a:pt x="582" y="1"/>
                    <a:pt x="577" y="4"/>
                  </a:cubicBezTo>
                  <a:cubicBezTo>
                    <a:pt x="559" y="4"/>
                    <a:pt x="550" y="13"/>
                    <a:pt x="550" y="32"/>
                  </a:cubicBezTo>
                  <a:cubicBezTo>
                    <a:pt x="577" y="171"/>
                    <a:pt x="596" y="302"/>
                    <a:pt x="605" y="441"/>
                  </a:cubicBezTo>
                  <a:cubicBezTo>
                    <a:pt x="605" y="525"/>
                    <a:pt x="596" y="599"/>
                    <a:pt x="577" y="683"/>
                  </a:cubicBezTo>
                  <a:lnTo>
                    <a:pt x="577" y="692"/>
                  </a:lnTo>
                  <a:cubicBezTo>
                    <a:pt x="540" y="673"/>
                    <a:pt x="512" y="655"/>
                    <a:pt x="484" y="646"/>
                  </a:cubicBezTo>
                  <a:cubicBezTo>
                    <a:pt x="429" y="618"/>
                    <a:pt x="373" y="608"/>
                    <a:pt x="317" y="608"/>
                  </a:cubicBezTo>
                  <a:cubicBezTo>
                    <a:pt x="271" y="608"/>
                    <a:pt x="224" y="618"/>
                    <a:pt x="178" y="636"/>
                  </a:cubicBezTo>
                  <a:cubicBezTo>
                    <a:pt x="140" y="646"/>
                    <a:pt x="103" y="673"/>
                    <a:pt x="75" y="711"/>
                  </a:cubicBezTo>
                  <a:cubicBezTo>
                    <a:pt x="47" y="739"/>
                    <a:pt x="29" y="785"/>
                    <a:pt x="19" y="822"/>
                  </a:cubicBezTo>
                  <a:cubicBezTo>
                    <a:pt x="10" y="859"/>
                    <a:pt x="1" y="906"/>
                    <a:pt x="10" y="952"/>
                  </a:cubicBezTo>
                  <a:cubicBezTo>
                    <a:pt x="19" y="990"/>
                    <a:pt x="29" y="1036"/>
                    <a:pt x="57" y="1083"/>
                  </a:cubicBezTo>
                  <a:cubicBezTo>
                    <a:pt x="103" y="1176"/>
                    <a:pt x="196" y="1250"/>
                    <a:pt x="298" y="1297"/>
                  </a:cubicBezTo>
                  <a:cubicBezTo>
                    <a:pt x="306" y="1299"/>
                    <a:pt x="314" y="1300"/>
                    <a:pt x="322" y="1300"/>
                  </a:cubicBezTo>
                  <a:cubicBezTo>
                    <a:pt x="345" y="1300"/>
                    <a:pt x="369" y="1292"/>
                    <a:pt x="382" y="1278"/>
                  </a:cubicBezTo>
                  <a:cubicBezTo>
                    <a:pt x="401" y="1259"/>
                    <a:pt x="401" y="1222"/>
                    <a:pt x="373" y="1213"/>
                  </a:cubicBezTo>
                  <a:cubicBezTo>
                    <a:pt x="354" y="1204"/>
                    <a:pt x="336" y="1194"/>
                    <a:pt x="317" y="1176"/>
                  </a:cubicBezTo>
                  <a:cubicBezTo>
                    <a:pt x="280" y="1157"/>
                    <a:pt x="243" y="1129"/>
                    <a:pt x="215" y="1092"/>
                  </a:cubicBezTo>
                  <a:cubicBezTo>
                    <a:pt x="187" y="1064"/>
                    <a:pt x="168" y="1027"/>
                    <a:pt x="150" y="990"/>
                  </a:cubicBezTo>
                  <a:cubicBezTo>
                    <a:pt x="140" y="962"/>
                    <a:pt x="131" y="925"/>
                    <a:pt x="131" y="897"/>
                  </a:cubicBezTo>
                  <a:cubicBezTo>
                    <a:pt x="131" y="869"/>
                    <a:pt x="140" y="841"/>
                    <a:pt x="150" y="813"/>
                  </a:cubicBezTo>
                  <a:cubicBezTo>
                    <a:pt x="159" y="776"/>
                    <a:pt x="168" y="757"/>
                    <a:pt x="196" y="729"/>
                  </a:cubicBezTo>
                  <a:lnTo>
                    <a:pt x="224" y="711"/>
                  </a:lnTo>
                  <a:lnTo>
                    <a:pt x="252" y="701"/>
                  </a:lnTo>
                  <a:cubicBezTo>
                    <a:pt x="261" y="701"/>
                    <a:pt x="280" y="692"/>
                    <a:pt x="289" y="692"/>
                  </a:cubicBezTo>
                  <a:lnTo>
                    <a:pt x="345" y="692"/>
                  </a:lnTo>
                  <a:cubicBezTo>
                    <a:pt x="373" y="701"/>
                    <a:pt x="391" y="701"/>
                    <a:pt x="419" y="711"/>
                  </a:cubicBezTo>
                  <a:cubicBezTo>
                    <a:pt x="475" y="729"/>
                    <a:pt x="522" y="757"/>
                    <a:pt x="568" y="785"/>
                  </a:cubicBezTo>
                  <a:cubicBezTo>
                    <a:pt x="573" y="788"/>
                    <a:pt x="579" y="789"/>
                    <a:pt x="585" y="789"/>
                  </a:cubicBezTo>
                  <a:cubicBezTo>
                    <a:pt x="601" y="789"/>
                    <a:pt x="620" y="780"/>
                    <a:pt x="633" y="766"/>
                  </a:cubicBezTo>
                  <a:cubicBezTo>
                    <a:pt x="642" y="729"/>
                    <a:pt x="652" y="701"/>
                    <a:pt x="661" y="664"/>
                  </a:cubicBezTo>
                  <a:cubicBezTo>
                    <a:pt x="670" y="636"/>
                    <a:pt x="680" y="608"/>
                    <a:pt x="680" y="571"/>
                  </a:cubicBezTo>
                  <a:cubicBezTo>
                    <a:pt x="680" y="515"/>
                    <a:pt x="680" y="450"/>
                    <a:pt x="680" y="385"/>
                  </a:cubicBezTo>
                  <a:cubicBezTo>
                    <a:pt x="670" y="264"/>
                    <a:pt x="642" y="143"/>
                    <a:pt x="615" y="23"/>
                  </a:cubicBezTo>
                  <a:cubicBezTo>
                    <a:pt x="615" y="9"/>
                    <a:pt x="605" y="0"/>
                    <a:pt x="592" y="0"/>
                  </a:cubicBezTo>
                  <a:close/>
                </a:path>
              </a:pathLst>
            </a:custGeom>
            <a:solidFill>
              <a:srgbClr val="D0A28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3" name="Google Shape;2886;p70">
              <a:extLst>
                <a:ext uri="{FF2B5EF4-FFF2-40B4-BE49-F238E27FC236}">
                  <a16:creationId xmlns:a16="http://schemas.microsoft.com/office/drawing/2014/main" id="{7B6826A3-698A-4F2C-9FF2-9654CAD4BFCF}"/>
                </a:ext>
              </a:extLst>
            </p:cNvPr>
            <p:cNvSpPr/>
            <p:nvPr/>
          </p:nvSpPr>
          <p:spPr>
            <a:xfrm>
              <a:off x="4554234" y="1952912"/>
              <a:ext cx="21764" cy="29309"/>
            </a:xfrm>
            <a:custGeom>
              <a:avLst/>
              <a:gdLst/>
              <a:ahLst/>
              <a:cxnLst/>
              <a:rect l="l" t="t" r="r" b="b"/>
              <a:pathLst>
                <a:path w="698" h="940" extrusionOk="0">
                  <a:moveTo>
                    <a:pt x="363" y="0"/>
                  </a:moveTo>
                  <a:cubicBezTo>
                    <a:pt x="177" y="0"/>
                    <a:pt x="19" y="205"/>
                    <a:pt x="9" y="465"/>
                  </a:cubicBezTo>
                  <a:cubicBezTo>
                    <a:pt x="0" y="716"/>
                    <a:pt x="149" y="939"/>
                    <a:pt x="335" y="939"/>
                  </a:cubicBezTo>
                  <a:lnTo>
                    <a:pt x="335" y="930"/>
                  </a:lnTo>
                  <a:cubicBezTo>
                    <a:pt x="339" y="930"/>
                    <a:pt x="343" y="930"/>
                    <a:pt x="348" y="930"/>
                  </a:cubicBezTo>
                  <a:cubicBezTo>
                    <a:pt x="537" y="930"/>
                    <a:pt x="689" y="729"/>
                    <a:pt x="698" y="474"/>
                  </a:cubicBezTo>
                  <a:cubicBezTo>
                    <a:pt x="698" y="214"/>
                    <a:pt x="558" y="0"/>
                    <a:pt x="363" y="0"/>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4" name="Google Shape;2887;p70">
              <a:extLst>
                <a:ext uri="{FF2B5EF4-FFF2-40B4-BE49-F238E27FC236}">
                  <a16:creationId xmlns:a16="http://schemas.microsoft.com/office/drawing/2014/main" id="{25132C06-3FF7-4AB0-B74B-710D6C90995A}"/>
                </a:ext>
              </a:extLst>
            </p:cNvPr>
            <p:cNvSpPr/>
            <p:nvPr/>
          </p:nvSpPr>
          <p:spPr>
            <a:xfrm>
              <a:off x="4658312" y="1952008"/>
              <a:ext cx="21795" cy="29340"/>
            </a:xfrm>
            <a:custGeom>
              <a:avLst/>
              <a:gdLst/>
              <a:ahLst/>
              <a:cxnLst/>
              <a:rect l="l" t="t" r="r" b="b"/>
              <a:pathLst>
                <a:path w="699" h="941" extrusionOk="0">
                  <a:moveTo>
                    <a:pt x="352" y="1"/>
                  </a:moveTo>
                  <a:cubicBezTo>
                    <a:pt x="170" y="1"/>
                    <a:pt x="10" y="211"/>
                    <a:pt x="10" y="457"/>
                  </a:cubicBezTo>
                  <a:cubicBezTo>
                    <a:pt x="1" y="717"/>
                    <a:pt x="149" y="931"/>
                    <a:pt x="335" y="940"/>
                  </a:cubicBezTo>
                  <a:cubicBezTo>
                    <a:pt x="339" y="941"/>
                    <a:pt x="343" y="941"/>
                    <a:pt x="347" y="941"/>
                  </a:cubicBezTo>
                  <a:cubicBezTo>
                    <a:pt x="528" y="941"/>
                    <a:pt x="689" y="731"/>
                    <a:pt x="689" y="485"/>
                  </a:cubicBezTo>
                  <a:cubicBezTo>
                    <a:pt x="698" y="224"/>
                    <a:pt x="549" y="10"/>
                    <a:pt x="363" y="1"/>
                  </a:cubicBezTo>
                  <a:cubicBezTo>
                    <a:pt x="359" y="1"/>
                    <a:pt x="355" y="1"/>
                    <a:pt x="352" y="1"/>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5" name="Google Shape;2888;p70">
              <a:extLst>
                <a:ext uri="{FF2B5EF4-FFF2-40B4-BE49-F238E27FC236}">
                  <a16:creationId xmlns:a16="http://schemas.microsoft.com/office/drawing/2014/main" id="{92931794-5B0B-4B40-95F3-2DE8AA725733}"/>
                </a:ext>
              </a:extLst>
            </p:cNvPr>
            <p:cNvSpPr/>
            <p:nvPr/>
          </p:nvSpPr>
          <p:spPr>
            <a:xfrm>
              <a:off x="4652232" y="1918333"/>
              <a:ext cx="31336" cy="15372"/>
            </a:xfrm>
            <a:custGeom>
              <a:avLst/>
              <a:gdLst/>
              <a:ahLst/>
              <a:cxnLst/>
              <a:rect l="l" t="t" r="r" b="b"/>
              <a:pathLst>
                <a:path w="1005" h="493" extrusionOk="0">
                  <a:moveTo>
                    <a:pt x="362" y="1"/>
                  </a:moveTo>
                  <a:cubicBezTo>
                    <a:pt x="183" y="1"/>
                    <a:pt x="42" y="60"/>
                    <a:pt x="28" y="151"/>
                  </a:cubicBezTo>
                  <a:cubicBezTo>
                    <a:pt x="0" y="281"/>
                    <a:pt x="196" y="421"/>
                    <a:pt x="465" y="477"/>
                  </a:cubicBezTo>
                  <a:cubicBezTo>
                    <a:pt x="526" y="488"/>
                    <a:pt x="586" y="493"/>
                    <a:pt x="642" y="493"/>
                  </a:cubicBezTo>
                  <a:cubicBezTo>
                    <a:pt x="824" y="493"/>
                    <a:pt x="965" y="437"/>
                    <a:pt x="986" y="337"/>
                  </a:cubicBezTo>
                  <a:cubicBezTo>
                    <a:pt x="1005" y="216"/>
                    <a:pt x="809" y="68"/>
                    <a:pt x="549" y="21"/>
                  </a:cubicBezTo>
                  <a:cubicBezTo>
                    <a:pt x="485" y="7"/>
                    <a:pt x="421" y="1"/>
                    <a:pt x="362" y="1"/>
                  </a:cubicBezTo>
                  <a:close/>
                </a:path>
              </a:pathLst>
            </a:custGeom>
            <a:solidFill>
              <a:srgbClr val="3625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6" name="Google Shape;2889;p70">
              <a:extLst>
                <a:ext uri="{FF2B5EF4-FFF2-40B4-BE49-F238E27FC236}">
                  <a16:creationId xmlns:a16="http://schemas.microsoft.com/office/drawing/2014/main" id="{68103CEF-73CF-45EB-9322-433D12627677}"/>
                </a:ext>
              </a:extLst>
            </p:cNvPr>
            <p:cNvSpPr/>
            <p:nvPr/>
          </p:nvSpPr>
          <p:spPr>
            <a:xfrm>
              <a:off x="4548996" y="1918115"/>
              <a:ext cx="31367" cy="15652"/>
            </a:xfrm>
            <a:custGeom>
              <a:avLst/>
              <a:gdLst/>
              <a:ahLst/>
              <a:cxnLst/>
              <a:rect l="l" t="t" r="r" b="b"/>
              <a:pathLst>
                <a:path w="1006" h="502" extrusionOk="0">
                  <a:moveTo>
                    <a:pt x="663" y="1"/>
                  </a:moveTo>
                  <a:cubicBezTo>
                    <a:pt x="596" y="1"/>
                    <a:pt x="522" y="9"/>
                    <a:pt x="447" y="28"/>
                  </a:cubicBezTo>
                  <a:cubicBezTo>
                    <a:pt x="187" y="84"/>
                    <a:pt x="1" y="242"/>
                    <a:pt x="29" y="363"/>
                  </a:cubicBezTo>
                  <a:cubicBezTo>
                    <a:pt x="49" y="449"/>
                    <a:pt x="177" y="502"/>
                    <a:pt x="343" y="502"/>
                  </a:cubicBezTo>
                  <a:cubicBezTo>
                    <a:pt x="410" y="502"/>
                    <a:pt x="484" y="493"/>
                    <a:pt x="559" y="474"/>
                  </a:cubicBezTo>
                  <a:cubicBezTo>
                    <a:pt x="819" y="419"/>
                    <a:pt x="1005" y="261"/>
                    <a:pt x="977" y="140"/>
                  </a:cubicBezTo>
                  <a:cubicBezTo>
                    <a:pt x="957" y="54"/>
                    <a:pt x="829" y="1"/>
                    <a:pt x="663" y="1"/>
                  </a:cubicBezTo>
                  <a:close/>
                </a:path>
              </a:pathLst>
            </a:custGeom>
            <a:solidFill>
              <a:srgbClr val="3625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7" name="Google Shape;2890;p70">
              <a:extLst>
                <a:ext uri="{FF2B5EF4-FFF2-40B4-BE49-F238E27FC236}">
                  <a16:creationId xmlns:a16="http://schemas.microsoft.com/office/drawing/2014/main" id="{000AA901-C3D8-4BF9-9856-5265AD139B99}"/>
                </a:ext>
              </a:extLst>
            </p:cNvPr>
            <p:cNvSpPr/>
            <p:nvPr/>
          </p:nvSpPr>
          <p:spPr>
            <a:xfrm>
              <a:off x="4604683" y="2000742"/>
              <a:ext cx="29590" cy="19456"/>
            </a:xfrm>
            <a:custGeom>
              <a:avLst/>
              <a:gdLst/>
              <a:ahLst/>
              <a:cxnLst/>
              <a:rect l="l" t="t" r="r" b="b"/>
              <a:pathLst>
                <a:path w="949" h="624" extrusionOk="0">
                  <a:moveTo>
                    <a:pt x="912" y="0"/>
                  </a:moveTo>
                  <a:cubicBezTo>
                    <a:pt x="893" y="0"/>
                    <a:pt x="884" y="19"/>
                    <a:pt x="884" y="38"/>
                  </a:cubicBezTo>
                  <a:cubicBezTo>
                    <a:pt x="884" y="56"/>
                    <a:pt x="884" y="75"/>
                    <a:pt x="884" y="103"/>
                  </a:cubicBezTo>
                  <a:cubicBezTo>
                    <a:pt x="874" y="131"/>
                    <a:pt x="874" y="159"/>
                    <a:pt x="865" y="196"/>
                  </a:cubicBezTo>
                  <a:cubicBezTo>
                    <a:pt x="856" y="214"/>
                    <a:pt x="846" y="233"/>
                    <a:pt x="837" y="252"/>
                  </a:cubicBezTo>
                  <a:cubicBezTo>
                    <a:pt x="819" y="298"/>
                    <a:pt x="791" y="345"/>
                    <a:pt x="763" y="391"/>
                  </a:cubicBezTo>
                  <a:cubicBezTo>
                    <a:pt x="735" y="419"/>
                    <a:pt x="707" y="447"/>
                    <a:pt x="679" y="475"/>
                  </a:cubicBezTo>
                  <a:cubicBezTo>
                    <a:pt x="623" y="521"/>
                    <a:pt x="558" y="549"/>
                    <a:pt x="493" y="558"/>
                  </a:cubicBezTo>
                  <a:lnTo>
                    <a:pt x="400" y="558"/>
                  </a:lnTo>
                  <a:cubicBezTo>
                    <a:pt x="363" y="549"/>
                    <a:pt x="335" y="540"/>
                    <a:pt x="307" y="531"/>
                  </a:cubicBezTo>
                  <a:cubicBezTo>
                    <a:pt x="270" y="521"/>
                    <a:pt x="242" y="503"/>
                    <a:pt x="214" y="484"/>
                  </a:cubicBezTo>
                  <a:cubicBezTo>
                    <a:pt x="186" y="456"/>
                    <a:pt x="168" y="438"/>
                    <a:pt x="149" y="410"/>
                  </a:cubicBezTo>
                  <a:cubicBezTo>
                    <a:pt x="121" y="382"/>
                    <a:pt x="103" y="345"/>
                    <a:pt x="84" y="307"/>
                  </a:cubicBezTo>
                  <a:cubicBezTo>
                    <a:pt x="65" y="270"/>
                    <a:pt x="56" y="224"/>
                    <a:pt x="47" y="177"/>
                  </a:cubicBezTo>
                  <a:cubicBezTo>
                    <a:pt x="47" y="159"/>
                    <a:pt x="47" y="131"/>
                    <a:pt x="47" y="112"/>
                  </a:cubicBezTo>
                  <a:cubicBezTo>
                    <a:pt x="47" y="103"/>
                    <a:pt x="37" y="93"/>
                    <a:pt x="28" y="93"/>
                  </a:cubicBezTo>
                  <a:cubicBezTo>
                    <a:pt x="10" y="93"/>
                    <a:pt x="0" y="103"/>
                    <a:pt x="0" y="112"/>
                  </a:cubicBezTo>
                  <a:cubicBezTo>
                    <a:pt x="10" y="196"/>
                    <a:pt x="28" y="270"/>
                    <a:pt x="56" y="345"/>
                  </a:cubicBezTo>
                  <a:cubicBezTo>
                    <a:pt x="84" y="410"/>
                    <a:pt x="130" y="465"/>
                    <a:pt x="186" y="512"/>
                  </a:cubicBezTo>
                  <a:cubicBezTo>
                    <a:pt x="261" y="586"/>
                    <a:pt x="363" y="623"/>
                    <a:pt x="465" y="623"/>
                  </a:cubicBezTo>
                  <a:lnTo>
                    <a:pt x="530" y="623"/>
                  </a:lnTo>
                  <a:cubicBezTo>
                    <a:pt x="567" y="614"/>
                    <a:pt x="605" y="596"/>
                    <a:pt x="642" y="586"/>
                  </a:cubicBezTo>
                  <a:cubicBezTo>
                    <a:pt x="726" y="540"/>
                    <a:pt x="800" y="484"/>
                    <a:pt x="846" y="400"/>
                  </a:cubicBezTo>
                  <a:cubicBezTo>
                    <a:pt x="874" y="354"/>
                    <a:pt x="902" y="307"/>
                    <a:pt x="912" y="261"/>
                  </a:cubicBezTo>
                  <a:cubicBezTo>
                    <a:pt x="939" y="189"/>
                    <a:pt x="948" y="108"/>
                    <a:pt x="949" y="36"/>
                  </a:cubicBezTo>
                  <a:lnTo>
                    <a:pt x="949" y="36"/>
                  </a:lnTo>
                  <a:cubicBezTo>
                    <a:pt x="949" y="36"/>
                    <a:pt x="949" y="37"/>
                    <a:pt x="949" y="38"/>
                  </a:cubicBezTo>
                  <a:lnTo>
                    <a:pt x="949" y="28"/>
                  </a:lnTo>
                  <a:cubicBezTo>
                    <a:pt x="949" y="31"/>
                    <a:pt x="949" y="33"/>
                    <a:pt x="949" y="36"/>
                  </a:cubicBezTo>
                  <a:lnTo>
                    <a:pt x="949" y="36"/>
                  </a:lnTo>
                  <a:cubicBezTo>
                    <a:pt x="948" y="18"/>
                    <a:pt x="939" y="0"/>
                    <a:pt x="912" y="0"/>
                  </a:cubicBezTo>
                  <a:close/>
                </a:path>
              </a:pathLst>
            </a:custGeom>
            <a:solidFill>
              <a:srgbClr val="2122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8" name="Google Shape;2891;p70">
              <a:extLst>
                <a:ext uri="{FF2B5EF4-FFF2-40B4-BE49-F238E27FC236}">
                  <a16:creationId xmlns:a16="http://schemas.microsoft.com/office/drawing/2014/main" id="{5A62D8FD-9895-4749-8327-E48328D26469}"/>
                </a:ext>
              </a:extLst>
            </p:cNvPr>
            <p:cNvSpPr/>
            <p:nvPr/>
          </p:nvSpPr>
          <p:spPr>
            <a:xfrm>
              <a:off x="4523772" y="1978043"/>
              <a:ext cx="40721" cy="32396"/>
            </a:xfrm>
            <a:custGeom>
              <a:avLst/>
              <a:gdLst/>
              <a:ahLst/>
              <a:cxnLst/>
              <a:rect l="l" t="t" r="r" b="b"/>
              <a:pathLst>
                <a:path w="1306" h="1039" extrusionOk="0">
                  <a:moveTo>
                    <a:pt x="651" y="0"/>
                  </a:moveTo>
                  <a:cubicBezTo>
                    <a:pt x="569" y="0"/>
                    <a:pt x="487" y="19"/>
                    <a:pt x="410" y="59"/>
                  </a:cubicBezTo>
                  <a:cubicBezTo>
                    <a:pt x="1" y="282"/>
                    <a:pt x="66" y="887"/>
                    <a:pt x="512" y="1017"/>
                  </a:cubicBezTo>
                  <a:cubicBezTo>
                    <a:pt x="564" y="1032"/>
                    <a:pt x="614" y="1039"/>
                    <a:pt x="663" y="1039"/>
                  </a:cubicBezTo>
                  <a:cubicBezTo>
                    <a:pt x="1036" y="1039"/>
                    <a:pt x="1306" y="627"/>
                    <a:pt x="1117" y="273"/>
                  </a:cubicBezTo>
                  <a:cubicBezTo>
                    <a:pt x="1020" y="98"/>
                    <a:pt x="838" y="0"/>
                    <a:pt x="651" y="0"/>
                  </a:cubicBezTo>
                  <a:close/>
                </a:path>
              </a:pathLst>
            </a:custGeom>
            <a:solidFill>
              <a:srgbClr val="F26D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9" name="Google Shape;2892;p70">
              <a:extLst>
                <a:ext uri="{FF2B5EF4-FFF2-40B4-BE49-F238E27FC236}">
                  <a16:creationId xmlns:a16="http://schemas.microsoft.com/office/drawing/2014/main" id="{BFBF3524-86F9-4114-A1DF-2571E7D59E9A}"/>
                </a:ext>
              </a:extLst>
            </p:cNvPr>
            <p:cNvSpPr/>
            <p:nvPr/>
          </p:nvSpPr>
          <p:spPr>
            <a:xfrm>
              <a:off x="4669910" y="1978043"/>
              <a:ext cx="40690" cy="32396"/>
            </a:xfrm>
            <a:custGeom>
              <a:avLst/>
              <a:gdLst/>
              <a:ahLst/>
              <a:cxnLst/>
              <a:rect l="l" t="t" r="r" b="b"/>
              <a:pathLst>
                <a:path w="1305" h="1039" extrusionOk="0">
                  <a:moveTo>
                    <a:pt x="642" y="0"/>
                  </a:moveTo>
                  <a:cubicBezTo>
                    <a:pt x="560" y="0"/>
                    <a:pt x="477" y="19"/>
                    <a:pt x="400" y="59"/>
                  </a:cubicBezTo>
                  <a:cubicBezTo>
                    <a:pt x="1" y="282"/>
                    <a:pt x="66" y="887"/>
                    <a:pt x="503" y="1017"/>
                  </a:cubicBezTo>
                  <a:cubicBezTo>
                    <a:pt x="554" y="1032"/>
                    <a:pt x="605" y="1039"/>
                    <a:pt x="654" y="1039"/>
                  </a:cubicBezTo>
                  <a:cubicBezTo>
                    <a:pt x="1029" y="1039"/>
                    <a:pt x="1305" y="627"/>
                    <a:pt x="1107" y="273"/>
                  </a:cubicBezTo>
                  <a:cubicBezTo>
                    <a:pt x="1010" y="98"/>
                    <a:pt x="828" y="0"/>
                    <a:pt x="642" y="0"/>
                  </a:cubicBezTo>
                  <a:close/>
                </a:path>
              </a:pathLst>
            </a:custGeom>
            <a:solidFill>
              <a:srgbClr val="F26D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94" name="Rectangle 193"/>
          <p:cNvSpPr/>
          <p:nvPr/>
        </p:nvSpPr>
        <p:spPr>
          <a:xfrm>
            <a:off x="321387" y="-107455"/>
            <a:ext cx="11926530" cy="6001643"/>
          </a:xfrm>
          <a:prstGeom prst="rect">
            <a:avLst/>
          </a:prstGeom>
          <a:noFill/>
        </p:spPr>
        <p:txBody>
          <a:bodyPr wrap="square" lIns="91440" tIns="45720" rIns="91440" bIns="45720">
            <a:spAutoFit/>
          </a:bodyPr>
          <a:lstStyle/>
          <a:p>
            <a:pPr algn="ctr"/>
            <a:r>
              <a:rPr lang="en-US" sz="4800" b="1" cap="none" spc="0" dirty="0">
                <a:ln w="0"/>
                <a:solidFill>
                  <a:srgbClr val="5847F3"/>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CHÚ Ý</a:t>
            </a:r>
          </a:p>
          <a:p>
            <a:pPr marL="914400" indent="-914400">
              <a:buAutoNum type="alphaLcParenR"/>
            </a:pP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dung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đầy</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đủ</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diễn</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biến</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trong</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b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mỗi</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marL="2057400" lvl="3" indent="-685800">
              <a:buFontTx/>
              <a:buChar char="-"/>
            </a:pP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Các</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nhân</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vật</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làm</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gì</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marL="2057400" lvl="3" indent="-685800">
              <a:buFontTx/>
              <a:buChar char="-"/>
            </a:pP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Các</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nhân</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vật</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nói</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gì</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Miêu</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tả</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marL="2057400" lvl="3" indent="-685800">
              <a:buFontTx/>
              <a:buChar char="-"/>
            </a:pP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Ngoại</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của</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các</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nhân</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vật</a:t>
            </a:r>
            <a:r>
              <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marL="2057400" lvl="3" indent="-685800">
              <a:buFontTx/>
              <a:buChar char="-"/>
            </a:pP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Lưỡi</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rìu</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vàng</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rìu</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bạc</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rìu</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sắt</a:t>
            </a:r>
            <a:r>
              <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sz="48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83306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wipe(down)">
                                      <p:cBhvr>
                                        <p:cTn id="7" dur="500"/>
                                        <p:tgtEl>
                                          <p:spTgt spid="85"/>
                                        </p:tgtEl>
                                      </p:cBhvr>
                                    </p:animEffect>
                                  </p:childTnLst>
                                </p:cTn>
                              </p:par>
                              <p:par>
                                <p:cTn id="8" presetID="22" presetClass="entr" presetSubtype="4" fill="hold" nodeType="withEffect">
                                  <p:stCondLst>
                                    <p:cond delay="0"/>
                                  </p:stCondLst>
                                  <p:childTnLst>
                                    <p:set>
                                      <p:cBhvr>
                                        <p:cTn id="9" dur="1" fill="hold">
                                          <p:stCondLst>
                                            <p:cond delay="0"/>
                                          </p:stCondLst>
                                        </p:cTn>
                                        <p:tgtEl>
                                          <p:spTgt spid="86"/>
                                        </p:tgtEl>
                                        <p:attrNameLst>
                                          <p:attrName>style.visibility</p:attrName>
                                        </p:attrNameLst>
                                      </p:cBhvr>
                                      <p:to>
                                        <p:strVal val="visible"/>
                                      </p:to>
                                    </p:set>
                                    <p:animEffect transition="in" filter="wipe(down)">
                                      <p:cBhvr>
                                        <p:cTn id="10" dur="500"/>
                                        <p:tgtEl>
                                          <p:spTgt spid="86"/>
                                        </p:tgtEl>
                                      </p:cBhvr>
                                    </p:animEffect>
                                  </p:childTnLst>
                                </p:cTn>
                              </p:par>
                              <p:par>
                                <p:cTn id="11" presetID="22" presetClass="entr" presetSubtype="4" fill="hold" nodeType="withEffect">
                                  <p:stCondLst>
                                    <p:cond delay="0"/>
                                  </p:stCondLst>
                                  <p:childTnLst>
                                    <p:set>
                                      <p:cBhvr>
                                        <p:cTn id="12" dur="1" fill="hold">
                                          <p:stCondLst>
                                            <p:cond delay="0"/>
                                          </p:stCondLst>
                                        </p:cTn>
                                        <p:tgtEl>
                                          <p:spTgt spid="87"/>
                                        </p:tgtEl>
                                        <p:attrNameLst>
                                          <p:attrName>style.visibility</p:attrName>
                                        </p:attrNameLst>
                                      </p:cBhvr>
                                      <p:to>
                                        <p:strVal val="visible"/>
                                      </p:to>
                                    </p:set>
                                    <p:animEffect transition="in" filter="wipe(down)">
                                      <p:cBhvr>
                                        <p:cTn id="13" dur="500"/>
                                        <p:tgtEl>
                                          <p:spTgt spid="8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iterate type="wd">
                                    <p:tmPct val="10000"/>
                                  </p:iterate>
                                  <p:childTnLst>
                                    <p:set>
                                      <p:cBhvr>
                                        <p:cTn id="17" dur="1" fill="hold">
                                          <p:stCondLst>
                                            <p:cond delay="0"/>
                                          </p:stCondLst>
                                        </p:cTn>
                                        <p:tgtEl>
                                          <p:spTgt spid="194">
                                            <p:txEl>
                                              <p:pRg st="1" end="1"/>
                                            </p:txEl>
                                          </p:spTgt>
                                        </p:tgtEl>
                                        <p:attrNameLst>
                                          <p:attrName>style.visibility</p:attrName>
                                        </p:attrNameLst>
                                      </p:cBhvr>
                                      <p:to>
                                        <p:strVal val="visible"/>
                                      </p:to>
                                    </p:set>
                                    <p:animEffect transition="in" filter="barn(inVertical)">
                                      <p:cBhvr>
                                        <p:cTn id="18" dur="500"/>
                                        <p:tgtEl>
                                          <p:spTgt spid="194">
                                            <p:txEl>
                                              <p:pRg st="1" end="1"/>
                                            </p:txEl>
                                          </p:spTgt>
                                        </p:tgtEl>
                                      </p:cBhvr>
                                    </p:animEffect>
                                  </p:childTnLst>
                                </p:cTn>
                              </p:par>
                            </p:childTnLst>
                          </p:cTn>
                        </p:par>
                        <p:par>
                          <p:cTn id="19" fill="hold">
                            <p:stCondLst>
                              <p:cond delay="950"/>
                            </p:stCondLst>
                            <p:childTnLst>
                              <p:par>
                                <p:cTn id="20" presetID="2" presetClass="entr" presetSubtype="4" fill="hold" nodeType="afterEffect">
                                  <p:stCondLst>
                                    <p:cond delay="0"/>
                                  </p:stCondLst>
                                  <p:iterate type="wd">
                                    <p:tmPct val="10000"/>
                                  </p:iterate>
                                  <p:childTnLst>
                                    <p:set>
                                      <p:cBhvr>
                                        <p:cTn id="21" dur="1" fill="hold">
                                          <p:stCondLst>
                                            <p:cond delay="0"/>
                                          </p:stCondLst>
                                        </p:cTn>
                                        <p:tgtEl>
                                          <p:spTgt spid="194">
                                            <p:txEl>
                                              <p:pRg st="2" end="2"/>
                                            </p:txEl>
                                          </p:spTgt>
                                        </p:tgtEl>
                                        <p:attrNameLst>
                                          <p:attrName>style.visibility</p:attrName>
                                        </p:attrNameLst>
                                      </p:cBhvr>
                                      <p:to>
                                        <p:strVal val="visible"/>
                                      </p:to>
                                    </p:set>
                                    <p:anim calcmode="lin" valueType="num">
                                      <p:cBhvr additive="base">
                                        <p:cTn id="22" dur="500" fill="hold"/>
                                        <p:tgtEl>
                                          <p:spTgt spid="194">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94">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700"/>
                            </p:stCondLst>
                            <p:childTnLst>
                              <p:par>
                                <p:cTn id="25" presetID="2" presetClass="entr" presetSubtype="4" fill="hold" nodeType="afterEffect">
                                  <p:stCondLst>
                                    <p:cond delay="0"/>
                                  </p:stCondLst>
                                  <p:iterate type="wd">
                                    <p:tmPct val="10000"/>
                                  </p:iterate>
                                  <p:childTnLst>
                                    <p:set>
                                      <p:cBhvr>
                                        <p:cTn id="26" dur="1" fill="hold">
                                          <p:stCondLst>
                                            <p:cond delay="0"/>
                                          </p:stCondLst>
                                        </p:cTn>
                                        <p:tgtEl>
                                          <p:spTgt spid="194">
                                            <p:txEl>
                                              <p:pRg st="3" end="3"/>
                                            </p:txEl>
                                          </p:spTgt>
                                        </p:tgtEl>
                                        <p:attrNameLst>
                                          <p:attrName>style.visibility</p:attrName>
                                        </p:attrNameLst>
                                      </p:cBhvr>
                                      <p:to>
                                        <p:strVal val="visible"/>
                                      </p:to>
                                    </p:set>
                                    <p:anim calcmode="lin" valueType="num">
                                      <p:cBhvr additive="base">
                                        <p:cTn id="27" dur="500" fill="hold"/>
                                        <p:tgtEl>
                                          <p:spTgt spid="194">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9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iterate type="wd">
                                    <p:tmPct val="10000"/>
                                  </p:iterate>
                                  <p:childTnLst>
                                    <p:set>
                                      <p:cBhvr>
                                        <p:cTn id="32" dur="1" fill="hold">
                                          <p:stCondLst>
                                            <p:cond delay="0"/>
                                          </p:stCondLst>
                                        </p:cTn>
                                        <p:tgtEl>
                                          <p:spTgt spid="194">
                                            <p:txEl>
                                              <p:pRg st="4" end="4"/>
                                            </p:txEl>
                                          </p:spTgt>
                                        </p:tgtEl>
                                        <p:attrNameLst>
                                          <p:attrName>style.visibility</p:attrName>
                                        </p:attrNameLst>
                                      </p:cBhvr>
                                      <p:to>
                                        <p:strVal val="visible"/>
                                      </p:to>
                                    </p:set>
                                    <p:animEffect transition="in" filter="barn(inVertical)">
                                      <p:cBhvr>
                                        <p:cTn id="33" dur="500"/>
                                        <p:tgtEl>
                                          <p:spTgt spid="194">
                                            <p:txEl>
                                              <p:pRg st="4" end="4"/>
                                            </p:txEl>
                                          </p:spTgt>
                                        </p:tgtEl>
                                      </p:cBhvr>
                                    </p:animEffect>
                                  </p:childTnLst>
                                </p:cTn>
                              </p:par>
                            </p:childTnLst>
                          </p:cTn>
                        </p:par>
                        <p:par>
                          <p:cTn id="34" fill="hold">
                            <p:stCondLst>
                              <p:cond delay="700"/>
                            </p:stCondLst>
                            <p:childTnLst>
                              <p:par>
                                <p:cTn id="35" presetID="2" presetClass="entr" presetSubtype="4" fill="hold" nodeType="afterEffect">
                                  <p:stCondLst>
                                    <p:cond delay="0"/>
                                  </p:stCondLst>
                                  <p:iterate type="wd">
                                    <p:tmPct val="10000"/>
                                  </p:iterate>
                                  <p:childTnLst>
                                    <p:set>
                                      <p:cBhvr>
                                        <p:cTn id="36" dur="1" fill="hold">
                                          <p:stCondLst>
                                            <p:cond delay="0"/>
                                          </p:stCondLst>
                                        </p:cTn>
                                        <p:tgtEl>
                                          <p:spTgt spid="194">
                                            <p:txEl>
                                              <p:pRg st="5" end="5"/>
                                            </p:txEl>
                                          </p:spTgt>
                                        </p:tgtEl>
                                        <p:attrNameLst>
                                          <p:attrName>style.visibility</p:attrName>
                                        </p:attrNameLst>
                                      </p:cBhvr>
                                      <p:to>
                                        <p:strVal val="visible"/>
                                      </p:to>
                                    </p:set>
                                    <p:anim calcmode="lin" valueType="num">
                                      <p:cBhvr additive="base">
                                        <p:cTn id="37" dur="500" fill="hold"/>
                                        <p:tgtEl>
                                          <p:spTgt spid="19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4">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500"/>
                            </p:stCondLst>
                            <p:childTnLst>
                              <p:par>
                                <p:cTn id="40" presetID="2" presetClass="entr" presetSubtype="4" fill="hold" nodeType="afterEffect">
                                  <p:stCondLst>
                                    <p:cond delay="0"/>
                                  </p:stCondLst>
                                  <p:iterate type="wd">
                                    <p:tmPct val="10000"/>
                                  </p:iterate>
                                  <p:childTnLst>
                                    <p:set>
                                      <p:cBhvr>
                                        <p:cTn id="41" dur="1" fill="hold">
                                          <p:stCondLst>
                                            <p:cond delay="0"/>
                                          </p:stCondLst>
                                        </p:cTn>
                                        <p:tgtEl>
                                          <p:spTgt spid="194">
                                            <p:txEl>
                                              <p:pRg st="6" end="6"/>
                                            </p:txEl>
                                          </p:spTgt>
                                        </p:tgtEl>
                                        <p:attrNameLst>
                                          <p:attrName>style.visibility</p:attrName>
                                        </p:attrNameLst>
                                      </p:cBhvr>
                                      <p:to>
                                        <p:strVal val="visible"/>
                                      </p:to>
                                    </p:set>
                                    <p:anim calcmode="lin" valueType="num">
                                      <p:cBhvr additive="base">
                                        <p:cTn id="42" dur="500" fill="hold"/>
                                        <p:tgtEl>
                                          <p:spTgt spid="194">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9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pic>
        <p:nvPicPr>
          <p:cNvPr id="10"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960" y="-52945"/>
            <a:ext cx="6733379" cy="3068608"/>
          </a:xfrm>
          <a:prstGeom prst="rect">
            <a:avLst/>
          </a:prstGeom>
        </p:spPr>
      </p:pic>
      <p:pic>
        <p:nvPicPr>
          <p:cNvPr id="1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940" y="-52945"/>
            <a:ext cx="6733379" cy="3068608"/>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924550" cy="3666928"/>
          </a:xfrm>
          <a:prstGeom prst="rect">
            <a:avLst/>
          </a:prstGeom>
        </p:spPr>
      </p:pic>
      <p:sp>
        <p:nvSpPr>
          <p:cNvPr id="21" name="Rectangle 20"/>
          <p:cNvSpPr/>
          <p:nvPr/>
        </p:nvSpPr>
        <p:spPr>
          <a:xfrm>
            <a:off x="6096000" y="791874"/>
            <a:ext cx="6096000" cy="2677656"/>
          </a:xfrm>
          <a:prstGeom prst="rect">
            <a:avLst/>
          </a:prstGeom>
        </p:spPr>
        <p:txBody>
          <a:bodyPr wrap="square">
            <a:spAutoFit/>
          </a:bodyPr>
          <a:lstStyle/>
          <a:p>
            <a:pPr>
              <a:lnSpc>
                <a:spcPct val="150000"/>
              </a:lnSpc>
            </a:pPr>
            <a:r>
              <a:rPr lang="en-US" sz="2800" b="1">
                <a:solidFill>
                  <a:srgbClr val="664661"/>
                </a:solidFill>
                <a:latin typeface="Times New Roman" panose="02020603050405020304" pitchFamily="18" charset="0"/>
                <a:cs typeface="Times New Roman" panose="02020603050405020304" pitchFamily="18" charset="0"/>
              </a:rPr>
              <a:t>- N</a:t>
            </a:r>
            <a:r>
              <a:rPr lang="vi-VN" sz="2800" b="1">
                <a:solidFill>
                  <a:srgbClr val="664661"/>
                </a:solidFill>
                <a:latin typeface="Times New Roman" panose="02020603050405020304" pitchFamily="18" charset="0"/>
                <a:cs typeface="Times New Roman" panose="02020603050405020304" pitchFamily="18" charset="0"/>
              </a:rPr>
              <a:t>hân vật làm gì?</a:t>
            </a:r>
          </a:p>
          <a:p>
            <a:pPr>
              <a:lnSpc>
                <a:spcPct val="150000"/>
              </a:lnSpc>
            </a:pPr>
            <a:r>
              <a:rPr lang="en-US" sz="2800" b="1">
                <a:solidFill>
                  <a:srgbClr val="664661"/>
                </a:solidFill>
                <a:latin typeface="Times New Roman" panose="02020603050405020304" pitchFamily="18" charset="0"/>
                <a:cs typeface="Times New Roman" panose="02020603050405020304" pitchFamily="18" charset="0"/>
              </a:rPr>
              <a:t>- N</a:t>
            </a:r>
            <a:r>
              <a:rPr lang="vi-VN" sz="2800" b="1">
                <a:solidFill>
                  <a:srgbClr val="664661"/>
                </a:solidFill>
                <a:latin typeface="Times New Roman" panose="02020603050405020304" pitchFamily="18" charset="0"/>
                <a:cs typeface="Times New Roman" panose="02020603050405020304" pitchFamily="18" charset="0"/>
              </a:rPr>
              <a:t>hân vật nói gì?</a:t>
            </a:r>
          </a:p>
          <a:p>
            <a:pPr>
              <a:lnSpc>
                <a:spcPct val="150000"/>
              </a:lnSpc>
            </a:pPr>
            <a:r>
              <a:rPr lang="en-US" sz="2800" b="1">
                <a:solidFill>
                  <a:srgbClr val="664661"/>
                </a:solidFill>
                <a:latin typeface="Times New Roman" panose="02020603050405020304" pitchFamily="18" charset="0"/>
                <a:cs typeface="Times New Roman" panose="02020603050405020304" pitchFamily="18" charset="0"/>
              </a:rPr>
              <a:t>- </a:t>
            </a:r>
            <a:r>
              <a:rPr lang="vi-VN" sz="2800" b="1">
                <a:solidFill>
                  <a:srgbClr val="664661"/>
                </a:solidFill>
                <a:latin typeface="Times New Roman" panose="02020603050405020304" pitchFamily="18" charset="0"/>
                <a:cs typeface="Times New Roman" panose="02020603050405020304" pitchFamily="18" charset="0"/>
              </a:rPr>
              <a:t>Ngoại hình của các nhân vật</a:t>
            </a:r>
            <a:r>
              <a:rPr lang="en-US" sz="2800" b="1">
                <a:solidFill>
                  <a:srgbClr val="664661"/>
                </a:solidFill>
                <a:latin typeface="Times New Roman" panose="02020603050405020304" pitchFamily="18" charset="0"/>
                <a:cs typeface="Times New Roman" panose="02020603050405020304" pitchFamily="18" charset="0"/>
              </a:rPr>
              <a:t> thế nào?</a:t>
            </a:r>
            <a:endParaRPr lang="vi-VN" sz="2800" b="1">
              <a:solidFill>
                <a:srgbClr val="664661"/>
              </a:solidFill>
              <a:latin typeface="Times New Roman" panose="02020603050405020304" pitchFamily="18" charset="0"/>
              <a:cs typeface="Times New Roman" panose="02020603050405020304" pitchFamily="18" charset="0"/>
            </a:endParaRPr>
          </a:p>
          <a:p>
            <a:pPr>
              <a:lnSpc>
                <a:spcPct val="150000"/>
              </a:lnSpc>
            </a:pPr>
            <a:r>
              <a:rPr lang="en-US" sz="2800" b="1">
                <a:solidFill>
                  <a:srgbClr val="664661"/>
                </a:solidFill>
                <a:latin typeface="Times New Roman" panose="02020603050405020304" pitchFamily="18" charset="0"/>
                <a:cs typeface="Times New Roman" panose="02020603050405020304" pitchFamily="18" charset="0"/>
              </a:rPr>
              <a:t>- </a:t>
            </a:r>
            <a:r>
              <a:rPr lang="vi-VN" sz="2800" b="1">
                <a:solidFill>
                  <a:srgbClr val="664661"/>
                </a:solidFill>
                <a:latin typeface="Times New Roman" panose="02020603050405020304" pitchFamily="18" charset="0"/>
                <a:cs typeface="Times New Roman" panose="02020603050405020304" pitchFamily="18" charset="0"/>
              </a:rPr>
              <a:t>Lưỡi rìu vàng, rìu bạc</a:t>
            </a:r>
            <a:r>
              <a:rPr lang="en-US" sz="2800" b="1">
                <a:solidFill>
                  <a:srgbClr val="664661"/>
                </a:solidFill>
                <a:latin typeface="Times New Roman" panose="02020603050405020304" pitchFamily="18" charset="0"/>
                <a:cs typeface="Times New Roman" panose="02020603050405020304" pitchFamily="18" charset="0"/>
              </a:rPr>
              <a:t> hay</a:t>
            </a:r>
            <a:r>
              <a:rPr lang="vi-VN" sz="2800" b="1">
                <a:solidFill>
                  <a:srgbClr val="664661"/>
                </a:solidFill>
                <a:latin typeface="Times New Roman" panose="02020603050405020304" pitchFamily="18" charset="0"/>
                <a:cs typeface="Times New Roman" panose="02020603050405020304" pitchFamily="18" charset="0"/>
              </a:rPr>
              <a:t> rìu sắt</a:t>
            </a:r>
            <a:r>
              <a:rPr lang="en-US" sz="2800" b="1">
                <a:solidFill>
                  <a:srgbClr val="664661"/>
                </a:solidFill>
                <a:latin typeface="Times New Roman" panose="02020603050405020304" pitchFamily="18" charset="0"/>
                <a:cs typeface="Times New Roman" panose="02020603050405020304" pitchFamily="18" charset="0"/>
              </a:rPr>
              <a:t>?</a:t>
            </a:r>
            <a:endParaRPr lang="vi-VN" sz="2800" b="1">
              <a:solidFill>
                <a:srgbClr val="664661"/>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152400" y="4162765"/>
            <a:ext cx="11887200" cy="2505173"/>
          </a:xfrm>
          <a:prstGeom prst="rect">
            <a:avLst/>
          </a:prstGeom>
        </p:spPr>
        <p:txBody>
          <a:bodyPr wrap="square">
            <a:spAutoFit/>
          </a:bodyPr>
          <a:lstStyle/>
          <a:p>
            <a:pPr marL="457200" indent="-457200" algn="just">
              <a:lnSpc>
                <a:spcPct val="112000"/>
              </a:lnSpc>
              <a:buFont typeface="Arial" panose="020B0604020202020204" pitchFamily="34" charset="0"/>
              <a:buChar char="•"/>
            </a:pPr>
            <a:r>
              <a:rPr lang="en-US" sz="2800" b="1" dirty="0" err="1">
                <a:solidFill>
                  <a:schemeClr val="tx1">
                    <a:lumMod val="50000"/>
                  </a:schemeClr>
                </a:solidFill>
                <a:latin typeface="Times New Roman" panose="02020603050405020304" pitchFamily="18" charset="0"/>
                <a:cs typeface="Times New Roman" panose="02020603050405020304" pitchFamily="18" charset="0"/>
              </a:rPr>
              <a:t>Một</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chàng</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tiều</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phu</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đang</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đốn</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củi</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thì</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lưỡi</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rìu</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bị</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văng</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xuống</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sông</a:t>
            </a:r>
            <a:r>
              <a:rPr lang="en-US" sz="2800" b="1" dirty="0">
                <a:solidFill>
                  <a:schemeClr val="tx1">
                    <a:lumMod val="50000"/>
                  </a:schemeClr>
                </a:solidFill>
                <a:latin typeface="Times New Roman" panose="02020603050405020304" pitchFamily="18" charset="0"/>
                <a:cs typeface="Times New Roman" panose="02020603050405020304" pitchFamily="18" charset="0"/>
              </a:rPr>
              <a:t>.</a:t>
            </a:r>
          </a:p>
          <a:p>
            <a:pPr marL="457200" indent="-457200" algn="just">
              <a:lnSpc>
                <a:spcPct val="112000"/>
              </a:lnSpc>
              <a:buFont typeface="Arial" panose="020B0604020202020204" pitchFamily="34" charset="0"/>
              <a:buChar char="•"/>
            </a:pPr>
            <a:r>
              <a:rPr lang="vi-VN" sz="2800" b="1" dirty="0">
                <a:solidFill>
                  <a:schemeClr val="tx1">
                    <a:lumMod val="50000"/>
                  </a:schemeClr>
                </a:solidFill>
                <a:latin typeface="Times New Roman" panose="02020603050405020304" pitchFamily="18" charset="0"/>
                <a:cs typeface="Times New Roman" panose="02020603050405020304" pitchFamily="18" charset="0"/>
              </a:rPr>
              <a:t>Chàng buồn bã nói: "Cả nhà ta chỉ trông vào lưỡi rìu này.</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vi-VN" sz="2800" b="1" dirty="0">
                <a:solidFill>
                  <a:schemeClr val="tx1">
                    <a:lumMod val="50000"/>
                  </a:schemeClr>
                </a:solidFill>
                <a:latin typeface="Times New Roman" panose="02020603050405020304" pitchFamily="18" charset="0"/>
                <a:cs typeface="Times New Roman" panose="02020603050405020304" pitchFamily="18" charset="0"/>
              </a:rPr>
              <a:t>Nay mất</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vi-VN" sz="2800" b="1" dirty="0">
                <a:solidFill>
                  <a:schemeClr val="tx1">
                    <a:lumMod val="50000"/>
                  </a:schemeClr>
                </a:solidFill>
                <a:latin typeface="Times New Roman" panose="02020603050405020304" pitchFamily="18" charset="0"/>
                <a:cs typeface="Times New Roman" panose="02020603050405020304" pitchFamily="18" charset="0"/>
              </a:rPr>
              <a:t>rìu thì sống thế nào đây</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p>
          <a:p>
            <a:pPr marL="457200" indent="-457200" algn="just">
              <a:lnSpc>
                <a:spcPct val="112000"/>
              </a:lnSpc>
              <a:buFont typeface="Arial" panose="020B0604020202020204" pitchFamily="34" charset="0"/>
              <a:buChar char="•"/>
            </a:pPr>
            <a:r>
              <a:rPr lang="vi-VN" sz="2800" b="1" dirty="0">
                <a:solidFill>
                  <a:schemeClr val="tx1">
                    <a:lumMod val="50000"/>
                  </a:schemeClr>
                </a:solidFill>
                <a:latin typeface="Times New Roman" panose="02020603050405020304" pitchFamily="18" charset="0"/>
                <a:cs typeface="Times New Roman" panose="02020603050405020304" pitchFamily="18" charset="0"/>
              </a:rPr>
              <a:t>Chàng ti</a:t>
            </a:r>
            <a:r>
              <a:rPr lang="en-US" sz="2800" b="1" dirty="0">
                <a:solidFill>
                  <a:schemeClr val="tx1">
                    <a:lumMod val="50000"/>
                  </a:schemeClr>
                </a:solidFill>
                <a:latin typeface="Times New Roman" panose="02020603050405020304" pitchFamily="18" charset="0"/>
                <a:cs typeface="Times New Roman" panose="02020603050405020304" pitchFamily="18" charset="0"/>
              </a:rPr>
              <a:t>ề</a:t>
            </a:r>
            <a:r>
              <a:rPr lang="vi-VN" sz="2800" b="1" dirty="0">
                <a:solidFill>
                  <a:schemeClr val="tx1">
                    <a:lumMod val="50000"/>
                  </a:schemeClr>
                </a:solidFill>
                <a:latin typeface="Times New Roman" panose="02020603050405020304" pitchFamily="18" charset="0"/>
                <a:cs typeface="Times New Roman" panose="02020603050405020304" pitchFamily="18" charset="0"/>
              </a:rPr>
              <a:t>u phu nghèo, ở trần, quấn khăn mỏ rìu</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p>
          <a:p>
            <a:pPr marL="457200" indent="-457200" algn="just">
              <a:lnSpc>
                <a:spcPct val="112000"/>
              </a:lnSpc>
              <a:buFont typeface="Arial" panose="020B0604020202020204" pitchFamily="34" charset="0"/>
              <a:buChar char="•"/>
            </a:pPr>
            <a:r>
              <a:rPr lang="en-US" sz="2800" b="1" dirty="0" err="1">
                <a:solidFill>
                  <a:schemeClr val="tx1">
                    <a:lumMod val="50000"/>
                  </a:schemeClr>
                </a:solidFill>
                <a:latin typeface="Times New Roman" panose="02020603050405020304" pitchFamily="18" charset="0"/>
                <a:cs typeface="Times New Roman" panose="02020603050405020304" pitchFamily="18" charset="0"/>
              </a:rPr>
              <a:t>Lưỡi</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rìu</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sắt</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bóng</a:t>
            </a:r>
            <a:r>
              <a:rPr lang="en-US" sz="2800" b="1" dirty="0">
                <a:solidFill>
                  <a:schemeClr val="tx1">
                    <a:lumMod val="50000"/>
                  </a:schemeClr>
                </a:solidFill>
                <a:latin typeface="Times New Roman" panose="02020603050405020304" pitchFamily="18" charset="0"/>
                <a:cs typeface="Times New Roman" panose="02020603050405020304" pitchFamily="18" charset="0"/>
              </a:rPr>
              <a:t> </a:t>
            </a:r>
            <a:r>
              <a:rPr lang="en-US" sz="2800" b="1" dirty="0" err="1">
                <a:solidFill>
                  <a:schemeClr val="tx1">
                    <a:lumMod val="50000"/>
                  </a:schemeClr>
                </a:solidFill>
                <a:latin typeface="Times New Roman" panose="02020603050405020304" pitchFamily="18" charset="0"/>
                <a:cs typeface="Times New Roman" panose="02020603050405020304" pitchFamily="18" charset="0"/>
              </a:rPr>
              <a:t>loáng</a:t>
            </a:r>
            <a:r>
              <a:rPr lang="en-US" sz="2800" b="1" dirty="0">
                <a:solidFill>
                  <a:schemeClr val="tx1">
                    <a:lumMod val="50000"/>
                  </a:schemeClr>
                </a:solidFill>
                <a:latin typeface="Times New Roman" panose="02020603050405020304" pitchFamily="18" charset="0"/>
                <a:cs typeface="Times New Roman" panose="02020603050405020304" pitchFamily="18" charset="0"/>
              </a:rPr>
              <a:t>.</a:t>
            </a:r>
            <a:endParaRPr lang="en-US" sz="3600" b="1" dirty="0">
              <a:solidFill>
                <a:schemeClr val="tx1">
                  <a:lumMod val="50000"/>
                </a:schemeClr>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7643585" y="30016"/>
            <a:ext cx="2576007" cy="823752"/>
          </a:xfrm>
          <a:prstGeom prst="rect">
            <a:avLst/>
          </a:prstGeom>
        </p:spPr>
        <p:txBody>
          <a:bodyPr wrap="square">
            <a:spAutoFit/>
          </a:bodyPr>
          <a:lstStyle/>
          <a:p>
            <a:pPr algn="ctr">
              <a:lnSpc>
                <a:spcPct val="150000"/>
              </a:lnSpc>
            </a:pPr>
            <a:r>
              <a:rPr lang="en-US" sz="3600" b="1">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Câu hỏi</a:t>
            </a:r>
            <a:endParaRPr lang="vi-VN" sz="3600" b="1">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24" name="Rectangle 23"/>
          <p:cNvSpPr/>
          <p:nvPr/>
        </p:nvSpPr>
        <p:spPr>
          <a:xfrm>
            <a:off x="5924550" y="3302072"/>
            <a:ext cx="2576007" cy="823752"/>
          </a:xfrm>
          <a:prstGeom prst="rect">
            <a:avLst/>
          </a:prstGeom>
        </p:spPr>
        <p:txBody>
          <a:bodyPr wrap="square">
            <a:spAutoFit/>
          </a:bodyPr>
          <a:lstStyle/>
          <a:p>
            <a:pPr algn="ctr">
              <a:lnSpc>
                <a:spcPct val="150000"/>
              </a:lnSpc>
            </a:pPr>
            <a:r>
              <a:rPr lang="en-US" sz="3600" b="1" dirty="0" err="1">
                <a:solidFill>
                  <a:schemeClr val="accent2">
                    <a:lumMod val="10000"/>
                  </a:schemeClr>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Trả</a:t>
            </a:r>
            <a:r>
              <a:rPr lang="en-US" sz="3600" b="1" dirty="0">
                <a:solidFill>
                  <a:schemeClr val="accent2">
                    <a:lumMod val="10000"/>
                  </a:schemeClr>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3600" b="1" dirty="0" err="1">
                <a:solidFill>
                  <a:schemeClr val="accent2">
                    <a:lumMod val="10000"/>
                  </a:schemeClr>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lời</a:t>
            </a:r>
            <a:endParaRPr lang="vi-VN" sz="3600" b="1" dirty="0">
              <a:solidFill>
                <a:schemeClr val="accent2">
                  <a:lumMod val="10000"/>
                </a:schemeClr>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79897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iterate type="wd">
                                    <p:tmPct val="10000"/>
                                  </p:iterate>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23" presetClass="entr" presetSubtype="16" fill="hold" grpId="0" nodeType="afterEffect">
                                  <p:stCondLst>
                                    <p:cond delay="0"/>
                                  </p:stCondLst>
                                  <p:iterate type="wd">
                                    <p:tmPct val="10000"/>
                                  </p:iterate>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iterate type="wd">
                                    <p:tmPct val="10000"/>
                                  </p:iterate>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iterate type="wd">
                                    <p:tmPct val="10000"/>
                                  </p:iterate>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barn(inVertical)">
                                      <p:cBhvr>
                                        <p:cTn id="21" dur="500"/>
                                        <p:tgtEl>
                                          <p:spTgt spid="21">
                                            <p:txEl>
                                              <p:pRg st="0" end="0"/>
                                            </p:txEl>
                                          </p:spTgt>
                                        </p:tgtEl>
                                      </p:cBhvr>
                                    </p:animEffect>
                                  </p:childTnLst>
                                </p:cTn>
                              </p:par>
                            </p:childTnLst>
                          </p:cTn>
                        </p:par>
                        <p:par>
                          <p:cTn id="22" fill="hold">
                            <p:stCondLst>
                              <p:cond delay="800"/>
                            </p:stCondLst>
                            <p:childTnLst>
                              <p:par>
                                <p:cTn id="23" presetID="6" presetClass="entr" presetSubtype="16" fill="hold" nodeType="afterEffect">
                                  <p:stCondLst>
                                    <p:cond delay="0"/>
                                  </p:stCondLst>
                                  <p:iterate type="wd">
                                    <p:tmPct val="10000"/>
                                  </p:iterate>
                                  <p:childTnLst>
                                    <p:set>
                                      <p:cBhvr>
                                        <p:cTn id="24" dur="1" fill="hold">
                                          <p:stCondLst>
                                            <p:cond delay="0"/>
                                          </p:stCondLst>
                                        </p:cTn>
                                        <p:tgtEl>
                                          <p:spTgt spid="22">
                                            <p:txEl>
                                              <p:pRg st="0" end="0"/>
                                            </p:txEl>
                                          </p:spTgt>
                                        </p:tgtEl>
                                        <p:attrNameLst>
                                          <p:attrName>style.visibility</p:attrName>
                                        </p:attrNameLst>
                                      </p:cBhvr>
                                      <p:to>
                                        <p:strVal val="visible"/>
                                      </p:to>
                                    </p:set>
                                    <p:animEffect transition="in" filter="circle(in)">
                                      <p:cBhvr>
                                        <p:cTn id="25" dur="1000"/>
                                        <p:tgtEl>
                                          <p:spTgt spid="2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iterate type="wd">
                                    <p:tmPct val="10000"/>
                                  </p:iterate>
                                  <p:childTnLst>
                                    <p:set>
                                      <p:cBhvr>
                                        <p:cTn id="29" dur="1" fill="hold">
                                          <p:stCondLst>
                                            <p:cond delay="0"/>
                                          </p:stCondLst>
                                        </p:cTn>
                                        <p:tgtEl>
                                          <p:spTgt spid="21">
                                            <p:txEl>
                                              <p:pRg st="1" end="1"/>
                                            </p:txEl>
                                          </p:spTgt>
                                        </p:tgtEl>
                                        <p:attrNameLst>
                                          <p:attrName>style.visibility</p:attrName>
                                        </p:attrNameLst>
                                      </p:cBhvr>
                                      <p:to>
                                        <p:strVal val="visible"/>
                                      </p:to>
                                    </p:set>
                                    <p:animEffect transition="in" filter="barn(inVertical)">
                                      <p:cBhvr>
                                        <p:cTn id="30" dur="500"/>
                                        <p:tgtEl>
                                          <p:spTgt spid="21">
                                            <p:txEl>
                                              <p:pRg st="1" end="1"/>
                                            </p:txEl>
                                          </p:spTgt>
                                        </p:tgtEl>
                                      </p:cBhvr>
                                    </p:animEffect>
                                  </p:childTnLst>
                                </p:cTn>
                              </p:par>
                            </p:childTnLst>
                          </p:cTn>
                        </p:par>
                        <p:par>
                          <p:cTn id="31" fill="hold">
                            <p:stCondLst>
                              <p:cond delay="800"/>
                            </p:stCondLst>
                            <p:childTnLst>
                              <p:par>
                                <p:cTn id="32" presetID="6" presetClass="entr" presetSubtype="16" fill="hold" nodeType="afterEffect">
                                  <p:stCondLst>
                                    <p:cond delay="0"/>
                                  </p:stCondLst>
                                  <p:iterate type="wd">
                                    <p:tmPct val="10000"/>
                                  </p:iterate>
                                  <p:childTnLst>
                                    <p:set>
                                      <p:cBhvr>
                                        <p:cTn id="33" dur="1" fill="hold">
                                          <p:stCondLst>
                                            <p:cond delay="0"/>
                                          </p:stCondLst>
                                        </p:cTn>
                                        <p:tgtEl>
                                          <p:spTgt spid="22">
                                            <p:txEl>
                                              <p:pRg st="1" end="1"/>
                                            </p:txEl>
                                          </p:spTgt>
                                        </p:tgtEl>
                                        <p:attrNameLst>
                                          <p:attrName>style.visibility</p:attrName>
                                        </p:attrNameLst>
                                      </p:cBhvr>
                                      <p:to>
                                        <p:strVal val="visible"/>
                                      </p:to>
                                    </p:set>
                                    <p:animEffect transition="in" filter="circle(in)">
                                      <p:cBhvr>
                                        <p:cTn id="34" dur="1000"/>
                                        <p:tgtEl>
                                          <p:spTgt spid="22">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iterate type="wd">
                                    <p:tmPct val="10000"/>
                                  </p:iterate>
                                  <p:childTnLst>
                                    <p:set>
                                      <p:cBhvr>
                                        <p:cTn id="38" dur="1" fill="hold">
                                          <p:stCondLst>
                                            <p:cond delay="0"/>
                                          </p:stCondLst>
                                        </p:cTn>
                                        <p:tgtEl>
                                          <p:spTgt spid="21">
                                            <p:txEl>
                                              <p:pRg st="2" end="2"/>
                                            </p:txEl>
                                          </p:spTgt>
                                        </p:tgtEl>
                                        <p:attrNameLst>
                                          <p:attrName>style.visibility</p:attrName>
                                        </p:attrNameLst>
                                      </p:cBhvr>
                                      <p:to>
                                        <p:strVal val="visible"/>
                                      </p:to>
                                    </p:set>
                                    <p:animEffect transition="in" filter="barn(inVertical)">
                                      <p:cBhvr>
                                        <p:cTn id="39" dur="500"/>
                                        <p:tgtEl>
                                          <p:spTgt spid="21">
                                            <p:txEl>
                                              <p:pRg st="2" end="2"/>
                                            </p:txEl>
                                          </p:spTgt>
                                        </p:tgtEl>
                                      </p:cBhvr>
                                    </p:animEffect>
                                  </p:childTnLst>
                                </p:cTn>
                              </p:par>
                            </p:childTnLst>
                          </p:cTn>
                        </p:par>
                        <p:par>
                          <p:cTn id="40" fill="hold">
                            <p:stCondLst>
                              <p:cond delay="950"/>
                            </p:stCondLst>
                            <p:childTnLst>
                              <p:par>
                                <p:cTn id="41" presetID="20" presetClass="entr" presetSubtype="0" fill="hold" nodeType="afterEffect">
                                  <p:stCondLst>
                                    <p:cond delay="0"/>
                                  </p:stCondLst>
                                  <p:iterate type="wd">
                                    <p:tmPct val="10000"/>
                                  </p:iterate>
                                  <p:childTnLst>
                                    <p:set>
                                      <p:cBhvr>
                                        <p:cTn id="42" dur="1" fill="hold">
                                          <p:stCondLst>
                                            <p:cond delay="0"/>
                                          </p:stCondLst>
                                        </p:cTn>
                                        <p:tgtEl>
                                          <p:spTgt spid="22">
                                            <p:txEl>
                                              <p:pRg st="2" end="2"/>
                                            </p:txEl>
                                          </p:spTgt>
                                        </p:tgtEl>
                                        <p:attrNameLst>
                                          <p:attrName>style.visibility</p:attrName>
                                        </p:attrNameLst>
                                      </p:cBhvr>
                                      <p:to>
                                        <p:strVal val="visible"/>
                                      </p:to>
                                    </p:set>
                                    <p:animEffect transition="in" filter="wedge">
                                      <p:cBhvr>
                                        <p:cTn id="43" dur="1000"/>
                                        <p:tgtEl>
                                          <p:spTgt spid="22">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iterate type="wd">
                                    <p:tmPct val="10000"/>
                                  </p:iterate>
                                  <p:childTnLst>
                                    <p:set>
                                      <p:cBhvr>
                                        <p:cTn id="47" dur="1" fill="hold">
                                          <p:stCondLst>
                                            <p:cond delay="0"/>
                                          </p:stCondLst>
                                        </p:cTn>
                                        <p:tgtEl>
                                          <p:spTgt spid="21">
                                            <p:txEl>
                                              <p:pRg st="3" end="3"/>
                                            </p:txEl>
                                          </p:spTgt>
                                        </p:tgtEl>
                                        <p:attrNameLst>
                                          <p:attrName>style.visibility</p:attrName>
                                        </p:attrNameLst>
                                      </p:cBhvr>
                                      <p:to>
                                        <p:strVal val="visible"/>
                                      </p:to>
                                    </p:set>
                                    <p:animEffect transition="in" filter="barn(inVertical)">
                                      <p:cBhvr>
                                        <p:cTn id="48" dur="500"/>
                                        <p:tgtEl>
                                          <p:spTgt spid="21">
                                            <p:txEl>
                                              <p:pRg st="3" end="3"/>
                                            </p:txEl>
                                          </p:spTgt>
                                        </p:tgtEl>
                                      </p:cBhvr>
                                    </p:animEffect>
                                  </p:childTnLst>
                                </p:cTn>
                              </p:par>
                            </p:childTnLst>
                          </p:cTn>
                        </p:par>
                        <p:par>
                          <p:cTn id="49" fill="hold">
                            <p:stCondLst>
                              <p:cond delay="1000"/>
                            </p:stCondLst>
                            <p:childTnLst>
                              <p:par>
                                <p:cTn id="50" presetID="20" presetClass="entr" presetSubtype="0" fill="hold" nodeType="afterEffect">
                                  <p:stCondLst>
                                    <p:cond delay="0"/>
                                  </p:stCondLst>
                                  <p:iterate type="wd">
                                    <p:tmPct val="10000"/>
                                  </p:iterate>
                                  <p:childTnLst>
                                    <p:set>
                                      <p:cBhvr>
                                        <p:cTn id="51" dur="1" fill="hold">
                                          <p:stCondLst>
                                            <p:cond delay="0"/>
                                          </p:stCondLst>
                                        </p:cTn>
                                        <p:tgtEl>
                                          <p:spTgt spid="22">
                                            <p:txEl>
                                              <p:pRg st="3" end="3"/>
                                            </p:txEl>
                                          </p:spTgt>
                                        </p:tgtEl>
                                        <p:attrNameLst>
                                          <p:attrName>style.visibility</p:attrName>
                                        </p:attrNameLst>
                                      </p:cBhvr>
                                      <p:to>
                                        <p:strVal val="visible"/>
                                      </p:to>
                                    </p:set>
                                    <p:animEffect transition="in" filter="wedge">
                                      <p:cBhvr>
                                        <p:cTn id="52" dur="1000"/>
                                        <p:tgtEl>
                                          <p:spTgt spid="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373966" y="3119853"/>
            <a:ext cx="11437034" cy="337942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just">
              <a:lnSpc>
                <a:spcPct val="150000"/>
              </a:lnSpc>
            </a:pPr>
            <a:r>
              <a:rPr lang="en-US" sz="2800" b="1" kern="0" dirty="0">
                <a:solidFill>
                  <a:schemeClr val="accent2">
                    <a:lumMod val="10000"/>
                  </a:schemeClr>
                </a:solidFill>
                <a:latin typeface="Times New Roman" panose="02020603050405020304" pitchFamily="18" charset="0"/>
                <a:cs typeface="Times New Roman" panose="02020603050405020304" pitchFamily="18" charset="0"/>
              </a:rPr>
              <a:t>	</a:t>
            </a:r>
            <a:r>
              <a:rPr lang="vi-VN" sz="2800" b="1" kern="0" dirty="0">
                <a:solidFill>
                  <a:schemeClr val="accent2">
                    <a:lumMod val="10000"/>
                  </a:schemeClr>
                </a:solidFill>
                <a:latin typeface="Times New Roman" panose="02020603050405020304" pitchFamily="18" charset="0"/>
                <a:cs typeface="Times New Roman" panose="02020603050405020304" pitchFamily="18" charset="0"/>
              </a:rPr>
              <a:t>Gần khu rừng nọ, có một chàng tiều phu nghèo, gia sản ngoài một lưỡi rìu sắt chẳng có gì đáng giá. Sáng ấy, chàng vào rừng đốn củi. Vừa chặt được mấy nhát thì lưỡi rìu g</a:t>
            </a:r>
            <a:r>
              <a:rPr lang="en-US" sz="2800" b="1" kern="0" dirty="0">
                <a:solidFill>
                  <a:schemeClr val="accent2">
                    <a:lumMod val="10000"/>
                  </a:schemeClr>
                </a:solidFill>
                <a:latin typeface="Times New Roman" panose="02020603050405020304" pitchFamily="18" charset="0"/>
                <a:cs typeface="Times New Roman" panose="02020603050405020304" pitchFamily="18" charset="0"/>
              </a:rPr>
              <a:t>ã</a:t>
            </a:r>
            <a:r>
              <a:rPr lang="vi-VN" sz="2800" b="1" kern="0" dirty="0">
                <a:solidFill>
                  <a:schemeClr val="accent2">
                    <a:lumMod val="10000"/>
                  </a:schemeClr>
                </a:solidFill>
                <a:latin typeface="Times New Roman" panose="02020603050405020304" pitchFamily="18" charset="0"/>
                <a:cs typeface="Times New Roman" panose="02020603050405020304" pitchFamily="18" charset="0"/>
              </a:rPr>
              <a:t>y cán, văng xuống sông. Chàng tiều phu buồn rầu, than: "Ta chỉ có mỗi lưỡi rìu để kiếm sống, nay rìu mất thì biết sống sao đây!"</a:t>
            </a:r>
            <a:endParaRPr lang="en-US" sz="2800" b="1" kern="0" dirty="0">
              <a:solidFill>
                <a:schemeClr val="accent2">
                  <a:lumMod val="10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3224" y="60785"/>
            <a:ext cx="4942450" cy="3059068"/>
          </a:xfrm>
          <a:prstGeom prst="rect">
            <a:avLst/>
          </a:prstGeom>
        </p:spPr>
      </p:pic>
      <p:sp>
        <p:nvSpPr>
          <p:cNvPr id="4" name="Rectangle 3"/>
          <p:cNvSpPr/>
          <p:nvPr/>
        </p:nvSpPr>
        <p:spPr>
          <a:xfrm>
            <a:off x="373966" y="897821"/>
            <a:ext cx="6669258" cy="1569660"/>
          </a:xfrm>
          <a:prstGeom prst="rect">
            <a:avLst/>
          </a:prstGeom>
        </p:spPr>
        <p:txBody>
          <a:bodyPr wrap="square">
            <a:spAutoFit/>
          </a:bodyPr>
          <a:lstStyle/>
          <a:p>
            <a:pPr algn="ctr">
              <a:lnSpc>
                <a:spcPct val="150000"/>
              </a:lnSpc>
            </a:pPr>
            <a:r>
              <a:rPr lang="en-US" sz="3200" b="1">
                <a:ln w="0"/>
                <a:solidFill>
                  <a:schemeClr val="accent2">
                    <a:lumMod val="50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Ví dụ p</a:t>
            </a:r>
            <a:r>
              <a:rPr lang="vi-VN" sz="3200" b="1">
                <a:ln w="0"/>
                <a:solidFill>
                  <a:schemeClr val="accent2">
                    <a:lumMod val="50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hát triển ý nêu dưới tranh </a:t>
            </a:r>
            <a:br>
              <a:rPr lang="en-US" sz="3200" b="1">
                <a:ln w="0"/>
                <a:solidFill>
                  <a:schemeClr val="accent2">
                    <a:lumMod val="50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br>
            <a:r>
              <a:rPr lang="en-US" sz="3200" b="1">
                <a:ln w="0"/>
                <a:solidFill>
                  <a:schemeClr val="accent2">
                    <a:lumMod val="50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số 1 </a:t>
            </a:r>
            <a:r>
              <a:rPr lang="vi-VN" sz="3200" b="1">
                <a:ln w="0"/>
                <a:solidFill>
                  <a:schemeClr val="accent2">
                    <a:lumMod val="50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thành một đoạn văn kể chuyện</a:t>
            </a:r>
            <a:r>
              <a:rPr lang="en-US" sz="3200" b="1">
                <a:ln w="0"/>
                <a:solidFill>
                  <a:schemeClr val="accent2">
                    <a:lumMod val="50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a:t>
            </a:r>
            <a:endParaRPr lang="vi-VN" sz="3200" b="1">
              <a:ln w="0"/>
              <a:solidFill>
                <a:schemeClr val="accent2">
                  <a:lumMod val="50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32497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9" presetClass="entr" presetSubtype="0" fill="hold" grpId="0" nodeType="withEffect">
                                  <p:stCondLst>
                                    <p:cond delay="0"/>
                                  </p:stCondLst>
                                  <p:iterate type="wd">
                                    <p:tmPct val="10000"/>
                                  </p:iterate>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iterate type="wd">
                                    <p:tmPct val="10000"/>
                                  </p:iterate>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anim calcmode="lin" valueType="num">
                                      <p:cBhvr>
                                        <p:cTn id="16"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7" dur="450" decel="100000" fill="hold"/>
                                        <p:tgtEl>
                                          <p:spTgt spid="2">
                                            <p:txEl>
                                              <p:pRg st="0" end="0"/>
                                            </p:txEl>
                                          </p:spTgt>
                                        </p:tgtEl>
                                        <p:attrNameLst>
                                          <p:attrName>ppt_y</p:attrName>
                                        </p:attrNameLst>
                                      </p:cBhvr>
                                      <p:tavLst>
                                        <p:tav tm="0">
                                          <p:val>
                                            <p:strVal val="#ppt_y+1"/>
                                          </p:val>
                                        </p:tav>
                                        <p:tav tm="100000">
                                          <p:val>
                                            <p:strVal val="#ppt_y-.03"/>
                                          </p:val>
                                        </p:tav>
                                      </p:tavLst>
                                    </p:anim>
                                    <p:anim calcmode="lin" valueType="num">
                                      <p:cBhvr>
                                        <p:cTn id="18" dur="50" accel="100000" fill="hold">
                                          <p:stCondLst>
                                            <p:cond delay="450"/>
                                          </p:stCondLst>
                                        </p:cTn>
                                        <p:tgtEl>
                                          <p:spTgt spid="2">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34"/>
        <p:cNvGrpSpPr/>
        <p:nvPr/>
      </p:nvGrpSpPr>
      <p:grpSpPr>
        <a:xfrm>
          <a:off x="0" y="0"/>
          <a:ext cx="0" cy="0"/>
          <a:chOff x="0" y="0"/>
          <a:chExt cx="0" cy="0"/>
        </a:xfrm>
      </p:grpSpPr>
      <p:pic>
        <p:nvPicPr>
          <p:cNvPr id="332" name="图片 1">
            <a:extLst>
              <a:ext uri="{FF2B5EF4-FFF2-40B4-BE49-F238E27FC236}">
                <a16:creationId xmlns:a16="http://schemas.microsoft.com/office/drawing/2014/main" id="{09E698BD-A4CD-4D33-88D9-1BBDCE23EBD1}"/>
              </a:ext>
            </a:extLst>
          </p:cNvPr>
          <p:cNvPicPr>
            <a:picLocks noChangeAspect="1"/>
          </p:cNvPicPr>
          <p:nvPr/>
        </p:nvPicPr>
        <p:blipFill>
          <a:blip r:embed="rId3"/>
          <a:stretch>
            <a:fillRect/>
          </a:stretch>
        </p:blipFill>
        <p:spPr>
          <a:xfrm>
            <a:off x="696685" y="206406"/>
            <a:ext cx="11074400" cy="5381561"/>
          </a:xfrm>
          <a:prstGeom prst="rect">
            <a:avLst/>
          </a:prstGeom>
        </p:spPr>
      </p:pic>
      <p:pic>
        <p:nvPicPr>
          <p:cNvPr id="331"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8675" y="1236916"/>
            <a:ext cx="9602468" cy="3894971"/>
          </a:xfrm>
          <a:prstGeom prst="rect">
            <a:avLst/>
          </a:prstGeom>
        </p:spPr>
      </p:pic>
      <p:grpSp>
        <p:nvGrpSpPr>
          <p:cNvPr id="334" name="Google Shape;2582;p65">
            <a:extLst>
              <a:ext uri="{FF2B5EF4-FFF2-40B4-BE49-F238E27FC236}">
                <a16:creationId xmlns:a16="http://schemas.microsoft.com/office/drawing/2014/main" id="{DC316C75-684A-4652-AA05-9331BF096D33}"/>
              </a:ext>
            </a:extLst>
          </p:cNvPr>
          <p:cNvGrpSpPr/>
          <p:nvPr/>
        </p:nvGrpSpPr>
        <p:grpSpPr>
          <a:xfrm flipH="1">
            <a:off x="-94308" y="3447154"/>
            <a:ext cx="3053919" cy="2565021"/>
            <a:chOff x="1529144" y="1403352"/>
            <a:chExt cx="1541229" cy="1273199"/>
          </a:xfrm>
        </p:grpSpPr>
        <p:sp>
          <p:nvSpPr>
            <p:cNvPr id="335" name="Google Shape;2583;p65">
              <a:extLst>
                <a:ext uri="{FF2B5EF4-FFF2-40B4-BE49-F238E27FC236}">
                  <a16:creationId xmlns:a16="http://schemas.microsoft.com/office/drawing/2014/main" id="{1BEBAA07-C5BC-4A82-BD78-0C5650473457}"/>
                </a:ext>
              </a:extLst>
            </p:cNvPr>
            <p:cNvSpPr/>
            <p:nvPr/>
          </p:nvSpPr>
          <p:spPr>
            <a:xfrm>
              <a:off x="1529144" y="1483495"/>
              <a:ext cx="667378" cy="829156"/>
            </a:xfrm>
            <a:custGeom>
              <a:avLst/>
              <a:gdLst/>
              <a:ahLst/>
              <a:cxnLst/>
              <a:rect l="l" t="t" r="r" b="b"/>
              <a:pathLst>
                <a:path w="46034" h="57193" extrusionOk="0">
                  <a:moveTo>
                    <a:pt x="23823" y="1"/>
                  </a:moveTo>
                  <a:cubicBezTo>
                    <a:pt x="22181" y="1"/>
                    <a:pt x="20581" y="365"/>
                    <a:pt x="19147" y="1235"/>
                  </a:cubicBezTo>
                  <a:cubicBezTo>
                    <a:pt x="18414" y="1602"/>
                    <a:pt x="17880" y="2203"/>
                    <a:pt x="17580" y="2970"/>
                  </a:cubicBezTo>
                  <a:cubicBezTo>
                    <a:pt x="17346" y="3737"/>
                    <a:pt x="17713" y="4705"/>
                    <a:pt x="18480" y="4905"/>
                  </a:cubicBezTo>
                  <a:cubicBezTo>
                    <a:pt x="18142" y="4866"/>
                    <a:pt x="17804" y="4847"/>
                    <a:pt x="17466" y="4847"/>
                  </a:cubicBezTo>
                  <a:cubicBezTo>
                    <a:pt x="14306" y="4847"/>
                    <a:pt x="11210" y="6490"/>
                    <a:pt x="9040" y="8841"/>
                  </a:cubicBezTo>
                  <a:cubicBezTo>
                    <a:pt x="6672" y="11443"/>
                    <a:pt x="5271" y="14812"/>
                    <a:pt x="4404" y="18248"/>
                  </a:cubicBezTo>
                  <a:cubicBezTo>
                    <a:pt x="4037" y="19715"/>
                    <a:pt x="3736" y="21250"/>
                    <a:pt x="4037" y="22718"/>
                  </a:cubicBezTo>
                  <a:cubicBezTo>
                    <a:pt x="4337" y="24219"/>
                    <a:pt x="5371" y="25653"/>
                    <a:pt x="6805" y="26020"/>
                  </a:cubicBezTo>
                  <a:cubicBezTo>
                    <a:pt x="0" y="34593"/>
                    <a:pt x="2202" y="47202"/>
                    <a:pt x="11475" y="52973"/>
                  </a:cubicBezTo>
                  <a:cubicBezTo>
                    <a:pt x="13477" y="54173"/>
                    <a:pt x="15612" y="55074"/>
                    <a:pt x="17847" y="55708"/>
                  </a:cubicBezTo>
                  <a:cubicBezTo>
                    <a:pt x="20838" y="56589"/>
                    <a:pt x="23979" y="57193"/>
                    <a:pt x="27133" y="57193"/>
                  </a:cubicBezTo>
                  <a:cubicBezTo>
                    <a:pt x="27918" y="57193"/>
                    <a:pt x="28704" y="57155"/>
                    <a:pt x="29488" y="57075"/>
                  </a:cubicBezTo>
                  <a:cubicBezTo>
                    <a:pt x="33391" y="56675"/>
                    <a:pt x="37260" y="55174"/>
                    <a:pt x="40096" y="52472"/>
                  </a:cubicBezTo>
                  <a:cubicBezTo>
                    <a:pt x="42964" y="49770"/>
                    <a:pt x="44632" y="46034"/>
                    <a:pt x="45333" y="42198"/>
                  </a:cubicBezTo>
                  <a:cubicBezTo>
                    <a:pt x="46033" y="38362"/>
                    <a:pt x="45833" y="34426"/>
                    <a:pt x="45333" y="30523"/>
                  </a:cubicBezTo>
                  <a:cubicBezTo>
                    <a:pt x="44099" y="20816"/>
                    <a:pt x="40796" y="7407"/>
                    <a:pt x="31523" y="2236"/>
                  </a:cubicBezTo>
                  <a:cubicBezTo>
                    <a:pt x="29200" y="941"/>
                    <a:pt x="26459" y="1"/>
                    <a:pt x="23823"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6" name="Google Shape;2584;p65">
              <a:extLst>
                <a:ext uri="{FF2B5EF4-FFF2-40B4-BE49-F238E27FC236}">
                  <a16:creationId xmlns:a16="http://schemas.microsoft.com/office/drawing/2014/main" id="{035E7588-C65B-4E1B-8834-FE7FAFC44D3F}"/>
                </a:ext>
              </a:extLst>
            </p:cNvPr>
            <p:cNvSpPr/>
            <p:nvPr/>
          </p:nvSpPr>
          <p:spPr>
            <a:xfrm>
              <a:off x="2402995" y="1483495"/>
              <a:ext cx="667378" cy="829156"/>
            </a:xfrm>
            <a:custGeom>
              <a:avLst/>
              <a:gdLst/>
              <a:ahLst/>
              <a:cxnLst/>
              <a:rect l="l" t="t" r="r" b="b"/>
              <a:pathLst>
                <a:path w="46034" h="57193" extrusionOk="0">
                  <a:moveTo>
                    <a:pt x="22235" y="1"/>
                  </a:moveTo>
                  <a:cubicBezTo>
                    <a:pt x="19604" y="1"/>
                    <a:pt x="16855" y="941"/>
                    <a:pt x="14511" y="2236"/>
                  </a:cubicBezTo>
                  <a:cubicBezTo>
                    <a:pt x="5238" y="7407"/>
                    <a:pt x="1936" y="20816"/>
                    <a:pt x="701" y="30523"/>
                  </a:cubicBezTo>
                  <a:cubicBezTo>
                    <a:pt x="201" y="34393"/>
                    <a:pt x="1" y="38362"/>
                    <a:pt x="701" y="42198"/>
                  </a:cubicBezTo>
                  <a:cubicBezTo>
                    <a:pt x="1402" y="46034"/>
                    <a:pt x="3070" y="49770"/>
                    <a:pt x="5938" y="52472"/>
                  </a:cubicBezTo>
                  <a:cubicBezTo>
                    <a:pt x="8774" y="55174"/>
                    <a:pt x="12643" y="56675"/>
                    <a:pt x="16546" y="57075"/>
                  </a:cubicBezTo>
                  <a:cubicBezTo>
                    <a:pt x="17330" y="57155"/>
                    <a:pt x="18116" y="57193"/>
                    <a:pt x="18901" y="57193"/>
                  </a:cubicBezTo>
                  <a:cubicBezTo>
                    <a:pt x="22055" y="57193"/>
                    <a:pt x="25196" y="56589"/>
                    <a:pt x="28188" y="55708"/>
                  </a:cubicBezTo>
                  <a:cubicBezTo>
                    <a:pt x="30423" y="55074"/>
                    <a:pt x="32557" y="54173"/>
                    <a:pt x="34559" y="52973"/>
                  </a:cubicBezTo>
                  <a:cubicBezTo>
                    <a:pt x="43865" y="47202"/>
                    <a:pt x="46034" y="34593"/>
                    <a:pt x="39229" y="26020"/>
                  </a:cubicBezTo>
                  <a:cubicBezTo>
                    <a:pt x="40697" y="25653"/>
                    <a:pt x="41697" y="24219"/>
                    <a:pt x="41997" y="22718"/>
                  </a:cubicBezTo>
                  <a:cubicBezTo>
                    <a:pt x="42298" y="21250"/>
                    <a:pt x="41997" y="19715"/>
                    <a:pt x="41631" y="18248"/>
                  </a:cubicBezTo>
                  <a:cubicBezTo>
                    <a:pt x="40763" y="14812"/>
                    <a:pt x="39362" y="11443"/>
                    <a:pt x="36994" y="8841"/>
                  </a:cubicBezTo>
                  <a:cubicBezTo>
                    <a:pt x="34824" y="6490"/>
                    <a:pt x="31756" y="4847"/>
                    <a:pt x="28576" y="4847"/>
                  </a:cubicBezTo>
                  <a:cubicBezTo>
                    <a:pt x="28236" y="4847"/>
                    <a:pt x="27895" y="4866"/>
                    <a:pt x="27554" y="4905"/>
                  </a:cubicBezTo>
                  <a:cubicBezTo>
                    <a:pt x="28321" y="4705"/>
                    <a:pt x="28688" y="3737"/>
                    <a:pt x="28454" y="2970"/>
                  </a:cubicBezTo>
                  <a:cubicBezTo>
                    <a:pt x="28154" y="2203"/>
                    <a:pt x="27621" y="1602"/>
                    <a:pt x="26887" y="1235"/>
                  </a:cubicBezTo>
                  <a:cubicBezTo>
                    <a:pt x="25466" y="365"/>
                    <a:pt x="23873" y="1"/>
                    <a:pt x="22235"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7" name="Google Shape;2585;p65">
              <a:extLst>
                <a:ext uri="{FF2B5EF4-FFF2-40B4-BE49-F238E27FC236}">
                  <a16:creationId xmlns:a16="http://schemas.microsoft.com/office/drawing/2014/main" id="{D56291C7-4413-4755-9163-BD416C0A0C9E}"/>
                </a:ext>
              </a:extLst>
            </p:cNvPr>
            <p:cNvSpPr/>
            <p:nvPr/>
          </p:nvSpPr>
          <p:spPr>
            <a:xfrm>
              <a:off x="1678091" y="1768501"/>
              <a:ext cx="458078" cy="390012"/>
            </a:xfrm>
            <a:custGeom>
              <a:avLst/>
              <a:gdLst/>
              <a:ahLst/>
              <a:cxnLst/>
              <a:rect l="l" t="t" r="r" b="b"/>
              <a:pathLst>
                <a:path w="31597" h="26902" extrusionOk="0">
                  <a:moveTo>
                    <a:pt x="9491" y="0"/>
                  </a:moveTo>
                  <a:cubicBezTo>
                    <a:pt x="7426" y="0"/>
                    <a:pt x="7573" y="3892"/>
                    <a:pt x="7573" y="3892"/>
                  </a:cubicBezTo>
                  <a:cubicBezTo>
                    <a:pt x="7573" y="3892"/>
                    <a:pt x="6111" y="147"/>
                    <a:pt x="4469" y="147"/>
                  </a:cubicBezTo>
                  <a:cubicBezTo>
                    <a:pt x="4271" y="147"/>
                    <a:pt x="4071" y="201"/>
                    <a:pt x="3870" y="323"/>
                  </a:cubicBezTo>
                  <a:cubicBezTo>
                    <a:pt x="1802" y="1557"/>
                    <a:pt x="5971" y="5060"/>
                    <a:pt x="5971" y="5060"/>
                  </a:cubicBezTo>
                  <a:cubicBezTo>
                    <a:pt x="5971" y="5060"/>
                    <a:pt x="3642" y="3132"/>
                    <a:pt x="2060" y="3132"/>
                  </a:cubicBezTo>
                  <a:cubicBezTo>
                    <a:pt x="1551" y="3132"/>
                    <a:pt x="1119" y="3331"/>
                    <a:pt x="868" y="3859"/>
                  </a:cubicBezTo>
                  <a:cubicBezTo>
                    <a:pt x="0" y="5660"/>
                    <a:pt x="3837" y="6261"/>
                    <a:pt x="3837" y="6261"/>
                  </a:cubicBezTo>
                  <a:cubicBezTo>
                    <a:pt x="3837" y="6261"/>
                    <a:pt x="167" y="6294"/>
                    <a:pt x="467" y="7795"/>
                  </a:cubicBezTo>
                  <a:cubicBezTo>
                    <a:pt x="610" y="8439"/>
                    <a:pt x="1286" y="8622"/>
                    <a:pt x="2012" y="8622"/>
                  </a:cubicBezTo>
                  <a:cubicBezTo>
                    <a:pt x="2980" y="8622"/>
                    <a:pt x="4036" y="8296"/>
                    <a:pt x="4037" y="8296"/>
                  </a:cubicBezTo>
                  <a:lnTo>
                    <a:pt x="4037" y="8296"/>
                  </a:lnTo>
                  <a:cubicBezTo>
                    <a:pt x="4036" y="8296"/>
                    <a:pt x="1235" y="9830"/>
                    <a:pt x="2469" y="11131"/>
                  </a:cubicBezTo>
                  <a:cubicBezTo>
                    <a:pt x="2625" y="11292"/>
                    <a:pt x="2820" y="11359"/>
                    <a:pt x="3037" y="11359"/>
                  </a:cubicBezTo>
                  <a:cubicBezTo>
                    <a:pt x="4075" y="11359"/>
                    <a:pt x="5604" y="9830"/>
                    <a:pt x="5604" y="9830"/>
                  </a:cubicBezTo>
                  <a:cubicBezTo>
                    <a:pt x="5604" y="9830"/>
                    <a:pt x="18881" y="24841"/>
                    <a:pt x="26453" y="26876"/>
                  </a:cubicBezTo>
                  <a:cubicBezTo>
                    <a:pt x="26518" y="26893"/>
                    <a:pt x="26586" y="26901"/>
                    <a:pt x="26655" y="26901"/>
                  </a:cubicBezTo>
                  <a:cubicBezTo>
                    <a:pt x="28467" y="26901"/>
                    <a:pt x="31596" y="21237"/>
                    <a:pt x="30022" y="20338"/>
                  </a:cubicBezTo>
                  <a:cubicBezTo>
                    <a:pt x="20348" y="14800"/>
                    <a:pt x="9874" y="4660"/>
                    <a:pt x="9874" y="4660"/>
                  </a:cubicBezTo>
                  <a:cubicBezTo>
                    <a:pt x="9874" y="4660"/>
                    <a:pt x="11042" y="323"/>
                    <a:pt x="9941" y="56"/>
                  </a:cubicBezTo>
                  <a:cubicBezTo>
                    <a:pt x="9780" y="18"/>
                    <a:pt x="9630" y="0"/>
                    <a:pt x="9491"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8" name="Google Shape;2586;p65">
              <a:extLst>
                <a:ext uri="{FF2B5EF4-FFF2-40B4-BE49-F238E27FC236}">
                  <a16:creationId xmlns:a16="http://schemas.microsoft.com/office/drawing/2014/main" id="{0DCD2410-C9C0-4307-A8BB-0E1B5C9E40B7}"/>
                </a:ext>
              </a:extLst>
            </p:cNvPr>
            <p:cNvSpPr/>
            <p:nvPr/>
          </p:nvSpPr>
          <p:spPr>
            <a:xfrm>
              <a:off x="2474468" y="1781157"/>
              <a:ext cx="461470" cy="386054"/>
            </a:xfrm>
            <a:custGeom>
              <a:avLst/>
              <a:gdLst/>
              <a:ahLst/>
              <a:cxnLst/>
              <a:rect l="l" t="t" r="r" b="b"/>
              <a:pathLst>
                <a:path w="31831" h="26629" extrusionOk="0">
                  <a:moveTo>
                    <a:pt x="22354" y="0"/>
                  </a:moveTo>
                  <a:cubicBezTo>
                    <a:pt x="22220" y="0"/>
                    <a:pt x="22077" y="16"/>
                    <a:pt x="21923" y="51"/>
                  </a:cubicBezTo>
                  <a:cubicBezTo>
                    <a:pt x="20856" y="318"/>
                    <a:pt x="21923" y="4654"/>
                    <a:pt x="21923" y="4654"/>
                  </a:cubicBezTo>
                  <a:cubicBezTo>
                    <a:pt x="21923" y="4654"/>
                    <a:pt x="11349" y="14628"/>
                    <a:pt x="1575" y="20032"/>
                  </a:cubicBezTo>
                  <a:cubicBezTo>
                    <a:pt x="1" y="20899"/>
                    <a:pt x="3039" y="26628"/>
                    <a:pt x="4845" y="26628"/>
                  </a:cubicBezTo>
                  <a:cubicBezTo>
                    <a:pt x="4913" y="26628"/>
                    <a:pt x="4980" y="26620"/>
                    <a:pt x="5045" y="26603"/>
                  </a:cubicBezTo>
                  <a:cubicBezTo>
                    <a:pt x="12617" y="24702"/>
                    <a:pt x="26160" y="9891"/>
                    <a:pt x="26160" y="9891"/>
                  </a:cubicBezTo>
                  <a:cubicBezTo>
                    <a:pt x="26160" y="9891"/>
                    <a:pt x="27674" y="11451"/>
                    <a:pt x="28704" y="11451"/>
                  </a:cubicBezTo>
                  <a:cubicBezTo>
                    <a:pt x="28916" y="11451"/>
                    <a:pt x="29108" y="11385"/>
                    <a:pt x="29262" y="11225"/>
                  </a:cubicBezTo>
                  <a:cubicBezTo>
                    <a:pt x="30496" y="9924"/>
                    <a:pt x="27694" y="8357"/>
                    <a:pt x="27694" y="8357"/>
                  </a:cubicBezTo>
                  <a:lnTo>
                    <a:pt x="27694" y="8357"/>
                  </a:lnTo>
                  <a:cubicBezTo>
                    <a:pt x="27694" y="8357"/>
                    <a:pt x="28801" y="8710"/>
                    <a:pt x="29794" y="8710"/>
                  </a:cubicBezTo>
                  <a:cubicBezTo>
                    <a:pt x="30498" y="8710"/>
                    <a:pt x="31144" y="8532"/>
                    <a:pt x="31297" y="7923"/>
                  </a:cubicBezTo>
                  <a:cubicBezTo>
                    <a:pt x="31630" y="6422"/>
                    <a:pt x="27961" y="6322"/>
                    <a:pt x="27961" y="6322"/>
                  </a:cubicBezTo>
                  <a:cubicBezTo>
                    <a:pt x="27961" y="6322"/>
                    <a:pt x="31830" y="5788"/>
                    <a:pt x="30996" y="3987"/>
                  </a:cubicBezTo>
                  <a:cubicBezTo>
                    <a:pt x="30738" y="3436"/>
                    <a:pt x="30288" y="3230"/>
                    <a:pt x="29758" y="3230"/>
                  </a:cubicBezTo>
                  <a:cubicBezTo>
                    <a:pt x="28167" y="3230"/>
                    <a:pt x="25859" y="5088"/>
                    <a:pt x="25859" y="5088"/>
                  </a:cubicBezTo>
                  <a:cubicBezTo>
                    <a:pt x="25859" y="5088"/>
                    <a:pt x="30096" y="1652"/>
                    <a:pt x="27994" y="384"/>
                  </a:cubicBezTo>
                  <a:cubicBezTo>
                    <a:pt x="27794" y="261"/>
                    <a:pt x="27594" y="206"/>
                    <a:pt x="27395" y="206"/>
                  </a:cubicBezTo>
                  <a:cubicBezTo>
                    <a:pt x="25768" y="206"/>
                    <a:pt x="24258" y="3887"/>
                    <a:pt x="24258" y="3887"/>
                  </a:cubicBezTo>
                  <a:cubicBezTo>
                    <a:pt x="24258" y="3887"/>
                    <a:pt x="24435" y="0"/>
                    <a:pt x="22354"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9" name="Google Shape;2587;p65">
              <a:extLst>
                <a:ext uri="{FF2B5EF4-FFF2-40B4-BE49-F238E27FC236}">
                  <a16:creationId xmlns:a16="http://schemas.microsoft.com/office/drawing/2014/main" id="{A1B6A607-0279-4F22-B1C1-A1F47DA57267}"/>
                </a:ext>
              </a:extLst>
            </p:cNvPr>
            <p:cNvSpPr/>
            <p:nvPr/>
          </p:nvSpPr>
          <p:spPr>
            <a:xfrm>
              <a:off x="1969215" y="2009174"/>
              <a:ext cx="190062" cy="187656"/>
            </a:xfrm>
            <a:custGeom>
              <a:avLst/>
              <a:gdLst/>
              <a:ahLst/>
              <a:cxnLst/>
              <a:rect l="l" t="t" r="r" b="b"/>
              <a:pathLst>
                <a:path w="13110" h="12944" extrusionOk="0">
                  <a:moveTo>
                    <a:pt x="5738" y="1"/>
                  </a:moveTo>
                  <a:cubicBezTo>
                    <a:pt x="5738" y="1"/>
                    <a:pt x="0" y="3069"/>
                    <a:pt x="868" y="9474"/>
                  </a:cubicBezTo>
                  <a:lnTo>
                    <a:pt x="10074" y="12943"/>
                  </a:lnTo>
                  <a:lnTo>
                    <a:pt x="13110" y="5771"/>
                  </a:lnTo>
                  <a:lnTo>
                    <a:pt x="5738"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0" name="Google Shape;2588;p65">
              <a:extLst>
                <a:ext uri="{FF2B5EF4-FFF2-40B4-BE49-F238E27FC236}">
                  <a16:creationId xmlns:a16="http://schemas.microsoft.com/office/drawing/2014/main" id="{E1FBACED-0FAE-4E95-AF4B-CC4B422C1D59}"/>
                </a:ext>
              </a:extLst>
            </p:cNvPr>
            <p:cNvSpPr/>
            <p:nvPr/>
          </p:nvSpPr>
          <p:spPr>
            <a:xfrm>
              <a:off x="2447488" y="2023193"/>
              <a:ext cx="192976" cy="181364"/>
            </a:xfrm>
            <a:custGeom>
              <a:avLst/>
              <a:gdLst/>
              <a:ahLst/>
              <a:cxnLst/>
              <a:rect l="l" t="t" r="r" b="b"/>
              <a:pathLst>
                <a:path w="13311" h="12510" extrusionOk="0">
                  <a:moveTo>
                    <a:pt x="7840" y="1"/>
                  </a:moveTo>
                  <a:lnTo>
                    <a:pt x="1" y="5105"/>
                  </a:lnTo>
                  <a:lnTo>
                    <a:pt x="2369" y="12510"/>
                  </a:lnTo>
                  <a:lnTo>
                    <a:pt x="11876" y="9875"/>
                  </a:lnTo>
                  <a:cubicBezTo>
                    <a:pt x="13310" y="3570"/>
                    <a:pt x="7840" y="1"/>
                    <a:pt x="784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1" name="Google Shape;2589;p65">
              <a:extLst>
                <a:ext uri="{FF2B5EF4-FFF2-40B4-BE49-F238E27FC236}">
                  <a16:creationId xmlns:a16="http://schemas.microsoft.com/office/drawing/2014/main" id="{8BD1136F-CECF-425A-9DF7-BB8A78C75754}"/>
                </a:ext>
              </a:extLst>
            </p:cNvPr>
            <p:cNvSpPr/>
            <p:nvPr/>
          </p:nvSpPr>
          <p:spPr>
            <a:xfrm>
              <a:off x="1925694" y="2030456"/>
              <a:ext cx="646096" cy="646096"/>
            </a:xfrm>
            <a:custGeom>
              <a:avLst/>
              <a:gdLst/>
              <a:ahLst/>
              <a:cxnLst/>
              <a:rect l="l" t="t" r="r" b="b"/>
              <a:pathLst>
                <a:path w="44566" h="44566" extrusionOk="0">
                  <a:moveTo>
                    <a:pt x="36727" y="0"/>
                  </a:moveTo>
                  <a:lnTo>
                    <a:pt x="15211" y="968"/>
                  </a:lnTo>
                  <a:lnTo>
                    <a:pt x="0" y="44566"/>
                  </a:lnTo>
                  <a:lnTo>
                    <a:pt x="44565" y="34158"/>
                  </a:lnTo>
                  <a:lnTo>
                    <a:pt x="36727"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2" name="Google Shape;2590;p65">
              <a:extLst>
                <a:ext uri="{FF2B5EF4-FFF2-40B4-BE49-F238E27FC236}">
                  <a16:creationId xmlns:a16="http://schemas.microsoft.com/office/drawing/2014/main" id="{9D404BAA-B205-4CB8-A42B-2DABABA27BA4}"/>
                </a:ext>
              </a:extLst>
            </p:cNvPr>
            <p:cNvSpPr/>
            <p:nvPr/>
          </p:nvSpPr>
          <p:spPr>
            <a:xfrm>
              <a:off x="2584837" y="1771081"/>
              <a:ext cx="151861" cy="172404"/>
            </a:xfrm>
            <a:custGeom>
              <a:avLst/>
              <a:gdLst/>
              <a:ahLst/>
              <a:cxnLst/>
              <a:rect l="l" t="t" r="r" b="b"/>
              <a:pathLst>
                <a:path w="10475" h="11892" extrusionOk="0">
                  <a:moveTo>
                    <a:pt x="5487" y="0"/>
                  </a:moveTo>
                  <a:cubicBezTo>
                    <a:pt x="3101" y="0"/>
                    <a:pt x="899" y="2225"/>
                    <a:pt x="467" y="5249"/>
                  </a:cubicBezTo>
                  <a:cubicBezTo>
                    <a:pt x="0" y="8518"/>
                    <a:pt x="1735" y="11487"/>
                    <a:pt x="4370" y="11854"/>
                  </a:cubicBezTo>
                  <a:cubicBezTo>
                    <a:pt x="4553" y="11879"/>
                    <a:pt x="4735" y="11892"/>
                    <a:pt x="4917" y="11892"/>
                  </a:cubicBezTo>
                  <a:cubicBezTo>
                    <a:pt x="7343" y="11892"/>
                    <a:pt x="9539" y="9658"/>
                    <a:pt x="9974" y="6617"/>
                  </a:cubicBezTo>
                  <a:cubicBezTo>
                    <a:pt x="10474" y="3381"/>
                    <a:pt x="8706" y="412"/>
                    <a:pt x="6071" y="45"/>
                  </a:cubicBezTo>
                  <a:cubicBezTo>
                    <a:pt x="5876" y="15"/>
                    <a:pt x="5681" y="0"/>
                    <a:pt x="5487"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 name="Google Shape;2591;p65">
              <a:extLst>
                <a:ext uri="{FF2B5EF4-FFF2-40B4-BE49-F238E27FC236}">
                  <a16:creationId xmlns:a16="http://schemas.microsoft.com/office/drawing/2014/main" id="{D1193D89-9D8F-418D-A575-A1F7B26776E8}"/>
                </a:ext>
              </a:extLst>
            </p:cNvPr>
            <p:cNvSpPr/>
            <p:nvPr/>
          </p:nvSpPr>
          <p:spPr>
            <a:xfrm>
              <a:off x="1901034" y="1774561"/>
              <a:ext cx="151861" cy="172796"/>
            </a:xfrm>
            <a:custGeom>
              <a:avLst/>
              <a:gdLst/>
              <a:ahLst/>
              <a:cxnLst/>
              <a:rect l="l" t="t" r="r" b="b"/>
              <a:pathLst>
                <a:path w="10475" h="11919" extrusionOk="0">
                  <a:moveTo>
                    <a:pt x="4950" y="1"/>
                  </a:moveTo>
                  <a:cubicBezTo>
                    <a:pt x="4769" y="1"/>
                    <a:pt x="4586" y="13"/>
                    <a:pt x="4403" y="39"/>
                  </a:cubicBezTo>
                  <a:cubicBezTo>
                    <a:pt x="1768" y="406"/>
                    <a:pt x="0" y="3374"/>
                    <a:pt x="467" y="6643"/>
                  </a:cubicBezTo>
                  <a:cubicBezTo>
                    <a:pt x="902" y="9685"/>
                    <a:pt x="3098" y="11918"/>
                    <a:pt x="5524" y="11918"/>
                  </a:cubicBezTo>
                  <a:cubicBezTo>
                    <a:pt x="5706" y="11918"/>
                    <a:pt x="5888" y="11906"/>
                    <a:pt x="6071" y="11880"/>
                  </a:cubicBezTo>
                  <a:cubicBezTo>
                    <a:pt x="8706" y="11514"/>
                    <a:pt x="10474" y="8545"/>
                    <a:pt x="10007" y="5276"/>
                  </a:cubicBezTo>
                  <a:cubicBezTo>
                    <a:pt x="9573" y="2234"/>
                    <a:pt x="7376" y="1"/>
                    <a:pt x="495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 name="Google Shape;2592;p65">
              <a:extLst>
                <a:ext uri="{FF2B5EF4-FFF2-40B4-BE49-F238E27FC236}">
                  <a16:creationId xmlns:a16="http://schemas.microsoft.com/office/drawing/2014/main" id="{6DA1618F-F0CA-4E6F-9F05-9B35FAD05C52}"/>
                </a:ext>
              </a:extLst>
            </p:cNvPr>
            <p:cNvSpPr/>
            <p:nvPr/>
          </p:nvSpPr>
          <p:spPr>
            <a:xfrm>
              <a:off x="2236158" y="2024164"/>
              <a:ext cx="133971" cy="164445"/>
            </a:xfrm>
            <a:custGeom>
              <a:avLst/>
              <a:gdLst/>
              <a:ahLst/>
              <a:cxnLst/>
              <a:rect l="l" t="t" r="r" b="b"/>
              <a:pathLst>
                <a:path w="9241" h="11343" extrusionOk="0">
                  <a:moveTo>
                    <a:pt x="4604" y="1"/>
                  </a:moveTo>
                  <a:cubicBezTo>
                    <a:pt x="2102" y="1"/>
                    <a:pt x="1" y="2436"/>
                    <a:pt x="1" y="5438"/>
                  </a:cubicBezTo>
                  <a:cubicBezTo>
                    <a:pt x="1" y="8440"/>
                    <a:pt x="1135" y="11342"/>
                    <a:pt x="4604" y="11342"/>
                  </a:cubicBezTo>
                  <a:cubicBezTo>
                    <a:pt x="8240" y="11342"/>
                    <a:pt x="9241" y="8440"/>
                    <a:pt x="9241" y="5438"/>
                  </a:cubicBezTo>
                  <a:cubicBezTo>
                    <a:pt x="9241" y="2436"/>
                    <a:pt x="7139" y="1"/>
                    <a:pt x="4604" y="1"/>
                  </a:cubicBezTo>
                  <a:close/>
                </a:path>
              </a:pathLst>
            </a:custGeom>
            <a:solidFill>
              <a:srgbClr val="EDB5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5" name="Google Shape;2593;p65">
              <a:extLst>
                <a:ext uri="{FF2B5EF4-FFF2-40B4-BE49-F238E27FC236}">
                  <a16:creationId xmlns:a16="http://schemas.microsoft.com/office/drawing/2014/main" id="{84D14033-7EFC-4334-822A-DDD052100163}"/>
                </a:ext>
              </a:extLst>
            </p:cNvPr>
            <p:cNvSpPr/>
            <p:nvPr/>
          </p:nvSpPr>
          <p:spPr>
            <a:xfrm>
              <a:off x="1963895" y="1528147"/>
              <a:ext cx="671249" cy="592266"/>
            </a:xfrm>
            <a:custGeom>
              <a:avLst/>
              <a:gdLst/>
              <a:ahLst/>
              <a:cxnLst/>
              <a:rect l="l" t="t" r="r" b="b"/>
              <a:pathLst>
                <a:path w="46301" h="40853" extrusionOk="0">
                  <a:moveTo>
                    <a:pt x="23618" y="1"/>
                  </a:moveTo>
                  <a:cubicBezTo>
                    <a:pt x="22234" y="1"/>
                    <a:pt x="20768" y="52"/>
                    <a:pt x="19214" y="157"/>
                  </a:cubicBezTo>
                  <a:cubicBezTo>
                    <a:pt x="11909" y="691"/>
                    <a:pt x="6005" y="4860"/>
                    <a:pt x="3770" y="11532"/>
                  </a:cubicBezTo>
                  <a:cubicBezTo>
                    <a:pt x="3703" y="11699"/>
                    <a:pt x="1" y="20972"/>
                    <a:pt x="4204" y="29945"/>
                  </a:cubicBezTo>
                  <a:cubicBezTo>
                    <a:pt x="7139" y="36283"/>
                    <a:pt x="13043" y="40853"/>
                    <a:pt x="24251" y="40853"/>
                  </a:cubicBezTo>
                  <a:cubicBezTo>
                    <a:pt x="37694" y="40853"/>
                    <a:pt x="46300" y="32113"/>
                    <a:pt x="46300" y="20805"/>
                  </a:cubicBezTo>
                  <a:cubicBezTo>
                    <a:pt x="46300" y="10272"/>
                    <a:pt x="43272" y="1"/>
                    <a:pt x="23618"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6" name="Google Shape;2594;p65">
              <a:extLst>
                <a:ext uri="{FF2B5EF4-FFF2-40B4-BE49-F238E27FC236}">
                  <a16:creationId xmlns:a16="http://schemas.microsoft.com/office/drawing/2014/main" id="{1AAA44E6-81F0-4C5B-B272-CFA543E82EC5}"/>
                </a:ext>
              </a:extLst>
            </p:cNvPr>
            <p:cNvSpPr/>
            <p:nvPr/>
          </p:nvSpPr>
          <p:spPr>
            <a:xfrm>
              <a:off x="1957125" y="1403352"/>
              <a:ext cx="710899" cy="270291"/>
            </a:xfrm>
            <a:custGeom>
              <a:avLst/>
              <a:gdLst/>
              <a:ahLst/>
              <a:cxnLst/>
              <a:rect l="l" t="t" r="r" b="b"/>
              <a:pathLst>
                <a:path w="49036" h="18644" extrusionOk="0">
                  <a:moveTo>
                    <a:pt x="24154" y="0"/>
                  </a:moveTo>
                  <a:cubicBezTo>
                    <a:pt x="18822" y="0"/>
                    <a:pt x="13531" y="1196"/>
                    <a:pt x="8874" y="3761"/>
                  </a:cubicBezTo>
                  <a:cubicBezTo>
                    <a:pt x="5138" y="5863"/>
                    <a:pt x="1735" y="8965"/>
                    <a:pt x="534" y="13068"/>
                  </a:cubicBezTo>
                  <a:cubicBezTo>
                    <a:pt x="1" y="14903"/>
                    <a:pt x="167" y="17304"/>
                    <a:pt x="1835" y="18205"/>
                  </a:cubicBezTo>
                  <a:cubicBezTo>
                    <a:pt x="2436" y="18506"/>
                    <a:pt x="3119" y="18644"/>
                    <a:pt x="3809" y="18644"/>
                  </a:cubicBezTo>
                  <a:cubicBezTo>
                    <a:pt x="3885" y="18644"/>
                    <a:pt x="3961" y="18642"/>
                    <a:pt x="4037" y="18639"/>
                  </a:cubicBezTo>
                  <a:cubicBezTo>
                    <a:pt x="4100" y="18639"/>
                    <a:pt x="4163" y="18639"/>
                    <a:pt x="4226" y="18639"/>
                  </a:cubicBezTo>
                  <a:cubicBezTo>
                    <a:pt x="12058" y="18639"/>
                    <a:pt x="19268" y="14536"/>
                    <a:pt x="25986" y="10466"/>
                  </a:cubicBezTo>
                  <a:lnTo>
                    <a:pt x="25986" y="10466"/>
                  </a:lnTo>
                  <a:cubicBezTo>
                    <a:pt x="25352" y="11100"/>
                    <a:pt x="24818" y="11867"/>
                    <a:pt x="24451" y="12701"/>
                  </a:cubicBezTo>
                  <a:cubicBezTo>
                    <a:pt x="24084" y="13535"/>
                    <a:pt x="24118" y="14502"/>
                    <a:pt x="24585" y="15303"/>
                  </a:cubicBezTo>
                  <a:cubicBezTo>
                    <a:pt x="25158" y="16148"/>
                    <a:pt x="26250" y="16447"/>
                    <a:pt x="27293" y="16447"/>
                  </a:cubicBezTo>
                  <a:cubicBezTo>
                    <a:pt x="27403" y="16447"/>
                    <a:pt x="27512" y="16443"/>
                    <a:pt x="27620" y="16437"/>
                  </a:cubicBezTo>
                  <a:cubicBezTo>
                    <a:pt x="30722" y="16237"/>
                    <a:pt x="33358" y="14169"/>
                    <a:pt x="35526" y="12001"/>
                  </a:cubicBezTo>
                  <a:cubicBezTo>
                    <a:pt x="35759" y="14235"/>
                    <a:pt x="37861" y="15737"/>
                    <a:pt x="39829" y="16904"/>
                  </a:cubicBezTo>
                  <a:cubicBezTo>
                    <a:pt x="40863" y="17571"/>
                    <a:pt x="42031" y="18072"/>
                    <a:pt x="43265" y="18372"/>
                  </a:cubicBezTo>
                  <a:cubicBezTo>
                    <a:pt x="43561" y="18428"/>
                    <a:pt x="43864" y="18457"/>
                    <a:pt x="44167" y="18457"/>
                  </a:cubicBezTo>
                  <a:cubicBezTo>
                    <a:pt x="45128" y="18457"/>
                    <a:pt x="46083" y="18164"/>
                    <a:pt x="46767" y="17504"/>
                  </a:cubicBezTo>
                  <a:cubicBezTo>
                    <a:pt x="49036" y="15270"/>
                    <a:pt x="47601" y="10833"/>
                    <a:pt x="45933" y="8665"/>
                  </a:cubicBezTo>
                  <a:cubicBezTo>
                    <a:pt x="43698" y="5763"/>
                    <a:pt x="40696" y="3595"/>
                    <a:pt x="37227" y="2394"/>
                  </a:cubicBezTo>
                  <a:cubicBezTo>
                    <a:pt x="33072" y="832"/>
                    <a:pt x="28599" y="0"/>
                    <a:pt x="24154" y="0"/>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7" name="Google Shape;2595;p65">
              <a:extLst>
                <a:ext uri="{FF2B5EF4-FFF2-40B4-BE49-F238E27FC236}">
                  <a16:creationId xmlns:a16="http://schemas.microsoft.com/office/drawing/2014/main" id="{3CF55367-8233-49B2-B632-483083F2CF7E}"/>
                </a:ext>
              </a:extLst>
            </p:cNvPr>
            <p:cNvSpPr/>
            <p:nvPr/>
          </p:nvSpPr>
          <p:spPr>
            <a:xfrm>
              <a:off x="2273880" y="2213255"/>
              <a:ext cx="51278" cy="44043"/>
            </a:xfrm>
            <a:custGeom>
              <a:avLst/>
              <a:gdLst/>
              <a:ahLst/>
              <a:cxnLst/>
              <a:rect l="l" t="t" r="r" b="b"/>
              <a:pathLst>
                <a:path w="3537" h="3038" extrusionOk="0">
                  <a:moveTo>
                    <a:pt x="2002" y="0"/>
                  </a:moveTo>
                  <a:cubicBezTo>
                    <a:pt x="668" y="0"/>
                    <a:pt x="0" y="1635"/>
                    <a:pt x="934" y="2602"/>
                  </a:cubicBezTo>
                  <a:cubicBezTo>
                    <a:pt x="1246" y="2903"/>
                    <a:pt x="1626" y="3038"/>
                    <a:pt x="1999" y="3038"/>
                  </a:cubicBezTo>
                  <a:cubicBezTo>
                    <a:pt x="2785" y="3038"/>
                    <a:pt x="3536" y="2440"/>
                    <a:pt x="3536" y="1535"/>
                  </a:cubicBezTo>
                  <a:cubicBezTo>
                    <a:pt x="3536" y="701"/>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8" name="Google Shape;2596;p65">
              <a:extLst>
                <a:ext uri="{FF2B5EF4-FFF2-40B4-BE49-F238E27FC236}">
                  <a16:creationId xmlns:a16="http://schemas.microsoft.com/office/drawing/2014/main" id="{6275E341-E89B-45E8-BED9-B2AC1C509BF3}"/>
                </a:ext>
              </a:extLst>
            </p:cNvPr>
            <p:cNvSpPr/>
            <p:nvPr/>
          </p:nvSpPr>
          <p:spPr>
            <a:xfrm>
              <a:off x="2273880" y="2290628"/>
              <a:ext cx="51278" cy="43884"/>
            </a:xfrm>
            <a:custGeom>
              <a:avLst/>
              <a:gdLst/>
              <a:ahLst/>
              <a:cxnLst/>
              <a:rect l="l" t="t" r="r" b="b"/>
              <a:pathLst>
                <a:path w="3537" h="3027" extrusionOk="0">
                  <a:moveTo>
                    <a:pt x="2002" y="0"/>
                  </a:moveTo>
                  <a:cubicBezTo>
                    <a:pt x="668" y="0"/>
                    <a:pt x="0" y="1635"/>
                    <a:pt x="934" y="2569"/>
                  </a:cubicBezTo>
                  <a:cubicBezTo>
                    <a:pt x="1250" y="2885"/>
                    <a:pt x="1637" y="3026"/>
                    <a:pt x="2015" y="3026"/>
                  </a:cubicBezTo>
                  <a:cubicBezTo>
                    <a:pt x="2795" y="3026"/>
                    <a:pt x="3536" y="2423"/>
                    <a:pt x="3536" y="1502"/>
                  </a:cubicBezTo>
                  <a:cubicBezTo>
                    <a:pt x="3536" y="668"/>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9" name="Google Shape;2597;p65">
              <a:extLst>
                <a:ext uri="{FF2B5EF4-FFF2-40B4-BE49-F238E27FC236}">
                  <a16:creationId xmlns:a16="http://schemas.microsoft.com/office/drawing/2014/main" id="{F11E3E91-F92E-45D1-AC10-887D525F2D7F}"/>
                </a:ext>
              </a:extLst>
            </p:cNvPr>
            <p:cNvSpPr/>
            <p:nvPr/>
          </p:nvSpPr>
          <p:spPr>
            <a:xfrm>
              <a:off x="2318373" y="1919231"/>
              <a:ext cx="81737" cy="91885"/>
            </a:xfrm>
            <a:custGeom>
              <a:avLst/>
              <a:gdLst/>
              <a:ahLst/>
              <a:cxnLst/>
              <a:rect l="l" t="t" r="r" b="b"/>
              <a:pathLst>
                <a:path w="5638" h="6338" extrusionOk="0">
                  <a:moveTo>
                    <a:pt x="4937" y="0"/>
                  </a:moveTo>
                  <a:cubicBezTo>
                    <a:pt x="0" y="2235"/>
                    <a:pt x="501" y="6338"/>
                    <a:pt x="501" y="6338"/>
                  </a:cubicBezTo>
                  <a:cubicBezTo>
                    <a:pt x="1268" y="6271"/>
                    <a:pt x="2035" y="6071"/>
                    <a:pt x="2736" y="5738"/>
                  </a:cubicBezTo>
                  <a:cubicBezTo>
                    <a:pt x="5638" y="4503"/>
                    <a:pt x="5337" y="1568"/>
                    <a:pt x="4937" y="0"/>
                  </a:cubicBezTo>
                  <a:close/>
                </a:path>
              </a:pathLst>
            </a:custGeom>
            <a:solidFill>
              <a:srgbClr val="D065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0" name="Google Shape;2598;p65">
              <a:extLst>
                <a:ext uri="{FF2B5EF4-FFF2-40B4-BE49-F238E27FC236}">
                  <a16:creationId xmlns:a16="http://schemas.microsoft.com/office/drawing/2014/main" id="{D4AD148D-A32D-443D-A4A3-EA23464ADB69}"/>
                </a:ext>
              </a:extLst>
            </p:cNvPr>
            <p:cNvSpPr/>
            <p:nvPr/>
          </p:nvSpPr>
          <p:spPr>
            <a:xfrm>
              <a:off x="2427800" y="1767109"/>
              <a:ext cx="174941" cy="145453"/>
            </a:xfrm>
            <a:custGeom>
              <a:avLst/>
              <a:gdLst/>
              <a:ahLst/>
              <a:cxnLst/>
              <a:rect l="l" t="t" r="r" b="b"/>
              <a:pathLst>
                <a:path w="12067" h="10033" extrusionOk="0">
                  <a:moveTo>
                    <a:pt x="5577" y="1"/>
                  </a:moveTo>
                  <a:cubicBezTo>
                    <a:pt x="3227" y="1"/>
                    <a:pt x="1131" y="1662"/>
                    <a:pt x="658" y="4055"/>
                  </a:cubicBezTo>
                  <a:cubicBezTo>
                    <a:pt x="0" y="7370"/>
                    <a:pt x="2644" y="10032"/>
                    <a:pt x="5575" y="10032"/>
                  </a:cubicBezTo>
                  <a:cubicBezTo>
                    <a:pt x="6508" y="10032"/>
                    <a:pt x="7470" y="9763"/>
                    <a:pt x="8364" y="9159"/>
                  </a:cubicBezTo>
                  <a:cubicBezTo>
                    <a:pt x="12066" y="6657"/>
                    <a:pt x="10865" y="920"/>
                    <a:pt x="6496" y="86"/>
                  </a:cubicBezTo>
                  <a:cubicBezTo>
                    <a:pt x="6187" y="29"/>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1" name="Google Shape;2599;p65">
              <a:extLst>
                <a:ext uri="{FF2B5EF4-FFF2-40B4-BE49-F238E27FC236}">
                  <a16:creationId xmlns:a16="http://schemas.microsoft.com/office/drawing/2014/main" id="{1CE54D75-CA8A-4EFA-9690-8F83D762F414}"/>
                </a:ext>
              </a:extLst>
            </p:cNvPr>
            <p:cNvSpPr/>
            <p:nvPr/>
          </p:nvSpPr>
          <p:spPr>
            <a:xfrm>
              <a:off x="2372043" y="1715585"/>
              <a:ext cx="56120" cy="72154"/>
            </a:xfrm>
            <a:custGeom>
              <a:avLst/>
              <a:gdLst/>
              <a:ahLst/>
              <a:cxnLst/>
              <a:rect l="l" t="t" r="r" b="b"/>
              <a:pathLst>
                <a:path w="3871" h="4977" extrusionOk="0">
                  <a:moveTo>
                    <a:pt x="1891" y="1"/>
                  </a:moveTo>
                  <a:cubicBezTo>
                    <a:pt x="1862" y="1"/>
                    <a:pt x="1832" y="2"/>
                    <a:pt x="1802" y="4"/>
                  </a:cubicBezTo>
                  <a:cubicBezTo>
                    <a:pt x="768" y="104"/>
                    <a:pt x="1" y="1238"/>
                    <a:pt x="101" y="2606"/>
                  </a:cubicBezTo>
                  <a:cubicBezTo>
                    <a:pt x="198" y="3933"/>
                    <a:pt x="1018" y="4977"/>
                    <a:pt x="2011" y="4977"/>
                  </a:cubicBezTo>
                  <a:cubicBezTo>
                    <a:pt x="2041" y="4977"/>
                    <a:pt x="2072" y="4976"/>
                    <a:pt x="2102" y="4974"/>
                  </a:cubicBezTo>
                  <a:cubicBezTo>
                    <a:pt x="3103" y="4907"/>
                    <a:pt x="3870" y="3740"/>
                    <a:pt x="3804" y="2372"/>
                  </a:cubicBezTo>
                  <a:cubicBezTo>
                    <a:pt x="3707" y="1045"/>
                    <a:pt x="2856" y="1"/>
                    <a:pt x="1891"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2" name="Google Shape;2600;p65">
              <a:extLst>
                <a:ext uri="{FF2B5EF4-FFF2-40B4-BE49-F238E27FC236}">
                  <a16:creationId xmlns:a16="http://schemas.microsoft.com/office/drawing/2014/main" id="{B4767E65-35D4-47C2-B5D5-94E30968E8A4}"/>
                </a:ext>
              </a:extLst>
            </p:cNvPr>
            <p:cNvSpPr/>
            <p:nvPr/>
          </p:nvSpPr>
          <p:spPr>
            <a:xfrm>
              <a:off x="2222081" y="1899370"/>
              <a:ext cx="167881" cy="112820"/>
            </a:xfrm>
            <a:custGeom>
              <a:avLst/>
              <a:gdLst/>
              <a:ahLst/>
              <a:cxnLst/>
              <a:rect l="l" t="t" r="r" b="b"/>
              <a:pathLst>
                <a:path w="11580" h="7782" extrusionOk="0">
                  <a:moveTo>
                    <a:pt x="10230" y="1"/>
                  </a:moveTo>
                  <a:cubicBezTo>
                    <a:pt x="9328" y="1"/>
                    <a:pt x="9384" y="841"/>
                    <a:pt x="9144" y="1170"/>
                  </a:cubicBezTo>
                  <a:cubicBezTo>
                    <a:pt x="6876" y="4005"/>
                    <a:pt x="2139" y="3005"/>
                    <a:pt x="1305" y="3939"/>
                  </a:cubicBezTo>
                  <a:cubicBezTo>
                    <a:pt x="0" y="5368"/>
                    <a:pt x="2719" y="7782"/>
                    <a:pt x="6333" y="7782"/>
                  </a:cubicBezTo>
                  <a:cubicBezTo>
                    <a:pt x="6599" y="7782"/>
                    <a:pt x="6869" y="7769"/>
                    <a:pt x="7143" y="7741"/>
                  </a:cubicBezTo>
                  <a:cubicBezTo>
                    <a:pt x="7143" y="7741"/>
                    <a:pt x="6642" y="3638"/>
                    <a:pt x="11579" y="1403"/>
                  </a:cubicBezTo>
                  <a:cubicBezTo>
                    <a:pt x="11412" y="803"/>
                    <a:pt x="11112" y="136"/>
                    <a:pt x="10578" y="36"/>
                  </a:cubicBezTo>
                  <a:cubicBezTo>
                    <a:pt x="10448" y="12"/>
                    <a:pt x="10333" y="1"/>
                    <a:pt x="10230"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3" name="Google Shape;2601;p65">
              <a:extLst>
                <a:ext uri="{FF2B5EF4-FFF2-40B4-BE49-F238E27FC236}">
                  <a16:creationId xmlns:a16="http://schemas.microsoft.com/office/drawing/2014/main" id="{6D5090DD-F5D9-4A7A-92CB-261D1954CD6F}"/>
                </a:ext>
              </a:extLst>
            </p:cNvPr>
            <p:cNvSpPr/>
            <p:nvPr/>
          </p:nvSpPr>
          <p:spPr>
            <a:xfrm>
              <a:off x="2241478" y="1906169"/>
              <a:ext cx="117531" cy="62354"/>
            </a:xfrm>
            <a:custGeom>
              <a:avLst/>
              <a:gdLst/>
              <a:ahLst/>
              <a:cxnLst/>
              <a:rect l="l" t="t" r="r" b="b"/>
              <a:pathLst>
                <a:path w="8107" h="4301" extrusionOk="0">
                  <a:moveTo>
                    <a:pt x="8106" y="0"/>
                  </a:moveTo>
                  <a:lnTo>
                    <a:pt x="8106" y="0"/>
                  </a:lnTo>
                  <a:cubicBezTo>
                    <a:pt x="8106" y="1"/>
                    <a:pt x="5371" y="1802"/>
                    <a:pt x="4370" y="2169"/>
                  </a:cubicBezTo>
                  <a:cubicBezTo>
                    <a:pt x="1535" y="3103"/>
                    <a:pt x="1" y="3003"/>
                    <a:pt x="201" y="3303"/>
                  </a:cubicBezTo>
                  <a:cubicBezTo>
                    <a:pt x="582" y="3967"/>
                    <a:pt x="1467" y="4300"/>
                    <a:pt x="2515" y="4300"/>
                  </a:cubicBezTo>
                  <a:cubicBezTo>
                    <a:pt x="4681" y="4300"/>
                    <a:pt x="7544" y="2877"/>
                    <a:pt x="810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4" name="Google Shape;2602;p65">
              <a:extLst>
                <a:ext uri="{FF2B5EF4-FFF2-40B4-BE49-F238E27FC236}">
                  <a16:creationId xmlns:a16="http://schemas.microsoft.com/office/drawing/2014/main" id="{CA1039FE-6C3C-42E2-801E-92EB21D2CD7F}"/>
                </a:ext>
              </a:extLst>
            </p:cNvPr>
            <p:cNvSpPr/>
            <p:nvPr/>
          </p:nvSpPr>
          <p:spPr>
            <a:xfrm>
              <a:off x="2216818" y="1806064"/>
              <a:ext cx="62876" cy="53844"/>
            </a:xfrm>
            <a:custGeom>
              <a:avLst/>
              <a:gdLst/>
              <a:ahLst/>
              <a:cxnLst/>
              <a:rect l="l" t="t" r="r" b="b"/>
              <a:pathLst>
                <a:path w="4337" h="3714" extrusionOk="0">
                  <a:moveTo>
                    <a:pt x="1168" y="1"/>
                  </a:moveTo>
                  <a:cubicBezTo>
                    <a:pt x="901" y="1"/>
                    <a:pt x="667" y="101"/>
                    <a:pt x="501" y="301"/>
                  </a:cubicBezTo>
                  <a:cubicBezTo>
                    <a:pt x="301" y="468"/>
                    <a:pt x="167" y="668"/>
                    <a:pt x="100" y="901"/>
                  </a:cubicBezTo>
                  <a:cubicBezTo>
                    <a:pt x="0" y="1368"/>
                    <a:pt x="100" y="1835"/>
                    <a:pt x="334" y="2235"/>
                  </a:cubicBezTo>
                  <a:cubicBezTo>
                    <a:pt x="534" y="2602"/>
                    <a:pt x="801" y="2903"/>
                    <a:pt x="1168" y="3169"/>
                  </a:cubicBezTo>
                  <a:cubicBezTo>
                    <a:pt x="1661" y="3514"/>
                    <a:pt x="2244" y="3714"/>
                    <a:pt x="2838" y="3714"/>
                  </a:cubicBezTo>
                  <a:cubicBezTo>
                    <a:pt x="3049" y="3714"/>
                    <a:pt x="3260" y="3689"/>
                    <a:pt x="3469" y="3636"/>
                  </a:cubicBezTo>
                  <a:cubicBezTo>
                    <a:pt x="2736" y="3603"/>
                    <a:pt x="2002" y="3336"/>
                    <a:pt x="1435" y="2836"/>
                  </a:cubicBezTo>
                  <a:cubicBezTo>
                    <a:pt x="1168" y="2602"/>
                    <a:pt x="934" y="2302"/>
                    <a:pt x="768" y="2002"/>
                  </a:cubicBezTo>
                  <a:cubicBezTo>
                    <a:pt x="601" y="1702"/>
                    <a:pt x="534" y="1368"/>
                    <a:pt x="634" y="1035"/>
                  </a:cubicBezTo>
                  <a:cubicBezTo>
                    <a:pt x="667" y="768"/>
                    <a:pt x="901" y="534"/>
                    <a:pt x="1201" y="501"/>
                  </a:cubicBezTo>
                  <a:cubicBezTo>
                    <a:pt x="1535" y="501"/>
                    <a:pt x="1868" y="634"/>
                    <a:pt x="2135" y="834"/>
                  </a:cubicBezTo>
                  <a:cubicBezTo>
                    <a:pt x="2725" y="1269"/>
                    <a:pt x="3431" y="1675"/>
                    <a:pt x="4172" y="1675"/>
                  </a:cubicBezTo>
                  <a:cubicBezTo>
                    <a:pt x="4227" y="1675"/>
                    <a:pt x="4282" y="1673"/>
                    <a:pt x="4337" y="1668"/>
                  </a:cubicBezTo>
                  <a:cubicBezTo>
                    <a:pt x="3570" y="1502"/>
                    <a:pt x="2969" y="1001"/>
                    <a:pt x="2369" y="534"/>
                  </a:cubicBezTo>
                  <a:cubicBezTo>
                    <a:pt x="2035" y="201"/>
                    <a:pt x="1601" y="1"/>
                    <a:pt x="1168"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5" name="Google Shape;2603;p65">
              <a:extLst>
                <a:ext uri="{FF2B5EF4-FFF2-40B4-BE49-F238E27FC236}">
                  <a16:creationId xmlns:a16="http://schemas.microsoft.com/office/drawing/2014/main" id="{498DB04A-FC3A-41B8-BE57-2C8B0EC4C161}"/>
                </a:ext>
              </a:extLst>
            </p:cNvPr>
            <p:cNvSpPr/>
            <p:nvPr/>
          </p:nvSpPr>
          <p:spPr>
            <a:xfrm>
              <a:off x="2160235" y="1702769"/>
              <a:ext cx="59976" cy="71183"/>
            </a:xfrm>
            <a:custGeom>
              <a:avLst/>
              <a:gdLst/>
              <a:ahLst/>
              <a:cxnLst/>
              <a:rect l="l" t="t" r="r" b="b"/>
              <a:pathLst>
                <a:path w="4137" h="4910" extrusionOk="0">
                  <a:moveTo>
                    <a:pt x="2295" y="1"/>
                  </a:moveTo>
                  <a:cubicBezTo>
                    <a:pt x="1375" y="1"/>
                    <a:pt x="482" y="861"/>
                    <a:pt x="267" y="2089"/>
                  </a:cubicBezTo>
                  <a:cubicBezTo>
                    <a:pt x="1" y="3456"/>
                    <a:pt x="601" y="4690"/>
                    <a:pt x="1602" y="4891"/>
                  </a:cubicBezTo>
                  <a:cubicBezTo>
                    <a:pt x="1679" y="4904"/>
                    <a:pt x="1757" y="4910"/>
                    <a:pt x="1835" y="4910"/>
                  </a:cubicBezTo>
                  <a:cubicBezTo>
                    <a:pt x="2758" y="4910"/>
                    <a:pt x="3655" y="4020"/>
                    <a:pt x="3870" y="2789"/>
                  </a:cubicBezTo>
                  <a:cubicBezTo>
                    <a:pt x="4137" y="1455"/>
                    <a:pt x="3536" y="187"/>
                    <a:pt x="2536" y="20"/>
                  </a:cubicBezTo>
                  <a:cubicBezTo>
                    <a:pt x="2456" y="7"/>
                    <a:pt x="2375" y="1"/>
                    <a:pt x="2295"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6" name="Google Shape;2604;p65">
              <a:extLst>
                <a:ext uri="{FF2B5EF4-FFF2-40B4-BE49-F238E27FC236}">
                  <a16:creationId xmlns:a16="http://schemas.microsoft.com/office/drawing/2014/main" id="{CE0D29E5-225C-4857-883D-16FF83004849}"/>
                </a:ext>
              </a:extLst>
            </p:cNvPr>
            <p:cNvSpPr/>
            <p:nvPr/>
          </p:nvSpPr>
          <p:spPr>
            <a:xfrm>
              <a:off x="2014810" y="1770980"/>
              <a:ext cx="174941" cy="145453"/>
            </a:xfrm>
            <a:custGeom>
              <a:avLst/>
              <a:gdLst/>
              <a:ahLst/>
              <a:cxnLst/>
              <a:rect l="l" t="t" r="r" b="b"/>
              <a:pathLst>
                <a:path w="12067" h="10033" extrusionOk="0">
                  <a:moveTo>
                    <a:pt x="5577" y="1"/>
                  </a:moveTo>
                  <a:cubicBezTo>
                    <a:pt x="3227" y="1"/>
                    <a:pt x="1131" y="1661"/>
                    <a:pt x="658" y="4055"/>
                  </a:cubicBezTo>
                  <a:cubicBezTo>
                    <a:pt x="0" y="7370"/>
                    <a:pt x="2644" y="10032"/>
                    <a:pt x="5575" y="10032"/>
                  </a:cubicBezTo>
                  <a:cubicBezTo>
                    <a:pt x="6508" y="10032"/>
                    <a:pt x="7470" y="9763"/>
                    <a:pt x="8364" y="9159"/>
                  </a:cubicBezTo>
                  <a:cubicBezTo>
                    <a:pt x="12066" y="6657"/>
                    <a:pt x="10899" y="919"/>
                    <a:pt x="6496" y="86"/>
                  </a:cubicBezTo>
                  <a:cubicBezTo>
                    <a:pt x="6187" y="28"/>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9" name="Rectangle 28"/>
          <p:cNvSpPr/>
          <p:nvPr/>
        </p:nvSpPr>
        <p:spPr>
          <a:xfrm>
            <a:off x="3264371" y="1369653"/>
            <a:ext cx="6198924" cy="3682483"/>
          </a:xfrm>
          <a:prstGeom prst="rect">
            <a:avLst/>
          </a:prstGeom>
          <a:noFill/>
        </p:spPr>
        <p:txBody>
          <a:bodyPr wrap="square" lIns="91440" tIns="45720" rIns="91440" bIns="45720">
            <a:spAutoFit/>
          </a:bodyPr>
          <a:lstStyle/>
          <a:p>
            <a:pPr algn="ctr">
              <a:lnSpc>
                <a:spcPct val="150000"/>
              </a:lnSpc>
            </a:pPr>
            <a:r>
              <a:rPr lang="en-US" sz="5400" b="1" dirty="0" err="1">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Thực</a:t>
            </a:r>
            <a:r>
              <a:rPr lang="en-US" sz="5400" b="1" dirty="0">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b="1" dirty="0" err="1">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hành</a:t>
            </a:r>
            <a:r>
              <a:rPr lang="en-US" sz="5400" b="1" dirty="0">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b="1" dirty="0" err="1">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phát</a:t>
            </a:r>
            <a:r>
              <a:rPr lang="en-US" sz="5400" b="1" dirty="0">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b="1" dirty="0" err="1">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triển</a:t>
            </a:r>
            <a:r>
              <a:rPr lang="en-US" sz="5400" b="1" dirty="0">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ý, </a:t>
            </a:r>
            <a:r>
              <a:rPr lang="en-US" sz="5400" b="1" dirty="0" err="1">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xây</a:t>
            </a:r>
            <a:r>
              <a:rPr lang="en-US" sz="5400" b="1" dirty="0">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b="1" dirty="0" err="1">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dựng</a:t>
            </a:r>
            <a:r>
              <a:rPr lang="en-US" sz="5400" b="1" dirty="0">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b="1" dirty="0" err="1">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a:t>
            </a:r>
            <a:r>
              <a:rPr lang="en-US" sz="5400" b="1" dirty="0">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b="1" dirty="0" err="1">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văn</a:t>
            </a:r>
            <a:r>
              <a:rPr lang="en-US" sz="5400" b="1" dirty="0">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b="1" dirty="0" err="1">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kể</a:t>
            </a:r>
            <a:r>
              <a:rPr lang="en-US" sz="5400" b="1" dirty="0">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b="1" dirty="0" err="1">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chuyện</a:t>
            </a:r>
            <a:endParaRPr lang="en-US" sz="5400" b="1" cap="none" spc="0" dirty="0">
              <a:ln w="0"/>
              <a:solidFill>
                <a:srgbClr val="E6433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677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2"/>
                                        </p:tgtEl>
                                        <p:attrNameLst>
                                          <p:attrName>style.visibility</p:attrName>
                                        </p:attrNameLst>
                                      </p:cBhvr>
                                      <p:to>
                                        <p:strVal val="visible"/>
                                      </p:to>
                                    </p:set>
                                    <p:animEffect transition="in" filter="fade">
                                      <p:cBhvr>
                                        <p:cTn id="7" dur="1000"/>
                                        <p:tgtEl>
                                          <p:spTgt spid="332"/>
                                        </p:tgtEl>
                                      </p:cBhvr>
                                    </p:animEffect>
                                    <p:anim calcmode="lin" valueType="num">
                                      <p:cBhvr>
                                        <p:cTn id="8" dur="1000" fill="hold"/>
                                        <p:tgtEl>
                                          <p:spTgt spid="332"/>
                                        </p:tgtEl>
                                        <p:attrNameLst>
                                          <p:attrName>ppt_x</p:attrName>
                                        </p:attrNameLst>
                                      </p:cBhvr>
                                      <p:tavLst>
                                        <p:tav tm="0">
                                          <p:val>
                                            <p:strVal val="#ppt_x"/>
                                          </p:val>
                                        </p:tav>
                                        <p:tav tm="100000">
                                          <p:val>
                                            <p:strVal val="#ppt_x"/>
                                          </p:val>
                                        </p:tav>
                                      </p:tavLst>
                                    </p:anim>
                                    <p:anim calcmode="lin" valueType="num">
                                      <p:cBhvr>
                                        <p:cTn id="9" dur="1000" fill="hold"/>
                                        <p:tgtEl>
                                          <p:spTgt spid="33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31"/>
                                        </p:tgtEl>
                                        <p:attrNameLst>
                                          <p:attrName>style.visibility</p:attrName>
                                        </p:attrNameLst>
                                      </p:cBhvr>
                                      <p:to>
                                        <p:strVal val="visible"/>
                                      </p:to>
                                    </p:set>
                                    <p:animEffect transition="in" filter="fade">
                                      <p:cBhvr>
                                        <p:cTn id="13" dur="1000"/>
                                        <p:tgtEl>
                                          <p:spTgt spid="331"/>
                                        </p:tgtEl>
                                      </p:cBhvr>
                                    </p:animEffect>
                                    <p:anim calcmode="lin" valueType="num">
                                      <p:cBhvr>
                                        <p:cTn id="14" dur="1000" fill="hold"/>
                                        <p:tgtEl>
                                          <p:spTgt spid="331"/>
                                        </p:tgtEl>
                                        <p:attrNameLst>
                                          <p:attrName>ppt_x</p:attrName>
                                        </p:attrNameLst>
                                      </p:cBhvr>
                                      <p:tavLst>
                                        <p:tav tm="0">
                                          <p:val>
                                            <p:strVal val="#ppt_x"/>
                                          </p:val>
                                        </p:tav>
                                        <p:tav tm="100000">
                                          <p:val>
                                            <p:strVal val="#ppt_x"/>
                                          </p:val>
                                        </p:tav>
                                      </p:tavLst>
                                    </p:anim>
                                    <p:anim calcmode="lin" valueType="num">
                                      <p:cBhvr>
                                        <p:cTn id="15" dur="1000" fill="hold"/>
                                        <p:tgtEl>
                                          <p:spTgt spid="33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31" presetClass="entr" presetSubtype="0" fill="hold" grpId="0" nodeType="afterEffect">
                                  <p:stCondLst>
                                    <p:cond delay="0"/>
                                  </p:stCondLst>
                                  <p:iterate type="wd">
                                    <p:tmPct val="5000"/>
                                  </p:iterate>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 calcmode="lin" valueType="num">
                                      <p:cBhvr>
                                        <p:cTn id="21" dur="500" fill="hold"/>
                                        <p:tgtEl>
                                          <p:spTgt spid="29"/>
                                        </p:tgtEl>
                                        <p:attrNameLst>
                                          <p:attrName>style.rotation</p:attrName>
                                        </p:attrNameLst>
                                      </p:cBhvr>
                                      <p:tavLst>
                                        <p:tav tm="0">
                                          <p:val>
                                            <p:fltVal val="90"/>
                                          </p:val>
                                        </p:tav>
                                        <p:tav tm="100000">
                                          <p:val>
                                            <p:fltVal val="0"/>
                                          </p:val>
                                        </p:tav>
                                      </p:tavLst>
                                    </p:anim>
                                    <p:animEffect transition="in" filter="fade">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312" y="1189293"/>
            <a:ext cx="3780000" cy="2730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7935" y="1189293"/>
            <a:ext cx="3780000" cy="2730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0558" y="1179311"/>
            <a:ext cx="3780000" cy="273998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312" y="4080320"/>
            <a:ext cx="3780000" cy="266338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75650" y="4080320"/>
            <a:ext cx="3780000" cy="266338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0558" y="4028293"/>
            <a:ext cx="3780000" cy="2715407"/>
          </a:xfrm>
          <a:prstGeom prst="rect">
            <a:avLst/>
          </a:prstGeom>
        </p:spPr>
      </p:pic>
      <p:sp>
        <p:nvSpPr>
          <p:cNvPr id="8" name="Rectangle 7"/>
          <p:cNvSpPr/>
          <p:nvPr/>
        </p:nvSpPr>
        <p:spPr>
          <a:xfrm>
            <a:off x="4226983" y="104936"/>
            <a:ext cx="3780074" cy="923330"/>
          </a:xfrm>
          <a:prstGeom prst="rect">
            <a:avLst/>
          </a:prstGeom>
          <a:noFill/>
        </p:spPr>
        <p:txBody>
          <a:bodyPr wrap="none" lIns="91440" tIns="45720" rIns="91440" bIns="45720">
            <a:spAutoFit/>
          </a:bodyPr>
          <a:lstStyle/>
          <a:p>
            <a:pPr algn="ctr"/>
            <a:r>
              <a:rPr lang="en-US" sz="5400" b="1" cap="none" spc="0" dirty="0">
                <a:ln w="0"/>
                <a:solidFill>
                  <a:srgbClr val="002060"/>
                </a:solidFill>
                <a:effectLst>
                  <a:outerShdw blurRad="38100" dist="19050" dir="2700000" algn="tl" rotWithShape="0">
                    <a:schemeClr val="dk1">
                      <a:alpha val="40000"/>
                    </a:schemeClr>
                  </a:outerShdw>
                </a:effectLst>
              </a:rPr>
              <a:t>BA LƯỠI RÌU</a:t>
            </a:r>
          </a:p>
        </p:txBody>
      </p:sp>
    </p:spTree>
    <p:extLst>
      <p:ext uri="{BB962C8B-B14F-4D97-AF65-F5344CB8AC3E}">
        <p14:creationId xmlns:p14="http://schemas.microsoft.com/office/powerpoint/2010/main" val="34920028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par>
                          <p:cTn id="8" fill="hold">
                            <p:stCondLst>
                              <p:cond delay="500"/>
                            </p:stCondLst>
                            <p:childTnLst>
                              <p:par>
                                <p:cTn id="9" presetID="18" presetClass="entr" presetSubtype="12" fill="hold"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Effect transition="in" filter="strips(downLeft)">
                                      <p:cBhvr>
                                        <p:cTn id="11" dur="500"/>
                                        <p:tgtEl>
                                          <p:spTgt spid="3"/>
                                        </p:tgtEl>
                                      </p:cBhvr>
                                    </p:animEffect>
                                  </p:childTnLst>
                                </p:cTn>
                              </p:par>
                            </p:childTnLst>
                          </p:cTn>
                        </p:par>
                        <p:par>
                          <p:cTn id="12" fill="hold">
                            <p:stCondLst>
                              <p:cond delay="1000"/>
                            </p:stCondLst>
                            <p:childTnLst>
                              <p:par>
                                <p:cTn id="13" presetID="18" presetClass="entr" presetSubtype="12" fill="hold" nodeType="afterEffect">
                                  <p:stCondLst>
                                    <p:cond delay="0"/>
                                  </p:stCondLst>
                                  <p:iterate type="lt">
                                    <p:tmPct val="10000"/>
                                  </p:iterate>
                                  <p:childTnLst>
                                    <p:set>
                                      <p:cBhvr>
                                        <p:cTn id="14" dur="1" fill="hold">
                                          <p:stCondLst>
                                            <p:cond delay="0"/>
                                          </p:stCondLst>
                                        </p:cTn>
                                        <p:tgtEl>
                                          <p:spTgt spid="4"/>
                                        </p:tgtEl>
                                        <p:attrNameLst>
                                          <p:attrName>style.visibility</p:attrName>
                                        </p:attrNameLst>
                                      </p:cBhvr>
                                      <p:to>
                                        <p:strVal val="visible"/>
                                      </p:to>
                                    </p:set>
                                    <p:animEffect transition="in" filter="strips(downLeft)">
                                      <p:cBhvr>
                                        <p:cTn id="15" dur="500"/>
                                        <p:tgtEl>
                                          <p:spTgt spid="4"/>
                                        </p:tgtEl>
                                      </p:cBhvr>
                                    </p:animEffect>
                                  </p:childTnLst>
                                </p:cTn>
                              </p:par>
                            </p:childTnLst>
                          </p:cTn>
                        </p:par>
                        <p:par>
                          <p:cTn id="16" fill="hold">
                            <p:stCondLst>
                              <p:cond delay="1500"/>
                            </p:stCondLst>
                            <p:childTnLst>
                              <p:par>
                                <p:cTn id="17" presetID="18" presetClass="entr" presetSubtype="12" fill="hold" nodeType="afterEffect">
                                  <p:stCondLst>
                                    <p:cond delay="0"/>
                                  </p:stCondLst>
                                  <p:iterate type="lt">
                                    <p:tmPct val="10000"/>
                                  </p:iterate>
                                  <p:childTnLst>
                                    <p:set>
                                      <p:cBhvr>
                                        <p:cTn id="18" dur="1" fill="hold">
                                          <p:stCondLst>
                                            <p:cond delay="0"/>
                                          </p:stCondLst>
                                        </p:cTn>
                                        <p:tgtEl>
                                          <p:spTgt spid="5"/>
                                        </p:tgtEl>
                                        <p:attrNameLst>
                                          <p:attrName>style.visibility</p:attrName>
                                        </p:attrNameLst>
                                      </p:cBhvr>
                                      <p:to>
                                        <p:strVal val="visible"/>
                                      </p:to>
                                    </p:set>
                                    <p:animEffect transition="in" filter="strips(downLeft)">
                                      <p:cBhvr>
                                        <p:cTn id="19" dur="500"/>
                                        <p:tgtEl>
                                          <p:spTgt spid="5"/>
                                        </p:tgtEl>
                                      </p:cBhvr>
                                    </p:animEffect>
                                  </p:childTnLst>
                                </p:cTn>
                              </p:par>
                            </p:childTnLst>
                          </p:cTn>
                        </p:par>
                        <p:par>
                          <p:cTn id="20" fill="hold">
                            <p:stCondLst>
                              <p:cond delay="2000"/>
                            </p:stCondLst>
                            <p:childTnLst>
                              <p:par>
                                <p:cTn id="21" presetID="18" presetClass="entr" presetSubtype="12" fill="hold" nodeType="afterEffect">
                                  <p:stCondLst>
                                    <p:cond delay="0"/>
                                  </p:stCondLst>
                                  <p:iterate type="lt">
                                    <p:tmPct val="10000"/>
                                  </p:iterate>
                                  <p:childTnLst>
                                    <p:set>
                                      <p:cBhvr>
                                        <p:cTn id="22" dur="1" fill="hold">
                                          <p:stCondLst>
                                            <p:cond delay="0"/>
                                          </p:stCondLst>
                                        </p:cTn>
                                        <p:tgtEl>
                                          <p:spTgt spid="6"/>
                                        </p:tgtEl>
                                        <p:attrNameLst>
                                          <p:attrName>style.visibility</p:attrName>
                                        </p:attrNameLst>
                                      </p:cBhvr>
                                      <p:to>
                                        <p:strVal val="visible"/>
                                      </p:to>
                                    </p:set>
                                    <p:animEffect transition="in" filter="strips(downLeft)">
                                      <p:cBhvr>
                                        <p:cTn id="23" dur="500"/>
                                        <p:tgtEl>
                                          <p:spTgt spid="6"/>
                                        </p:tgtEl>
                                      </p:cBhvr>
                                    </p:animEffect>
                                  </p:childTnLst>
                                </p:cTn>
                              </p:par>
                            </p:childTnLst>
                          </p:cTn>
                        </p:par>
                        <p:par>
                          <p:cTn id="24" fill="hold">
                            <p:stCondLst>
                              <p:cond delay="2500"/>
                            </p:stCondLst>
                            <p:childTnLst>
                              <p:par>
                                <p:cTn id="25" presetID="18" presetClass="entr" presetSubtype="12" fill="hold" nodeType="afterEffect">
                                  <p:stCondLst>
                                    <p:cond delay="0"/>
                                  </p:stCondLst>
                                  <p:iterate type="lt">
                                    <p:tmPct val="10000"/>
                                  </p:iterate>
                                  <p:childTnLst>
                                    <p:set>
                                      <p:cBhvr>
                                        <p:cTn id="26" dur="1" fill="hold">
                                          <p:stCondLst>
                                            <p:cond delay="0"/>
                                          </p:stCondLst>
                                        </p:cTn>
                                        <p:tgtEl>
                                          <p:spTgt spid="7"/>
                                        </p:tgtEl>
                                        <p:attrNameLst>
                                          <p:attrName>style.visibility</p:attrName>
                                        </p:attrNameLst>
                                      </p:cBhvr>
                                      <p:to>
                                        <p:strVal val="visible"/>
                                      </p:to>
                                    </p:set>
                                    <p:animEffect transition="in" filter="strips(downLeft)">
                                      <p:cBhvr>
                                        <p:cTn id="27" dur="500"/>
                                        <p:tgtEl>
                                          <p:spTgt spid="7"/>
                                        </p:tgtEl>
                                      </p:cBhvr>
                                    </p:animEffect>
                                  </p:childTnLst>
                                </p:cTn>
                              </p:par>
                            </p:childTnLst>
                          </p:cTn>
                        </p:par>
                        <p:par>
                          <p:cTn id="28" fill="hold">
                            <p:stCondLst>
                              <p:cond delay="3000"/>
                            </p:stCondLst>
                            <p:childTnLst>
                              <p:par>
                                <p:cTn id="29" presetID="2" presetClass="entr" presetSubtype="4" fill="hold" grpId="0" nodeType="afterEffect">
                                  <p:stCondLst>
                                    <p:cond delay="0"/>
                                  </p:stCondLst>
                                  <p:iterate type="lt">
                                    <p:tmPct val="10000"/>
                                  </p:iterate>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312" y="1189293"/>
            <a:ext cx="3780000" cy="2730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7935" y="1189293"/>
            <a:ext cx="3780000" cy="2730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0558" y="1179311"/>
            <a:ext cx="3780000" cy="273998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312" y="4080320"/>
            <a:ext cx="3780000" cy="266338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75650" y="4080320"/>
            <a:ext cx="3780000" cy="266338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0558" y="4028293"/>
            <a:ext cx="3780000" cy="2715407"/>
          </a:xfrm>
          <a:prstGeom prst="rect">
            <a:avLst/>
          </a:prstGeom>
        </p:spPr>
      </p:pic>
      <p:sp>
        <p:nvSpPr>
          <p:cNvPr id="8" name="Rectangle 7"/>
          <p:cNvSpPr/>
          <p:nvPr/>
        </p:nvSpPr>
        <p:spPr>
          <a:xfrm>
            <a:off x="4226983" y="104936"/>
            <a:ext cx="3780074" cy="923330"/>
          </a:xfrm>
          <a:prstGeom prst="rect">
            <a:avLst/>
          </a:prstGeom>
          <a:noFill/>
        </p:spPr>
        <p:txBody>
          <a:bodyPr wrap="none" lIns="91440" tIns="45720" rIns="91440" bIns="45720">
            <a:spAutoFit/>
          </a:bodyPr>
          <a:lstStyle/>
          <a:p>
            <a:pPr algn="ctr"/>
            <a:r>
              <a:rPr lang="en-US" sz="5400" b="1" cap="none" spc="0" dirty="0">
                <a:ln w="0"/>
                <a:solidFill>
                  <a:srgbClr val="002060"/>
                </a:solidFill>
                <a:effectLst>
                  <a:outerShdw blurRad="38100" dist="19050" dir="2700000" algn="tl" rotWithShape="0">
                    <a:schemeClr val="dk1">
                      <a:alpha val="40000"/>
                    </a:schemeClr>
                  </a:outerShdw>
                </a:effectLst>
              </a:rPr>
              <a:t>BA LƯỠI RÌU</a:t>
            </a:r>
          </a:p>
        </p:txBody>
      </p:sp>
    </p:spTree>
    <p:extLst>
      <p:ext uri="{BB962C8B-B14F-4D97-AF65-F5344CB8AC3E}">
        <p14:creationId xmlns:p14="http://schemas.microsoft.com/office/powerpoint/2010/main" val="36932145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par>
                          <p:cTn id="8" fill="hold">
                            <p:stCondLst>
                              <p:cond delay="500"/>
                            </p:stCondLst>
                            <p:childTnLst>
                              <p:par>
                                <p:cTn id="9" presetID="18" presetClass="entr" presetSubtype="12" fill="hold"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Effect transition="in" filter="strips(downLeft)">
                                      <p:cBhvr>
                                        <p:cTn id="11" dur="500"/>
                                        <p:tgtEl>
                                          <p:spTgt spid="3"/>
                                        </p:tgtEl>
                                      </p:cBhvr>
                                    </p:animEffect>
                                  </p:childTnLst>
                                </p:cTn>
                              </p:par>
                            </p:childTnLst>
                          </p:cTn>
                        </p:par>
                        <p:par>
                          <p:cTn id="12" fill="hold">
                            <p:stCondLst>
                              <p:cond delay="1000"/>
                            </p:stCondLst>
                            <p:childTnLst>
                              <p:par>
                                <p:cTn id="13" presetID="18" presetClass="entr" presetSubtype="12" fill="hold" nodeType="afterEffect">
                                  <p:stCondLst>
                                    <p:cond delay="0"/>
                                  </p:stCondLst>
                                  <p:iterate type="lt">
                                    <p:tmPct val="10000"/>
                                  </p:iterate>
                                  <p:childTnLst>
                                    <p:set>
                                      <p:cBhvr>
                                        <p:cTn id="14" dur="1" fill="hold">
                                          <p:stCondLst>
                                            <p:cond delay="0"/>
                                          </p:stCondLst>
                                        </p:cTn>
                                        <p:tgtEl>
                                          <p:spTgt spid="4"/>
                                        </p:tgtEl>
                                        <p:attrNameLst>
                                          <p:attrName>style.visibility</p:attrName>
                                        </p:attrNameLst>
                                      </p:cBhvr>
                                      <p:to>
                                        <p:strVal val="visible"/>
                                      </p:to>
                                    </p:set>
                                    <p:animEffect transition="in" filter="strips(downLeft)">
                                      <p:cBhvr>
                                        <p:cTn id="15" dur="500"/>
                                        <p:tgtEl>
                                          <p:spTgt spid="4"/>
                                        </p:tgtEl>
                                      </p:cBhvr>
                                    </p:animEffect>
                                  </p:childTnLst>
                                </p:cTn>
                              </p:par>
                            </p:childTnLst>
                          </p:cTn>
                        </p:par>
                        <p:par>
                          <p:cTn id="16" fill="hold">
                            <p:stCondLst>
                              <p:cond delay="1500"/>
                            </p:stCondLst>
                            <p:childTnLst>
                              <p:par>
                                <p:cTn id="17" presetID="18" presetClass="entr" presetSubtype="12" fill="hold" nodeType="afterEffect">
                                  <p:stCondLst>
                                    <p:cond delay="0"/>
                                  </p:stCondLst>
                                  <p:iterate type="lt">
                                    <p:tmPct val="10000"/>
                                  </p:iterate>
                                  <p:childTnLst>
                                    <p:set>
                                      <p:cBhvr>
                                        <p:cTn id="18" dur="1" fill="hold">
                                          <p:stCondLst>
                                            <p:cond delay="0"/>
                                          </p:stCondLst>
                                        </p:cTn>
                                        <p:tgtEl>
                                          <p:spTgt spid="5"/>
                                        </p:tgtEl>
                                        <p:attrNameLst>
                                          <p:attrName>style.visibility</p:attrName>
                                        </p:attrNameLst>
                                      </p:cBhvr>
                                      <p:to>
                                        <p:strVal val="visible"/>
                                      </p:to>
                                    </p:set>
                                    <p:animEffect transition="in" filter="strips(downLeft)">
                                      <p:cBhvr>
                                        <p:cTn id="19" dur="500"/>
                                        <p:tgtEl>
                                          <p:spTgt spid="5"/>
                                        </p:tgtEl>
                                      </p:cBhvr>
                                    </p:animEffect>
                                  </p:childTnLst>
                                </p:cTn>
                              </p:par>
                            </p:childTnLst>
                          </p:cTn>
                        </p:par>
                        <p:par>
                          <p:cTn id="20" fill="hold">
                            <p:stCondLst>
                              <p:cond delay="2000"/>
                            </p:stCondLst>
                            <p:childTnLst>
                              <p:par>
                                <p:cTn id="21" presetID="18" presetClass="entr" presetSubtype="12" fill="hold" nodeType="afterEffect">
                                  <p:stCondLst>
                                    <p:cond delay="0"/>
                                  </p:stCondLst>
                                  <p:iterate type="lt">
                                    <p:tmPct val="10000"/>
                                  </p:iterate>
                                  <p:childTnLst>
                                    <p:set>
                                      <p:cBhvr>
                                        <p:cTn id="22" dur="1" fill="hold">
                                          <p:stCondLst>
                                            <p:cond delay="0"/>
                                          </p:stCondLst>
                                        </p:cTn>
                                        <p:tgtEl>
                                          <p:spTgt spid="6"/>
                                        </p:tgtEl>
                                        <p:attrNameLst>
                                          <p:attrName>style.visibility</p:attrName>
                                        </p:attrNameLst>
                                      </p:cBhvr>
                                      <p:to>
                                        <p:strVal val="visible"/>
                                      </p:to>
                                    </p:set>
                                    <p:animEffect transition="in" filter="strips(downLeft)">
                                      <p:cBhvr>
                                        <p:cTn id="23" dur="500"/>
                                        <p:tgtEl>
                                          <p:spTgt spid="6"/>
                                        </p:tgtEl>
                                      </p:cBhvr>
                                    </p:animEffect>
                                  </p:childTnLst>
                                </p:cTn>
                              </p:par>
                            </p:childTnLst>
                          </p:cTn>
                        </p:par>
                        <p:par>
                          <p:cTn id="24" fill="hold">
                            <p:stCondLst>
                              <p:cond delay="2500"/>
                            </p:stCondLst>
                            <p:childTnLst>
                              <p:par>
                                <p:cTn id="25" presetID="18" presetClass="entr" presetSubtype="12" fill="hold" nodeType="afterEffect">
                                  <p:stCondLst>
                                    <p:cond delay="0"/>
                                  </p:stCondLst>
                                  <p:iterate type="lt">
                                    <p:tmPct val="10000"/>
                                  </p:iterate>
                                  <p:childTnLst>
                                    <p:set>
                                      <p:cBhvr>
                                        <p:cTn id="26" dur="1" fill="hold">
                                          <p:stCondLst>
                                            <p:cond delay="0"/>
                                          </p:stCondLst>
                                        </p:cTn>
                                        <p:tgtEl>
                                          <p:spTgt spid="7"/>
                                        </p:tgtEl>
                                        <p:attrNameLst>
                                          <p:attrName>style.visibility</p:attrName>
                                        </p:attrNameLst>
                                      </p:cBhvr>
                                      <p:to>
                                        <p:strVal val="visible"/>
                                      </p:to>
                                    </p:set>
                                    <p:animEffect transition="in" filter="strips(downLeft)">
                                      <p:cBhvr>
                                        <p:cTn id="27" dur="500"/>
                                        <p:tgtEl>
                                          <p:spTgt spid="7"/>
                                        </p:tgtEl>
                                      </p:cBhvr>
                                    </p:animEffect>
                                  </p:childTnLst>
                                </p:cTn>
                              </p:par>
                            </p:childTnLst>
                          </p:cTn>
                        </p:par>
                        <p:par>
                          <p:cTn id="28" fill="hold">
                            <p:stCondLst>
                              <p:cond delay="3000"/>
                            </p:stCondLst>
                            <p:childTnLst>
                              <p:par>
                                <p:cTn id="29" presetID="2" presetClass="entr" presetSubtype="4" fill="hold" grpId="0" nodeType="afterEffect">
                                  <p:stCondLst>
                                    <p:cond delay="0"/>
                                  </p:stCondLst>
                                  <p:iterate type="lt">
                                    <p:tmPct val="10000"/>
                                  </p:iterate>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8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427" y="5807012"/>
            <a:ext cx="13230117" cy="3343184"/>
          </a:xfrm>
          <a:prstGeom prst="rect">
            <a:avLst/>
          </a:prstGeom>
        </p:spPr>
      </p:pic>
      <p:pic>
        <p:nvPicPr>
          <p:cNvPr id="8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4100"/>
            <a:ext cx="5845115" cy="3068608"/>
          </a:xfrm>
          <a:prstGeom prst="rect">
            <a:avLst/>
          </a:prstGeom>
        </p:spPr>
      </p:pic>
      <p:grpSp>
        <p:nvGrpSpPr>
          <p:cNvPr id="87" name="Google Shape;2441;p64">
            <a:extLst>
              <a:ext uri="{FF2B5EF4-FFF2-40B4-BE49-F238E27FC236}">
                <a16:creationId xmlns:a16="http://schemas.microsoft.com/office/drawing/2014/main" id="{1C2D77C6-D1A6-42F3-8D7A-989C9743B554}"/>
              </a:ext>
            </a:extLst>
          </p:cNvPr>
          <p:cNvGrpSpPr/>
          <p:nvPr/>
        </p:nvGrpSpPr>
        <p:grpSpPr>
          <a:xfrm>
            <a:off x="-115426" y="304803"/>
            <a:ext cx="6502321" cy="8656709"/>
            <a:chOff x="1919588" y="1932925"/>
            <a:chExt cx="5075100" cy="7132475"/>
          </a:xfrm>
        </p:grpSpPr>
        <p:sp>
          <p:nvSpPr>
            <p:cNvPr id="88" name="Google Shape;2442;p64">
              <a:extLst>
                <a:ext uri="{FF2B5EF4-FFF2-40B4-BE49-F238E27FC236}">
                  <a16:creationId xmlns:a16="http://schemas.microsoft.com/office/drawing/2014/main" id="{980C819F-6F31-4D40-A1D9-00127FB69FB5}"/>
                </a:ext>
              </a:extLst>
            </p:cNvPr>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2443;p64">
              <a:extLst>
                <a:ext uri="{FF2B5EF4-FFF2-40B4-BE49-F238E27FC236}">
                  <a16:creationId xmlns:a16="http://schemas.microsoft.com/office/drawing/2014/main" id="{8839E087-5CBA-4232-A581-8071B1CF55E0}"/>
                </a:ext>
              </a:extLst>
            </p:cNvPr>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2444;p64">
              <a:extLst>
                <a:ext uri="{FF2B5EF4-FFF2-40B4-BE49-F238E27FC236}">
                  <a16:creationId xmlns:a16="http://schemas.microsoft.com/office/drawing/2014/main" id="{6D818DB2-77F4-4DF4-B470-F71DAFEED68D}"/>
                </a:ext>
              </a:extLst>
            </p:cNvPr>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2445;p64">
              <a:extLst>
                <a:ext uri="{FF2B5EF4-FFF2-40B4-BE49-F238E27FC236}">
                  <a16:creationId xmlns:a16="http://schemas.microsoft.com/office/drawing/2014/main" id="{FD04656A-D881-491A-9D8F-8B6DA9768463}"/>
                </a:ext>
              </a:extLst>
            </p:cNvPr>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2446;p64">
              <a:extLst>
                <a:ext uri="{FF2B5EF4-FFF2-40B4-BE49-F238E27FC236}">
                  <a16:creationId xmlns:a16="http://schemas.microsoft.com/office/drawing/2014/main" id="{54EA7C28-C07E-490A-907D-FD1BD3B381A5}"/>
                </a:ext>
              </a:extLst>
            </p:cNvPr>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2447;p64">
              <a:extLst>
                <a:ext uri="{FF2B5EF4-FFF2-40B4-BE49-F238E27FC236}">
                  <a16:creationId xmlns:a16="http://schemas.microsoft.com/office/drawing/2014/main" id="{7348EE1C-6C55-4DA6-A039-8AC12EE1855B}"/>
                </a:ext>
              </a:extLst>
            </p:cNvPr>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2448;p64">
              <a:extLst>
                <a:ext uri="{FF2B5EF4-FFF2-40B4-BE49-F238E27FC236}">
                  <a16:creationId xmlns:a16="http://schemas.microsoft.com/office/drawing/2014/main" id="{658AD2BF-555F-4306-ADE5-393790873EAE}"/>
                </a:ext>
              </a:extLst>
            </p:cNvPr>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2449;p64">
              <a:extLst>
                <a:ext uri="{FF2B5EF4-FFF2-40B4-BE49-F238E27FC236}">
                  <a16:creationId xmlns:a16="http://schemas.microsoft.com/office/drawing/2014/main" id="{0A049676-AAD0-408F-82BF-4D05061E5E77}"/>
                </a:ext>
              </a:extLst>
            </p:cNvPr>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2450;p64">
              <a:extLst>
                <a:ext uri="{FF2B5EF4-FFF2-40B4-BE49-F238E27FC236}">
                  <a16:creationId xmlns:a16="http://schemas.microsoft.com/office/drawing/2014/main" id="{6C109E09-8D8F-4EEF-B654-E2FB73399307}"/>
                </a:ext>
              </a:extLst>
            </p:cNvPr>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2451;p64">
              <a:extLst>
                <a:ext uri="{FF2B5EF4-FFF2-40B4-BE49-F238E27FC236}">
                  <a16:creationId xmlns:a16="http://schemas.microsoft.com/office/drawing/2014/main" id="{CBBF61A0-AE0D-46A2-A8D6-878594A57C0D}"/>
                </a:ext>
              </a:extLst>
            </p:cNvPr>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2452;p64">
              <a:extLst>
                <a:ext uri="{FF2B5EF4-FFF2-40B4-BE49-F238E27FC236}">
                  <a16:creationId xmlns:a16="http://schemas.microsoft.com/office/drawing/2014/main" id="{12B45ED6-8667-430D-8725-F1DEDE1D90AE}"/>
                </a:ext>
              </a:extLst>
            </p:cNvPr>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2453;p64">
              <a:extLst>
                <a:ext uri="{FF2B5EF4-FFF2-40B4-BE49-F238E27FC236}">
                  <a16:creationId xmlns:a16="http://schemas.microsoft.com/office/drawing/2014/main" id="{B37C2CE4-B80E-47ED-B61F-35D068FBC3D6}"/>
                </a:ext>
              </a:extLst>
            </p:cNvPr>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2454;p64">
              <a:extLst>
                <a:ext uri="{FF2B5EF4-FFF2-40B4-BE49-F238E27FC236}">
                  <a16:creationId xmlns:a16="http://schemas.microsoft.com/office/drawing/2014/main" id="{8023644C-6B07-4FD2-9007-186F50E37887}"/>
                </a:ext>
              </a:extLst>
            </p:cNvPr>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2455;p64">
              <a:extLst>
                <a:ext uri="{FF2B5EF4-FFF2-40B4-BE49-F238E27FC236}">
                  <a16:creationId xmlns:a16="http://schemas.microsoft.com/office/drawing/2014/main" id="{3ADC47D1-5EE4-4170-AD0B-04414A8B5B38}"/>
                </a:ext>
              </a:extLst>
            </p:cNvPr>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2456;p64">
              <a:extLst>
                <a:ext uri="{FF2B5EF4-FFF2-40B4-BE49-F238E27FC236}">
                  <a16:creationId xmlns:a16="http://schemas.microsoft.com/office/drawing/2014/main" id="{0362C880-50F0-4FA4-9BAE-6E4615B9A396}"/>
                </a:ext>
              </a:extLst>
            </p:cNvPr>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2457;p64">
              <a:extLst>
                <a:ext uri="{FF2B5EF4-FFF2-40B4-BE49-F238E27FC236}">
                  <a16:creationId xmlns:a16="http://schemas.microsoft.com/office/drawing/2014/main" id="{CD4C766F-DEA2-41A1-8CA2-92C337AED819}"/>
                </a:ext>
              </a:extLst>
            </p:cNvPr>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2458;p64">
              <a:extLst>
                <a:ext uri="{FF2B5EF4-FFF2-40B4-BE49-F238E27FC236}">
                  <a16:creationId xmlns:a16="http://schemas.microsoft.com/office/drawing/2014/main" id="{3EDA7006-CB82-4704-A03A-DF7FFBDBE508}"/>
                </a:ext>
              </a:extLst>
            </p:cNvPr>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2459;p64">
              <a:extLst>
                <a:ext uri="{FF2B5EF4-FFF2-40B4-BE49-F238E27FC236}">
                  <a16:creationId xmlns:a16="http://schemas.microsoft.com/office/drawing/2014/main" id="{A31063E8-43EA-480C-90B4-CD3AC6C4294C}"/>
                </a:ext>
              </a:extLst>
            </p:cNvPr>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2460;p64">
              <a:extLst>
                <a:ext uri="{FF2B5EF4-FFF2-40B4-BE49-F238E27FC236}">
                  <a16:creationId xmlns:a16="http://schemas.microsoft.com/office/drawing/2014/main" id="{060CDA2B-31FF-41E4-BEBD-0800BDA74337}"/>
                </a:ext>
              </a:extLst>
            </p:cNvPr>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2461;p64">
              <a:extLst>
                <a:ext uri="{FF2B5EF4-FFF2-40B4-BE49-F238E27FC236}">
                  <a16:creationId xmlns:a16="http://schemas.microsoft.com/office/drawing/2014/main" id="{8FE7E7FA-5B41-46BE-B7BB-ECF37CA29B2C}"/>
                </a:ext>
              </a:extLst>
            </p:cNvPr>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2462;p64">
              <a:extLst>
                <a:ext uri="{FF2B5EF4-FFF2-40B4-BE49-F238E27FC236}">
                  <a16:creationId xmlns:a16="http://schemas.microsoft.com/office/drawing/2014/main" id="{D24D6932-5816-47E4-A15B-88176A09BB28}"/>
                </a:ext>
              </a:extLst>
            </p:cNvPr>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2463;p64">
              <a:extLst>
                <a:ext uri="{FF2B5EF4-FFF2-40B4-BE49-F238E27FC236}">
                  <a16:creationId xmlns:a16="http://schemas.microsoft.com/office/drawing/2014/main" id="{0FBB37D2-DCF6-4509-8553-81C3BE1D70D0}"/>
                </a:ext>
              </a:extLst>
            </p:cNvPr>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2464;p64">
              <a:extLst>
                <a:ext uri="{FF2B5EF4-FFF2-40B4-BE49-F238E27FC236}">
                  <a16:creationId xmlns:a16="http://schemas.microsoft.com/office/drawing/2014/main" id="{8BAD7BF2-16BC-4FF8-9E61-497AFD479F51}"/>
                </a:ext>
              </a:extLst>
            </p:cNvPr>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2465;p64">
              <a:extLst>
                <a:ext uri="{FF2B5EF4-FFF2-40B4-BE49-F238E27FC236}">
                  <a16:creationId xmlns:a16="http://schemas.microsoft.com/office/drawing/2014/main" id="{13C68215-5C72-4CE7-8B28-7BA9264A7510}"/>
                </a:ext>
              </a:extLst>
            </p:cNvPr>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2466;p64">
              <a:extLst>
                <a:ext uri="{FF2B5EF4-FFF2-40B4-BE49-F238E27FC236}">
                  <a16:creationId xmlns:a16="http://schemas.microsoft.com/office/drawing/2014/main" id="{2007BDB8-9AEA-4E53-8434-1646546F3D33}"/>
                </a:ext>
              </a:extLst>
            </p:cNvPr>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2467;p64">
              <a:extLst>
                <a:ext uri="{FF2B5EF4-FFF2-40B4-BE49-F238E27FC236}">
                  <a16:creationId xmlns:a16="http://schemas.microsoft.com/office/drawing/2014/main" id="{52451F5A-43EF-46F8-A18E-4AAB6E9E2BFE}"/>
                </a:ext>
              </a:extLst>
            </p:cNvPr>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2468;p64">
              <a:extLst>
                <a:ext uri="{FF2B5EF4-FFF2-40B4-BE49-F238E27FC236}">
                  <a16:creationId xmlns:a16="http://schemas.microsoft.com/office/drawing/2014/main" id="{55AE6D05-A92E-424D-AD4E-1215325407D9}"/>
                </a:ext>
              </a:extLst>
            </p:cNvPr>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2469;p64">
              <a:extLst>
                <a:ext uri="{FF2B5EF4-FFF2-40B4-BE49-F238E27FC236}">
                  <a16:creationId xmlns:a16="http://schemas.microsoft.com/office/drawing/2014/main" id="{F67F9EA3-5FBB-440C-A7AC-C7A088D94EBD}"/>
                </a:ext>
              </a:extLst>
            </p:cNvPr>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2470;p64">
              <a:extLst>
                <a:ext uri="{FF2B5EF4-FFF2-40B4-BE49-F238E27FC236}">
                  <a16:creationId xmlns:a16="http://schemas.microsoft.com/office/drawing/2014/main" id="{040D6E7A-4C01-4B10-B761-DE0546D7AB35}"/>
                </a:ext>
              </a:extLst>
            </p:cNvPr>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2471;p64">
              <a:extLst>
                <a:ext uri="{FF2B5EF4-FFF2-40B4-BE49-F238E27FC236}">
                  <a16:creationId xmlns:a16="http://schemas.microsoft.com/office/drawing/2014/main" id="{76418DF5-0112-4B90-A180-CBBA3A1C0464}"/>
                </a:ext>
              </a:extLst>
            </p:cNvPr>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2472;p64">
              <a:extLst>
                <a:ext uri="{FF2B5EF4-FFF2-40B4-BE49-F238E27FC236}">
                  <a16:creationId xmlns:a16="http://schemas.microsoft.com/office/drawing/2014/main" id="{1FCED759-9C7C-4EC3-B6C3-03E704FBB036}"/>
                </a:ext>
              </a:extLst>
            </p:cNvPr>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2473;p64">
              <a:extLst>
                <a:ext uri="{FF2B5EF4-FFF2-40B4-BE49-F238E27FC236}">
                  <a16:creationId xmlns:a16="http://schemas.microsoft.com/office/drawing/2014/main" id="{E7417D4D-7169-4AB2-BE2D-5BF69145DD04}"/>
                </a:ext>
              </a:extLst>
            </p:cNvPr>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2474;p64">
              <a:extLst>
                <a:ext uri="{FF2B5EF4-FFF2-40B4-BE49-F238E27FC236}">
                  <a16:creationId xmlns:a16="http://schemas.microsoft.com/office/drawing/2014/main" id="{7B2AB27B-1E9F-41A8-9C38-960727F5C3E0}"/>
                </a:ext>
              </a:extLst>
            </p:cNvPr>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2475;p64">
              <a:extLst>
                <a:ext uri="{FF2B5EF4-FFF2-40B4-BE49-F238E27FC236}">
                  <a16:creationId xmlns:a16="http://schemas.microsoft.com/office/drawing/2014/main" id="{67F8F177-47E2-477D-9AC7-9BE364A2ADC5}"/>
                </a:ext>
              </a:extLst>
            </p:cNvPr>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2476;p64">
              <a:extLst>
                <a:ext uri="{FF2B5EF4-FFF2-40B4-BE49-F238E27FC236}">
                  <a16:creationId xmlns:a16="http://schemas.microsoft.com/office/drawing/2014/main" id="{6F0FD054-08A0-441F-B87B-72F8DF4ED1B2}"/>
                </a:ext>
              </a:extLst>
            </p:cNvPr>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2477;p64">
              <a:extLst>
                <a:ext uri="{FF2B5EF4-FFF2-40B4-BE49-F238E27FC236}">
                  <a16:creationId xmlns:a16="http://schemas.microsoft.com/office/drawing/2014/main" id="{5406C111-54EC-421B-924C-DBCCB30C4607}"/>
                </a:ext>
              </a:extLst>
            </p:cNvPr>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2478;p64">
              <a:extLst>
                <a:ext uri="{FF2B5EF4-FFF2-40B4-BE49-F238E27FC236}">
                  <a16:creationId xmlns:a16="http://schemas.microsoft.com/office/drawing/2014/main" id="{3812FDCE-6DC5-4B12-B3A5-C7E5982C36B8}"/>
                </a:ext>
              </a:extLst>
            </p:cNvPr>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2479;p64">
              <a:extLst>
                <a:ext uri="{FF2B5EF4-FFF2-40B4-BE49-F238E27FC236}">
                  <a16:creationId xmlns:a16="http://schemas.microsoft.com/office/drawing/2014/main" id="{6EBB1666-7854-47BE-B716-782C21B90559}"/>
                </a:ext>
              </a:extLst>
            </p:cNvPr>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2480;p64">
              <a:extLst>
                <a:ext uri="{FF2B5EF4-FFF2-40B4-BE49-F238E27FC236}">
                  <a16:creationId xmlns:a16="http://schemas.microsoft.com/office/drawing/2014/main" id="{D2EECB3A-5FD3-4F0C-864B-442D9D709F41}"/>
                </a:ext>
              </a:extLst>
            </p:cNvPr>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2481;p64">
              <a:extLst>
                <a:ext uri="{FF2B5EF4-FFF2-40B4-BE49-F238E27FC236}">
                  <a16:creationId xmlns:a16="http://schemas.microsoft.com/office/drawing/2014/main" id="{9EADF68C-D93E-474F-BDEB-DA5C6A479699}"/>
                </a:ext>
              </a:extLst>
            </p:cNvPr>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2482;p64">
              <a:extLst>
                <a:ext uri="{FF2B5EF4-FFF2-40B4-BE49-F238E27FC236}">
                  <a16:creationId xmlns:a16="http://schemas.microsoft.com/office/drawing/2014/main" id="{C5CB86E7-9A67-4F55-B91C-9F4D45C5FAF4}"/>
                </a:ext>
              </a:extLst>
            </p:cNvPr>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2483;p64">
              <a:extLst>
                <a:ext uri="{FF2B5EF4-FFF2-40B4-BE49-F238E27FC236}">
                  <a16:creationId xmlns:a16="http://schemas.microsoft.com/office/drawing/2014/main" id="{622F9E55-69DB-4B09-B11D-179282952E50}"/>
                </a:ext>
              </a:extLst>
            </p:cNvPr>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2484;p64">
              <a:extLst>
                <a:ext uri="{FF2B5EF4-FFF2-40B4-BE49-F238E27FC236}">
                  <a16:creationId xmlns:a16="http://schemas.microsoft.com/office/drawing/2014/main" id="{C27C76B3-B4C1-4DD6-BF22-7C1A003F97CE}"/>
                </a:ext>
              </a:extLst>
            </p:cNvPr>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2485;p64">
              <a:extLst>
                <a:ext uri="{FF2B5EF4-FFF2-40B4-BE49-F238E27FC236}">
                  <a16:creationId xmlns:a16="http://schemas.microsoft.com/office/drawing/2014/main" id="{FC08335D-B3B6-46BE-A0F3-3F7E21EBD91E}"/>
                </a:ext>
              </a:extLst>
            </p:cNvPr>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2486;p64">
              <a:extLst>
                <a:ext uri="{FF2B5EF4-FFF2-40B4-BE49-F238E27FC236}">
                  <a16:creationId xmlns:a16="http://schemas.microsoft.com/office/drawing/2014/main" id="{6D3684BF-9FFB-417B-B936-6751F5F429EA}"/>
                </a:ext>
              </a:extLst>
            </p:cNvPr>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 name="Google Shape;2487;p64">
              <a:extLst>
                <a:ext uri="{FF2B5EF4-FFF2-40B4-BE49-F238E27FC236}">
                  <a16:creationId xmlns:a16="http://schemas.microsoft.com/office/drawing/2014/main" id="{8344ED5C-79C9-4599-9F70-38E58E8DD1A6}"/>
                </a:ext>
              </a:extLst>
            </p:cNvPr>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 name="Google Shape;2488;p64">
              <a:extLst>
                <a:ext uri="{FF2B5EF4-FFF2-40B4-BE49-F238E27FC236}">
                  <a16:creationId xmlns:a16="http://schemas.microsoft.com/office/drawing/2014/main" id="{551967DD-591A-4C5D-BC97-229549BC8B56}"/>
                </a:ext>
              </a:extLst>
            </p:cNvPr>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2489;p64">
              <a:extLst>
                <a:ext uri="{FF2B5EF4-FFF2-40B4-BE49-F238E27FC236}">
                  <a16:creationId xmlns:a16="http://schemas.microsoft.com/office/drawing/2014/main" id="{BA76B059-B6FF-4041-9D32-1000A8CFEFC6}"/>
                </a:ext>
              </a:extLst>
            </p:cNvPr>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 name="Google Shape;2490;p64">
              <a:extLst>
                <a:ext uri="{FF2B5EF4-FFF2-40B4-BE49-F238E27FC236}">
                  <a16:creationId xmlns:a16="http://schemas.microsoft.com/office/drawing/2014/main" id="{65466188-2FB3-4E73-A2E1-1BB7D3F8539B}"/>
                </a:ext>
              </a:extLst>
            </p:cNvPr>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 name="Google Shape;2491;p64">
              <a:extLst>
                <a:ext uri="{FF2B5EF4-FFF2-40B4-BE49-F238E27FC236}">
                  <a16:creationId xmlns:a16="http://schemas.microsoft.com/office/drawing/2014/main" id="{F825F3FF-084F-4A58-8D92-5544A3C7506D}"/>
                </a:ext>
              </a:extLst>
            </p:cNvPr>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2492;p64">
              <a:extLst>
                <a:ext uri="{FF2B5EF4-FFF2-40B4-BE49-F238E27FC236}">
                  <a16:creationId xmlns:a16="http://schemas.microsoft.com/office/drawing/2014/main" id="{9527EDD7-47BF-420A-88B9-01AFC033FCDB}"/>
                </a:ext>
              </a:extLst>
            </p:cNvPr>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2493;p64">
              <a:extLst>
                <a:ext uri="{FF2B5EF4-FFF2-40B4-BE49-F238E27FC236}">
                  <a16:creationId xmlns:a16="http://schemas.microsoft.com/office/drawing/2014/main" id="{FAEF14AD-DC9E-4DDD-93B1-C8EC90F8C310}"/>
                </a:ext>
              </a:extLst>
            </p:cNvPr>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2494;p64">
              <a:extLst>
                <a:ext uri="{FF2B5EF4-FFF2-40B4-BE49-F238E27FC236}">
                  <a16:creationId xmlns:a16="http://schemas.microsoft.com/office/drawing/2014/main" id="{901DEE3B-DC72-41CC-8CF3-6AD04E977F43}"/>
                </a:ext>
              </a:extLst>
            </p:cNvPr>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2495;p64">
              <a:extLst>
                <a:ext uri="{FF2B5EF4-FFF2-40B4-BE49-F238E27FC236}">
                  <a16:creationId xmlns:a16="http://schemas.microsoft.com/office/drawing/2014/main" id="{B07E5C55-F800-4E8C-8119-5893B0C75A00}"/>
                </a:ext>
              </a:extLst>
            </p:cNvPr>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2496;p64">
              <a:extLst>
                <a:ext uri="{FF2B5EF4-FFF2-40B4-BE49-F238E27FC236}">
                  <a16:creationId xmlns:a16="http://schemas.microsoft.com/office/drawing/2014/main" id="{AB803CFD-F185-4085-A280-D56D1A0E4BDC}"/>
                </a:ext>
              </a:extLst>
            </p:cNvPr>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2497;p64">
              <a:extLst>
                <a:ext uri="{FF2B5EF4-FFF2-40B4-BE49-F238E27FC236}">
                  <a16:creationId xmlns:a16="http://schemas.microsoft.com/office/drawing/2014/main" id="{1589CE23-0AF0-4D04-87D3-61175273E052}"/>
                </a:ext>
              </a:extLst>
            </p:cNvPr>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 name="Google Shape;2498;p64">
              <a:extLst>
                <a:ext uri="{FF2B5EF4-FFF2-40B4-BE49-F238E27FC236}">
                  <a16:creationId xmlns:a16="http://schemas.microsoft.com/office/drawing/2014/main" id="{247696BB-98CE-4418-813A-70BB66973762}"/>
                </a:ext>
              </a:extLst>
            </p:cNvPr>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45" name="Google Shape;2499;p64">
              <a:extLst>
                <a:ext uri="{FF2B5EF4-FFF2-40B4-BE49-F238E27FC236}">
                  <a16:creationId xmlns:a16="http://schemas.microsoft.com/office/drawing/2014/main" id="{842604CE-C995-42EC-B161-E82DF7F5AA17}"/>
                </a:ext>
              </a:extLst>
            </p:cNvPr>
            <p:cNvGrpSpPr/>
            <p:nvPr/>
          </p:nvGrpSpPr>
          <p:grpSpPr>
            <a:xfrm>
              <a:off x="2411446" y="3785965"/>
              <a:ext cx="3735993" cy="1390283"/>
              <a:chOff x="2411446" y="3785965"/>
              <a:chExt cx="3735993" cy="1390283"/>
            </a:xfrm>
          </p:grpSpPr>
          <p:sp>
            <p:nvSpPr>
              <p:cNvPr id="146" name="Google Shape;2500;p64">
                <a:extLst>
                  <a:ext uri="{FF2B5EF4-FFF2-40B4-BE49-F238E27FC236}">
                    <a16:creationId xmlns:a16="http://schemas.microsoft.com/office/drawing/2014/main" id="{E15327C3-18D7-44AE-BDED-67B0E45BBB40}"/>
                  </a:ext>
                </a:extLst>
              </p:cNvPr>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 name="Google Shape;2501;p64">
                <a:extLst>
                  <a:ext uri="{FF2B5EF4-FFF2-40B4-BE49-F238E27FC236}">
                    <a16:creationId xmlns:a16="http://schemas.microsoft.com/office/drawing/2014/main" id="{E5F6A491-9900-4D1D-9263-24791C173B3F}"/>
                  </a:ext>
                </a:extLst>
              </p:cNvPr>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 name="Google Shape;2502;p64">
                <a:extLst>
                  <a:ext uri="{FF2B5EF4-FFF2-40B4-BE49-F238E27FC236}">
                    <a16:creationId xmlns:a16="http://schemas.microsoft.com/office/drawing/2014/main" id="{00F64A82-B4B1-48B1-BACD-E1C12B4DD870}"/>
                  </a:ext>
                </a:extLst>
              </p:cNvPr>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 name="Google Shape;2503;p64">
                <a:extLst>
                  <a:ext uri="{FF2B5EF4-FFF2-40B4-BE49-F238E27FC236}">
                    <a16:creationId xmlns:a16="http://schemas.microsoft.com/office/drawing/2014/main" id="{30E1D795-552A-4270-8007-5581348E56E5}"/>
                  </a:ext>
                </a:extLst>
              </p:cNvPr>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 name="Google Shape;2504;p64">
                <a:extLst>
                  <a:ext uri="{FF2B5EF4-FFF2-40B4-BE49-F238E27FC236}">
                    <a16:creationId xmlns:a16="http://schemas.microsoft.com/office/drawing/2014/main" id="{851329E9-2301-4035-A839-EC55B23387C0}"/>
                  </a:ext>
                </a:extLst>
              </p:cNvPr>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 name="Google Shape;2505;p64">
                <a:extLst>
                  <a:ext uri="{FF2B5EF4-FFF2-40B4-BE49-F238E27FC236}">
                    <a16:creationId xmlns:a16="http://schemas.microsoft.com/office/drawing/2014/main" id="{1F376C4C-1647-40A3-A31F-1B511F6E57BD}"/>
                  </a:ext>
                </a:extLst>
              </p:cNvPr>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 name="Google Shape;2506;p64">
                <a:extLst>
                  <a:ext uri="{FF2B5EF4-FFF2-40B4-BE49-F238E27FC236}">
                    <a16:creationId xmlns:a16="http://schemas.microsoft.com/office/drawing/2014/main" id="{95E6D116-1B4D-4AA6-9BB8-673F8E1F4D61}"/>
                  </a:ext>
                </a:extLst>
              </p:cNvPr>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 name="Google Shape;2507;p64">
                <a:extLst>
                  <a:ext uri="{FF2B5EF4-FFF2-40B4-BE49-F238E27FC236}">
                    <a16:creationId xmlns:a16="http://schemas.microsoft.com/office/drawing/2014/main" id="{DB5F5BF5-1C11-4984-9706-1DCA0DF9EBDB}"/>
                  </a:ext>
                </a:extLst>
              </p:cNvPr>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 name="Google Shape;2508;p64">
                <a:extLst>
                  <a:ext uri="{FF2B5EF4-FFF2-40B4-BE49-F238E27FC236}">
                    <a16:creationId xmlns:a16="http://schemas.microsoft.com/office/drawing/2014/main" id="{BB113AD4-2CFF-46D7-BC3C-01C417D06B14}"/>
                  </a:ext>
                </a:extLst>
              </p:cNvPr>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 name="Google Shape;2509;p64">
                <a:extLst>
                  <a:ext uri="{FF2B5EF4-FFF2-40B4-BE49-F238E27FC236}">
                    <a16:creationId xmlns:a16="http://schemas.microsoft.com/office/drawing/2014/main" id="{A73B0EEA-BC1C-4630-817A-035698123D2C}"/>
                  </a:ext>
                </a:extLst>
              </p:cNvPr>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 name="Google Shape;2510;p64">
                <a:extLst>
                  <a:ext uri="{FF2B5EF4-FFF2-40B4-BE49-F238E27FC236}">
                    <a16:creationId xmlns:a16="http://schemas.microsoft.com/office/drawing/2014/main" id="{0B52B4AC-8B8B-47AA-8C5E-49F9A04F8466}"/>
                  </a:ext>
                </a:extLst>
              </p:cNvPr>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 name="Google Shape;2511;p64">
                <a:extLst>
                  <a:ext uri="{FF2B5EF4-FFF2-40B4-BE49-F238E27FC236}">
                    <a16:creationId xmlns:a16="http://schemas.microsoft.com/office/drawing/2014/main" id="{6B65507C-300C-47BA-9933-447916858F8E}"/>
                  </a:ext>
                </a:extLst>
              </p:cNvPr>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 name="Google Shape;2512;p64">
                <a:extLst>
                  <a:ext uri="{FF2B5EF4-FFF2-40B4-BE49-F238E27FC236}">
                    <a16:creationId xmlns:a16="http://schemas.microsoft.com/office/drawing/2014/main" id="{C198E082-E034-422D-9C9C-715183CD053F}"/>
                  </a:ext>
                </a:extLst>
              </p:cNvPr>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 name="Google Shape;2513;p64">
                <a:extLst>
                  <a:ext uri="{FF2B5EF4-FFF2-40B4-BE49-F238E27FC236}">
                    <a16:creationId xmlns:a16="http://schemas.microsoft.com/office/drawing/2014/main" id="{6D5D1515-A847-4949-AA2F-5919B8B1AFA9}"/>
                  </a:ext>
                </a:extLst>
              </p:cNvPr>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 name="Google Shape;2514;p64">
                <a:extLst>
                  <a:ext uri="{FF2B5EF4-FFF2-40B4-BE49-F238E27FC236}">
                    <a16:creationId xmlns:a16="http://schemas.microsoft.com/office/drawing/2014/main" id="{938CEC4D-049F-40D2-BF01-3988891AD1B9}"/>
                  </a:ext>
                </a:extLst>
              </p:cNvPr>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 name="Google Shape;2515;p64">
                <a:extLst>
                  <a:ext uri="{FF2B5EF4-FFF2-40B4-BE49-F238E27FC236}">
                    <a16:creationId xmlns:a16="http://schemas.microsoft.com/office/drawing/2014/main" id="{FE40CB55-D27B-4028-B5B4-CFDA8E7C6990}"/>
                  </a:ext>
                </a:extLst>
              </p:cNvPr>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 name="Google Shape;2516;p64">
                <a:extLst>
                  <a:ext uri="{FF2B5EF4-FFF2-40B4-BE49-F238E27FC236}">
                    <a16:creationId xmlns:a16="http://schemas.microsoft.com/office/drawing/2014/main" id="{86DFB2D4-083F-4A0D-94FE-C11C55D2C3B6}"/>
                  </a:ext>
                </a:extLst>
              </p:cNvPr>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 name="Google Shape;2517;p64">
                <a:extLst>
                  <a:ext uri="{FF2B5EF4-FFF2-40B4-BE49-F238E27FC236}">
                    <a16:creationId xmlns:a16="http://schemas.microsoft.com/office/drawing/2014/main" id="{2DA21671-EA7D-47D7-A266-52A984AE4BE8}"/>
                  </a:ext>
                </a:extLst>
              </p:cNvPr>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 name="Google Shape;2518;p64">
                <a:extLst>
                  <a:ext uri="{FF2B5EF4-FFF2-40B4-BE49-F238E27FC236}">
                    <a16:creationId xmlns:a16="http://schemas.microsoft.com/office/drawing/2014/main" id="{B4AE4B6E-6DDC-43B4-A5CE-7F55E6A5AE52}"/>
                  </a:ext>
                </a:extLst>
              </p:cNvPr>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 name="Google Shape;2519;p64">
                <a:extLst>
                  <a:ext uri="{FF2B5EF4-FFF2-40B4-BE49-F238E27FC236}">
                    <a16:creationId xmlns:a16="http://schemas.microsoft.com/office/drawing/2014/main" id="{D530408A-E0AB-4538-9568-4A8ECC7994DF}"/>
                  </a:ext>
                </a:extLst>
              </p:cNvPr>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 name="Google Shape;2520;p64">
                <a:extLst>
                  <a:ext uri="{FF2B5EF4-FFF2-40B4-BE49-F238E27FC236}">
                    <a16:creationId xmlns:a16="http://schemas.microsoft.com/office/drawing/2014/main" id="{F22186C2-F4EF-4BAF-825B-71F7E01CEDFB}"/>
                  </a:ext>
                </a:extLst>
              </p:cNvPr>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 name="Google Shape;2521;p64">
                <a:extLst>
                  <a:ext uri="{FF2B5EF4-FFF2-40B4-BE49-F238E27FC236}">
                    <a16:creationId xmlns:a16="http://schemas.microsoft.com/office/drawing/2014/main" id="{08A73557-0CBF-43E8-96FA-F78B8255F28E}"/>
                  </a:ext>
                </a:extLst>
              </p:cNvPr>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 name="Google Shape;2522;p64">
                <a:extLst>
                  <a:ext uri="{FF2B5EF4-FFF2-40B4-BE49-F238E27FC236}">
                    <a16:creationId xmlns:a16="http://schemas.microsoft.com/office/drawing/2014/main" id="{1D119439-3A87-4E09-ADAE-46FBE438473E}"/>
                  </a:ext>
                </a:extLst>
              </p:cNvPr>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 name="Google Shape;2523;p64">
                <a:extLst>
                  <a:ext uri="{FF2B5EF4-FFF2-40B4-BE49-F238E27FC236}">
                    <a16:creationId xmlns:a16="http://schemas.microsoft.com/office/drawing/2014/main" id="{9FC50391-138C-496A-9CE7-C72F73E7A3E6}"/>
                  </a:ext>
                </a:extLst>
              </p:cNvPr>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 name="Google Shape;2524;p64">
                <a:extLst>
                  <a:ext uri="{FF2B5EF4-FFF2-40B4-BE49-F238E27FC236}">
                    <a16:creationId xmlns:a16="http://schemas.microsoft.com/office/drawing/2014/main" id="{87FF6B09-F2DF-4679-82A8-93F311433902}"/>
                  </a:ext>
                </a:extLst>
              </p:cNvPr>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 name="Google Shape;2525;p64">
                <a:extLst>
                  <a:ext uri="{FF2B5EF4-FFF2-40B4-BE49-F238E27FC236}">
                    <a16:creationId xmlns:a16="http://schemas.microsoft.com/office/drawing/2014/main" id="{0304A1A9-D4EE-4F77-BB31-876D92E3D9ED}"/>
                  </a:ext>
                </a:extLst>
              </p:cNvPr>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 name="Google Shape;2526;p64">
                <a:extLst>
                  <a:ext uri="{FF2B5EF4-FFF2-40B4-BE49-F238E27FC236}">
                    <a16:creationId xmlns:a16="http://schemas.microsoft.com/office/drawing/2014/main" id="{89534986-2492-4449-AC44-23BBEE8665B0}"/>
                  </a:ext>
                </a:extLst>
              </p:cNvPr>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 name="Google Shape;2527;p64">
                <a:extLst>
                  <a:ext uri="{FF2B5EF4-FFF2-40B4-BE49-F238E27FC236}">
                    <a16:creationId xmlns:a16="http://schemas.microsoft.com/office/drawing/2014/main" id="{B80361AB-5D79-4B14-A141-A18B094F0E9B}"/>
                  </a:ext>
                </a:extLst>
              </p:cNvPr>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 name="Google Shape;2528;p64">
                <a:extLst>
                  <a:ext uri="{FF2B5EF4-FFF2-40B4-BE49-F238E27FC236}">
                    <a16:creationId xmlns:a16="http://schemas.microsoft.com/office/drawing/2014/main" id="{B8324267-489A-424F-9E84-F66C9C7A0B60}"/>
                  </a:ext>
                </a:extLst>
              </p:cNvPr>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5" name="Google Shape;2529;p64">
                <a:extLst>
                  <a:ext uri="{FF2B5EF4-FFF2-40B4-BE49-F238E27FC236}">
                    <a16:creationId xmlns:a16="http://schemas.microsoft.com/office/drawing/2014/main" id="{17DD6728-DE2C-48F7-B1A0-FE39DF1C5C23}"/>
                  </a:ext>
                </a:extLst>
              </p:cNvPr>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6" name="Google Shape;2530;p64">
                <a:extLst>
                  <a:ext uri="{FF2B5EF4-FFF2-40B4-BE49-F238E27FC236}">
                    <a16:creationId xmlns:a16="http://schemas.microsoft.com/office/drawing/2014/main" id="{6204DE26-2A16-45E8-8B91-D1C76B6305C0}"/>
                  </a:ext>
                </a:extLst>
              </p:cNvPr>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7" name="Google Shape;2531;p64">
                <a:extLst>
                  <a:ext uri="{FF2B5EF4-FFF2-40B4-BE49-F238E27FC236}">
                    <a16:creationId xmlns:a16="http://schemas.microsoft.com/office/drawing/2014/main" id="{1C258E99-3683-4F41-ACC3-35432B1F0C5D}"/>
                  </a:ext>
                </a:extLst>
              </p:cNvPr>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8" name="Google Shape;2532;p64">
                <a:extLst>
                  <a:ext uri="{FF2B5EF4-FFF2-40B4-BE49-F238E27FC236}">
                    <a16:creationId xmlns:a16="http://schemas.microsoft.com/office/drawing/2014/main" id="{61635DD5-FB83-4287-BDF6-564E8201A89D}"/>
                  </a:ext>
                </a:extLst>
              </p:cNvPr>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9" name="Google Shape;2533;p64">
                <a:extLst>
                  <a:ext uri="{FF2B5EF4-FFF2-40B4-BE49-F238E27FC236}">
                    <a16:creationId xmlns:a16="http://schemas.microsoft.com/office/drawing/2014/main" id="{B8143DDB-D3A1-41CC-AE75-A99FB1BAA594}"/>
                  </a:ext>
                </a:extLst>
              </p:cNvPr>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0" name="Google Shape;2534;p64">
                <a:extLst>
                  <a:ext uri="{FF2B5EF4-FFF2-40B4-BE49-F238E27FC236}">
                    <a16:creationId xmlns:a16="http://schemas.microsoft.com/office/drawing/2014/main" id="{41C333DF-90A3-4579-8A37-D0E6161958A3}"/>
                  </a:ext>
                </a:extLst>
              </p:cNvPr>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1" name="Google Shape;2535;p64">
                <a:extLst>
                  <a:ext uri="{FF2B5EF4-FFF2-40B4-BE49-F238E27FC236}">
                    <a16:creationId xmlns:a16="http://schemas.microsoft.com/office/drawing/2014/main" id="{92E9B333-A961-44FB-9492-4D2223CE124C}"/>
                  </a:ext>
                </a:extLst>
              </p:cNvPr>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2" name="Google Shape;2536;p64">
                <a:extLst>
                  <a:ext uri="{FF2B5EF4-FFF2-40B4-BE49-F238E27FC236}">
                    <a16:creationId xmlns:a16="http://schemas.microsoft.com/office/drawing/2014/main" id="{AA411BE1-62F6-4C5C-9FD4-9063E7476CCD}"/>
                  </a:ext>
                </a:extLst>
              </p:cNvPr>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3" name="Google Shape;2537;p64">
                <a:extLst>
                  <a:ext uri="{FF2B5EF4-FFF2-40B4-BE49-F238E27FC236}">
                    <a16:creationId xmlns:a16="http://schemas.microsoft.com/office/drawing/2014/main" id="{3C659AE7-96DC-4509-A7F7-864FF08CD161}"/>
                  </a:ext>
                </a:extLst>
              </p:cNvPr>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4" name="Google Shape;2538;p64">
                <a:extLst>
                  <a:ext uri="{FF2B5EF4-FFF2-40B4-BE49-F238E27FC236}">
                    <a16:creationId xmlns:a16="http://schemas.microsoft.com/office/drawing/2014/main" id="{416B6705-93DD-4090-AD3A-5453420ECDF0}"/>
                  </a:ext>
                </a:extLst>
              </p:cNvPr>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5" name="Google Shape;2539;p64">
                <a:extLst>
                  <a:ext uri="{FF2B5EF4-FFF2-40B4-BE49-F238E27FC236}">
                    <a16:creationId xmlns:a16="http://schemas.microsoft.com/office/drawing/2014/main" id="{404C78F5-2762-4787-8809-8247C37E15E6}"/>
                  </a:ext>
                </a:extLst>
              </p:cNvPr>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6" name="Google Shape;2540;p64">
                <a:extLst>
                  <a:ext uri="{FF2B5EF4-FFF2-40B4-BE49-F238E27FC236}">
                    <a16:creationId xmlns:a16="http://schemas.microsoft.com/office/drawing/2014/main" id="{F9177CC5-6074-4F9E-A937-00A137A7A4E1}"/>
                  </a:ext>
                </a:extLst>
              </p:cNvPr>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7" name="Google Shape;2541;p64">
                <a:extLst>
                  <a:ext uri="{FF2B5EF4-FFF2-40B4-BE49-F238E27FC236}">
                    <a16:creationId xmlns:a16="http://schemas.microsoft.com/office/drawing/2014/main" id="{5FA73CED-58DB-4322-8C00-2BC8651785E7}"/>
                  </a:ext>
                </a:extLst>
              </p:cNvPr>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8" name="Google Shape;2542;p64">
                <a:extLst>
                  <a:ext uri="{FF2B5EF4-FFF2-40B4-BE49-F238E27FC236}">
                    <a16:creationId xmlns:a16="http://schemas.microsoft.com/office/drawing/2014/main" id="{0254E44B-2B08-4BEE-981D-683DA6F1FF03}"/>
                  </a:ext>
                </a:extLst>
              </p:cNvPr>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9" name="Google Shape;2543;p64">
                <a:extLst>
                  <a:ext uri="{FF2B5EF4-FFF2-40B4-BE49-F238E27FC236}">
                    <a16:creationId xmlns:a16="http://schemas.microsoft.com/office/drawing/2014/main" id="{0A2A4ED6-C0A6-4807-8EAF-78823257DAA2}"/>
                  </a:ext>
                </a:extLst>
              </p:cNvPr>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0" name="Google Shape;2544;p64">
                <a:extLst>
                  <a:ext uri="{FF2B5EF4-FFF2-40B4-BE49-F238E27FC236}">
                    <a16:creationId xmlns:a16="http://schemas.microsoft.com/office/drawing/2014/main" id="{305FBB22-C64D-4C1D-8AC2-D18D505A79C4}"/>
                  </a:ext>
                </a:extLst>
              </p:cNvPr>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 name="Google Shape;2545;p64">
                <a:extLst>
                  <a:ext uri="{FF2B5EF4-FFF2-40B4-BE49-F238E27FC236}">
                    <a16:creationId xmlns:a16="http://schemas.microsoft.com/office/drawing/2014/main" id="{81B77DCA-CFC4-4471-88B3-0DBFA4AF7B47}"/>
                  </a:ext>
                </a:extLst>
              </p:cNvPr>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 name="Google Shape;2546;p64">
                <a:extLst>
                  <a:ext uri="{FF2B5EF4-FFF2-40B4-BE49-F238E27FC236}">
                    <a16:creationId xmlns:a16="http://schemas.microsoft.com/office/drawing/2014/main" id="{6279D3C3-D57C-4B12-B86A-0D2159410A27}"/>
                  </a:ext>
                </a:extLst>
              </p:cNvPr>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 name="Google Shape;2547;p64">
                <a:extLst>
                  <a:ext uri="{FF2B5EF4-FFF2-40B4-BE49-F238E27FC236}">
                    <a16:creationId xmlns:a16="http://schemas.microsoft.com/office/drawing/2014/main" id="{ED399C74-5B25-4D11-994B-54D7784D1D8E}"/>
                  </a:ext>
                </a:extLst>
              </p:cNvPr>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 name="Google Shape;2548;p64">
                <a:extLst>
                  <a:ext uri="{FF2B5EF4-FFF2-40B4-BE49-F238E27FC236}">
                    <a16:creationId xmlns:a16="http://schemas.microsoft.com/office/drawing/2014/main" id="{3511BD27-F3D1-4B97-B322-EE44F9DEE003}"/>
                  </a:ext>
                </a:extLst>
              </p:cNvPr>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 name="Google Shape;2549;p64">
                <a:extLst>
                  <a:ext uri="{FF2B5EF4-FFF2-40B4-BE49-F238E27FC236}">
                    <a16:creationId xmlns:a16="http://schemas.microsoft.com/office/drawing/2014/main" id="{E1B3BA61-89AD-47AF-B04C-E7070372A0E6}"/>
                  </a:ext>
                </a:extLst>
              </p:cNvPr>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 name="Google Shape;2550;p64">
                <a:extLst>
                  <a:ext uri="{FF2B5EF4-FFF2-40B4-BE49-F238E27FC236}">
                    <a16:creationId xmlns:a16="http://schemas.microsoft.com/office/drawing/2014/main" id="{C8E7D977-E78A-4B7F-A1E6-CCED5F6E0E04}"/>
                  </a:ext>
                </a:extLst>
              </p:cNvPr>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 name="Google Shape;2551;p64">
                <a:extLst>
                  <a:ext uri="{FF2B5EF4-FFF2-40B4-BE49-F238E27FC236}">
                    <a16:creationId xmlns:a16="http://schemas.microsoft.com/office/drawing/2014/main" id="{606F3AA0-BA35-4DFB-8803-B078CD70E808}"/>
                  </a:ext>
                </a:extLst>
              </p:cNvPr>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 name="Google Shape;2552;p64">
                <a:extLst>
                  <a:ext uri="{FF2B5EF4-FFF2-40B4-BE49-F238E27FC236}">
                    <a16:creationId xmlns:a16="http://schemas.microsoft.com/office/drawing/2014/main" id="{9FF72745-82B6-4C2E-B668-74A9AB5406AF}"/>
                  </a:ext>
                </a:extLst>
              </p:cNvPr>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 name="Google Shape;2553;p64">
                <a:extLst>
                  <a:ext uri="{FF2B5EF4-FFF2-40B4-BE49-F238E27FC236}">
                    <a16:creationId xmlns:a16="http://schemas.microsoft.com/office/drawing/2014/main" id="{EFBFD321-FFB6-46E5-8F84-22D802003BB6}"/>
                  </a:ext>
                </a:extLst>
              </p:cNvPr>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 name="Google Shape;2554;p64">
                <a:extLst>
                  <a:ext uri="{FF2B5EF4-FFF2-40B4-BE49-F238E27FC236}">
                    <a16:creationId xmlns:a16="http://schemas.microsoft.com/office/drawing/2014/main" id="{443676FC-16E3-464C-B6E4-F58E48CB3EF9}"/>
                  </a:ext>
                </a:extLst>
              </p:cNvPr>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 name="Google Shape;2555;p64">
                <a:extLst>
                  <a:ext uri="{FF2B5EF4-FFF2-40B4-BE49-F238E27FC236}">
                    <a16:creationId xmlns:a16="http://schemas.microsoft.com/office/drawing/2014/main" id="{CB6CF600-5F64-409E-98EF-EBC928B8AF4D}"/>
                  </a:ext>
                </a:extLst>
              </p:cNvPr>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 name="Google Shape;2556;p64">
                <a:extLst>
                  <a:ext uri="{FF2B5EF4-FFF2-40B4-BE49-F238E27FC236}">
                    <a16:creationId xmlns:a16="http://schemas.microsoft.com/office/drawing/2014/main" id="{171BEC03-22A9-45E8-BF22-3B494D529621}"/>
                  </a:ext>
                </a:extLst>
              </p:cNvPr>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 name="Google Shape;2557;p64">
                <a:extLst>
                  <a:ext uri="{FF2B5EF4-FFF2-40B4-BE49-F238E27FC236}">
                    <a16:creationId xmlns:a16="http://schemas.microsoft.com/office/drawing/2014/main" id="{81E4DE72-9EA5-4BC1-9E25-F5AD59A65313}"/>
                  </a:ext>
                </a:extLst>
              </p:cNvPr>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 name="Google Shape;2558;p64">
                <a:extLst>
                  <a:ext uri="{FF2B5EF4-FFF2-40B4-BE49-F238E27FC236}">
                    <a16:creationId xmlns:a16="http://schemas.microsoft.com/office/drawing/2014/main" id="{3C23B680-F6BC-4D55-919A-7DBF63FA5F50}"/>
                  </a:ext>
                </a:extLst>
              </p:cNvPr>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 name="Google Shape;2559;p64">
                <a:extLst>
                  <a:ext uri="{FF2B5EF4-FFF2-40B4-BE49-F238E27FC236}">
                    <a16:creationId xmlns:a16="http://schemas.microsoft.com/office/drawing/2014/main" id="{2F793E1A-5C7F-4CA5-9988-AD6764E20A08}"/>
                  </a:ext>
                </a:extLst>
              </p:cNvPr>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 name="Google Shape;2560;p64">
                <a:extLst>
                  <a:ext uri="{FF2B5EF4-FFF2-40B4-BE49-F238E27FC236}">
                    <a16:creationId xmlns:a16="http://schemas.microsoft.com/office/drawing/2014/main" id="{D1BBF7B6-DD69-4B6A-AA69-3BE75A11C7E3}"/>
                  </a:ext>
                </a:extLst>
              </p:cNvPr>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 name="Google Shape;2561;p64">
                <a:extLst>
                  <a:ext uri="{FF2B5EF4-FFF2-40B4-BE49-F238E27FC236}">
                    <a16:creationId xmlns:a16="http://schemas.microsoft.com/office/drawing/2014/main" id="{DA7DAC61-4296-4F9A-8EB3-F62F7B48EE64}"/>
                  </a:ext>
                </a:extLst>
              </p:cNvPr>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 name="Google Shape;2562;p64">
                <a:extLst>
                  <a:ext uri="{FF2B5EF4-FFF2-40B4-BE49-F238E27FC236}">
                    <a16:creationId xmlns:a16="http://schemas.microsoft.com/office/drawing/2014/main" id="{EB2A7495-CD66-494D-8416-072FC20D2A62}"/>
                  </a:ext>
                </a:extLst>
              </p:cNvPr>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 name="Google Shape;2563;p64">
                <a:extLst>
                  <a:ext uri="{FF2B5EF4-FFF2-40B4-BE49-F238E27FC236}">
                    <a16:creationId xmlns:a16="http://schemas.microsoft.com/office/drawing/2014/main" id="{89838111-FE69-4726-B40E-D79884BFD1D1}"/>
                  </a:ext>
                </a:extLst>
              </p:cNvPr>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0" name="Google Shape;2564;p64">
                <a:extLst>
                  <a:ext uri="{FF2B5EF4-FFF2-40B4-BE49-F238E27FC236}">
                    <a16:creationId xmlns:a16="http://schemas.microsoft.com/office/drawing/2014/main" id="{FFD9A0EF-A4A4-40AC-9AA3-5AC091E0E668}"/>
                  </a:ext>
                </a:extLst>
              </p:cNvPr>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1" name="Google Shape;2565;p64">
                <a:extLst>
                  <a:ext uri="{FF2B5EF4-FFF2-40B4-BE49-F238E27FC236}">
                    <a16:creationId xmlns:a16="http://schemas.microsoft.com/office/drawing/2014/main" id="{9EC7D3FB-CE5D-4667-A870-7C1A61E5A51C}"/>
                  </a:ext>
                </a:extLst>
              </p:cNvPr>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2" name="Google Shape;2566;p64">
                <a:extLst>
                  <a:ext uri="{FF2B5EF4-FFF2-40B4-BE49-F238E27FC236}">
                    <a16:creationId xmlns:a16="http://schemas.microsoft.com/office/drawing/2014/main" id="{ADA693B0-94E4-48A0-B255-FBB22A992A19}"/>
                  </a:ext>
                </a:extLst>
              </p:cNvPr>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3" name="Google Shape;2567;p64">
                <a:extLst>
                  <a:ext uri="{FF2B5EF4-FFF2-40B4-BE49-F238E27FC236}">
                    <a16:creationId xmlns:a16="http://schemas.microsoft.com/office/drawing/2014/main" id="{A96C6438-1376-4D79-97C9-FD6F29F34EB7}"/>
                  </a:ext>
                </a:extLst>
              </p:cNvPr>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4" name="Google Shape;2568;p64">
                <a:extLst>
                  <a:ext uri="{FF2B5EF4-FFF2-40B4-BE49-F238E27FC236}">
                    <a16:creationId xmlns:a16="http://schemas.microsoft.com/office/drawing/2014/main" id="{2AA83361-03BD-4F9A-93B5-34315AABE9D1}"/>
                  </a:ext>
                </a:extLst>
              </p:cNvPr>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5" name="Google Shape;2569;p64">
                <a:extLst>
                  <a:ext uri="{FF2B5EF4-FFF2-40B4-BE49-F238E27FC236}">
                    <a16:creationId xmlns:a16="http://schemas.microsoft.com/office/drawing/2014/main" id="{05A052BA-00D7-486C-B431-1BB89657F1F7}"/>
                  </a:ext>
                </a:extLst>
              </p:cNvPr>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6" name="Google Shape;2570;p64">
                <a:extLst>
                  <a:ext uri="{FF2B5EF4-FFF2-40B4-BE49-F238E27FC236}">
                    <a16:creationId xmlns:a16="http://schemas.microsoft.com/office/drawing/2014/main" id="{EA7F2EC0-6E97-49A9-8DCA-7D1AC5FA1136}"/>
                  </a:ext>
                </a:extLst>
              </p:cNvPr>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7" name="Google Shape;2571;p64">
                <a:extLst>
                  <a:ext uri="{FF2B5EF4-FFF2-40B4-BE49-F238E27FC236}">
                    <a16:creationId xmlns:a16="http://schemas.microsoft.com/office/drawing/2014/main" id="{87603ADD-0969-4D87-9133-95F7926FFE92}"/>
                  </a:ext>
                </a:extLst>
              </p:cNvPr>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8" name="Google Shape;2572;p64">
                <a:extLst>
                  <a:ext uri="{FF2B5EF4-FFF2-40B4-BE49-F238E27FC236}">
                    <a16:creationId xmlns:a16="http://schemas.microsoft.com/office/drawing/2014/main" id="{72D3D164-70BB-410B-A178-23309484004A}"/>
                  </a:ext>
                </a:extLst>
              </p:cNvPr>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9" name="Google Shape;2573;p64">
                <a:extLst>
                  <a:ext uri="{FF2B5EF4-FFF2-40B4-BE49-F238E27FC236}">
                    <a16:creationId xmlns:a16="http://schemas.microsoft.com/office/drawing/2014/main" id="{24AC8B87-5261-4C46-BCE0-FF094AFEA2C5}"/>
                  </a:ext>
                </a:extLst>
              </p:cNvPr>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0" name="Google Shape;2574;p64">
                <a:extLst>
                  <a:ext uri="{FF2B5EF4-FFF2-40B4-BE49-F238E27FC236}">
                    <a16:creationId xmlns:a16="http://schemas.microsoft.com/office/drawing/2014/main" id="{0F974EE7-1CC4-4728-ACAF-E155E5432000}"/>
                  </a:ext>
                </a:extLst>
              </p:cNvPr>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 name="Google Shape;2575;p64">
                <a:extLst>
                  <a:ext uri="{FF2B5EF4-FFF2-40B4-BE49-F238E27FC236}">
                    <a16:creationId xmlns:a16="http://schemas.microsoft.com/office/drawing/2014/main" id="{49B8FA37-02FF-42D6-842D-8AB51EC93BEA}"/>
                  </a:ext>
                </a:extLst>
              </p:cNvPr>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6" name="矩形 7">
            <a:extLst>
              <a:ext uri="{FF2B5EF4-FFF2-40B4-BE49-F238E27FC236}">
                <a16:creationId xmlns:a16="http://schemas.microsoft.com/office/drawing/2014/main" id="{4B63B512-227D-424E-8048-74CF872B28D9}"/>
              </a:ext>
            </a:extLst>
          </p:cNvPr>
          <p:cNvSpPr/>
          <p:nvPr/>
        </p:nvSpPr>
        <p:spPr>
          <a:xfrm>
            <a:off x="5691583" y="2925716"/>
            <a:ext cx="6338595" cy="1446550"/>
          </a:xfrm>
          <a:prstGeom prst="rect">
            <a:avLst/>
          </a:prstGeom>
        </p:spPr>
        <p:txBody>
          <a:bodyPr wrap="none">
            <a:spAutoFit/>
          </a:bodyPr>
          <a:lstStyle/>
          <a:p>
            <a:pPr algn="ctr" defTabSz="914377" fontAlgn="base">
              <a:spcBef>
                <a:spcPct val="0"/>
              </a:spcBef>
              <a:spcAft>
                <a:spcPct val="0"/>
              </a:spcAft>
              <a:defRPr/>
            </a:pPr>
            <a:r>
              <a:rPr lang="vi-VN" altLang="zh-CN" sz="88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UTM Futura Extra" panose="02040603050506020204" pitchFamily="18" charset="0"/>
                <a:ea typeface="字魂27号-布丁体" panose="00000505000000000000" pitchFamily="2" charset="-122"/>
                <a:cs typeface="Arial"/>
                <a:sym typeface="Arial"/>
              </a:rPr>
              <a:t>NHẬN XÉT</a:t>
            </a:r>
            <a:endParaRPr lang="en-US" altLang="zh-CN" sz="88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UTM Futura Extra" panose="02040603050506020204" pitchFamily="18" charset="0"/>
              <a:ea typeface="字魂27号-布丁体" panose="00000505000000000000" pitchFamily="2" charset="-122"/>
              <a:cs typeface="Arial"/>
              <a:sym typeface="Arial"/>
            </a:endParaRPr>
          </a:p>
        </p:txBody>
      </p:sp>
      <p:sp>
        <p:nvSpPr>
          <p:cNvPr id="5" name="Rectangle 4"/>
          <p:cNvSpPr/>
          <p:nvPr/>
        </p:nvSpPr>
        <p:spPr>
          <a:xfrm>
            <a:off x="5751329" y="2945238"/>
            <a:ext cx="6338595" cy="1446550"/>
          </a:xfrm>
          <a:prstGeom prst="rect">
            <a:avLst/>
          </a:prstGeom>
        </p:spPr>
        <p:txBody>
          <a:bodyPr wrap="none">
            <a:spAutoFit/>
          </a:bodyPr>
          <a:lstStyle/>
          <a:p>
            <a:pPr defTabSz="1219170">
              <a:buClr>
                <a:srgbClr val="000000"/>
              </a:buClr>
            </a:pPr>
            <a:r>
              <a:rPr lang="vi-VN" sz="8800" b="1" kern="0" dirty="0">
                <a:ln>
                  <a:solidFill>
                    <a:srgbClr val="01115F"/>
                  </a:solidFill>
                </a:ln>
                <a:solidFill>
                  <a:srgbClr val="FFBE5D">
                    <a:lumMod val="75000"/>
                  </a:srgbClr>
                </a:solidFill>
                <a:latin typeface="UTM Futura Extra" panose="02040603050506020204" pitchFamily="18" charset="0"/>
                <a:cs typeface="Arial"/>
                <a:sym typeface="Arial"/>
              </a:rPr>
              <a:t>NHẬN XÉT</a:t>
            </a:r>
            <a:endParaRPr lang="en-US" sz="8800" kern="0" dirty="0">
              <a:solidFill>
                <a:srgbClr val="FFBE5D">
                  <a:lumMod val="75000"/>
                </a:srgbClr>
              </a:solidFill>
              <a:latin typeface="UTM Futura Extra" panose="02040603050506020204" pitchFamily="18" charset="0"/>
              <a:cs typeface="Arial"/>
              <a:sym typeface="Arial"/>
            </a:endParaRPr>
          </a:p>
        </p:txBody>
      </p:sp>
      <p:pic>
        <p:nvPicPr>
          <p:cNvPr id="222" name="图片 20">
            <a:extLst>
              <a:ext uri="{FF2B5EF4-FFF2-40B4-BE49-F238E27FC236}">
                <a16:creationId xmlns:a16="http://schemas.microsoft.com/office/drawing/2014/main" id="{AC738795-7E24-4439-8D6D-A1081459A4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53974" y="-281517"/>
            <a:ext cx="3213841" cy="3058217"/>
          </a:xfrm>
          <a:prstGeom prst="rect">
            <a:avLst/>
          </a:prstGeom>
        </p:spPr>
      </p:pic>
    </p:spTree>
    <p:extLst>
      <p:ext uri="{BB962C8B-B14F-4D97-AF65-F5344CB8AC3E}">
        <p14:creationId xmlns:p14="http://schemas.microsoft.com/office/powerpoint/2010/main" val="24599259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5"/>
                                        </p:tgtEl>
                                        <p:attrNameLst>
                                          <p:attrName>style.visibility</p:attrName>
                                        </p:attrNameLst>
                                      </p:cBhvr>
                                      <p:to>
                                        <p:strVal val="visible"/>
                                      </p:to>
                                    </p:set>
                                    <p:animEffect transition="in" filter="wipe(down)">
                                      <p:cBhvr>
                                        <p:cTn id="10" dur="500"/>
                                        <p:tgtEl>
                                          <p:spTgt spid="85"/>
                                        </p:tgtEl>
                                      </p:cBhvr>
                                    </p:animEffect>
                                  </p:childTnLst>
                                </p:cTn>
                              </p:par>
                              <p:par>
                                <p:cTn id="11" presetID="22" presetClass="entr" presetSubtype="4" fill="hold" nodeType="withEffect">
                                  <p:stCondLst>
                                    <p:cond delay="0"/>
                                  </p:stCondLst>
                                  <p:childTnLst>
                                    <p:set>
                                      <p:cBhvr>
                                        <p:cTn id="12" dur="1" fill="hold">
                                          <p:stCondLst>
                                            <p:cond delay="0"/>
                                          </p:stCondLst>
                                        </p:cTn>
                                        <p:tgtEl>
                                          <p:spTgt spid="86"/>
                                        </p:tgtEl>
                                        <p:attrNameLst>
                                          <p:attrName>style.visibility</p:attrName>
                                        </p:attrNameLst>
                                      </p:cBhvr>
                                      <p:to>
                                        <p:strVal val="visible"/>
                                      </p:to>
                                    </p:set>
                                    <p:animEffect transition="in" filter="wipe(down)">
                                      <p:cBhvr>
                                        <p:cTn id="13" dur="500"/>
                                        <p:tgtEl>
                                          <p:spTgt spid="86"/>
                                        </p:tgtEl>
                                      </p:cBhvr>
                                    </p:animEffect>
                                  </p:childTnLst>
                                </p:cTn>
                              </p:par>
                            </p:childTnLst>
                          </p:cTn>
                        </p:par>
                        <p:par>
                          <p:cTn id="14" fill="hold">
                            <p:stCondLst>
                              <p:cond delay="500"/>
                            </p:stCondLst>
                            <p:childTnLst>
                              <p:par>
                                <p:cTn id="15" presetID="16" presetClass="entr" presetSubtype="21" fill="hold" nodeType="afterEffect">
                                  <p:stCondLst>
                                    <p:cond delay="0"/>
                                  </p:stCondLst>
                                  <p:childTnLst>
                                    <p:set>
                                      <p:cBhvr>
                                        <p:cTn id="16" dur="1" fill="hold">
                                          <p:stCondLst>
                                            <p:cond delay="0"/>
                                          </p:stCondLst>
                                        </p:cTn>
                                        <p:tgtEl>
                                          <p:spTgt spid="222"/>
                                        </p:tgtEl>
                                        <p:attrNameLst>
                                          <p:attrName>style.visibility</p:attrName>
                                        </p:attrNameLst>
                                      </p:cBhvr>
                                      <p:to>
                                        <p:strVal val="visible"/>
                                      </p:to>
                                    </p:set>
                                    <p:animEffect transition="in" filter="barn(inVertical)">
                                      <p:cBhvr>
                                        <p:cTn id="17" dur="500"/>
                                        <p:tgtEl>
                                          <p:spTgt spid="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45"/>
        <p:cNvGrpSpPr/>
        <p:nvPr/>
      </p:nvGrpSpPr>
      <p:grpSpPr>
        <a:xfrm>
          <a:off x="0" y="0"/>
          <a:ext cx="0" cy="0"/>
          <a:chOff x="0" y="0"/>
          <a:chExt cx="0" cy="0"/>
        </a:xfrm>
      </p:grpSpPr>
      <p:pic>
        <p:nvPicPr>
          <p:cNvPr id="4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8363" y="416413"/>
            <a:ext cx="8026125" cy="3763248"/>
          </a:xfrm>
          <a:prstGeom prst="rect">
            <a:avLst/>
          </a:prstGeom>
        </p:spPr>
      </p:pic>
      <p:sp>
        <p:nvSpPr>
          <p:cNvPr id="2661" name="Google Shape;2661;p69"/>
          <p:cNvSpPr/>
          <p:nvPr/>
        </p:nvSpPr>
        <p:spPr>
          <a:xfrm>
            <a:off x="-66000" y="659763"/>
            <a:ext cx="1672907" cy="152"/>
          </a:xfrm>
          <a:custGeom>
            <a:avLst/>
            <a:gdLst/>
            <a:ahLst/>
            <a:cxnLst/>
            <a:rect l="l" t="t" r="r" b="b"/>
            <a:pathLst>
              <a:path w="11012" h="1" extrusionOk="0">
                <a:moveTo>
                  <a:pt x="10992" y="0"/>
                </a:moveTo>
                <a:lnTo>
                  <a:pt x="1" y="0"/>
                </a:lnTo>
                <a:lnTo>
                  <a:pt x="1" y="0"/>
                </a:lnTo>
                <a:cubicBezTo>
                  <a:pt x="131" y="0"/>
                  <a:pt x="8268" y="0"/>
                  <a:pt x="11011" y="0"/>
                </a:cubicBezTo>
                <a:close/>
              </a:path>
            </a:pathLst>
          </a:custGeom>
          <a:solidFill>
            <a:srgbClr val="B82A4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44"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453" y="-2569660"/>
            <a:ext cx="12011377" cy="4307492"/>
          </a:xfrm>
          <a:prstGeom prst="rect">
            <a:avLst/>
          </a:prstGeom>
        </p:spPr>
      </p:pic>
      <p:grpSp>
        <p:nvGrpSpPr>
          <p:cNvPr id="18" name="Google Shape;2582;p65"/>
          <p:cNvGrpSpPr/>
          <p:nvPr/>
        </p:nvGrpSpPr>
        <p:grpSpPr>
          <a:xfrm>
            <a:off x="6795890" y="3429001"/>
            <a:ext cx="4794573" cy="4048332"/>
            <a:chOff x="1529144" y="1403352"/>
            <a:chExt cx="1541229" cy="1273199"/>
          </a:xfrm>
        </p:grpSpPr>
        <p:sp>
          <p:nvSpPr>
            <p:cNvPr id="19" name="Google Shape;2583;p65"/>
            <p:cNvSpPr/>
            <p:nvPr/>
          </p:nvSpPr>
          <p:spPr>
            <a:xfrm>
              <a:off x="1529144" y="1483495"/>
              <a:ext cx="667378" cy="829156"/>
            </a:xfrm>
            <a:custGeom>
              <a:avLst/>
              <a:gdLst/>
              <a:ahLst/>
              <a:cxnLst/>
              <a:rect l="l" t="t" r="r" b="b"/>
              <a:pathLst>
                <a:path w="46034" h="57193" extrusionOk="0">
                  <a:moveTo>
                    <a:pt x="23823" y="1"/>
                  </a:moveTo>
                  <a:cubicBezTo>
                    <a:pt x="22181" y="1"/>
                    <a:pt x="20581" y="365"/>
                    <a:pt x="19147" y="1235"/>
                  </a:cubicBezTo>
                  <a:cubicBezTo>
                    <a:pt x="18414" y="1602"/>
                    <a:pt x="17880" y="2203"/>
                    <a:pt x="17580" y="2970"/>
                  </a:cubicBezTo>
                  <a:cubicBezTo>
                    <a:pt x="17346" y="3737"/>
                    <a:pt x="17713" y="4705"/>
                    <a:pt x="18480" y="4905"/>
                  </a:cubicBezTo>
                  <a:cubicBezTo>
                    <a:pt x="18142" y="4866"/>
                    <a:pt x="17804" y="4847"/>
                    <a:pt x="17466" y="4847"/>
                  </a:cubicBezTo>
                  <a:cubicBezTo>
                    <a:pt x="14306" y="4847"/>
                    <a:pt x="11210" y="6490"/>
                    <a:pt x="9040" y="8841"/>
                  </a:cubicBezTo>
                  <a:cubicBezTo>
                    <a:pt x="6672" y="11443"/>
                    <a:pt x="5271" y="14812"/>
                    <a:pt x="4404" y="18248"/>
                  </a:cubicBezTo>
                  <a:cubicBezTo>
                    <a:pt x="4037" y="19715"/>
                    <a:pt x="3736" y="21250"/>
                    <a:pt x="4037" y="22718"/>
                  </a:cubicBezTo>
                  <a:cubicBezTo>
                    <a:pt x="4337" y="24219"/>
                    <a:pt x="5371" y="25653"/>
                    <a:pt x="6805" y="26020"/>
                  </a:cubicBezTo>
                  <a:cubicBezTo>
                    <a:pt x="0" y="34593"/>
                    <a:pt x="2202" y="47202"/>
                    <a:pt x="11475" y="52973"/>
                  </a:cubicBezTo>
                  <a:cubicBezTo>
                    <a:pt x="13477" y="54173"/>
                    <a:pt x="15612" y="55074"/>
                    <a:pt x="17847" y="55708"/>
                  </a:cubicBezTo>
                  <a:cubicBezTo>
                    <a:pt x="20838" y="56589"/>
                    <a:pt x="23979" y="57193"/>
                    <a:pt x="27133" y="57193"/>
                  </a:cubicBezTo>
                  <a:cubicBezTo>
                    <a:pt x="27918" y="57193"/>
                    <a:pt x="28704" y="57155"/>
                    <a:pt x="29488" y="57075"/>
                  </a:cubicBezTo>
                  <a:cubicBezTo>
                    <a:pt x="33391" y="56675"/>
                    <a:pt x="37260" y="55174"/>
                    <a:pt x="40096" y="52472"/>
                  </a:cubicBezTo>
                  <a:cubicBezTo>
                    <a:pt x="42964" y="49770"/>
                    <a:pt x="44632" y="46034"/>
                    <a:pt x="45333" y="42198"/>
                  </a:cubicBezTo>
                  <a:cubicBezTo>
                    <a:pt x="46033" y="38362"/>
                    <a:pt x="45833" y="34426"/>
                    <a:pt x="45333" y="30523"/>
                  </a:cubicBezTo>
                  <a:cubicBezTo>
                    <a:pt x="44099" y="20816"/>
                    <a:pt x="40796" y="7407"/>
                    <a:pt x="31523" y="2236"/>
                  </a:cubicBezTo>
                  <a:cubicBezTo>
                    <a:pt x="29200" y="941"/>
                    <a:pt x="26459" y="1"/>
                    <a:pt x="23823"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2584;p65"/>
            <p:cNvSpPr/>
            <p:nvPr/>
          </p:nvSpPr>
          <p:spPr>
            <a:xfrm>
              <a:off x="2402995" y="1483495"/>
              <a:ext cx="667378" cy="829156"/>
            </a:xfrm>
            <a:custGeom>
              <a:avLst/>
              <a:gdLst/>
              <a:ahLst/>
              <a:cxnLst/>
              <a:rect l="l" t="t" r="r" b="b"/>
              <a:pathLst>
                <a:path w="46034" h="57193" extrusionOk="0">
                  <a:moveTo>
                    <a:pt x="22235" y="1"/>
                  </a:moveTo>
                  <a:cubicBezTo>
                    <a:pt x="19604" y="1"/>
                    <a:pt x="16855" y="941"/>
                    <a:pt x="14511" y="2236"/>
                  </a:cubicBezTo>
                  <a:cubicBezTo>
                    <a:pt x="5238" y="7407"/>
                    <a:pt x="1936" y="20816"/>
                    <a:pt x="701" y="30523"/>
                  </a:cubicBezTo>
                  <a:cubicBezTo>
                    <a:pt x="201" y="34393"/>
                    <a:pt x="1" y="38362"/>
                    <a:pt x="701" y="42198"/>
                  </a:cubicBezTo>
                  <a:cubicBezTo>
                    <a:pt x="1402" y="46034"/>
                    <a:pt x="3070" y="49770"/>
                    <a:pt x="5938" y="52472"/>
                  </a:cubicBezTo>
                  <a:cubicBezTo>
                    <a:pt x="8774" y="55174"/>
                    <a:pt x="12643" y="56675"/>
                    <a:pt x="16546" y="57075"/>
                  </a:cubicBezTo>
                  <a:cubicBezTo>
                    <a:pt x="17330" y="57155"/>
                    <a:pt x="18116" y="57193"/>
                    <a:pt x="18901" y="57193"/>
                  </a:cubicBezTo>
                  <a:cubicBezTo>
                    <a:pt x="22055" y="57193"/>
                    <a:pt x="25196" y="56589"/>
                    <a:pt x="28188" y="55708"/>
                  </a:cubicBezTo>
                  <a:cubicBezTo>
                    <a:pt x="30423" y="55074"/>
                    <a:pt x="32557" y="54173"/>
                    <a:pt x="34559" y="52973"/>
                  </a:cubicBezTo>
                  <a:cubicBezTo>
                    <a:pt x="43865" y="47202"/>
                    <a:pt x="46034" y="34593"/>
                    <a:pt x="39229" y="26020"/>
                  </a:cubicBezTo>
                  <a:cubicBezTo>
                    <a:pt x="40697" y="25653"/>
                    <a:pt x="41697" y="24219"/>
                    <a:pt x="41997" y="22718"/>
                  </a:cubicBezTo>
                  <a:cubicBezTo>
                    <a:pt x="42298" y="21250"/>
                    <a:pt x="41997" y="19715"/>
                    <a:pt x="41631" y="18248"/>
                  </a:cubicBezTo>
                  <a:cubicBezTo>
                    <a:pt x="40763" y="14812"/>
                    <a:pt x="39362" y="11443"/>
                    <a:pt x="36994" y="8841"/>
                  </a:cubicBezTo>
                  <a:cubicBezTo>
                    <a:pt x="34824" y="6490"/>
                    <a:pt x="31756" y="4847"/>
                    <a:pt x="28576" y="4847"/>
                  </a:cubicBezTo>
                  <a:cubicBezTo>
                    <a:pt x="28236" y="4847"/>
                    <a:pt x="27895" y="4866"/>
                    <a:pt x="27554" y="4905"/>
                  </a:cubicBezTo>
                  <a:cubicBezTo>
                    <a:pt x="28321" y="4705"/>
                    <a:pt x="28688" y="3737"/>
                    <a:pt x="28454" y="2970"/>
                  </a:cubicBezTo>
                  <a:cubicBezTo>
                    <a:pt x="28154" y="2203"/>
                    <a:pt x="27621" y="1602"/>
                    <a:pt x="26887" y="1235"/>
                  </a:cubicBezTo>
                  <a:cubicBezTo>
                    <a:pt x="25466" y="365"/>
                    <a:pt x="23873" y="1"/>
                    <a:pt x="22235"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2585;p65"/>
            <p:cNvSpPr/>
            <p:nvPr/>
          </p:nvSpPr>
          <p:spPr>
            <a:xfrm>
              <a:off x="1678091" y="1768501"/>
              <a:ext cx="458078" cy="390012"/>
            </a:xfrm>
            <a:custGeom>
              <a:avLst/>
              <a:gdLst/>
              <a:ahLst/>
              <a:cxnLst/>
              <a:rect l="l" t="t" r="r" b="b"/>
              <a:pathLst>
                <a:path w="31597" h="26902" extrusionOk="0">
                  <a:moveTo>
                    <a:pt x="9491" y="0"/>
                  </a:moveTo>
                  <a:cubicBezTo>
                    <a:pt x="7426" y="0"/>
                    <a:pt x="7573" y="3892"/>
                    <a:pt x="7573" y="3892"/>
                  </a:cubicBezTo>
                  <a:cubicBezTo>
                    <a:pt x="7573" y="3892"/>
                    <a:pt x="6111" y="147"/>
                    <a:pt x="4469" y="147"/>
                  </a:cubicBezTo>
                  <a:cubicBezTo>
                    <a:pt x="4271" y="147"/>
                    <a:pt x="4071" y="201"/>
                    <a:pt x="3870" y="323"/>
                  </a:cubicBezTo>
                  <a:cubicBezTo>
                    <a:pt x="1802" y="1557"/>
                    <a:pt x="5971" y="5060"/>
                    <a:pt x="5971" y="5060"/>
                  </a:cubicBezTo>
                  <a:cubicBezTo>
                    <a:pt x="5971" y="5060"/>
                    <a:pt x="3642" y="3132"/>
                    <a:pt x="2060" y="3132"/>
                  </a:cubicBezTo>
                  <a:cubicBezTo>
                    <a:pt x="1551" y="3132"/>
                    <a:pt x="1119" y="3331"/>
                    <a:pt x="868" y="3859"/>
                  </a:cubicBezTo>
                  <a:cubicBezTo>
                    <a:pt x="0" y="5660"/>
                    <a:pt x="3837" y="6261"/>
                    <a:pt x="3837" y="6261"/>
                  </a:cubicBezTo>
                  <a:cubicBezTo>
                    <a:pt x="3837" y="6261"/>
                    <a:pt x="167" y="6294"/>
                    <a:pt x="467" y="7795"/>
                  </a:cubicBezTo>
                  <a:cubicBezTo>
                    <a:pt x="610" y="8439"/>
                    <a:pt x="1286" y="8622"/>
                    <a:pt x="2012" y="8622"/>
                  </a:cubicBezTo>
                  <a:cubicBezTo>
                    <a:pt x="2980" y="8622"/>
                    <a:pt x="4036" y="8296"/>
                    <a:pt x="4037" y="8296"/>
                  </a:cubicBezTo>
                  <a:lnTo>
                    <a:pt x="4037" y="8296"/>
                  </a:lnTo>
                  <a:cubicBezTo>
                    <a:pt x="4036" y="8296"/>
                    <a:pt x="1235" y="9830"/>
                    <a:pt x="2469" y="11131"/>
                  </a:cubicBezTo>
                  <a:cubicBezTo>
                    <a:pt x="2625" y="11292"/>
                    <a:pt x="2820" y="11359"/>
                    <a:pt x="3037" y="11359"/>
                  </a:cubicBezTo>
                  <a:cubicBezTo>
                    <a:pt x="4075" y="11359"/>
                    <a:pt x="5604" y="9830"/>
                    <a:pt x="5604" y="9830"/>
                  </a:cubicBezTo>
                  <a:cubicBezTo>
                    <a:pt x="5604" y="9830"/>
                    <a:pt x="18881" y="24841"/>
                    <a:pt x="26453" y="26876"/>
                  </a:cubicBezTo>
                  <a:cubicBezTo>
                    <a:pt x="26518" y="26893"/>
                    <a:pt x="26586" y="26901"/>
                    <a:pt x="26655" y="26901"/>
                  </a:cubicBezTo>
                  <a:cubicBezTo>
                    <a:pt x="28467" y="26901"/>
                    <a:pt x="31596" y="21237"/>
                    <a:pt x="30022" y="20338"/>
                  </a:cubicBezTo>
                  <a:cubicBezTo>
                    <a:pt x="20348" y="14800"/>
                    <a:pt x="9874" y="4660"/>
                    <a:pt x="9874" y="4660"/>
                  </a:cubicBezTo>
                  <a:cubicBezTo>
                    <a:pt x="9874" y="4660"/>
                    <a:pt x="11042" y="323"/>
                    <a:pt x="9941" y="56"/>
                  </a:cubicBezTo>
                  <a:cubicBezTo>
                    <a:pt x="9780" y="18"/>
                    <a:pt x="9630" y="0"/>
                    <a:pt x="9491"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2586;p65"/>
            <p:cNvSpPr/>
            <p:nvPr/>
          </p:nvSpPr>
          <p:spPr>
            <a:xfrm>
              <a:off x="2474468" y="1781157"/>
              <a:ext cx="461470" cy="386054"/>
            </a:xfrm>
            <a:custGeom>
              <a:avLst/>
              <a:gdLst/>
              <a:ahLst/>
              <a:cxnLst/>
              <a:rect l="l" t="t" r="r" b="b"/>
              <a:pathLst>
                <a:path w="31831" h="26629" extrusionOk="0">
                  <a:moveTo>
                    <a:pt x="22354" y="0"/>
                  </a:moveTo>
                  <a:cubicBezTo>
                    <a:pt x="22220" y="0"/>
                    <a:pt x="22077" y="16"/>
                    <a:pt x="21923" y="51"/>
                  </a:cubicBezTo>
                  <a:cubicBezTo>
                    <a:pt x="20856" y="318"/>
                    <a:pt x="21923" y="4654"/>
                    <a:pt x="21923" y="4654"/>
                  </a:cubicBezTo>
                  <a:cubicBezTo>
                    <a:pt x="21923" y="4654"/>
                    <a:pt x="11349" y="14628"/>
                    <a:pt x="1575" y="20032"/>
                  </a:cubicBezTo>
                  <a:cubicBezTo>
                    <a:pt x="1" y="20899"/>
                    <a:pt x="3039" y="26628"/>
                    <a:pt x="4845" y="26628"/>
                  </a:cubicBezTo>
                  <a:cubicBezTo>
                    <a:pt x="4913" y="26628"/>
                    <a:pt x="4980" y="26620"/>
                    <a:pt x="5045" y="26603"/>
                  </a:cubicBezTo>
                  <a:cubicBezTo>
                    <a:pt x="12617" y="24702"/>
                    <a:pt x="26160" y="9891"/>
                    <a:pt x="26160" y="9891"/>
                  </a:cubicBezTo>
                  <a:cubicBezTo>
                    <a:pt x="26160" y="9891"/>
                    <a:pt x="27674" y="11451"/>
                    <a:pt x="28704" y="11451"/>
                  </a:cubicBezTo>
                  <a:cubicBezTo>
                    <a:pt x="28916" y="11451"/>
                    <a:pt x="29108" y="11385"/>
                    <a:pt x="29262" y="11225"/>
                  </a:cubicBezTo>
                  <a:cubicBezTo>
                    <a:pt x="30496" y="9924"/>
                    <a:pt x="27694" y="8357"/>
                    <a:pt x="27694" y="8357"/>
                  </a:cubicBezTo>
                  <a:lnTo>
                    <a:pt x="27694" y="8357"/>
                  </a:lnTo>
                  <a:cubicBezTo>
                    <a:pt x="27694" y="8357"/>
                    <a:pt x="28801" y="8710"/>
                    <a:pt x="29794" y="8710"/>
                  </a:cubicBezTo>
                  <a:cubicBezTo>
                    <a:pt x="30498" y="8710"/>
                    <a:pt x="31144" y="8532"/>
                    <a:pt x="31297" y="7923"/>
                  </a:cubicBezTo>
                  <a:cubicBezTo>
                    <a:pt x="31630" y="6422"/>
                    <a:pt x="27961" y="6322"/>
                    <a:pt x="27961" y="6322"/>
                  </a:cubicBezTo>
                  <a:cubicBezTo>
                    <a:pt x="27961" y="6322"/>
                    <a:pt x="31830" y="5788"/>
                    <a:pt x="30996" y="3987"/>
                  </a:cubicBezTo>
                  <a:cubicBezTo>
                    <a:pt x="30738" y="3436"/>
                    <a:pt x="30288" y="3230"/>
                    <a:pt x="29758" y="3230"/>
                  </a:cubicBezTo>
                  <a:cubicBezTo>
                    <a:pt x="28167" y="3230"/>
                    <a:pt x="25859" y="5088"/>
                    <a:pt x="25859" y="5088"/>
                  </a:cubicBezTo>
                  <a:cubicBezTo>
                    <a:pt x="25859" y="5088"/>
                    <a:pt x="30096" y="1652"/>
                    <a:pt x="27994" y="384"/>
                  </a:cubicBezTo>
                  <a:cubicBezTo>
                    <a:pt x="27794" y="261"/>
                    <a:pt x="27594" y="206"/>
                    <a:pt x="27395" y="206"/>
                  </a:cubicBezTo>
                  <a:cubicBezTo>
                    <a:pt x="25768" y="206"/>
                    <a:pt x="24258" y="3887"/>
                    <a:pt x="24258" y="3887"/>
                  </a:cubicBezTo>
                  <a:cubicBezTo>
                    <a:pt x="24258" y="3887"/>
                    <a:pt x="24435" y="0"/>
                    <a:pt x="22354"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2587;p65"/>
            <p:cNvSpPr/>
            <p:nvPr/>
          </p:nvSpPr>
          <p:spPr>
            <a:xfrm>
              <a:off x="1969215" y="2009174"/>
              <a:ext cx="190062" cy="187656"/>
            </a:xfrm>
            <a:custGeom>
              <a:avLst/>
              <a:gdLst/>
              <a:ahLst/>
              <a:cxnLst/>
              <a:rect l="l" t="t" r="r" b="b"/>
              <a:pathLst>
                <a:path w="13110" h="12944" extrusionOk="0">
                  <a:moveTo>
                    <a:pt x="5738" y="1"/>
                  </a:moveTo>
                  <a:cubicBezTo>
                    <a:pt x="5738" y="1"/>
                    <a:pt x="0" y="3069"/>
                    <a:pt x="868" y="9474"/>
                  </a:cubicBezTo>
                  <a:lnTo>
                    <a:pt x="10074" y="12943"/>
                  </a:lnTo>
                  <a:lnTo>
                    <a:pt x="13110" y="5771"/>
                  </a:lnTo>
                  <a:lnTo>
                    <a:pt x="5738"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2588;p65"/>
            <p:cNvSpPr/>
            <p:nvPr/>
          </p:nvSpPr>
          <p:spPr>
            <a:xfrm>
              <a:off x="2447488" y="2023193"/>
              <a:ext cx="192976" cy="181364"/>
            </a:xfrm>
            <a:custGeom>
              <a:avLst/>
              <a:gdLst/>
              <a:ahLst/>
              <a:cxnLst/>
              <a:rect l="l" t="t" r="r" b="b"/>
              <a:pathLst>
                <a:path w="13311" h="12510" extrusionOk="0">
                  <a:moveTo>
                    <a:pt x="7840" y="1"/>
                  </a:moveTo>
                  <a:lnTo>
                    <a:pt x="1" y="5105"/>
                  </a:lnTo>
                  <a:lnTo>
                    <a:pt x="2369" y="12510"/>
                  </a:lnTo>
                  <a:lnTo>
                    <a:pt x="11876" y="9875"/>
                  </a:lnTo>
                  <a:cubicBezTo>
                    <a:pt x="13310" y="3570"/>
                    <a:pt x="7840" y="1"/>
                    <a:pt x="784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2589;p65"/>
            <p:cNvSpPr/>
            <p:nvPr/>
          </p:nvSpPr>
          <p:spPr>
            <a:xfrm>
              <a:off x="1925694" y="2030456"/>
              <a:ext cx="646096" cy="646096"/>
            </a:xfrm>
            <a:custGeom>
              <a:avLst/>
              <a:gdLst/>
              <a:ahLst/>
              <a:cxnLst/>
              <a:rect l="l" t="t" r="r" b="b"/>
              <a:pathLst>
                <a:path w="44566" h="44566" extrusionOk="0">
                  <a:moveTo>
                    <a:pt x="36727" y="0"/>
                  </a:moveTo>
                  <a:lnTo>
                    <a:pt x="15211" y="968"/>
                  </a:lnTo>
                  <a:lnTo>
                    <a:pt x="0" y="44566"/>
                  </a:lnTo>
                  <a:lnTo>
                    <a:pt x="44565" y="34158"/>
                  </a:lnTo>
                  <a:lnTo>
                    <a:pt x="36727"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2590;p65"/>
            <p:cNvSpPr/>
            <p:nvPr/>
          </p:nvSpPr>
          <p:spPr>
            <a:xfrm>
              <a:off x="2584837" y="1771081"/>
              <a:ext cx="151861" cy="172404"/>
            </a:xfrm>
            <a:custGeom>
              <a:avLst/>
              <a:gdLst/>
              <a:ahLst/>
              <a:cxnLst/>
              <a:rect l="l" t="t" r="r" b="b"/>
              <a:pathLst>
                <a:path w="10475" h="11892" extrusionOk="0">
                  <a:moveTo>
                    <a:pt x="5487" y="0"/>
                  </a:moveTo>
                  <a:cubicBezTo>
                    <a:pt x="3101" y="0"/>
                    <a:pt x="899" y="2225"/>
                    <a:pt x="467" y="5249"/>
                  </a:cubicBezTo>
                  <a:cubicBezTo>
                    <a:pt x="0" y="8518"/>
                    <a:pt x="1735" y="11487"/>
                    <a:pt x="4370" y="11854"/>
                  </a:cubicBezTo>
                  <a:cubicBezTo>
                    <a:pt x="4553" y="11879"/>
                    <a:pt x="4735" y="11892"/>
                    <a:pt x="4917" y="11892"/>
                  </a:cubicBezTo>
                  <a:cubicBezTo>
                    <a:pt x="7343" y="11892"/>
                    <a:pt x="9539" y="9658"/>
                    <a:pt x="9974" y="6617"/>
                  </a:cubicBezTo>
                  <a:cubicBezTo>
                    <a:pt x="10474" y="3381"/>
                    <a:pt x="8706" y="412"/>
                    <a:pt x="6071" y="45"/>
                  </a:cubicBezTo>
                  <a:cubicBezTo>
                    <a:pt x="5876" y="15"/>
                    <a:pt x="5681" y="0"/>
                    <a:pt x="5487"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2591;p65"/>
            <p:cNvSpPr/>
            <p:nvPr/>
          </p:nvSpPr>
          <p:spPr>
            <a:xfrm>
              <a:off x="1901034" y="1774561"/>
              <a:ext cx="151861" cy="172796"/>
            </a:xfrm>
            <a:custGeom>
              <a:avLst/>
              <a:gdLst/>
              <a:ahLst/>
              <a:cxnLst/>
              <a:rect l="l" t="t" r="r" b="b"/>
              <a:pathLst>
                <a:path w="10475" h="11919" extrusionOk="0">
                  <a:moveTo>
                    <a:pt x="4950" y="1"/>
                  </a:moveTo>
                  <a:cubicBezTo>
                    <a:pt x="4769" y="1"/>
                    <a:pt x="4586" y="13"/>
                    <a:pt x="4403" y="39"/>
                  </a:cubicBezTo>
                  <a:cubicBezTo>
                    <a:pt x="1768" y="406"/>
                    <a:pt x="0" y="3374"/>
                    <a:pt x="467" y="6643"/>
                  </a:cubicBezTo>
                  <a:cubicBezTo>
                    <a:pt x="902" y="9685"/>
                    <a:pt x="3098" y="11918"/>
                    <a:pt x="5524" y="11918"/>
                  </a:cubicBezTo>
                  <a:cubicBezTo>
                    <a:pt x="5706" y="11918"/>
                    <a:pt x="5888" y="11906"/>
                    <a:pt x="6071" y="11880"/>
                  </a:cubicBezTo>
                  <a:cubicBezTo>
                    <a:pt x="8706" y="11514"/>
                    <a:pt x="10474" y="8545"/>
                    <a:pt x="10007" y="5276"/>
                  </a:cubicBezTo>
                  <a:cubicBezTo>
                    <a:pt x="9573" y="2234"/>
                    <a:pt x="7376" y="1"/>
                    <a:pt x="495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2592;p65"/>
            <p:cNvSpPr/>
            <p:nvPr/>
          </p:nvSpPr>
          <p:spPr>
            <a:xfrm>
              <a:off x="2236158" y="2024164"/>
              <a:ext cx="133971" cy="164445"/>
            </a:xfrm>
            <a:custGeom>
              <a:avLst/>
              <a:gdLst/>
              <a:ahLst/>
              <a:cxnLst/>
              <a:rect l="l" t="t" r="r" b="b"/>
              <a:pathLst>
                <a:path w="9241" h="11343" extrusionOk="0">
                  <a:moveTo>
                    <a:pt x="4604" y="1"/>
                  </a:moveTo>
                  <a:cubicBezTo>
                    <a:pt x="2102" y="1"/>
                    <a:pt x="1" y="2436"/>
                    <a:pt x="1" y="5438"/>
                  </a:cubicBezTo>
                  <a:cubicBezTo>
                    <a:pt x="1" y="8440"/>
                    <a:pt x="1135" y="11342"/>
                    <a:pt x="4604" y="11342"/>
                  </a:cubicBezTo>
                  <a:cubicBezTo>
                    <a:pt x="8240" y="11342"/>
                    <a:pt x="9241" y="8440"/>
                    <a:pt x="9241" y="5438"/>
                  </a:cubicBezTo>
                  <a:cubicBezTo>
                    <a:pt x="9241" y="2436"/>
                    <a:pt x="7139" y="1"/>
                    <a:pt x="4604" y="1"/>
                  </a:cubicBezTo>
                  <a:close/>
                </a:path>
              </a:pathLst>
            </a:custGeom>
            <a:solidFill>
              <a:srgbClr val="EDB5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2593;p65"/>
            <p:cNvSpPr/>
            <p:nvPr/>
          </p:nvSpPr>
          <p:spPr>
            <a:xfrm>
              <a:off x="1963895" y="1528147"/>
              <a:ext cx="671249" cy="592266"/>
            </a:xfrm>
            <a:custGeom>
              <a:avLst/>
              <a:gdLst/>
              <a:ahLst/>
              <a:cxnLst/>
              <a:rect l="l" t="t" r="r" b="b"/>
              <a:pathLst>
                <a:path w="46301" h="40853" extrusionOk="0">
                  <a:moveTo>
                    <a:pt x="23618" y="1"/>
                  </a:moveTo>
                  <a:cubicBezTo>
                    <a:pt x="22234" y="1"/>
                    <a:pt x="20768" y="52"/>
                    <a:pt x="19214" y="157"/>
                  </a:cubicBezTo>
                  <a:cubicBezTo>
                    <a:pt x="11909" y="691"/>
                    <a:pt x="6005" y="4860"/>
                    <a:pt x="3770" y="11532"/>
                  </a:cubicBezTo>
                  <a:cubicBezTo>
                    <a:pt x="3703" y="11699"/>
                    <a:pt x="1" y="20972"/>
                    <a:pt x="4204" y="29945"/>
                  </a:cubicBezTo>
                  <a:cubicBezTo>
                    <a:pt x="7139" y="36283"/>
                    <a:pt x="13043" y="40853"/>
                    <a:pt x="24251" y="40853"/>
                  </a:cubicBezTo>
                  <a:cubicBezTo>
                    <a:pt x="37694" y="40853"/>
                    <a:pt x="46300" y="32113"/>
                    <a:pt x="46300" y="20805"/>
                  </a:cubicBezTo>
                  <a:cubicBezTo>
                    <a:pt x="46300" y="10272"/>
                    <a:pt x="43272" y="1"/>
                    <a:pt x="23618"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2594;p65"/>
            <p:cNvSpPr/>
            <p:nvPr/>
          </p:nvSpPr>
          <p:spPr>
            <a:xfrm>
              <a:off x="1957125" y="1403352"/>
              <a:ext cx="710899" cy="270291"/>
            </a:xfrm>
            <a:custGeom>
              <a:avLst/>
              <a:gdLst/>
              <a:ahLst/>
              <a:cxnLst/>
              <a:rect l="l" t="t" r="r" b="b"/>
              <a:pathLst>
                <a:path w="49036" h="18644" extrusionOk="0">
                  <a:moveTo>
                    <a:pt x="24154" y="0"/>
                  </a:moveTo>
                  <a:cubicBezTo>
                    <a:pt x="18822" y="0"/>
                    <a:pt x="13531" y="1196"/>
                    <a:pt x="8874" y="3761"/>
                  </a:cubicBezTo>
                  <a:cubicBezTo>
                    <a:pt x="5138" y="5863"/>
                    <a:pt x="1735" y="8965"/>
                    <a:pt x="534" y="13068"/>
                  </a:cubicBezTo>
                  <a:cubicBezTo>
                    <a:pt x="1" y="14903"/>
                    <a:pt x="167" y="17304"/>
                    <a:pt x="1835" y="18205"/>
                  </a:cubicBezTo>
                  <a:cubicBezTo>
                    <a:pt x="2436" y="18506"/>
                    <a:pt x="3119" y="18644"/>
                    <a:pt x="3809" y="18644"/>
                  </a:cubicBezTo>
                  <a:cubicBezTo>
                    <a:pt x="3885" y="18644"/>
                    <a:pt x="3961" y="18642"/>
                    <a:pt x="4037" y="18639"/>
                  </a:cubicBezTo>
                  <a:cubicBezTo>
                    <a:pt x="4100" y="18639"/>
                    <a:pt x="4163" y="18639"/>
                    <a:pt x="4226" y="18639"/>
                  </a:cubicBezTo>
                  <a:cubicBezTo>
                    <a:pt x="12058" y="18639"/>
                    <a:pt x="19268" y="14536"/>
                    <a:pt x="25986" y="10466"/>
                  </a:cubicBezTo>
                  <a:lnTo>
                    <a:pt x="25986" y="10466"/>
                  </a:lnTo>
                  <a:cubicBezTo>
                    <a:pt x="25352" y="11100"/>
                    <a:pt x="24818" y="11867"/>
                    <a:pt x="24451" y="12701"/>
                  </a:cubicBezTo>
                  <a:cubicBezTo>
                    <a:pt x="24084" y="13535"/>
                    <a:pt x="24118" y="14502"/>
                    <a:pt x="24585" y="15303"/>
                  </a:cubicBezTo>
                  <a:cubicBezTo>
                    <a:pt x="25158" y="16148"/>
                    <a:pt x="26250" y="16447"/>
                    <a:pt x="27293" y="16447"/>
                  </a:cubicBezTo>
                  <a:cubicBezTo>
                    <a:pt x="27403" y="16447"/>
                    <a:pt x="27512" y="16443"/>
                    <a:pt x="27620" y="16437"/>
                  </a:cubicBezTo>
                  <a:cubicBezTo>
                    <a:pt x="30722" y="16237"/>
                    <a:pt x="33358" y="14169"/>
                    <a:pt x="35526" y="12001"/>
                  </a:cubicBezTo>
                  <a:cubicBezTo>
                    <a:pt x="35759" y="14235"/>
                    <a:pt x="37861" y="15737"/>
                    <a:pt x="39829" y="16904"/>
                  </a:cubicBezTo>
                  <a:cubicBezTo>
                    <a:pt x="40863" y="17571"/>
                    <a:pt x="42031" y="18072"/>
                    <a:pt x="43265" y="18372"/>
                  </a:cubicBezTo>
                  <a:cubicBezTo>
                    <a:pt x="43561" y="18428"/>
                    <a:pt x="43864" y="18457"/>
                    <a:pt x="44167" y="18457"/>
                  </a:cubicBezTo>
                  <a:cubicBezTo>
                    <a:pt x="45128" y="18457"/>
                    <a:pt x="46083" y="18164"/>
                    <a:pt x="46767" y="17504"/>
                  </a:cubicBezTo>
                  <a:cubicBezTo>
                    <a:pt x="49036" y="15270"/>
                    <a:pt x="47601" y="10833"/>
                    <a:pt x="45933" y="8665"/>
                  </a:cubicBezTo>
                  <a:cubicBezTo>
                    <a:pt x="43698" y="5763"/>
                    <a:pt x="40696" y="3595"/>
                    <a:pt x="37227" y="2394"/>
                  </a:cubicBezTo>
                  <a:cubicBezTo>
                    <a:pt x="33072" y="832"/>
                    <a:pt x="28599" y="0"/>
                    <a:pt x="24154" y="0"/>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2595;p65"/>
            <p:cNvSpPr/>
            <p:nvPr/>
          </p:nvSpPr>
          <p:spPr>
            <a:xfrm>
              <a:off x="2273880" y="2213255"/>
              <a:ext cx="51278" cy="44043"/>
            </a:xfrm>
            <a:custGeom>
              <a:avLst/>
              <a:gdLst/>
              <a:ahLst/>
              <a:cxnLst/>
              <a:rect l="l" t="t" r="r" b="b"/>
              <a:pathLst>
                <a:path w="3537" h="3038" extrusionOk="0">
                  <a:moveTo>
                    <a:pt x="2002" y="0"/>
                  </a:moveTo>
                  <a:cubicBezTo>
                    <a:pt x="668" y="0"/>
                    <a:pt x="0" y="1635"/>
                    <a:pt x="934" y="2602"/>
                  </a:cubicBezTo>
                  <a:cubicBezTo>
                    <a:pt x="1246" y="2903"/>
                    <a:pt x="1626" y="3038"/>
                    <a:pt x="1999" y="3038"/>
                  </a:cubicBezTo>
                  <a:cubicBezTo>
                    <a:pt x="2785" y="3038"/>
                    <a:pt x="3536" y="2440"/>
                    <a:pt x="3536" y="1535"/>
                  </a:cubicBezTo>
                  <a:cubicBezTo>
                    <a:pt x="3536" y="701"/>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596;p65"/>
            <p:cNvSpPr/>
            <p:nvPr/>
          </p:nvSpPr>
          <p:spPr>
            <a:xfrm>
              <a:off x="2273880" y="2290628"/>
              <a:ext cx="51278" cy="43884"/>
            </a:xfrm>
            <a:custGeom>
              <a:avLst/>
              <a:gdLst/>
              <a:ahLst/>
              <a:cxnLst/>
              <a:rect l="l" t="t" r="r" b="b"/>
              <a:pathLst>
                <a:path w="3537" h="3027" extrusionOk="0">
                  <a:moveTo>
                    <a:pt x="2002" y="0"/>
                  </a:moveTo>
                  <a:cubicBezTo>
                    <a:pt x="668" y="0"/>
                    <a:pt x="0" y="1635"/>
                    <a:pt x="934" y="2569"/>
                  </a:cubicBezTo>
                  <a:cubicBezTo>
                    <a:pt x="1250" y="2885"/>
                    <a:pt x="1637" y="3026"/>
                    <a:pt x="2015" y="3026"/>
                  </a:cubicBezTo>
                  <a:cubicBezTo>
                    <a:pt x="2795" y="3026"/>
                    <a:pt x="3536" y="2423"/>
                    <a:pt x="3536" y="1502"/>
                  </a:cubicBezTo>
                  <a:cubicBezTo>
                    <a:pt x="3536" y="668"/>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597;p65"/>
            <p:cNvSpPr/>
            <p:nvPr/>
          </p:nvSpPr>
          <p:spPr>
            <a:xfrm>
              <a:off x="2318373" y="1919231"/>
              <a:ext cx="81737" cy="91885"/>
            </a:xfrm>
            <a:custGeom>
              <a:avLst/>
              <a:gdLst/>
              <a:ahLst/>
              <a:cxnLst/>
              <a:rect l="l" t="t" r="r" b="b"/>
              <a:pathLst>
                <a:path w="5638" h="6338" extrusionOk="0">
                  <a:moveTo>
                    <a:pt x="4937" y="0"/>
                  </a:moveTo>
                  <a:cubicBezTo>
                    <a:pt x="0" y="2235"/>
                    <a:pt x="501" y="6338"/>
                    <a:pt x="501" y="6338"/>
                  </a:cubicBezTo>
                  <a:cubicBezTo>
                    <a:pt x="1268" y="6271"/>
                    <a:pt x="2035" y="6071"/>
                    <a:pt x="2736" y="5738"/>
                  </a:cubicBezTo>
                  <a:cubicBezTo>
                    <a:pt x="5638" y="4503"/>
                    <a:pt x="5337" y="1568"/>
                    <a:pt x="4937" y="0"/>
                  </a:cubicBezTo>
                  <a:close/>
                </a:path>
              </a:pathLst>
            </a:custGeom>
            <a:solidFill>
              <a:srgbClr val="D065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2598;p65"/>
            <p:cNvSpPr/>
            <p:nvPr/>
          </p:nvSpPr>
          <p:spPr>
            <a:xfrm>
              <a:off x="2427800" y="1767109"/>
              <a:ext cx="174941" cy="145453"/>
            </a:xfrm>
            <a:custGeom>
              <a:avLst/>
              <a:gdLst/>
              <a:ahLst/>
              <a:cxnLst/>
              <a:rect l="l" t="t" r="r" b="b"/>
              <a:pathLst>
                <a:path w="12067" h="10033" extrusionOk="0">
                  <a:moveTo>
                    <a:pt x="5577" y="1"/>
                  </a:moveTo>
                  <a:cubicBezTo>
                    <a:pt x="3227" y="1"/>
                    <a:pt x="1131" y="1662"/>
                    <a:pt x="658" y="4055"/>
                  </a:cubicBezTo>
                  <a:cubicBezTo>
                    <a:pt x="0" y="7370"/>
                    <a:pt x="2644" y="10032"/>
                    <a:pt x="5575" y="10032"/>
                  </a:cubicBezTo>
                  <a:cubicBezTo>
                    <a:pt x="6508" y="10032"/>
                    <a:pt x="7470" y="9763"/>
                    <a:pt x="8364" y="9159"/>
                  </a:cubicBezTo>
                  <a:cubicBezTo>
                    <a:pt x="12066" y="6657"/>
                    <a:pt x="10865" y="920"/>
                    <a:pt x="6496" y="86"/>
                  </a:cubicBezTo>
                  <a:cubicBezTo>
                    <a:pt x="6187" y="29"/>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2599;p65"/>
            <p:cNvSpPr/>
            <p:nvPr/>
          </p:nvSpPr>
          <p:spPr>
            <a:xfrm>
              <a:off x="2372043" y="1715585"/>
              <a:ext cx="56120" cy="72154"/>
            </a:xfrm>
            <a:custGeom>
              <a:avLst/>
              <a:gdLst/>
              <a:ahLst/>
              <a:cxnLst/>
              <a:rect l="l" t="t" r="r" b="b"/>
              <a:pathLst>
                <a:path w="3871" h="4977" extrusionOk="0">
                  <a:moveTo>
                    <a:pt x="1891" y="1"/>
                  </a:moveTo>
                  <a:cubicBezTo>
                    <a:pt x="1862" y="1"/>
                    <a:pt x="1832" y="2"/>
                    <a:pt x="1802" y="4"/>
                  </a:cubicBezTo>
                  <a:cubicBezTo>
                    <a:pt x="768" y="104"/>
                    <a:pt x="1" y="1238"/>
                    <a:pt x="101" y="2606"/>
                  </a:cubicBezTo>
                  <a:cubicBezTo>
                    <a:pt x="198" y="3933"/>
                    <a:pt x="1018" y="4977"/>
                    <a:pt x="2011" y="4977"/>
                  </a:cubicBezTo>
                  <a:cubicBezTo>
                    <a:pt x="2041" y="4977"/>
                    <a:pt x="2072" y="4976"/>
                    <a:pt x="2102" y="4974"/>
                  </a:cubicBezTo>
                  <a:cubicBezTo>
                    <a:pt x="3103" y="4907"/>
                    <a:pt x="3870" y="3740"/>
                    <a:pt x="3804" y="2372"/>
                  </a:cubicBezTo>
                  <a:cubicBezTo>
                    <a:pt x="3707" y="1045"/>
                    <a:pt x="2856" y="1"/>
                    <a:pt x="1891"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2600;p65"/>
            <p:cNvSpPr/>
            <p:nvPr/>
          </p:nvSpPr>
          <p:spPr>
            <a:xfrm>
              <a:off x="2222081" y="1899370"/>
              <a:ext cx="167881" cy="112820"/>
            </a:xfrm>
            <a:custGeom>
              <a:avLst/>
              <a:gdLst/>
              <a:ahLst/>
              <a:cxnLst/>
              <a:rect l="l" t="t" r="r" b="b"/>
              <a:pathLst>
                <a:path w="11580" h="7782" extrusionOk="0">
                  <a:moveTo>
                    <a:pt x="10230" y="1"/>
                  </a:moveTo>
                  <a:cubicBezTo>
                    <a:pt x="9328" y="1"/>
                    <a:pt x="9384" y="841"/>
                    <a:pt x="9144" y="1170"/>
                  </a:cubicBezTo>
                  <a:cubicBezTo>
                    <a:pt x="6876" y="4005"/>
                    <a:pt x="2139" y="3005"/>
                    <a:pt x="1305" y="3939"/>
                  </a:cubicBezTo>
                  <a:cubicBezTo>
                    <a:pt x="0" y="5368"/>
                    <a:pt x="2719" y="7782"/>
                    <a:pt x="6333" y="7782"/>
                  </a:cubicBezTo>
                  <a:cubicBezTo>
                    <a:pt x="6599" y="7782"/>
                    <a:pt x="6869" y="7769"/>
                    <a:pt x="7143" y="7741"/>
                  </a:cubicBezTo>
                  <a:cubicBezTo>
                    <a:pt x="7143" y="7741"/>
                    <a:pt x="6642" y="3638"/>
                    <a:pt x="11579" y="1403"/>
                  </a:cubicBezTo>
                  <a:cubicBezTo>
                    <a:pt x="11412" y="803"/>
                    <a:pt x="11112" y="136"/>
                    <a:pt x="10578" y="36"/>
                  </a:cubicBezTo>
                  <a:cubicBezTo>
                    <a:pt x="10448" y="12"/>
                    <a:pt x="10333" y="1"/>
                    <a:pt x="10230"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2601;p65"/>
            <p:cNvSpPr/>
            <p:nvPr/>
          </p:nvSpPr>
          <p:spPr>
            <a:xfrm>
              <a:off x="2241478" y="1906169"/>
              <a:ext cx="117531" cy="62354"/>
            </a:xfrm>
            <a:custGeom>
              <a:avLst/>
              <a:gdLst/>
              <a:ahLst/>
              <a:cxnLst/>
              <a:rect l="l" t="t" r="r" b="b"/>
              <a:pathLst>
                <a:path w="8107" h="4301" extrusionOk="0">
                  <a:moveTo>
                    <a:pt x="8106" y="0"/>
                  </a:moveTo>
                  <a:lnTo>
                    <a:pt x="8106" y="0"/>
                  </a:lnTo>
                  <a:cubicBezTo>
                    <a:pt x="8106" y="1"/>
                    <a:pt x="5371" y="1802"/>
                    <a:pt x="4370" y="2169"/>
                  </a:cubicBezTo>
                  <a:cubicBezTo>
                    <a:pt x="1535" y="3103"/>
                    <a:pt x="1" y="3003"/>
                    <a:pt x="201" y="3303"/>
                  </a:cubicBezTo>
                  <a:cubicBezTo>
                    <a:pt x="582" y="3967"/>
                    <a:pt x="1467" y="4300"/>
                    <a:pt x="2515" y="4300"/>
                  </a:cubicBezTo>
                  <a:cubicBezTo>
                    <a:pt x="4681" y="4300"/>
                    <a:pt x="7544" y="2877"/>
                    <a:pt x="810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2602;p65"/>
            <p:cNvSpPr/>
            <p:nvPr/>
          </p:nvSpPr>
          <p:spPr>
            <a:xfrm>
              <a:off x="2216818" y="1806064"/>
              <a:ext cx="62876" cy="53844"/>
            </a:xfrm>
            <a:custGeom>
              <a:avLst/>
              <a:gdLst/>
              <a:ahLst/>
              <a:cxnLst/>
              <a:rect l="l" t="t" r="r" b="b"/>
              <a:pathLst>
                <a:path w="4337" h="3714" extrusionOk="0">
                  <a:moveTo>
                    <a:pt x="1168" y="1"/>
                  </a:moveTo>
                  <a:cubicBezTo>
                    <a:pt x="901" y="1"/>
                    <a:pt x="667" y="101"/>
                    <a:pt x="501" y="301"/>
                  </a:cubicBezTo>
                  <a:cubicBezTo>
                    <a:pt x="301" y="468"/>
                    <a:pt x="167" y="668"/>
                    <a:pt x="100" y="901"/>
                  </a:cubicBezTo>
                  <a:cubicBezTo>
                    <a:pt x="0" y="1368"/>
                    <a:pt x="100" y="1835"/>
                    <a:pt x="334" y="2235"/>
                  </a:cubicBezTo>
                  <a:cubicBezTo>
                    <a:pt x="534" y="2602"/>
                    <a:pt x="801" y="2903"/>
                    <a:pt x="1168" y="3169"/>
                  </a:cubicBezTo>
                  <a:cubicBezTo>
                    <a:pt x="1661" y="3514"/>
                    <a:pt x="2244" y="3714"/>
                    <a:pt x="2838" y="3714"/>
                  </a:cubicBezTo>
                  <a:cubicBezTo>
                    <a:pt x="3049" y="3714"/>
                    <a:pt x="3260" y="3689"/>
                    <a:pt x="3469" y="3636"/>
                  </a:cubicBezTo>
                  <a:cubicBezTo>
                    <a:pt x="2736" y="3603"/>
                    <a:pt x="2002" y="3336"/>
                    <a:pt x="1435" y="2836"/>
                  </a:cubicBezTo>
                  <a:cubicBezTo>
                    <a:pt x="1168" y="2602"/>
                    <a:pt x="934" y="2302"/>
                    <a:pt x="768" y="2002"/>
                  </a:cubicBezTo>
                  <a:cubicBezTo>
                    <a:pt x="601" y="1702"/>
                    <a:pt x="534" y="1368"/>
                    <a:pt x="634" y="1035"/>
                  </a:cubicBezTo>
                  <a:cubicBezTo>
                    <a:pt x="667" y="768"/>
                    <a:pt x="901" y="534"/>
                    <a:pt x="1201" y="501"/>
                  </a:cubicBezTo>
                  <a:cubicBezTo>
                    <a:pt x="1535" y="501"/>
                    <a:pt x="1868" y="634"/>
                    <a:pt x="2135" y="834"/>
                  </a:cubicBezTo>
                  <a:cubicBezTo>
                    <a:pt x="2725" y="1269"/>
                    <a:pt x="3431" y="1675"/>
                    <a:pt x="4172" y="1675"/>
                  </a:cubicBezTo>
                  <a:cubicBezTo>
                    <a:pt x="4227" y="1675"/>
                    <a:pt x="4282" y="1673"/>
                    <a:pt x="4337" y="1668"/>
                  </a:cubicBezTo>
                  <a:cubicBezTo>
                    <a:pt x="3570" y="1502"/>
                    <a:pt x="2969" y="1001"/>
                    <a:pt x="2369" y="534"/>
                  </a:cubicBezTo>
                  <a:cubicBezTo>
                    <a:pt x="2035" y="201"/>
                    <a:pt x="1601" y="1"/>
                    <a:pt x="1168"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2603;p65"/>
            <p:cNvSpPr/>
            <p:nvPr/>
          </p:nvSpPr>
          <p:spPr>
            <a:xfrm>
              <a:off x="2160235" y="1702769"/>
              <a:ext cx="59976" cy="71183"/>
            </a:xfrm>
            <a:custGeom>
              <a:avLst/>
              <a:gdLst/>
              <a:ahLst/>
              <a:cxnLst/>
              <a:rect l="l" t="t" r="r" b="b"/>
              <a:pathLst>
                <a:path w="4137" h="4910" extrusionOk="0">
                  <a:moveTo>
                    <a:pt x="2295" y="1"/>
                  </a:moveTo>
                  <a:cubicBezTo>
                    <a:pt x="1375" y="1"/>
                    <a:pt x="482" y="861"/>
                    <a:pt x="267" y="2089"/>
                  </a:cubicBezTo>
                  <a:cubicBezTo>
                    <a:pt x="1" y="3456"/>
                    <a:pt x="601" y="4690"/>
                    <a:pt x="1602" y="4891"/>
                  </a:cubicBezTo>
                  <a:cubicBezTo>
                    <a:pt x="1679" y="4904"/>
                    <a:pt x="1757" y="4910"/>
                    <a:pt x="1835" y="4910"/>
                  </a:cubicBezTo>
                  <a:cubicBezTo>
                    <a:pt x="2758" y="4910"/>
                    <a:pt x="3655" y="4020"/>
                    <a:pt x="3870" y="2789"/>
                  </a:cubicBezTo>
                  <a:cubicBezTo>
                    <a:pt x="4137" y="1455"/>
                    <a:pt x="3536" y="187"/>
                    <a:pt x="2536" y="20"/>
                  </a:cubicBezTo>
                  <a:cubicBezTo>
                    <a:pt x="2456" y="7"/>
                    <a:pt x="2375" y="1"/>
                    <a:pt x="2295"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2604;p65"/>
            <p:cNvSpPr/>
            <p:nvPr/>
          </p:nvSpPr>
          <p:spPr>
            <a:xfrm>
              <a:off x="2014810" y="1770980"/>
              <a:ext cx="174941" cy="145453"/>
            </a:xfrm>
            <a:custGeom>
              <a:avLst/>
              <a:gdLst/>
              <a:ahLst/>
              <a:cxnLst/>
              <a:rect l="l" t="t" r="r" b="b"/>
              <a:pathLst>
                <a:path w="12067" h="10033" extrusionOk="0">
                  <a:moveTo>
                    <a:pt x="5577" y="1"/>
                  </a:moveTo>
                  <a:cubicBezTo>
                    <a:pt x="3227" y="1"/>
                    <a:pt x="1131" y="1661"/>
                    <a:pt x="658" y="4055"/>
                  </a:cubicBezTo>
                  <a:cubicBezTo>
                    <a:pt x="0" y="7370"/>
                    <a:pt x="2644" y="10032"/>
                    <a:pt x="5575" y="10032"/>
                  </a:cubicBezTo>
                  <a:cubicBezTo>
                    <a:pt x="6508" y="10032"/>
                    <a:pt x="7470" y="9763"/>
                    <a:pt x="8364" y="9159"/>
                  </a:cubicBezTo>
                  <a:cubicBezTo>
                    <a:pt x="12066" y="6657"/>
                    <a:pt x="10899" y="919"/>
                    <a:pt x="6496" y="86"/>
                  </a:cubicBezTo>
                  <a:cubicBezTo>
                    <a:pt x="6187" y="28"/>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6" name="矩形 7">
            <a:extLst>
              <a:ext uri="{FF2B5EF4-FFF2-40B4-BE49-F238E27FC236}">
                <a16:creationId xmlns:a16="http://schemas.microsoft.com/office/drawing/2014/main" id="{4B63B512-227D-424E-8048-74CF872B28D9}"/>
              </a:ext>
            </a:extLst>
          </p:cNvPr>
          <p:cNvSpPr/>
          <p:nvPr/>
        </p:nvSpPr>
        <p:spPr>
          <a:xfrm>
            <a:off x="4016243" y="183753"/>
            <a:ext cx="7635424" cy="4195892"/>
          </a:xfrm>
          <a:prstGeom prst="rect">
            <a:avLst/>
          </a:prstGeom>
        </p:spPr>
        <p:txBody>
          <a:bodyPr wrap="none">
            <a:spAutoFit/>
          </a:bodyPr>
          <a:lstStyle/>
          <a:p>
            <a:pPr algn="ctr" defTabSz="914377" fontAlgn="base">
              <a:spcBef>
                <a:spcPct val="0"/>
              </a:spcBef>
              <a:spcAft>
                <a:spcPct val="0"/>
              </a:spcAft>
              <a:defRPr/>
            </a:pPr>
            <a:r>
              <a:rPr lang="en-US" altLang="zh-CN" sz="13333"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SVN-Riesling" panose="02000400000000000000" pitchFamily="2" charset="0"/>
                <a:ea typeface="字魂27号-布丁体" panose="00000505000000000000" pitchFamily="2" charset="-122"/>
                <a:cs typeface="Arial"/>
                <a:sym typeface="Arial"/>
              </a:rPr>
              <a:t>TẠM BIỆT </a:t>
            </a:r>
            <a:endParaRPr lang="vi-VN" altLang="zh-CN" sz="13333"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SVN-Riesling" panose="02000400000000000000" pitchFamily="2" charset="0"/>
              <a:ea typeface="字魂27号-布丁体" panose="00000505000000000000" pitchFamily="2" charset="-122"/>
              <a:cs typeface="Arial"/>
              <a:sym typeface="Arial"/>
            </a:endParaRPr>
          </a:p>
          <a:p>
            <a:pPr algn="ctr" defTabSz="914377" fontAlgn="base">
              <a:spcBef>
                <a:spcPct val="0"/>
              </a:spcBef>
              <a:spcAft>
                <a:spcPct val="0"/>
              </a:spcAft>
              <a:defRPr/>
            </a:pPr>
            <a:r>
              <a:rPr lang="en-US" altLang="zh-CN" sz="13333"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SVN-Riesling" panose="02000400000000000000" pitchFamily="2" charset="0"/>
                <a:ea typeface="字魂27号-布丁体" panose="00000505000000000000" pitchFamily="2" charset="-122"/>
                <a:cs typeface="Arial"/>
                <a:sym typeface="Arial"/>
              </a:rPr>
              <a:t>CÁC EM</a:t>
            </a:r>
          </a:p>
        </p:txBody>
      </p:sp>
      <p:sp>
        <p:nvSpPr>
          <p:cNvPr id="47" name="Rectangle 46"/>
          <p:cNvSpPr/>
          <p:nvPr/>
        </p:nvSpPr>
        <p:spPr>
          <a:xfrm>
            <a:off x="4146832" y="221961"/>
            <a:ext cx="7649851" cy="4195892"/>
          </a:xfrm>
          <a:prstGeom prst="rect">
            <a:avLst/>
          </a:prstGeom>
        </p:spPr>
        <p:txBody>
          <a:bodyPr wrap="none">
            <a:spAutoFit/>
          </a:bodyPr>
          <a:lstStyle/>
          <a:p>
            <a:pPr algn="ctr" defTabSz="1219170">
              <a:buClr>
                <a:srgbClr val="000000"/>
              </a:buClr>
            </a:pPr>
            <a:r>
              <a:rPr lang="en-US" sz="13333" b="1" kern="0" dirty="0">
                <a:ln>
                  <a:solidFill>
                    <a:srgbClr val="01115F"/>
                  </a:solidFill>
                </a:ln>
                <a:solidFill>
                  <a:srgbClr val="002060"/>
                </a:solidFill>
                <a:latin typeface="SVN-Riesling" panose="02000400000000000000" pitchFamily="2" charset="0"/>
                <a:cs typeface="Arial"/>
                <a:sym typeface="Arial"/>
              </a:rPr>
              <a:t>TẠM BIỆT </a:t>
            </a:r>
            <a:endParaRPr lang="vi-VN" sz="13333" b="1" kern="0" dirty="0">
              <a:ln>
                <a:solidFill>
                  <a:srgbClr val="01115F"/>
                </a:solidFill>
              </a:ln>
              <a:solidFill>
                <a:srgbClr val="002060"/>
              </a:solidFill>
              <a:latin typeface="SVN-Riesling" panose="02000400000000000000" pitchFamily="2" charset="0"/>
              <a:cs typeface="Arial"/>
              <a:sym typeface="Arial"/>
            </a:endParaRPr>
          </a:p>
          <a:p>
            <a:pPr algn="ctr" defTabSz="1219170">
              <a:buClr>
                <a:srgbClr val="000000"/>
              </a:buClr>
            </a:pPr>
            <a:r>
              <a:rPr lang="en-US" sz="13333" b="1" kern="0" dirty="0">
                <a:ln>
                  <a:solidFill>
                    <a:srgbClr val="01115F"/>
                  </a:solidFill>
                </a:ln>
                <a:solidFill>
                  <a:srgbClr val="002060"/>
                </a:solidFill>
                <a:latin typeface="SVN-Riesling" panose="02000400000000000000" pitchFamily="2" charset="0"/>
                <a:cs typeface="Arial"/>
                <a:sym typeface="Arial"/>
              </a:rPr>
              <a:t>CÁC EM</a:t>
            </a:r>
            <a:endParaRPr lang="en-US" sz="13333" kern="0" dirty="0">
              <a:solidFill>
                <a:srgbClr val="002060"/>
              </a:solidFill>
              <a:latin typeface="Arial"/>
              <a:cs typeface="Arial"/>
              <a:sym typeface="Arial"/>
            </a:endParaRPr>
          </a:p>
        </p:txBody>
      </p:sp>
    </p:spTree>
    <p:extLst>
      <p:ext uri="{BB962C8B-B14F-4D97-AF65-F5344CB8AC3E}">
        <p14:creationId xmlns:p14="http://schemas.microsoft.com/office/powerpoint/2010/main" val="30621580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par>
                                <p:cTn id="8" presetID="22" presetClass="entr" presetSubtype="4"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wipe(down)">
                                      <p:cBhvr>
                                        <p:cTn id="10" dur="500"/>
                                        <p:tgtEl>
                                          <p:spTgt spid="4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barn(inVertical)">
                                      <p:cBhvr>
                                        <p:cTn id="13"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pic>
        <p:nvPicPr>
          <p:cNvPr id="147"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12" y="-2089768"/>
            <a:ext cx="13230117" cy="3343184"/>
          </a:xfrm>
          <a:prstGeom prst="rect">
            <a:avLst/>
          </a:prstGeom>
        </p:spPr>
      </p:pic>
      <p:sp>
        <p:nvSpPr>
          <p:cNvPr id="11" name="矩形 7">
            <a:extLst>
              <a:ext uri="{FF2B5EF4-FFF2-40B4-BE49-F238E27FC236}">
                <a16:creationId xmlns:a16="http://schemas.microsoft.com/office/drawing/2014/main" id="{4B63B512-227D-424E-8048-74CF872B28D9}"/>
              </a:ext>
            </a:extLst>
          </p:cNvPr>
          <p:cNvSpPr/>
          <p:nvPr/>
        </p:nvSpPr>
        <p:spPr>
          <a:xfrm>
            <a:off x="3875514" y="2042001"/>
            <a:ext cx="6572633" cy="1323439"/>
          </a:xfrm>
          <a:prstGeom prst="rect">
            <a:avLst/>
          </a:prstGeom>
        </p:spPr>
        <p:txBody>
          <a:bodyPr wrap="none">
            <a:spAutoFit/>
          </a:bodyPr>
          <a:lstStyle/>
          <a:p>
            <a:pPr algn="ctr" defTabSz="914377" fontAlgn="base">
              <a:spcBef>
                <a:spcPct val="0"/>
              </a:spcBef>
              <a:spcAft>
                <a:spcPct val="0"/>
              </a:spcAft>
              <a:defRPr/>
            </a:pPr>
            <a:r>
              <a:rPr lang="vi-VN" altLang="zh-CN" sz="80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9Slide03 SFU Futura_05" panose="00000800000000000000" pitchFamily="2" charset="0"/>
                <a:ea typeface="字魂27号-布丁体" panose="00000505000000000000" pitchFamily="2" charset="-122"/>
                <a:cs typeface="Arial"/>
                <a:sym typeface="Arial"/>
              </a:rPr>
              <a:t>LUYỆN TẬP</a:t>
            </a:r>
            <a:endParaRPr lang="en-US" altLang="zh-CN" sz="80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9Slide03 SFU Futura_05" panose="00000800000000000000" pitchFamily="2" charset="0"/>
              <a:ea typeface="字魂27号-布丁体" panose="00000505000000000000" pitchFamily="2" charset="-122"/>
              <a:cs typeface="Arial"/>
              <a:sym typeface="Arial"/>
            </a:endParaRPr>
          </a:p>
        </p:txBody>
      </p:sp>
      <p:pic>
        <p:nvPicPr>
          <p:cNvPr id="10"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0" y="5258501"/>
            <a:ext cx="15300448" cy="4670156"/>
          </a:xfrm>
          <a:prstGeom prst="rect">
            <a:avLst/>
          </a:prstGeom>
        </p:spPr>
      </p:pic>
      <p:sp>
        <p:nvSpPr>
          <p:cNvPr id="6" name="Rectangle 5"/>
          <p:cNvSpPr/>
          <p:nvPr/>
        </p:nvSpPr>
        <p:spPr>
          <a:xfrm>
            <a:off x="3931692" y="2049856"/>
            <a:ext cx="6572633" cy="1323439"/>
          </a:xfrm>
          <a:prstGeom prst="rect">
            <a:avLst/>
          </a:prstGeom>
        </p:spPr>
        <p:txBody>
          <a:bodyPr wrap="none">
            <a:spAutoFit/>
          </a:bodyPr>
          <a:lstStyle/>
          <a:p>
            <a:pPr defTabSz="1219170">
              <a:buClr>
                <a:srgbClr val="000000"/>
              </a:buClr>
            </a:pPr>
            <a:r>
              <a:rPr lang="vi-VN" sz="8000" b="1" kern="0" dirty="0">
                <a:ln>
                  <a:solidFill>
                    <a:srgbClr val="01115F"/>
                  </a:solidFill>
                </a:ln>
                <a:solidFill>
                  <a:srgbClr val="002060"/>
                </a:solidFill>
                <a:latin typeface="#9Slide03 SFU Futura_05" panose="00000800000000000000" pitchFamily="2" charset="0"/>
                <a:cs typeface="Arial"/>
                <a:sym typeface="Arial"/>
              </a:rPr>
              <a:t>LUYỆN TẬP</a:t>
            </a:r>
            <a:endParaRPr lang="en-US" sz="8000" kern="0" dirty="0">
              <a:solidFill>
                <a:srgbClr val="002060"/>
              </a:solidFill>
              <a:latin typeface="#9Slide03 SFU Futura_05" panose="00000800000000000000" pitchFamily="2" charset="0"/>
              <a:cs typeface="Arial"/>
              <a:sym typeface="Arial"/>
            </a:endParaRPr>
          </a:p>
        </p:txBody>
      </p:sp>
      <p:grpSp>
        <p:nvGrpSpPr>
          <p:cNvPr id="12" name="Google Shape;2441;p64"/>
          <p:cNvGrpSpPr/>
          <p:nvPr/>
        </p:nvGrpSpPr>
        <p:grpSpPr>
          <a:xfrm>
            <a:off x="-718686" y="1373206"/>
            <a:ext cx="6298945" cy="8812125"/>
            <a:chOff x="1919588" y="1932925"/>
            <a:chExt cx="5075100" cy="7132475"/>
          </a:xfrm>
        </p:grpSpPr>
        <p:sp>
          <p:nvSpPr>
            <p:cNvPr id="13" name="Google Shape;2442;p64"/>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2443;p64"/>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2444;p64"/>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2445;p64"/>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2446;p64"/>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2447;p64"/>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2448;p64"/>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2449;p64"/>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2450;p64"/>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2451;p64"/>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2452;p64"/>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2453;p64"/>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2454;p64"/>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2455;p64"/>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2456;p64"/>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2457;p64"/>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2458;p64"/>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2459;p64"/>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2460;p64"/>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461;p64"/>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462;p64"/>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2463;p64"/>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2464;p64"/>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2465;p64"/>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2466;p64"/>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2467;p64"/>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2468;p64"/>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2469;p64"/>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2470;p64"/>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2471;p64"/>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2472;p64"/>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2473;p64"/>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2474;p64"/>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2475;p64"/>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2476;p64"/>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2477;p64"/>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2478;p64"/>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 name="Google Shape;2479;p64"/>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 name="Google Shape;2480;p64"/>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2481;p64"/>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2482;p64"/>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2483;p64"/>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2484;p64"/>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2485;p64"/>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2486;p64"/>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2487;p64"/>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2488;p64"/>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2489;p64"/>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2490;p64"/>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 name="Google Shape;2491;p64"/>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2492;p64"/>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 name="Google Shape;2493;p64"/>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2494;p64"/>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2495;p64"/>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 name="Google Shape;2496;p64"/>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 name="Google Shape;2497;p64"/>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 name="Google Shape;2498;p64"/>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0" name="Google Shape;2499;p64"/>
            <p:cNvGrpSpPr/>
            <p:nvPr/>
          </p:nvGrpSpPr>
          <p:grpSpPr>
            <a:xfrm>
              <a:off x="2411446" y="3785965"/>
              <a:ext cx="3735993" cy="1390283"/>
              <a:chOff x="2411446" y="3785965"/>
              <a:chExt cx="3735993" cy="1390283"/>
            </a:xfrm>
          </p:grpSpPr>
          <p:sp>
            <p:nvSpPr>
              <p:cNvPr id="71" name="Google Shape;2500;p64"/>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2501;p64"/>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 name="Google Shape;2502;p64"/>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 name="Google Shape;2503;p64"/>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 name="Google Shape;2504;p64"/>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 name="Google Shape;2505;p64"/>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 name="Google Shape;2506;p64"/>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 name="Google Shape;2507;p64"/>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 name="Google Shape;2508;p64"/>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 name="Google Shape;2509;p64"/>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2510;p64"/>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2511;p64"/>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2512;p64"/>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 name="Google Shape;2513;p64"/>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5" name="Google Shape;2514;p64"/>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 name="Google Shape;2515;p64"/>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 name="Google Shape;2516;p64"/>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 name="Google Shape;2517;p64"/>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2518;p64"/>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2519;p64"/>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2520;p64"/>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2521;p64"/>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2522;p64"/>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2523;p64"/>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2524;p64"/>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2525;p64"/>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2526;p64"/>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2527;p64"/>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2528;p64"/>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2529;p64"/>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2530;p64"/>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2531;p64"/>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2532;p64"/>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2533;p64"/>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2534;p64"/>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2535;p64"/>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2536;p64"/>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2537;p64"/>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2538;p64"/>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2539;p64"/>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2540;p64"/>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2541;p64"/>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2542;p64"/>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2543;p64"/>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2544;p64"/>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2545;p64"/>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2546;p64"/>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2547;p64"/>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2548;p64"/>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2549;p64"/>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2550;p64"/>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2551;p64"/>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2552;p64"/>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2553;p64"/>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2554;p64"/>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2555;p64"/>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2556;p64"/>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2557;p64"/>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2558;p64"/>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2559;p64"/>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2560;p64"/>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2561;p64"/>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 name="Google Shape;2562;p64"/>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 name="Google Shape;2563;p64"/>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2564;p64"/>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 name="Google Shape;2565;p64"/>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 name="Google Shape;2566;p64"/>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2567;p64"/>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2568;p64"/>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2569;p64"/>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2570;p64"/>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2571;p64"/>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2572;p64"/>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 name="Google Shape;2573;p64"/>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 name="Google Shape;2574;p64"/>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 name="Google Shape;2575;p64"/>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pic>
        <p:nvPicPr>
          <p:cNvPr id="148" name="图片 20">
            <a:extLst>
              <a:ext uri="{FF2B5EF4-FFF2-40B4-BE49-F238E27FC236}">
                <a16:creationId xmlns:a16="http://schemas.microsoft.com/office/drawing/2014/main" id="{31EE71BF-E533-42B8-A4EE-DD6A90EC830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52012" y="3271486"/>
            <a:ext cx="3181925" cy="3027847"/>
          </a:xfrm>
          <a:prstGeom prst="rect">
            <a:avLst/>
          </a:prstGeom>
        </p:spPr>
      </p:pic>
    </p:spTree>
    <p:extLst>
      <p:ext uri="{BB962C8B-B14F-4D97-AF65-F5344CB8AC3E}">
        <p14:creationId xmlns:p14="http://schemas.microsoft.com/office/powerpoint/2010/main" val="38672804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22" presetClass="entr" presetSubtype="4" fill="hold" nodeType="withEffect">
                                  <p:stCondLst>
                                    <p:cond delay="0"/>
                                  </p:stCondLst>
                                  <p:childTnLst>
                                    <p:set>
                                      <p:cBhvr>
                                        <p:cTn id="15" dur="1" fill="hold">
                                          <p:stCondLst>
                                            <p:cond delay="0"/>
                                          </p:stCondLst>
                                        </p:cTn>
                                        <p:tgtEl>
                                          <p:spTgt spid="147"/>
                                        </p:tgtEl>
                                        <p:attrNameLst>
                                          <p:attrName>style.visibility</p:attrName>
                                        </p:attrNameLst>
                                      </p:cBhvr>
                                      <p:to>
                                        <p:strVal val="visible"/>
                                      </p:to>
                                    </p:set>
                                    <p:animEffect transition="in" filter="wipe(down)">
                                      <p:cBhvr>
                                        <p:cTn id="16"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pic>
        <p:nvPicPr>
          <p:cNvPr id="11"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86" y="-495348"/>
            <a:ext cx="7881859" cy="3068608"/>
          </a:xfrm>
          <a:prstGeom prst="rect">
            <a:avLst/>
          </a:prstGeom>
        </p:spPr>
      </p:pic>
      <p:pic>
        <p:nvPicPr>
          <p:cNvPr id="10"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960" y="-52945"/>
            <a:ext cx="6733379" cy="3068608"/>
          </a:xfrm>
          <a:prstGeom prst="rect">
            <a:avLst/>
          </a:prstGeom>
        </p:spPr>
      </p:pic>
      <p:pic>
        <p:nvPicPr>
          <p:cNvPr id="17" name="图片 1">
            <a:extLst>
              <a:ext uri="{FF2B5EF4-FFF2-40B4-BE49-F238E27FC236}">
                <a16:creationId xmlns:a16="http://schemas.microsoft.com/office/drawing/2014/main" id="{83162203-BC7C-46AD-90E6-1F83F8F73ACF}"/>
              </a:ext>
            </a:extLst>
          </p:cNvPr>
          <p:cNvPicPr>
            <a:picLocks noChangeAspect="1"/>
          </p:cNvPicPr>
          <p:nvPr/>
        </p:nvPicPr>
        <p:blipFill>
          <a:blip r:embed="rId4"/>
          <a:stretch>
            <a:fillRect/>
          </a:stretch>
        </p:blipFill>
        <p:spPr>
          <a:xfrm>
            <a:off x="204574" y="2218934"/>
            <a:ext cx="4232938" cy="2156548"/>
          </a:xfrm>
          <a:prstGeom prst="rect">
            <a:avLst/>
          </a:prstGeom>
        </p:spPr>
      </p:pic>
      <p:sp>
        <p:nvSpPr>
          <p:cNvPr id="8" name="Rectangle 7"/>
          <p:cNvSpPr/>
          <p:nvPr/>
        </p:nvSpPr>
        <p:spPr>
          <a:xfrm>
            <a:off x="3840143" y="930838"/>
            <a:ext cx="6494086" cy="923330"/>
          </a:xfrm>
          <a:prstGeom prst="rect">
            <a:avLst/>
          </a:prstGeom>
          <a:noFill/>
        </p:spPr>
        <p:txBody>
          <a:bodyPr wrap="none" lIns="91440" tIns="45720" rIns="91440" bIns="45720">
            <a:spAutoFit/>
          </a:bodyPr>
          <a:lstStyle/>
          <a:p>
            <a:pPr algn="ct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Đọc</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gợi</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ý ở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mỗi</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tranh</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sz="5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2" name="Rectangle 11"/>
          <p:cNvSpPr/>
          <p:nvPr/>
        </p:nvSpPr>
        <p:spPr>
          <a:xfrm>
            <a:off x="1287735" y="2824752"/>
            <a:ext cx="2210863" cy="1200329"/>
          </a:xfrm>
          <a:prstGeom prst="rect">
            <a:avLst/>
          </a:prstGeom>
          <a:noFill/>
        </p:spPr>
        <p:txBody>
          <a:bodyPr wrap="none" lIns="91440" tIns="45720" rIns="91440" bIns="45720">
            <a:spAutoFit/>
          </a:bodyPr>
          <a:lstStyle/>
          <a:p>
            <a:pPr algn="ctr"/>
            <a:r>
              <a:rPr lang="en-US" sz="7200" b="1" cap="none" spc="0">
                <a:ln w="0"/>
                <a:solidFill>
                  <a:srgbClr val="80418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Bài 1</a:t>
            </a:r>
          </a:p>
        </p:txBody>
      </p:sp>
      <p:sp>
        <p:nvSpPr>
          <p:cNvPr id="13" name="Rectangle 12"/>
          <p:cNvSpPr/>
          <p:nvPr/>
        </p:nvSpPr>
        <p:spPr>
          <a:xfrm>
            <a:off x="4779936" y="2138500"/>
            <a:ext cx="6843540" cy="1754326"/>
          </a:xfrm>
          <a:prstGeom prst="rect">
            <a:avLst/>
          </a:prstGeom>
          <a:noFill/>
        </p:spPr>
        <p:txBody>
          <a:bodyPr wrap="none" lIns="91440" tIns="45720" rIns="91440" bIns="45720">
            <a:spAutoFit/>
          </a:bodyPr>
          <a:lstStyle/>
          <a:p>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Đọc</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chú</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thích</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tìm</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hiểu</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nội</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dung.</a:t>
            </a:r>
            <a:endParaRPr lang="en-US" sz="5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4" name="Rectangle 13"/>
          <p:cNvSpPr/>
          <p:nvPr/>
        </p:nvSpPr>
        <p:spPr>
          <a:xfrm>
            <a:off x="3807711" y="4176100"/>
            <a:ext cx="8177240" cy="923330"/>
          </a:xfrm>
          <a:prstGeom prst="rect">
            <a:avLst/>
          </a:prstGeom>
          <a:noFill/>
        </p:spPr>
        <p:txBody>
          <a:bodyPr wrap="none" lIns="91440" tIns="45720" rIns="91440" bIns="45720">
            <a:spAutoFit/>
          </a:bodyPr>
          <a:lstStyle/>
          <a:p>
            <a:pPr algn="ct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Kể</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lại</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cốt</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truyện</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Ba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lưỡi</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5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rìu</a:t>
            </a:r>
            <a:r>
              <a:rPr lang="en-US" sz="54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sz="5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2" name="Rounded Rectangle 21"/>
          <p:cNvSpPr/>
          <p:nvPr/>
        </p:nvSpPr>
        <p:spPr>
          <a:xfrm>
            <a:off x="228600" y="228600"/>
            <a:ext cx="11737301" cy="6392635"/>
          </a:xfrm>
          <a:prstGeom prst="roundRect">
            <a:avLst/>
          </a:prstGeom>
          <a:noFill/>
          <a:ln w="85725" cmpd="thinThick">
            <a:solidFill>
              <a:srgbClr val="779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39664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grpId="0" nodeType="withEffect">
                                  <p:stCondLst>
                                    <p:cond delay="0"/>
                                  </p:stCondLst>
                                  <p:iterate type="wd">
                                    <p:tmPct val="10000"/>
                                  </p:iterate>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par>
                          <p:cTn id="11" fill="hold">
                            <p:stCondLst>
                              <p:cond delay="550"/>
                            </p:stCondLst>
                            <p:childTnLst>
                              <p:par>
                                <p:cTn id="12" presetID="47" presetClass="entr" presetSubtype="0" fill="hold" grpId="0" nodeType="afterEffect">
                                  <p:stCondLst>
                                    <p:cond delay="0"/>
                                  </p:stCondLst>
                                  <p:iterate type="wd">
                                    <p:tmPct val="10000"/>
                                  </p:iterate>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par>
                          <p:cTn id="17" fill="hold">
                            <p:stCondLst>
                              <p:cond delay="1350"/>
                            </p:stCondLst>
                            <p:childTnLst>
                              <p:par>
                                <p:cTn id="18" presetID="47" presetClass="entr" presetSubtype="0" fill="hold" grpId="0" nodeType="afterEffect">
                                  <p:stCondLst>
                                    <p:cond delay="0"/>
                                  </p:stCondLst>
                                  <p:iterate type="wd">
                                    <p:tmPct val="10000"/>
                                  </p:iterate>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anim calcmode="lin" valueType="num">
                                      <p:cBhvr>
                                        <p:cTn id="21" dur="500" fill="hold"/>
                                        <p:tgtEl>
                                          <p:spTgt spid="13"/>
                                        </p:tgtEl>
                                        <p:attrNameLst>
                                          <p:attrName>ppt_x</p:attrName>
                                        </p:attrNameLst>
                                      </p:cBhvr>
                                      <p:tavLst>
                                        <p:tav tm="0">
                                          <p:val>
                                            <p:strVal val="#ppt_x"/>
                                          </p:val>
                                        </p:tav>
                                        <p:tav tm="100000">
                                          <p:val>
                                            <p:strVal val="#ppt_x"/>
                                          </p:val>
                                        </p:tav>
                                      </p:tavLst>
                                    </p:anim>
                                    <p:anim calcmode="lin" valueType="num">
                                      <p:cBhvr>
                                        <p:cTn id="22" dur="500" fill="hold"/>
                                        <p:tgtEl>
                                          <p:spTgt spid="13"/>
                                        </p:tgtEl>
                                        <p:attrNameLst>
                                          <p:attrName>ppt_y</p:attrName>
                                        </p:attrNameLst>
                                      </p:cBhvr>
                                      <p:tavLst>
                                        <p:tav tm="0">
                                          <p:val>
                                            <p:strVal val="#ppt_y-.1"/>
                                          </p:val>
                                        </p:tav>
                                        <p:tav tm="100000">
                                          <p:val>
                                            <p:strVal val="#ppt_y"/>
                                          </p:val>
                                        </p:tav>
                                      </p:tavLst>
                                    </p:anim>
                                  </p:childTnLst>
                                </p:cTn>
                              </p:par>
                            </p:childTnLst>
                          </p:cTn>
                        </p:par>
                        <p:par>
                          <p:cTn id="23" fill="hold">
                            <p:stCondLst>
                              <p:cond delay="2250"/>
                            </p:stCondLst>
                            <p:childTnLst>
                              <p:par>
                                <p:cTn id="24" presetID="47" presetClass="entr" presetSubtype="0" fill="hold" grpId="0" nodeType="afterEffect">
                                  <p:stCondLst>
                                    <p:cond delay="0"/>
                                  </p:stCondLst>
                                  <p:iterate type="wd">
                                    <p:tmPct val="10000"/>
                                  </p:iterate>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anim calcmode="lin" valueType="num">
                                      <p:cBhvr>
                                        <p:cTn id="27" dur="500" fill="hold"/>
                                        <p:tgtEl>
                                          <p:spTgt spid="14"/>
                                        </p:tgtEl>
                                        <p:attrNameLst>
                                          <p:attrName>ppt_x</p:attrName>
                                        </p:attrNameLst>
                                      </p:cBhvr>
                                      <p:tavLst>
                                        <p:tav tm="0">
                                          <p:val>
                                            <p:strVal val="#ppt_x"/>
                                          </p:val>
                                        </p:tav>
                                        <p:tav tm="100000">
                                          <p:val>
                                            <p:strVal val="#ppt_x"/>
                                          </p:val>
                                        </p:tav>
                                      </p:tavLst>
                                    </p:anim>
                                    <p:anim calcmode="lin" valueType="num">
                                      <p:cBhvr>
                                        <p:cTn id="28"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1">
            <a:extLst>
              <a:ext uri="{FF2B5EF4-FFF2-40B4-BE49-F238E27FC236}">
                <a16:creationId xmlns:a16="http://schemas.microsoft.com/office/drawing/2014/main" id="{09E698BD-A4CD-4D33-88D9-1BBDCE23EBD1}"/>
              </a:ext>
            </a:extLst>
          </p:cNvPr>
          <p:cNvPicPr>
            <a:picLocks noChangeAspect="1"/>
          </p:cNvPicPr>
          <p:nvPr/>
        </p:nvPicPr>
        <p:blipFill>
          <a:blip r:embed="rId2"/>
          <a:stretch>
            <a:fillRect/>
          </a:stretch>
        </p:blipFill>
        <p:spPr>
          <a:xfrm>
            <a:off x="8358415" y="-68806"/>
            <a:ext cx="3833585" cy="5381561"/>
          </a:xfrm>
          <a:prstGeom prst="rect">
            <a:avLst/>
          </a:prstGeom>
        </p:spPr>
      </p:pic>
      <p:pic>
        <p:nvPicPr>
          <p:cNvPr id="10"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7948" y="885504"/>
            <a:ext cx="3324052" cy="3894971"/>
          </a:xfrm>
          <a:prstGeom prst="rect">
            <a:avLst/>
          </a:prstGeom>
        </p:spPr>
      </p:pic>
      <p:sp>
        <p:nvSpPr>
          <p:cNvPr id="2" name="Rounded Rectangle 1"/>
          <p:cNvSpPr/>
          <p:nvPr/>
        </p:nvSpPr>
        <p:spPr>
          <a:xfrm>
            <a:off x="3238499" y="5312755"/>
            <a:ext cx="2095500" cy="723275"/>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694" y="176463"/>
            <a:ext cx="7717311" cy="4776535"/>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171450" y="5312755"/>
            <a:ext cx="12020550" cy="1446550"/>
          </a:xfrm>
          <a:prstGeom prst="rect">
            <a:avLst/>
          </a:prstGeom>
        </p:spPr>
        <p:txBody>
          <a:bodyPr wrap="square">
            <a:spAutoFit/>
          </a:bodyPr>
          <a:lstStyle/>
          <a:p>
            <a:pPr algn="ctr"/>
            <a:r>
              <a:rPr lang="en-US" sz="4400" b="1" dirty="0" err="1">
                <a:solidFill>
                  <a:srgbClr val="002060"/>
                </a:solidFill>
                <a:latin typeface="Times New Roman" panose="02020603050405020304" pitchFamily="18" charset="0"/>
                <a:cs typeface="Times New Roman" panose="02020603050405020304" pitchFamily="18" charset="0"/>
              </a:rPr>
              <a:t>Một</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chàng</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tiều</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phu</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đang</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đốn</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củi</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thì</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lưỡi</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rìu</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bị</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văng</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xuống</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sông</a:t>
            </a:r>
            <a:r>
              <a:rPr lang="en-US" sz="4400" b="1" dirty="0">
                <a:solidFill>
                  <a:srgbClr val="002060"/>
                </a:solidFill>
                <a:latin typeface="Times New Roman" panose="02020603050405020304" pitchFamily="18" charset="0"/>
                <a:cs typeface="Times New Roman" panose="02020603050405020304" pitchFamily="18" charset="0"/>
              </a:rPr>
              <a:t>.</a:t>
            </a:r>
          </a:p>
        </p:txBody>
      </p:sp>
      <p:sp>
        <p:nvSpPr>
          <p:cNvPr id="6" name="Rectangle 5"/>
          <p:cNvSpPr/>
          <p:nvPr/>
        </p:nvSpPr>
        <p:spPr>
          <a:xfrm>
            <a:off x="8538906" y="1609160"/>
            <a:ext cx="3449080" cy="3416320"/>
          </a:xfrm>
          <a:prstGeom prst="rect">
            <a:avLst/>
          </a:prstGeom>
        </p:spPr>
        <p:txBody>
          <a:bodyPr wrap="square">
            <a:spAutoFit/>
          </a:bodyPr>
          <a:lstStyle/>
          <a:p>
            <a:pPr algn="ctr">
              <a:lnSpc>
                <a:spcPct val="150000"/>
              </a:lnSpc>
            </a:pPr>
            <a:r>
              <a:rPr lang="en-US" sz="3600" b="1">
                <a:solidFill>
                  <a:srgbClr val="FF0000"/>
                </a:solidFill>
                <a:latin typeface="Times New Roman" panose="02020603050405020304" pitchFamily="18" charset="0"/>
                <a:cs typeface="Times New Roman" panose="02020603050405020304" pitchFamily="18" charset="0"/>
              </a:rPr>
              <a:t>Tiều phu</a:t>
            </a:r>
            <a:r>
              <a:rPr lang="en-US" sz="3600" b="1">
                <a:solidFill>
                  <a:srgbClr val="664661"/>
                </a:solidFill>
                <a:latin typeface="Times New Roman" panose="02020603050405020304" pitchFamily="18" charset="0"/>
                <a:cs typeface="Times New Roman" panose="02020603050405020304" pitchFamily="18" charset="0"/>
              </a:rPr>
              <a:t>: n</a:t>
            </a:r>
            <a:r>
              <a:rPr lang="vi-VN" sz="3600" b="1">
                <a:solidFill>
                  <a:srgbClr val="664661"/>
                </a:solidFill>
                <a:latin typeface="Times New Roman" panose="02020603050405020304" pitchFamily="18" charset="0"/>
                <a:cs typeface="Times New Roman" panose="02020603050405020304" pitchFamily="18" charset="0"/>
              </a:rPr>
              <a:t>gười đàn ông làm nghề kiếm củi trong rừng</a:t>
            </a:r>
            <a:endParaRPr lang="en-US" sz="3600" b="1">
              <a:solidFill>
                <a:srgbClr val="66466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10019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16" presetClass="entr" presetSubtype="21"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iterate type="wd">
                                    <p:tmPct val="10000"/>
                                  </p:iterate>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31" presetClass="entr" presetSubtype="0" fill="hold" grpId="0" nodeType="afterEffect">
                                  <p:stCondLst>
                                    <p:cond delay="0"/>
                                  </p:stCondLst>
                                  <p:iterate type="wd">
                                    <p:tmPct val="5000"/>
                                  </p:iterate>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 calcmode="lin" valueType="num">
                                      <p:cBhvr>
                                        <p:cTn id="35" dur="500" fill="hold"/>
                                        <p:tgtEl>
                                          <p:spTgt spid="6"/>
                                        </p:tgtEl>
                                        <p:attrNameLst>
                                          <p:attrName>style.rotation</p:attrName>
                                        </p:attrNameLst>
                                      </p:cBhvr>
                                      <p:tavLst>
                                        <p:tav tm="0">
                                          <p:val>
                                            <p:fltVal val="90"/>
                                          </p:val>
                                        </p:tav>
                                        <p:tav tm="100000">
                                          <p:val>
                                            <p:fltVal val="0"/>
                                          </p:val>
                                        </p:tav>
                                      </p:tavLst>
                                    </p:anim>
                                    <p:animEffect transition="in" filter="fade">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4799" y="162117"/>
            <a:ext cx="8280000" cy="5980000"/>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1998014" y="6088559"/>
            <a:ext cx="8563563" cy="769441"/>
          </a:xfrm>
          <a:prstGeom prst="rect">
            <a:avLst/>
          </a:prstGeom>
        </p:spPr>
        <p:txBody>
          <a:bodyPr wrap="none">
            <a:spAutoFit/>
          </a:bodyPr>
          <a:lstStyle/>
          <a:p>
            <a:r>
              <a:rPr lang="en-US" sz="4400" b="1">
                <a:solidFill>
                  <a:srgbClr val="002060"/>
                </a:solidFill>
                <a:latin typeface="Times New Roman" panose="02020603050405020304" pitchFamily="18" charset="0"/>
                <a:cs typeface="Times New Roman" panose="02020603050405020304" pitchFamily="18" charset="0"/>
              </a:rPr>
              <a:t>Một cụ già hiện ra hứa sẽ vớt giúp.</a:t>
            </a:r>
          </a:p>
        </p:txBody>
      </p:sp>
    </p:spTree>
    <p:extLst>
      <p:ext uri="{BB962C8B-B14F-4D97-AF65-F5344CB8AC3E}">
        <p14:creationId xmlns:p14="http://schemas.microsoft.com/office/powerpoint/2010/main" val="16605664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5093" y="74579"/>
            <a:ext cx="9164713" cy="5979600"/>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537131" y="6031409"/>
            <a:ext cx="11835291" cy="769441"/>
          </a:xfrm>
          <a:prstGeom prst="rect">
            <a:avLst/>
          </a:prstGeom>
        </p:spPr>
        <p:txBody>
          <a:bodyPr wrap="none">
            <a:spAutoFit/>
          </a:bodyPr>
          <a:lstStyle/>
          <a:p>
            <a:r>
              <a:rPr lang="en-US" sz="4400" b="1">
                <a:solidFill>
                  <a:srgbClr val="002060"/>
                </a:solidFill>
                <a:latin typeface="Times New Roman" panose="02020603050405020304" pitchFamily="18" charset="0"/>
                <a:cs typeface="Times New Roman" panose="02020603050405020304" pitchFamily="18" charset="0"/>
              </a:rPr>
              <a:t>Lần thứ nhất, cụ vớt lên một lưỡi rìu bằng vàng.</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570" y="507718"/>
            <a:ext cx="5041402" cy="5041402"/>
          </a:xfrm>
          <a:prstGeom prst="rect">
            <a:avLst/>
          </a:prstGeom>
        </p:spPr>
      </p:pic>
    </p:spTree>
    <p:extLst>
      <p:ext uri="{BB962C8B-B14F-4D97-AF65-F5344CB8AC3E}">
        <p14:creationId xmlns:p14="http://schemas.microsoft.com/office/powerpoint/2010/main" val="7825606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iterate type="wd">
                                    <p:tmPct val="10000"/>
                                  </p:iterate>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675" y="0"/>
            <a:ext cx="9007055" cy="5979600"/>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517469" y="5979600"/>
            <a:ext cx="11176458" cy="769441"/>
          </a:xfrm>
          <a:prstGeom prst="rect">
            <a:avLst/>
          </a:prstGeom>
        </p:spPr>
        <p:txBody>
          <a:bodyPr wrap="none">
            <a:spAutoFit/>
          </a:bodyPr>
          <a:lstStyle/>
          <a:p>
            <a:r>
              <a:rPr lang="en-US" sz="4400" b="1">
                <a:solidFill>
                  <a:srgbClr val="002060"/>
                </a:solidFill>
                <a:latin typeface="Times New Roman" panose="02020603050405020304" pitchFamily="18" charset="0"/>
                <a:cs typeface="Times New Roman" panose="02020603050405020304" pitchFamily="18" charset="0"/>
              </a:rPr>
              <a:t>Lần thứ hai, cụ vớt lên một lưỡi rìu bằng bạc.</a:t>
            </a:r>
          </a:p>
        </p:txBody>
      </p:sp>
    </p:spTree>
    <p:extLst>
      <p:ext uri="{BB962C8B-B14F-4D97-AF65-F5344CB8AC3E}">
        <p14:creationId xmlns:p14="http://schemas.microsoft.com/office/powerpoint/2010/main" val="17093491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8299" y="0"/>
            <a:ext cx="8969402" cy="5979600"/>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1218754" y="5949434"/>
            <a:ext cx="10862269" cy="769441"/>
          </a:xfrm>
          <a:prstGeom prst="rect">
            <a:avLst/>
          </a:prstGeom>
        </p:spPr>
        <p:txBody>
          <a:bodyPr wrap="none">
            <a:spAutoFit/>
          </a:bodyPr>
          <a:lstStyle/>
          <a:p>
            <a:r>
              <a:rPr lang="en-US" sz="4400" b="1">
                <a:solidFill>
                  <a:srgbClr val="002060"/>
                </a:solidFill>
                <a:latin typeface="Times New Roman" panose="02020603050405020304" pitchFamily="18" charset="0"/>
                <a:cs typeface="Times New Roman" panose="02020603050405020304" pitchFamily="18" charset="0"/>
              </a:rPr>
              <a:t>Lần thứ ba, cụ vớt lên một lưỡi rìu bằng sắt.</a:t>
            </a:r>
          </a:p>
        </p:txBody>
      </p:sp>
    </p:spTree>
    <p:extLst>
      <p:ext uri="{BB962C8B-B14F-4D97-AF65-F5344CB8AC3E}">
        <p14:creationId xmlns:p14="http://schemas.microsoft.com/office/powerpoint/2010/main" val="31912934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Find a Rainbow Day by Slidesgo">
  <a:themeElements>
    <a:clrScheme name="Simple Light">
      <a:dk1>
        <a:srgbClr val="434343"/>
      </a:dk1>
      <a:lt1>
        <a:srgbClr val="E1FDFF"/>
      </a:lt1>
      <a:dk2>
        <a:srgbClr val="FF7D7D"/>
      </a:dk2>
      <a:lt2>
        <a:srgbClr val="6AA0FF"/>
      </a:lt2>
      <a:accent1>
        <a:srgbClr val="FFBE5D"/>
      </a:accent1>
      <a:accent2>
        <a:srgbClr val="E8AEFF"/>
      </a:accent2>
      <a:accent3>
        <a:srgbClr val="6FFFBC"/>
      </a:accent3>
      <a:accent4>
        <a:srgbClr val="FFE340"/>
      </a:accent4>
      <a:accent5>
        <a:srgbClr val="00E8ED"/>
      </a:accent5>
      <a:accent6>
        <a:srgbClr val="FFFFB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513</Words>
  <Application>Microsoft Office PowerPoint</Application>
  <PresentationFormat>Widescreen</PresentationFormat>
  <Paragraphs>60</Paragraphs>
  <Slides>22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SVN-Riesling</vt:lpstr>
      <vt:lpstr>#9Slide03 SFU Futura_05</vt:lpstr>
      <vt:lpstr>Calibri</vt:lpstr>
      <vt:lpstr>Arial</vt:lpstr>
      <vt:lpstr>UTM Futura Extra</vt:lpstr>
      <vt:lpstr>Times New Roman</vt:lpstr>
      <vt:lpstr>Find a Rainbow Day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MangnonTeam</cp:keywords>
  <cp:lastModifiedBy>Dương Thị Lan Anh</cp:lastModifiedBy>
  <cp:revision>9</cp:revision>
  <dcterms:created xsi:type="dcterms:W3CDTF">2022-05-24T14:17:06Z</dcterms:created>
  <dcterms:modified xsi:type="dcterms:W3CDTF">2022-10-13T16:15:01Z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2022-10-13T16:14:56Z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a7b09d3f-d8d3-41b4-82a9-19777623d3a4</vt:lpwstr>
  </property>
  <property fmtid="{D5CDD505-2E9C-101B-9397-08002B2CF9AE}" pid="8" name="MSIP_Label_defa4170-0d19-0005-0004-bc88714345d2_ContentBits">
    <vt:lpwstr>0</vt:lpwstr>
  </property>
</Properties>
</file>