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1"/>
  </p:notesMasterIdLst>
  <p:sldIdLst>
    <p:sldId id="257" r:id="rId2"/>
    <p:sldId id="261" r:id="rId3"/>
    <p:sldId id="285" r:id="rId4"/>
    <p:sldId id="262" r:id="rId5"/>
    <p:sldId id="263" r:id="rId6"/>
    <p:sldId id="265" r:id="rId7"/>
    <p:sldId id="267" r:id="rId8"/>
    <p:sldId id="284" r:id="rId9"/>
    <p:sldId id="260" r:id="rId10"/>
    <p:sldId id="283" r:id="rId11"/>
    <p:sldId id="268" r:id="rId12"/>
    <p:sldId id="276" r:id="rId13"/>
    <p:sldId id="269" r:id="rId14"/>
    <p:sldId id="286" r:id="rId15"/>
    <p:sldId id="287" r:id="rId16"/>
    <p:sldId id="288" r:id="rId17"/>
    <p:sldId id="270" r:id="rId18"/>
    <p:sldId id="275" r:id="rId19"/>
    <p:sldId id="281" r:id="rId20"/>
  </p:sldIdLst>
  <p:sldSz cx="12192000" cy="6858000"/>
  <p:notesSz cx="6858000" cy="9144000"/>
  <p:embeddedFontLst>
    <p:embeddedFont>
      <p:font typeface="UTM Aquarelle" panose="02040603050506020204" pitchFamily="18" charset="0"/>
      <p:regular r:id="rId22"/>
    </p:embeddedFont>
    <p:embeddedFont>
      <p:font typeface="UTM American Sans" panose="02040603050506020204" pitchFamily="18" charset="0"/>
      <p:regular r:id="rId23"/>
    </p:embeddedFont>
    <p:embeddedFont>
      <p:font typeface="Microsoft YaHei" panose="020B0503020204020204" pitchFamily="34" charset="-122"/>
      <p:regular r:id="rId24"/>
      <p:bold r:id="rId25"/>
    </p:embeddedFont>
    <p:embeddedFont>
      <p:font typeface="Calibri" panose="020F0502020204030204" pitchFamily="34" charset="0"/>
      <p:regular r:id="rId26"/>
      <p:bold r:id="rId27"/>
      <p:italic r:id="rId28"/>
      <p:boldItalic r:id="rId29"/>
    </p:embeddedFont>
    <p:embeddedFont>
      <p:font typeface="#9Slide03 AmpleSoft" panose="02000000000000000000" pitchFamily="2" charset="0"/>
      <p:regular r:id="rId30"/>
    </p:embeddedFont>
    <p:embeddedFont>
      <p:font typeface="#9Slide07 HoneyCream" pitchFamily="2" charset="0"/>
      <p:regular r:id="rId31"/>
    </p:embeddedFont>
    <p:embeddedFont>
      <p:font typeface="UTM NguyenHa 02" panose="02040603050506020204" pitchFamily="18" charset="0"/>
      <p:regular r:id="rId32"/>
    </p:embeddedFont>
    <p:embeddedFont>
      <p:font typeface="等线" panose="020B0604020202020204" charset="-122"/>
      <p:regular r:id="rId33"/>
      <p:bold r:id="rId34"/>
    </p:embeddedFont>
    <p:embeddedFont>
      <p:font typeface="UTM Showcard" panose="02040603050506020204" pitchFamily="18" charset="0"/>
      <p:regular r:id="rId35"/>
    </p:embeddedFont>
    <p:embeddedFont>
      <p:font typeface="Microsoft YaHei" panose="020B0503020204020204" pitchFamily="34" charset="-122"/>
      <p:regular r:id="rId24"/>
      <p:bold r:id="rId25"/>
    </p:embeddedFont>
    <p:embeddedFont>
      <p:font typeface="UTM Bell" panose="02040603050506020204" pitchFamily="18" charset="0"/>
      <p:regular r:id="rId36"/>
    </p:embeddedFont>
    <p:embeddedFont>
      <p:font typeface="UTM Arruba KT" panose="02040603050506020204" pitchFamily="18" charset="0"/>
      <p:regular r:id="rId37"/>
    </p:embeddedFont>
    <p:embeddedFont>
      <p:font typeface="宋体" panose="02010600030101010101" pitchFamily="2" charset="-122"/>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672"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presProps" Target="presProps.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AF610D-7986-4DD0-8C96-480DD2CADE07}" type="datetimeFigureOut">
              <a:rPr lang="en-US" smtClean="0"/>
              <a:t>7/4/2022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D9B8AF-E36B-4BAB-8C87-2DED11CAD9A5}" type="slidenum">
              <a:rPr lang="en-US" smtClean="0"/>
              <a:t>‹#›</a:t>
            </a:fld>
            <a:endParaRPr lang="en-US"/>
          </a:p>
        </p:txBody>
      </p:sp>
    </p:spTree>
    <p:extLst>
      <p:ext uri="{BB962C8B-B14F-4D97-AF65-F5344CB8AC3E}">
        <p14:creationId xmlns:p14="http://schemas.microsoft.com/office/powerpoint/2010/main" val="3322009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29060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85246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22520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46983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93637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51117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92040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70136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35859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4"/>
        <p:cNvGrpSpPr/>
        <p:nvPr/>
      </p:nvGrpSpPr>
      <p:grpSpPr>
        <a:xfrm>
          <a:off x="0" y="0"/>
          <a:ext cx="0" cy="0"/>
          <a:chOff x="0" y="0"/>
          <a:chExt cx="0" cy="0"/>
        </a:xfrm>
      </p:grpSpPr>
      <p:sp>
        <p:nvSpPr>
          <p:cNvPr id="905" name="Google Shape;90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6" name="Google Shape;90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CN"/>
              <a:t>【使用提示】八组柱形图的数据替班，直接右键编辑数据，打开excel图表后编辑数据就可。</a:t>
            </a:r>
            <a:endParaRPr/>
          </a:p>
        </p:txBody>
      </p:sp>
      <p:sp>
        <p:nvSpPr>
          <p:cNvPr id="907" name="Google Shape;90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09698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2" name="Google Shape;107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3" name="Google Shape;107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21762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CN"/>
              <a:t>【使用提示】四组文字数据排版展示</a:t>
            </a:r>
            <a:endParaRPr/>
          </a:p>
        </p:txBody>
      </p:sp>
      <p:sp>
        <p:nvSpPr>
          <p:cNvPr id="161" name="Google Shape;1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69788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4" name="Google Shape;91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5" name="Google Shape;91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70370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83342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20349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12523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33732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28066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35478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19" name="Google Shape;1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20" name="Google Shape;2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23664210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6"/>
        <p:cNvGrpSpPr/>
        <p:nvPr/>
      </p:nvGrpSpPr>
      <p:grpSpPr>
        <a:xfrm>
          <a:off x="0" y="0"/>
          <a:ext cx="0" cy="0"/>
          <a:chOff x="0" y="0"/>
          <a:chExt cx="0" cy="0"/>
        </a:xfrm>
      </p:grpSpPr>
      <p:sp>
        <p:nvSpPr>
          <p:cNvPr id="77" name="Google Shape;77;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80" name="Google Shape;8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81" name="Google Shape;8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3950288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竖排标题与文本">
    <p:spTree>
      <p:nvGrpSpPr>
        <p:cNvPr id="1" name="Shape 82"/>
        <p:cNvGrpSpPr/>
        <p:nvPr/>
      </p:nvGrpSpPr>
      <p:grpSpPr>
        <a:xfrm>
          <a:off x="0" y="0"/>
          <a:ext cx="0" cy="0"/>
          <a:chOff x="0" y="0"/>
          <a:chExt cx="0" cy="0"/>
        </a:xfrm>
      </p:grpSpPr>
      <p:sp>
        <p:nvSpPr>
          <p:cNvPr id="83" name="Google Shape;83;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86" name="Google Shape;8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87" name="Google Shape;8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948013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自定义版式">
  <p:cSld name="11_自定义版式">
    <p:spTree>
      <p:nvGrpSpPr>
        <p:cNvPr id="1" name="Shape 88"/>
        <p:cNvGrpSpPr/>
        <p:nvPr/>
      </p:nvGrpSpPr>
      <p:grpSpPr>
        <a:xfrm>
          <a:off x="0" y="0"/>
          <a:ext cx="0" cy="0"/>
          <a:chOff x="0" y="0"/>
          <a:chExt cx="0" cy="0"/>
        </a:xfrm>
      </p:grpSpPr>
      <p:sp>
        <p:nvSpPr>
          <p:cNvPr id="89" name="Google Shape;89;p39"/>
          <p:cNvSpPr>
            <a:spLocks noGrp="1"/>
          </p:cNvSpPr>
          <p:nvPr>
            <p:ph type="pic" idx="2"/>
          </p:nvPr>
        </p:nvSpPr>
        <p:spPr>
          <a:xfrm>
            <a:off x="1110973" y="1849256"/>
            <a:ext cx="6054998" cy="3880214"/>
          </a:xfrm>
          <a:prstGeom prst="rect">
            <a:avLst/>
          </a:prstGeom>
          <a:noFill/>
          <a:ln>
            <a:noFill/>
          </a:ln>
        </p:spPr>
      </p:sp>
    </p:spTree>
    <p:extLst>
      <p:ext uri="{BB962C8B-B14F-4D97-AF65-F5344CB8AC3E}">
        <p14:creationId xmlns:p14="http://schemas.microsoft.com/office/powerpoint/2010/main" val="2451775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标题和内容">
  <p:cSld name="1_标题和内容">
    <p:spTree>
      <p:nvGrpSpPr>
        <p:cNvPr id="1" name="Shape 90"/>
        <p:cNvGrpSpPr/>
        <p:nvPr/>
      </p:nvGrpSpPr>
      <p:grpSpPr>
        <a:xfrm>
          <a:off x="0" y="0"/>
          <a:ext cx="0" cy="0"/>
          <a:chOff x="0" y="0"/>
          <a:chExt cx="0" cy="0"/>
        </a:xfrm>
      </p:grpSpPr>
    </p:spTree>
    <p:extLst>
      <p:ext uri="{BB962C8B-B14F-4D97-AF65-F5344CB8AC3E}">
        <p14:creationId xmlns:p14="http://schemas.microsoft.com/office/powerpoint/2010/main" val="1129857893"/>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垂直排列标题与&#10;文本">
  <p:cSld name="垂直排列标题与&#10;文本">
    <p:spTree>
      <p:nvGrpSpPr>
        <p:cNvPr id="1" name="Shape 91"/>
        <p:cNvGrpSpPr/>
        <p:nvPr/>
      </p:nvGrpSpPr>
      <p:grpSpPr>
        <a:xfrm>
          <a:off x="0" y="0"/>
          <a:ext cx="0" cy="0"/>
          <a:chOff x="0" y="0"/>
          <a:chExt cx="0" cy="0"/>
        </a:xfrm>
      </p:grpSpPr>
    </p:spTree>
    <p:extLst>
      <p:ext uri="{BB962C8B-B14F-4D97-AF65-F5344CB8AC3E}">
        <p14:creationId xmlns:p14="http://schemas.microsoft.com/office/powerpoint/2010/main" val="2268550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仅标题">
  <p:cSld name="2_仅标题">
    <p:spTree>
      <p:nvGrpSpPr>
        <p:cNvPr id="1" name="Shape 92"/>
        <p:cNvGrpSpPr/>
        <p:nvPr/>
      </p:nvGrpSpPr>
      <p:grpSpPr>
        <a:xfrm>
          <a:off x="0" y="0"/>
          <a:ext cx="0" cy="0"/>
          <a:chOff x="0" y="0"/>
          <a:chExt cx="0" cy="0"/>
        </a:xfrm>
      </p:grpSpPr>
      <p:sp>
        <p:nvSpPr>
          <p:cNvPr id="93" name="Google Shape;93;p42"/>
          <p:cNvSpPr txBox="1"/>
          <p:nvPr/>
        </p:nvSpPr>
        <p:spPr>
          <a:xfrm>
            <a:off x="353484" y="342794"/>
            <a:ext cx="1521524" cy="358987"/>
          </a:xfrm>
          <a:prstGeom prst="rect">
            <a:avLst/>
          </a:prstGeom>
          <a:noFill/>
          <a:ln>
            <a:noFill/>
          </a:ln>
        </p:spPr>
        <p:txBody>
          <a:bodyPr spcFirstLastPara="1" wrap="square" lIns="91400" tIns="45700" rIns="91400"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CN" altLang="en-US" sz="1733" b="0" i="0" u="none" strike="noStrike" kern="0" cap="none" spc="0" normalizeH="0" baseline="0" noProof="0">
                <a:ln>
                  <a:noFill/>
                </a:ln>
                <a:solidFill>
                  <a:srgbClr val="7F7F7F"/>
                </a:solidFill>
                <a:effectLst/>
                <a:uLnTx/>
                <a:uFillTx/>
                <a:latin typeface="Microsoft Yahei"/>
                <a:ea typeface="Microsoft Yahei"/>
                <a:cs typeface="Microsoft Yahei"/>
                <a:sym typeface="Microsoft Yahei"/>
              </a:rPr>
              <a:t>年度工作概述</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94;p42"/>
          <p:cNvSpPr txBox="1"/>
          <p:nvPr/>
        </p:nvSpPr>
        <p:spPr>
          <a:xfrm>
            <a:off x="353485" y="619992"/>
            <a:ext cx="1899833" cy="276977"/>
          </a:xfrm>
          <a:prstGeom prst="rect">
            <a:avLst/>
          </a:prstGeom>
          <a:noFill/>
          <a:ln>
            <a:noFill/>
          </a:ln>
        </p:spPr>
        <p:txBody>
          <a:bodyPr spcFirstLastPara="1" wrap="square" lIns="91400" tIns="45700" rIns="91400"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1200" b="0" i="0" u="none" strike="noStrike" kern="0" cap="none" spc="0" normalizeH="0" baseline="0" noProof="0">
                <a:ln>
                  <a:noFill/>
                </a:ln>
                <a:solidFill>
                  <a:srgbClr val="7F7F7F"/>
                </a:solidFill>
                <a:effectLst/>
                <a:uLnTx/>
                <a:uFillTx/>
                <a:latin typeface="Arial"/>
                <a:ea typeface="Arial"/>
                <a:cs typeface="Arial"/>
                <a:sym typeface="Arial"/>
              </a:rPr>
              <a:t>Annual work summary</a:t>
            </a:r>
            <a:endParaRPr kumimoji="0" sz="1200" b="0" i="0" u="none" strike="noStrike" kern="0" cap="none" spc="0" normalizeH="0" baseline="0" noProof="0">
              <a:ln>
                <a:noFill/>
              </a:ln>
              <a:solidFill>
                <a:srgbClr val="7F7F7F"/>
              </a:solidFill>
              <a:effectLst/>
              <a:uLnTx/>
              <a:uFillTx/>
              <a:latin typeface="Arial"/>
              <a:ea typeface="Arial"/>
              <a:cs typeface="Arial"/>
              <a:sym typeface="Arial"/>
            </a:endParaRPr>
          </a:p>
        </p:txBody>
      </p:sp>
      <p:sp>
        <p:nvSpPr>
          <p:cNvPr id="95" name="Google Shape;95;p42"/>
          <p:cNvSpPr/>
          <p:nvPr/>
        </p:nvSpPr>
        <p:spPr>
          <a:xfrm>
            <a:off x="0" y="342795"/>
            <a:ext cx="213784" cy="556512"/>
          </a:xfrm>
          <a:prstGeom prst="rect">
            <a:avLst/>
          </a:prstGeom>
          <a:solidFill>
            <a:schemeClr val="accent1"/>
          </a:solidFill>
          <a:ln>
            <a:noFill/>
          </a:ln>
        </p:spPr>
        <p:txBody>
          <a:bodyPr spcFirstLastPara="1" wrap="square" lIns="91400" tIns="45700" rIns="91400"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66" b="0" i="0" u="none" strike="noStrike" kern="0" cap="none" spc="0" normalizeH="0" baseline="0" noProof="0">
              <a:ln>
                <a:noFill/>
              </a:ln>
              <a:solidFill>
                <a:srgbClr val="757070"/>
              </a:solidFill>
              <a:effectLst/>
              <a:uLnTx/>
              <a:uFillTx/>
              <a:latin typeface="Arial"/>
              <a:ea typeface="Arial"/>
              <a:cs typeface="Arial"/>
              <a:sym typeface="Arial"/>
            </a:endParaRPr>
          </a:p>
        </p:txBody>
      </p:sp>
      <p:sp>
        <p:nvSpPr>
          <p:cNvPr id="96" name="Google Shape;9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97" name="Google Shape;9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98" name="Google Shape;98;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latin typeface="Arial"/>
                <a:ea typeface="Arial"/>
                <a:cs typeface="Arial"/>
                <a:sym typeface="Arial"/>
              </a:defRPr>
            </a:lvl1pPr>
            <a:lvl2pPr marL="0" lvl="1" indent="0" algn="r">
              <a:spcBef>
                <a:spcPts val="0"/>
              </a:spcBef>
              <a:buNone/>
              <a:defRPr sz="1200">
                <a:solidFill>
                  <a:srgbClr val="888888"/>
                </a:solidFill>
                <a:latin typeface="Arial"/>
                <a:ea typeface="Arial"/>
                <a:cs typeface="Arial"/>
                <a:sym typeface="Arial"/>
              </a:defRPr>
            </a:lvl2pPr>
            <a:lvl3pPr marL="0" lvl="2" indent="0" algn="r">
              <a:spcBef>
                <a:spcPts val="0"/>
              </a:spcBef>
              <a:buNone/>
              <a:defRPr sz="1200">
                <a:solidFill>
                  <a:srgbClr val="888888"/>
                </a:solidFill>
                <a:latin typeface="Arial"/>
                <a:ea typeface="Arial"/>
                <a:cs typeface="Arial"/>
                <a:sym typeface="Arial"/>
              </a:defRPr>
            </a:lvl3pPr>
            <a:lvl4pPr marL="0" lvl="3" indent="0" algn="r">
              <a:spcBef>
                <a:spcPts val="0"/>
              </a:spcBef>
              <a:buNone/>
              <a:defRPr sz="1200">
                <a:solidFill>
                  <a:srgbClr val="888888"/>
                </a:solidFill>
                <a:latin typeface="Arial"/>
                <a:ea typeface="Arial"/>
                <a:cs typeface="Arial"/>
                <a:sym typeface="Arial"/>
              </a:defRPr>
            </a:lvl4pPr>
            <a:lvl5pPr marL="0" lvl="4" indent="0" algn="r">
              <a:spcBef>
                <a:spcPts val="0"/>
              </a:spcBef>
              <a:buNone/>
              <a:defRPr sz="1200">
                <a:solidFill>
                  <a:srgbClr val="888888"/>
                </a:solidFill>
                <a:latin typeface="Arial"/>
                <a:ea typeface="Arial"/>
                <a:cs typeface="Arial"/>
                <a:sym typeface="Arial"/>
              </a:defRPr>
            </a:lvl5pPr>
            <a:lvl6pPr marL="0" lvl="5" indent="0" algn="r">
              <a:spcBef>
                <a:spcPts val="0"/>
              </a:spcBef>
              <a:buNone/>
              <a:defRPr sz="1200">
                <a:solidFill>
                  <a:srgbClr val="888888"/>
                </a:solidFill>
                <a:latin typeface="Arial"/>
                <a:ea typeface="Arial"/>
                <a:cs typeface="Arial"/>
                <a:sym typeface="Arial"/>
              </a:defRPr>
            </a:lvl6pPr>
            <a:lvl7pPr marL="0" lvl="6" indent="0" algn="r">
              <a:spcBef>
                <a:spcPts val="0"/>
              </a:spcBef>
              <a:buNone/>
              <a:defRPr sz="1200">
                <a:solidFill>
                  <a:srgbClr val="888888"/>
                </a:solidFill>
                <a:latin typeface="Arial"/>
                <a:ea typeface="Arial"/>
                <a:cs typeface="Arial"/>
                <a:sym typeface="Arial"/>
              </a:defRPr>
            </a:lvl7pPr>
            <a:lvl8pPr marL="0" lvl="7" indent="0" algn="r">
              <a:spcBef>
                <a:spcPts val="0"/>
              </a:spcBef>
              <a:buNone/>
              <a:defRPr sz="1200">
                <a:solidFill>
                  <a:srgbClr val="888888"/>
                </a:solidFill>
                <a:latin typeface="Arial"/>
                <a:ea typeface="Arial"/>
                <a:cs typeface="Arial"/>
                <a:sym typeface="Arial"/>
              </a:defRPr>
            </a:lvl8pPr>
            <a:lvl9pPr marL="0" lvl="8" indent="0" algn="r">
              <a:spcBef>
                <a:spcPts val="0"/>
              </a:spcBef>
              <a:buNone/>
              <a:defRPr sz="1200">
                <a:solidFill>
                  <a:srgbClr val="888888"/>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412636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标题幻灯片">
  <p:cSld name="1_标题幻灯片">
    <p:spTree>
      <p:nvGrpSpPr>
        <p:cNvPr id="1" name="Shape 99"/>
        <p:cNvGrpSpPr/>
        <p:nvPr/>
      </p:nvGrpSpPr>
      <p:grpSpPr>
        <a:xfrm>
          <a:off x="0" y="0"/>
          <a:ext cx="0" cy="0"/>
          <a:chOff x="0" y="0"/>
          <a:chExt cx="0" cy="0"/>
        </a:xfrm>
      </p:grpSpPr>
    </p:spTree>
    <p:extLst>
      <p:ext uri="{BB962C8B-B14F-4D97-AF65-F5344CB8AC3E}">
        <p14:creationId xmlns:p14="http://schemas.microsoft.com/office/powerpoint/2010/main" val="147195259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2_自定义版式">
  <p:cSld name="12_自定义版式">
    <p:spTree>
      <p:nvGrpSpPr>
        <p:cNvPr id="1" name="Shape 100"/>
        <p:cNvGrpSpPr/>
        <p:nvPr/>
      </p:nvGrpSpPr>
      <p:grpSpPr>
        <a:xfrm>
          <a:off x="0" y="0"/>
          <a:ext cx="0" cy="0"/>
          <a:chOff x="0" y="0"/>
          <a:chExt cx="0" cy="0"/>
        </a:xfrm>
      </p:grpSpPr>
      <p:sp>
        <p:nvSpPr>
          <p:cNvPr id="101" name="Google Shape;101;p44"/>
          <p:cNvSpPr>
            <a:spLocks noGrp="1"/>
          </p:cNvSpPr>
          <p:nvPr>
            <p:ph type="pic" idx="2"/>
          </p:nvPr>
        </p:nvSpPr>
        <p:spPr>
          <a:xfrm>
            <a:off x="4743450" y="1751012"/>
            <a:ext cx="6400800" cy="4114800"/>
          </a:xfrm>
          <a:prstGeom prst="rect">
            <a:avLst/>
          </a:prstGeom>
          <a:noFill/>
          <a:ln>
            <a:noFill/>
          </a:ln>
        </p:spPr>
      </p:sp>
    </p:spTree>
    <p:extLst>
      <p:ext uri="{BB962C8B-B14F-4D97-AF65-F5344CB8AC3E}">
        <p14:creationId xmlns:p14="http://schemas.microsoft.com/office/powerpoint/2010/main" val="4010648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内页-1">
  <p:cSld name="内页-1">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036435026"/>
      </p:ext>
    </p:extLst>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21"/>
        <p:cNvGrpSpPr/>
        <p:nvPr/>
      </p:nvGrpSpPr>
      <p:grpSpPr>
        <a:xfrm>
          <a:off x="0" y="0"/>
          <a:ext cx="0" cy="0"/>
          <a:chOff x="0" y="0"/>
          <a:chExt cx="0" cy="0"/>
        </a:xfrm>
      </p:grpSpPr>
      <p:grpSp>
        <p:nvGrpSpPr>
          <p:cNvPr id="22" name="Google Shape;22;p28"/>
          <p:cNvGrpSpPr/>
          <p:nvPr/>
        </p:nvGrpSpPr>
        <p:grpSpPr>
          <a:xfrm flipH="1">
            <a:off x="0" y="-30480"/>
            <a:ext cx="12192000" cy="6918960"/>
            <a:chOff x="0" y="-30480"/>
            <a:chExt cx="12192000" cy="6918960"/>
          </a:xfrm>
        </p:grpSpPr>
        <p:pic>
          <p:nvPicPr>
            <p:cNvPr id="23" name="Google Shape;23;p28"/>
            <p:cNvPicPr preferRelativeResize="0"/>
            <p:nvPr/>
          </p:nvPicPr>
          <p:blipFill rotWithShape="1">
            <a:blip r:embed="rId2">
              <a:alphaModFix/>
            </a:blip>
            <a:srcRect/>
            <a:stretch/>
          </p:blipFill>
          <p:spPr>
            <a:xfrm>
              <a:off x="0" y="-30480"/>
              <a:ext cx="12192000" cy="6918960"/>
            </a:xfrm>
            <a:prstGeom prst="rect">
              <a:avLst/>
            </a:prstGeom>
            <a:noFill/>
            <a:ln>
              <a:noFill/>
            </a:ln>
          </p:spPr>
        </p:pic>
        <p:sp>
          <p:nvSpPr>
            <p:cNvPr id="24" name="Google Shape;24;p28"/>
            <p:cNvSpPr/>
            <p:nvPr/>
          </p:nvSpPr>
          <p:spPr>
            <a:xfrm>
              <a:off x="729205" y="601884"/>
              <a:ext cx="10602410" cy="5810491"/>
            </a:xfrm>
            <a:prstGeom prst="roundRect">
              <a:avLst>
                <a:gd name="adj" fmla="val 16667"/>
              </a:avLst>
            </a:prstGeom>
            <a:solidFill>
              <a:srgbClr val="FAF1F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Tree>
    <p:extLst>
      <p:ext uri="{BB962C8B-B14F-4D97-AF65-F5344CB8AC3E}">
        <p14:creationId xmlns:p14="http://schemas.microsoft.com/office/powerpoint/2010/main" val="3100983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29" name="Google Shape;2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30" name="Google Shape;3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2088164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35" name="Google Shape;35;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36" name="Google Shape;36;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3888657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42" name="Google Shape;4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43" name="Google Shape;4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236740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1" name="Google Shape;51;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2" name="Google Shape;5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283072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6" name="Google Shape;5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7" name="Google Shape;5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2892213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67" name="Google Shape;6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68" name="Google Shape;6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1352146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9"/>
        <p:cNvGrpSpPr/>
        <p:nvPr/>
      </p:nvGrpSpPr>
      <p:grpSpPr>
        <a:xfrm>
          <a:off x="0" y="0"/>
          <a:ext cx="0" cy="0"/>
          <a:chOff x="0" y="0"/>
          <a:chExt cx="0" cy="0"/>
        </a:xfrm>
      </p:grpSpPr>
      <p:sp>
        <p:nvSpPr>
          <p:cNvPr id="70" name="Google Shape;7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6"/>
          <p:cNvSpPr>
            <a:spLocks noGrp="1"/>
          </p:cNvSpPr>
          <p:nvPr>
            <p:ph type="pic" idx="2"/>
          </p:nvPr>
        </p:nvSpPr>
        <p:spPr>
          <a:xfrm>
            <a:off x="5183188" y="987425"/>
            <a:ext cx="6172200" cy="4873625"/>
          </a:xfrm>
          <a:prstGeom prst="rect">
            <a:avLst/>
          </a:prstGeom>
          <a:noFill/>
          <a:ln>
            <a:noFill/>
          </a:ln>
        </p:spPr>
      </p:sp>
      <p:sp>
        <p:nvSpPr>
          <p:cNvPr id="72" name="Google Shape;72;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74" name="Google Shape;7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75" name="Google Shape;7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altLang="zh-CN"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183025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7" name="Picture 16"/>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4326777" y="-20062371"/>
            <a:ext cx="1190663" cy="2024743"/>
          </a:xfrm>
          <a:prstGeom prst="rect">
            <a:avLst/>
          </a:prstGeom>
        </p:spPr>
      </p:pic>
      <p:pic>
        <p:nvPicPr>
          <p:cNvPr id="18" name="Picture 17"/>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4137451" y="-20062372"/>
            <a:ext cx="1190663" cy="2024743"/>
          </a:xfrm>
          <a:prstGeom prst="rect">
            <a:avLst/>
          </a:prstGeom>
        </p:spPr>
      </p:pic>
      <p:pic>
        <p:nvPicPr>
          <p:cNvPr id="19" name="Picture 1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3136114" y="24895629"/>
            <a:ext cx="1190663" cy="2024743"/>
          </a:xfrm>
          <a:prstGeom prst="rect">
            <a:avLst/>
          </a:prstGeom>
        </p:spPr>
      </p:pic>
      <p:pic>
        <p:nvPicPr>
          <p:cNvPr id="20" name="Picture 1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45328114" y="24895628"/>
            <a:ext cx="1190663" cy="2024743"/>
          </a:xfrm>
          <a:prstGeom prst="rect">
            <a:avLst/>
          </a:prstGeom>
        </p:spPr>
      </p:pic>
      <p:pic>
        <p:nvPicPr>
          <p:cNvPr id="22" name="Picture 21">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1" cstate="print">
            <a:extLst>
              <a:ext uri="{28A0092B-C50C-407E-A947-70E740481C1C}">
                <a14:useLocalDpi xmlns:a14="http://schemas.microsoft.com/office/drawing/2010/main" val="0"/>
              </a:ext>
            </a:extLst>
          </a:blip>
          <a:srcRect t="38142"/>
          <a:stretch/>
        </p:blipFill>
        <p:spPr>
          <a:xfrm>
            <a:off x="1418656" y="7780566"/>
            <a:ext cx="1824009" cy="2002485"/>
          </a:xfrm>
          <a:prstGeom prst="rect">
            <a:avLst/>
          </a:prstGeom>
        </p:spPr>
      </p:pic>
      <p:sp>
        <p:nvSpPr>
          <p:cNvPr id="23" name="TextBox 3">
            <a:extLst>
              <a:ext uri="{FF2B5EF4-FFF2-40B4-BE49-F238E27FC236}">
                <a16:creationId xmlns:a16="http://schemas.microsoft.com/office/drawing/2014/main" id="{F9034237-DA06-4066-849E-00A115FF4EA1}"/>
              </a:ext>
            </a:extLst>
          </p:cNvPr>
          <p:cNvSpPr txBox="1"/>
          <p:nvPr userDrawn="1"/>
        </p:nvSpPr>
        <p:spPr>
          <a:xfrm>
            <a:off x="2850526" y="9087734"/>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2">
                  <a:extLst>
                    <a:ext uri="{A12FA001-AC4F-418D-AE19-62706E023703}">
                      <ahyp:hlinkClr xmlns:lc="http://schemas.openxmlformats.org/drawingml/2006/lockedCanvas"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24" name="Title 1">
            <a:extLst>
              <a:ext uri="{FF2B5EF4-FFF2-40B4-BE49-F238E27FC236}">
                <a16:creationId xmlns:a16="http://schemas.microsoft.com/office/drawing/2014/main" id="{9E5F6F2C-DE77-4B3E-986A-23D69ABD846E}"/>
              </a:ext>
            </a:extLst>
          </p:cNvPr>
          <p:cNvSpPr txBox="1">
            <a:spLocks/>
          </p:cNvSpPr>
          <p:nvPr userDrawn="1"/>
        </p:nvSpPr>
        <p:spPr>
          <a:xfrm>
            <a:off x="1237538" y="9451677"/>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0">
                <a:solidFill>
                  <a:srgbClr val="2C9430"/>
                </a:solidFill>
                <a:latin typeface="#9Slide07 HoneyCream" pitchFamily="2" charset="0"/>
              </a:rPr>
              <a:t>Măng Non</a:t>
            </a:r>
            <a:endParaRPr lang="en-US" sz="3200" b="0" dirty="0">
              <a:solidFill>
                <a:srgbClr val="2C9430"/>
              </a:solidFill>
              <a:latin typeface="#9Slide07 HoneyCream" pitchFamily="2" charset="0"/>
            </a:endParaRPr>
          </a:p>
        </p:txBody>
      </p:sp>
    </p:spTree>
    <p:extLst>
      <p:ext uri="{BB962C8B-B14F-4D97-AF65-F5344CB8AC3E}">
        <p14:creationId xmlns:p14="http://schemas.microsoft.com/office/powerpoint/2010/main" val="193631129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109" name="Google Shape;109;p1"/>
          <p:cNvGrpSpPr/>
          <p:nvPr/>
        </p:nvGrpSpPr>
        <p:grpSpPr>
          <a:xfrm flipH="1">
            <a:off x="0" y="-30480"/>
            <a:ext cx="12192000" cy="6918960"/>
            <a:chOff x="0" y="-30480"/>
            <a:chExt cx="12192000" cy="6918960"/>
          </a:xfrm>
        </p:grpSpPr>
        <p:pic>
          <p:nvPicPr>
            <p:cNvPr id="110" name="Google Shape;110;p1"/>
            <p:cNvPicPr preferRelativeResize="0"/>
            <p:nvPr/>
          </p:nvPicPr>
          <p:blipFill rotWithShape="1">
            <a:blip r:embed="rId3">
              <a:alphaModFix/>
            </a:blip>
            <a:srcRect/>
            <a:stretch/>
          </p:blipFill>
          <p:spPr>
            <a:xfrm>
              <a:off x="0" y="-30480"/>
              <a:ext cx="12192000" cy="6918960"/>
            </a:xfrm>
            <a:prstGeom prst="rect">
              <a:avLst/>
            </a:prstGeom>
            <a:noFill/>
            <a:ln>
              <a:noFill/>
            </a:ln>
          </p:spPr>
        </p:pic>
        <p:sp>
          <p:nvSpPr>
            <p:cNvPr id="111" name="Google Shape;111;p1"/>
            <p:cNvSpPr/>
            <p:nvPr/>
          </p:nvSpPr>
          <p:spPr>
            <a:xfrm>
              <a:off x="729205" y="601884"/>
              <a:ext cx="10602410" cy="5810491"/>
            </a:xfrm>
            <a:prstGeom prst="roundRect">
              <a:avLst>
                <a:gd name="adj" fmla="val 16667"/>
              </a:avLst>
            </a:prstGeom>
            <a:solidFill>
              <a:srgbClr val="FAF1F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112" name="Google Shape;112;p1"/>
            <p:cNvPicPr preferRelativeResize="0"/>
            <p:nvPr/>
          </p:nvPicPr>
          <p:blipFill rotWithShape="1">
            <a:blip r:embed="rId4">
              <a:alphaModFix/>
            </a:blip>
            <a:srcRect/>
            <a:stretch/>
          </p:blipFill>
          <p:spPr>
            <a:xfrm>
              <a:off x="0" y="-30479"/>
              <a:ext cx="12192000" cy="6888479"/>
            </a:xfrm>
            <a:prstGeom prst="rect">
              <a:avLst/>
            </a:prstGeom>
            <a:noFill/>
            <a:ln>
              <a:noFill/>
            </a:ln>
          </p:spPr>
        </p:pic>
      </p:grpSp>
      <p:sp>
        <p:nvSpPr>
          <p:cNvPr id="10" name="TextBox 9">
            <a:extLst>
              <a:ext uri="{FF2B5EF4-FFF2-40B4-BE49-F238E27FC236}">
                <a16:creationId xmlns:a16="http://schemas.microsoft.com/office/drawing/2014/main" id="{38EF545E-5F4D-49BB-8613-123EDE4EB7C1}"/>
              </a:ext>
            </a:extLst>
          </p:cNvPr>
          <p:cNvSpPr txBox="1"/>
          <p:nvPr/>
        </p:nvSpPr>
        <p:spPr>
          <a:xfrm>
            <a:off x="4400786" y="2694873"/>
            <a:ext cx="6623929" cy="1569660"/>
          </a:xfrm>
          <a:prstGeom prst="rect">
            <a:avLst/>
          </a:prstGeom>
          <a:noFill/>
        </p:spPr>
        <p:txBody>
          <a:bodyPr wrap="none" rtlCol="0">
            <a:spAutoFit/>
            <a:scene3d>
              <a:camera prst="orthographicFront"/>
              <a:lightRig rig="threePt" dir="t"/>
            </a:scene3d>
            <a:sp3d extrusionH="57150">
              <a:bevelT w="38100" h="38100" prst="angle"/>
            </a:sp3d>
          </a:bodyPr>
          <a:lstStyle/>
          <a:p>
            <a:r>
              <a:rPr lang="en-US" sz="960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chemeClr val="accent2">
                      <a:satMod val="175000"/>
                      <a:alpha val="28000"/>
                    </a:schemeClr>
                  </a:glow>
                </a:effectLst>
                <a:latin typeface="UTM Showcard" panose="02040603050506020204" pitchFamily="18" charset="0"/>
              </a:rPr>
              <a:t>Chị em tôi</a:t>
            </a:r>
          </a:p>
        </p:txBody>
      </p:sp>
      <p:sp>
        <p:nvSpPr>
          <p:cNvPr id="11" name="TextBox 10">
            <a:extLst>
              <a:ext uri="{FF2B5EF4-FFF2-40B4-BE49-F238E27FC236}">
                <a16:creationId xmlns:a16="http://schemas.microsoft.com/office/drawing/2014/main" id="{4108B1C7-77D8-4E93-9C41-E587100701F4}"/>
              </a:ext>
            </a:extLst>
          </p:cNvPr>
          <p:cNvSpPr txBox="1"/>
          <p:nvPr/>
        </p:nvSpPr>
        <p:spPr>
          <a:xfrm>
            <a:off x="5324329" y="1133569"/>
            <a:ext cx="3937296" cy="1200329"/>
          </a:xfrm>
          <a:prstGeom prst="rect">
            <a:avLst/>
          </a:prstGeom>
          <a:noFill/>
        </p:spPr>
        <p:txBody>
          <a:bodyPr wrap="none" rtlCol="0">
            <a:spAutoFit/>
            <a:scene3d>
              <a:camera prst="orthographicFront"/>
              <a:lightRig rig="threePt" dir="t"/>
            </a:scene3d>
            <a:sp3d extrusionH="57150">
              <a:bevelT w="38100" h="38100"/>
            </a:sp3d>
          </a:bodyPr>
          <a:lstStyle/>
          <a:p>
            <a:r>
              <a:rPr lang="en-US" sz="7200" b="1" dirty="0" err="1">
                <a:solidFill>
                  <a:srgbClr val="FFC000"/>
                </a:solidFill>
                <a:effectLst>
                  <a:glow rad="63500">
                    <a:schemeClr val="accent6">
                      <a:satMod val="175000"/>
                      <a:alpha val="40000"/>
                    </a:schemeClr>
                  </a:glow>
                  <a:innerShdw blurRad="63500" dist="50800" dir="13500000">
                    <a:prstClr val="black">
                      <a:alpha val="50000"/>
                    </a:prstClr>
                  </a:innerShdw>
                  <a:reflection blurRad="6350" stA="60000" endA="900" endPos="60000" dist="29997" dir="5400000" sy="-100000" algn="bl" rotWithShape="0"/>
                </a:effectLst>
                <a:latin typeface="UTM NguyenHa 02" panose="02040603050506020204" pitchFamily="18" charset="0"/>
              </a:rPr>
              <a:t>Tập</a:t>
            </a:r>
            <a:r>
              <a:rPr lang="en-US" sz="7200" b="1" dirty="0">
                <a:solidFill>
                  <a:srgbClr val="FFC000"/>
                </a:solidFill>
                <a:effectLst>
                  <a:glow rad="63500">
                    <a:schemeClr val="accent6">
                      <a:satMod val="175000"/>
                      <a:alpha val="40000"/>
                    </a:schemeClr>
                  </a:glow>
                  <a:innerShdw blurRad="63500" dist="50800" dir="13500000">
                    <a:prstClr val="black">
                      <a:alpha val="50000"/>
                    </a:prstClr>
                  </a:innerShdw>
                  <a:reflection blurRad="6350" stA="60000" endA="900" endPos="60000" dist="29997" dir="5400000" sy="-100000" algn="bl" rotWithShape="0"/>
                </a:effectLst>
                <a:latin typeface="UTM NguyenHa 02" panose="02040603050506020204" pitchFamily="18" charset="0"/>
              </a:rPr>
              <a:t> </a:t>
            </a:r>
            <a:r>
              <a:rPr lang="en-US" sz="7200" b="1" dirty="0" err="1">
                <a:solidFill>
                  <a:srgbClr val="FFC000"/>
                </a:solidFill>
                <a:effectLst>
                  <a:glow rad="63500">
                    <a:schemeClr val="accent6">
                      <a:satMod val="175000"/>
                      <a:alpha val="40000"/>
                    </a:schemeClr>
                  </a:glow>
                  <a:innerShdw blurRad="63500" dist="50800" dir="13500000">
                    <a:prstClr val="black">
                      <a:alpha val="50000"/>
                    </a:prstClr>
                  </a:innerShdw>
                  <a:reflection blurRad="6350" stA="60000" endA="900" endPos="60000" dist="29997" dir="5400000" sy="-100000" algn="bl" rotWithShape="0"/>
                </a:effectLst>
                <a:latin typeface="UTM NguyenHa 02" panose="02040603050506020204" pitchFamily="18" charset="0"/>
              </a:rPr>
              <a:t>đọc</a:t>
            </a:r>
            <a:endParaRPr lang="en-US" sz="7200" b="1" dirty="0">
              <a:solidFill>
                <a:srgbClr val="FFC000"/>
              </a:solidFill>
              <a:effectLst>
                <a:glow rad="63500">
                  <a:schemeClr val="accent6">
                    <a:satMod val="175000"/>
                    <a:alpha val="40000"/>
                  </a:schemeClr>
                </a:glow>
                <a:innerShdw blurRad="63500" dist="50800" dir="13500000">
                  <a:prstClr val="black">
                    <a:alpha val="50000"/>
                  </a:prstClr>
                </a:innerShdw>
                <a:reflection blurRad="6350" stA="60000" endA="900" endPos="60000" dist="29997" dir="5400000" sy="-100000" algn="bl" rotWithShape="0"/>
              </a:effectLst>
              <a:latin typeface="UTM NguyenHa 02" panose="02040603050506020204" pitchFamily="18" charset="0"/>
            </a:endParaRPr>
          </a:p>
        </p:txBody>
      </p:sp>
      <p:sp>
        <p:nvSpPr>
          <p:cNvPr id="12" name="TextBox 11">
            <a:extLst>
              <a:ext uri="{FF2B5EF4-FFF2-40B4-BE49-F238E27FC236}">
                <a16:creationId xmlns:a16="http://schemas.microsoft.com/office/drawing/2014/main" id="{EC127997-B59B-417D-BA73-09789AB9AA6F}"/>
              </a:ext>
            </a:extLst>
          </p:cNvPr>
          <p:cNvSpPr txBox="1"/>
          <p:nvPr/>
        </p:nvSpPr>
        <p:spPr>
          <a:xfrm>
            <a:off x="5783232" y="4426887"/>
            <a:ext cx="6539948" cy="523220"/>
          </a:xfrm>
          <a:prstGeom prst="rect">
            <a:avLst/>
          </a:prstGeom>
          <a:noFill/>
        </p:spPr>
        <p:txBody>
          <a:bodyPr wrap="square">
            <a:spAutoFit/>
          </a:bodyPr>
          <a:lstStyle/>
          <a:p>
            <a:r>
              <a:rPr lang="en-US" sz="2800" b="1" i="1" dirty="0">
                <a:latin typeface="Times New Roman" panose="02020603050405020304" pitchFamily="18" charset="0"/>
                <a:cs typeface="Times New Roman" panose="02020603050405020304" pitchFamily="18" charset="0"/>
              </a:rPr>
              <a:t>Theo </a:t>
            </a:r>
            <a:r>
              <a:rPr lang="en-US" sz="2800" b="1" i="1" dirty="0" err="1">
                <a:solidFill>
                  <a:srgbClr val="C00000"/>
                </a:solidFill>
                <a:latin typeface="Times New Roman" panose="02020603050405020304" pitchFamily="18" charset="0"/>
                <a:cs typeface="Times New Roman" panose="02020603050405020304" pitchFamily="18" charset="0"/>
              </a:rPr>
              <a:t>Liên</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Hương</a:t>
            </a:r>
            <a:endParaRPr lang="en-US" sz="2800" dirty="0"/>
          </a:p>
        </p:txBody>
      </p:sp>
    </p:spTree>
    <p:extLst>
      <p:ext uri="{BB962C8B-B14F-4D97-AF65-F5344CB8AC3E}">
        <p14:creationId xmlns:p14="http://schemas.microsoft.com/office/powerpoint/2010/main" val="305966233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set>
                                      <p:cBhvr>
                                        <p:cTn id="7" dur="227" fill="hold">
                                          <p:stCondLst>
                                            <p:cond delay="0"/>
                                          </p:stCondLst>
                                        </p:cTn>
                                        <p:tgtEl>
                                          <p:spTgt spid="11"/>
                                        </p:tgtEl>
                                        <p:attrNameLst>
                                          <p:attrName>style.rotation</p:attrName>
                                        </p:attrNameLst>
                                      </p:cBhvr>
                                      <p:to>
                                        <p:strVal val="-45.0"/>
                                      </p:to>
                                    </p:set>
                                    <p:anim calcmode="lin" valueType="num">
                                      <p:cBhvr>
                                        <p:cTn id="8" dur="227" fill="hold">
                                          <p:stCondLst>
                                            <p:cond delay="227"/>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11"/>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1750"/>
                            </p:stCondLst>
                            <p:childTnLst>
                              <p:par>
                                <p:cTn id="13" presetID="52"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Scale>
                                      <p:cBhvr>
                                        <p:cTn id="15"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10"/>
                                        </p:tgtEl>
                                        <p:attrNameLst>
                                          <p:attrName>ppt_x</p:attrName>
                                          <p:attrName>ppt_y</p:attrName>
                                        </p:attrNameLst>
                                      </p:cBhvr>
                                    </p:animMotion>
                                    <p:animEffect transition="in" filter="fade">
                                      <p:cBhvr>
                                        <p:cTn id="17" dur="1000"/>
                                        <p:tgtEl>
                                          <p:spTgt spid="1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3" name="Rectangle: Rounded Corners 7">
            <a:extLst>
              <a:ext uri="{FF2B5EF4-FFF2-40B4-BE49-F238E27FC236}">
                <a16:creationId xmlns:a16="http://schemas.microsoft.com/office/drawing/2014/main" id="{B7B94D22-52B1-4E0B-BE35-4171E859D0B9}"/>
              </a:ext>
            </a:extLst>
          </p:cNvPr>
          <p:cNvSpPr/>
          <p:nvPr/>
        </p:nvSpPr>
        <p:spPr>
          <a:xfrm>
            <a:off x="1372361" y="850779"/>
            <a:ext cx="9894988" cy="5476652"/>
          </a:xfrm>
          <a:custGeom>
            <a:avLst/>
            <a:gdLst>
              <a:gd name="connsiteX0" fmla="*/ 0 w 9894988"/>
              <a:gd name="connsiteY0" fmla="*/ 912794 h 5476652"/>
              <a:gd name="connsiteX1" fmla="*/ 912794 w 9894988"/>
              <a:gd name="connsiteY1" fmla="*/ 0 h 5476652"/>
              <a:gd name="connsiteX2" fmla="*/ 1408486 w 9894988"/>
              <a:gd name="connsiteY2" fmla="*/ 0 h 5476652"/>
              <a:gd name="connsiteX3" fmla="*/ 2146259 w 9894988"/>
              <a:gd name="connsiteY3" fmla="*/ 0 h 5476652"/>
              <a:gd name="connsiteX4" fmla="*/ 2722645 w 9894988"/>
              <a:gd name="connsiteY4" fmla="*/ 0 h 5476652"/>
              <a:gd name="connsiteX5" fmla="*/ 3460419 w 9894988"/>
              <a:gd name="connsiteY5" fmla="*/ 0 h 5476652"/>
              <a:gd name="connsiteX6" fmla="*/ 3794723 w 9894988"/>
              <a:gd name="connsiteY6" fmla="*/ 0 h 5476652"/>
              <a:gd name="connsiteX7" fmla="*/ 4532496 w 9894988"/>
              <a:gd name="connsiteY7" fmla="*/ 0 h 5476652"/>
              <a:gd name="connsiteX8" fmla="*/ 4947494 w 9894988"/>
              <a:gd name="connsiteY8" fmla="*/ 0 h 5476652"/>
              <a:gd name="connsiteX9" fmla="*/ 5281798 w 9894988"/>
              <a:gd name="connsiteY9" fmla="*/ 0 h 5476652"/>
              <a:gd name="connsiteX10" fmla="*/ 5616101 w 9894988"/>
              <a:gd name="connsiteY10" fmla="*/ 0 h 5476652"/>
              <a:gd name="connsiteX11" fmla="*/ 6192487 w 9894988"/>
              <a:gd name="connsiteY11" fmla="*/ 0 h 5476652"/>
              <a:gd name="connsiteX12" fmla="*/ 6849567 w 9894988"/>
              <a:gd name="connsiteY12" fmla="*/ 0 h 5476652"/>
              <a:gd name="connsiteX13" fmla="*/ 7345259 w 9894988"/>
              <a:gd name="connsiteY13" fmla="*/ 0 h 5476652"/>
              <a:gd name="connsiteX14" fmla="*/ 7679562 w 9894988"/>
              <a:gd name="connsiteY14" fmla="*/ 0 h 5476652"/>
              <a:gd name="connsiteX15" fmla="*/ 8094560 w 9894988"/>
              <a:gd name="connsiteY15" fmla="*/ 0 h 5476652"/>
              <a:gd name="connsiteX16" fmla="*/ 8982194 w 9894988"/>
              <a:gd name="connsiteY16" fmla="*/ 0 h 5476652"/>
              <a:gd name="connsiteX17" fmla="*/ 9894988 w 9894988"/>
              <a:gd name="connsiteY17" fmla="*/ 912794 h 5476652"/>
              <a:gd name="connsiteX18" fmla="*/ 9894988 w 9894988"/>
              <a:gd name="connsiteY18" fmla="*/ 1470885 h 5476652"/>
              <a:gd name="connsiteX19" fmla="*/ 9894988 w 9894988"/>
              <a:gd name="connsiteY19" fmla="*/ 1992466 h 5476652"/>
              <a:gd name="connsiteX20" fmla="*/ 9894988 w 9894988"/>
              <a:gd name="connsiteY20" fmla="*/ 2404514 h 5476652"/>
              <a:gd name="connsiteX21" fmla="*/ 9894988 w 9894988"/>
              <a:gd name="connsiteY21" fmla="*/ 2926095 h 5476652"/>
              <a:gd name="connsiteX22" fmla="*/ 9894988 w 9894988"/>
              <a:gd name="connsiteY22" fmla="*/ 3374654 h 5476652"/>
              <a:gd name="connsiteX23" fmla="*/ 9894988 w 9894988"/>
              <a:gd name="connsiteY23" fmla="*/ 3859724 h 5476652"/>
              <a:gd name="connsiteX24" fmla="*/ 9894988 w 9894988"/>
              <a:gd name="connsiteY24" fmla="*/ 4563858 h 5476652"/>
              <a:gd name="connsiteX25" fmla="*/ 8982194 w 9894988"/>
              <a:gd name="connsiteY25" fmla="*/ 5476652 h 5476652"/>
              <a:gd name="connsiteX26" fmla="*/ 8567196 w 9894988"/>
              <a:gd name="connsiteY26" fmla="*/ 5476652 h 5476652"/>
              <a:gd name="connsiteX27" fmla="*/ 7910117 w 9894988"/>
              <a:gd name="connsiteY27" fmla="*/ 5476652 h 5476652"/>
              <a:gd name="connsiteX28" fmla="*/ 7414425 w 9894988"/>
              <a:gd name="connsiteY28" fmla="*/ 5476652 h 5476652"/>
              <a:gd name="connsiteX29" fmla="*/ 6999427 w 9894988"/>
              <a:gd name="connsiteY29" fmla="*/ 5476652 h 5476652"/>
              <a:gd name="connsiteX30" fmla="*/ 6584429 w 9894988"/>
              <a:gd name="connsiteY30" fmla="*/ 5476652 h 5476652"/>
              <a:gd name="connsiteX31" fmla="*/ 5927350 w 9894988"/>
              <a:gd name="connsiteY31" fmla="*/ 5476652 h 5476652"/>
              <a:gd name="connsiteX32" fmla="*/ 5593046 w 9894988"/>
              <a:gd name="connsiteY32" fmla="*/ 5476652 h 5476652"/>
              <a:gd name="connsiteX33" fmla="*/ 5016660 w 9894988"/>
              <a:gd name="connsiteY33" fmla="*/ 5476652 h 5476652"/>
              <a:gd name="connsiteX34" fmla="*/ 4682357 w 9894988"/>
              <a:gd name="connsiteY34" fmla="*/ 5476652 h 5476652"/>
              <a:gd name="connsiteX35" fmla="*/ 4105971 w 9894988"/>
              <a:gd name="connsiteY35" fmla="*/ 5476652 h 5476652"/>
              <a:gd name="connsiteX36" fmla="*/ 3690973 w 9894988"/>
              <a:gd name="connsiteY36" fmla="*/ 5476652 h 5476652"/>
              <a:gd name="connsiteX37" fmla="*/ 3195281 w 9894988"/>
              <a:gd name="connsiteY37" fmla="*/ 5476652 h 5476652"/>
              <a:gd name="connsiteX38" fmla="*/ 2699590 w 9894988"/>
              <a:gd name="connsiteY38" fmla="*/ 5476652 h 5476652"/>
              <a:gd name="connsiteX39" fmla="*/ 2365286 w 9894988"/>
              <a:gd name="connsiteY39" fmla="*/ 5476652 h 5476652"/>
              <a:gd name="connsiteX40" fmla="*/ 1869594 w 9894988"/>
              <a:gd name="connsiteY40" fmla="*/ 5476652 h 5476652"/>
              <a:gd name="connsiteX41" fmla="*/ 912794 w 9894988"/>
              <a:gd name="connsiteY41" fmla="*/ 5476652 h 5476652"/>
              <a:gd name="connsiteX42" fmla="*/ 0 w 9894988"/>
              <a:gd name="connsiteY42" fmla="*/ 4563858 h 5476652"/>
              <a:gd name="connsiteX43" fmla="*/ 0 w 9894988"/>
              <a:gd name="connsiteY43" fmla="*/ 3969256 h 5476652"/>
              <a:gd name="connsiteX44" fmla="*/ 0 w 9894988"/>
              <a:gd name="connsiteY44" fmla="*/ 3484186 h 5476652"/>
              <a:gd name="connsiteX45" fmla="*/ 0 w 9894988"/>
              <a:gd name="connsiteY45" fmla="*/ 3035627 h 5476652"/>
              <a:gd name="connsiteX46" fmla="*/ 0 w 9894988"/>
              <a:gd name="connsiteY46" fmla="*/ 2514046 h 5476652"/>
              <a:gd name="connsiteX47" fmla="*/ 0 w 9894988"/>
              <a:gd name="connsiteY47" fmla="*/ 1955955 h 5476652"/>
              <a:gd name="connsiteX48" fmla="*/ 0 w 9894988"/>
              <a:gd name="connsiteY48" fmla="*/ 1361353 h 5476652"/>
              <a:gd name="connsiteX49" fmla="*/ 0 w 9894988"/>
              <a:gd name="connsiteY49" fmla="*/ 912794 h 5476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4988" h="5476652" fill="none" extrusionOk="0">
                <a:moveTo>
                  <a:pt x="0" y="912794"/>
                </a:moveTo>
                <a:cubicBezTo>
                  <a:pt x="-15163" y="389856"/>
                  <a:pt x="399686" y="-44532"/>
                  <a:pt x="912794" y="0"/>
                </a:cubicBezTo>
                <a:cubicBezTo>
                  <a:pt x="1131750" y="-20711"/>
                  <a:pt x="1208210" y="4496"/>
                  <a:pt x="1408486" y="0"/>
                </a:cubicBezTo>
                <a:cubicBezTo>
                  <a:pt x="1608762" y="-4496"/>
                  <a:pt x="1861623" y="6491"/>
                  <a:pt x="2146259" y="0"/>
                </a:cubicBezTo>
                <a:cubicBezTo>
                  <a:pt x="2430895" y="-6491"/>
                  <a:pt x="2588630" y="7252"/>
                  <a:pt x="2722645" y="0"/>
                </a:cubicBezTo>
                <a:cubicBezTo>
                  <a:pt x="2856660" y="-7252"/>
                  <a:pt x="3265919" y="78463"/>
                  <a:pt x="3460419" y="0"/>
                </a:cubicBezTo>
                <a:cubicBezTo>
                  <a:pt x="3654919" y="-78463"/>
                  <a:pt x="3671576" y="778"/>
                  <a:pt x="3794723" y="0"/>
                </a:cubicBezTo>
                <a:cubicBezTo>
                  <a:pt x="3917870" y="-778"/>
                  <a:pt x="4332745" y="10939"/>
                  <a:pt x="4532496" y="0"/>
                </a:cubicBezTo>
                <a:cubicBezTo>
                  <a:pt x="4732247" y="-10939"/>
                  <a:pt x="4784881" y="49223"/>
                  <a:pt x="4947494" y="0"/>
                </a:cubicBezTo>
                <a:cubicBezTo>
                  <a:pt x="5110107" y="-49223"/>
                  <a:pt x="5138821" y="18040"/>
                  <a:pt x="5281798" y="0"/>
                </a:cubicBezTo>
                <a:cubicBezTo>
                  <a:pt x="5424775" y="-18040"/>
                  <a:pt x="5478615" y="20266"/>
                  <a:pt x="5616101" y="0"/>
                </a:cubicBezTo>
                <a:cubicBezTo>
                  <a:pt x="5753587" y="-20266"/>
                  <a:pt x="5916900" y="38112"/>
                  <a:pt x="6192487" y="0"/>
                </a:cubicBezTo>
                <a:cubicBezTo>
                  <a:pt x="6468074" y="-38112"/>
                  <a:pt x="6650825" y="34594"/>
                  <a:pt x="6849567" y="0"/>
                </a:cubicBezTo>
                <a:cubicBezTo>
                  <a:pt x="7048309" y="-34594"/>
                  <a:pt x="7138409" y="34778"/>
                  <a:pt x="7345259" y="0"/>
                </a:cubicBezTo>
                <a:cubicBezTo>
                  <a:pt x="7552109" y="-34778"/>
                  <a:pt x="7597625" y="21143"/>
                  <a:pt x="7679562" y="0"/>
                </a:cubicBezTo>
                <a:cubicBezTo>
                  <a:pt x="7761499" y="-21143"/>
                  <a:pt x="7925966" y="33303"/>
                  <a:pt x="8094560" y="0"/>
                </a:cubicBezTo>
                <a:cubicBezTo>
                  <a:pt x="8263154" y="-33303"/>
                  <a:pt x="8649250" y="99020"/>
                  <a:pt x="8982194" y="0"/>
                </a:cubicBezTo>
                <a:cubicBezTo>
                  <a:pt x="9475383" y="3421"/>
                  <a:pt x="9837751" y="398723"/>
                  <a:pt x="9894988" y="912794"/>
                </a:cubicBezTo>
                <a:cubicBezTo>
                  <a:pt x="9921845" y="1068645"/>
                  <a:pt x="9864619" y="1349272"/>
                  <a:pt x="9894988" y="1470885"/>
                </a:cubicBezTo>
                <a:cubicBezTo>
                  <a:pt x="9925357" y="1592498"/>
                  <a:pt x="9840714" y="1819303"/>
                  <a:pt x="9894988" y="1992466"/>
                </a:cubicBezTo>
                <a:cubicBezTo>
                  <a:pt x="9949262" y="2165629"/>
                  <a:pt x="9864572" y="2318084"/>
                  <a:pt x="9894988" y="2404514"/>
                </a:cubicBezTo>
                <a:cubicBezTo>
                  <a:pt x="9925404" y="2490944"/>
                  <a:pt x="9844920" y="2738719"/>
                  <a:pt x="9894988" y="2926095"/>
                </a:cubicBezTo>
                <a:cubicBezTo>
                  <a:pt x="9945056" y="3113471"/>
                  <a:pt x="9879197" y="3276612"/>
                  <a:pt x="9894988" y="3374654"/>
                </a:cubicBezTo>
                <a:cubicBezTo>
                  <a:pt x="9910779" y="3472696"/>
                  <a:pt x="9852272" y="3629375"/>
                  <a:pt x="9894988" y="3859724"/>
                </a:cubicBezTo>
                <a:cubicBezTo>
                  <a:pt x="9937704" y="4090073"/>
                  <a:pt x="9851213" y="4221469"/>
                  <a:pt x="9894988" y="4563858"/>
                </a:cubicBezTo>
                <a:cubicBezTo>
                  <a:pt x="9953097" y="5139406"/>
                  <a:pt x="9527419" y="5477187"/>
                  <a:pt x="8982194" y="5476652"/>
                </a:cubicBezTo>
                <a:cubicBezTo>
                  <a:pt x="8856922" y="5489458"/>
                  <a:pt x="8729583" y="5462633"/>
                  <a:pt x="8567196" y="5476652"/>
                </a:cubicBezTo>
                <a:cubicBezTo>
                  <a:pt x="8404809" y="5490671"/>
                  <a:pt x="8178951" y="5413647"/>
                  <a:pt x="7910117" y="5476652"/>
                </a:cubicBezTo>
                <a:cubicBezTo>
                  <a:pt x="7641283" y="5539657"/>
                  <a:pt x="7541989" y="5426598"/>
                  <a:pt x="7414425" y="5476652"/>
                </a:cubicBezTo>
                <a:cubicBezTo>
                  <a:pt x="7286861" y="5526706"/>
                  <a:pt x="7161771" y="5471119"/>
                  <a:pt x="6999427" y="5476652"/>
                </a:cubicBezTo>
                <a:cubicBezTo>
                  <a:pt x="6837083" y="5482185"/>
                  <a:pt x="6727621" y="5440887"/>
                  <a:pt x="6584429" y="5476652"/>
                </a:cubicBezTo>
                <a:cubicBezTo>
                  <a:pt x="6441237" y="5512417"/>
                  <a:pt x="6107752" y="5450386"/>
                  <a:pt x="5927350" y="5476652"/>
                </a:cubicBezTo>
                <a:cubicBezTo>
                  <a:pt x="5746948" y="5502918"/>
                  <a:pt x="5675848" y="5474787"/>
                  <a:pt x="5593046" y="5476652"/>
                </a:cubicBezTo>
                <a:cubicBezTo>
                  <a:pt x="5510244" y="5478517"/>
                  <a:pt x="5239314" y="5471927"/>
                  <a:pt x="5016660" y="5476652"/>
                </a:cubicBezTo>
                <a:cubicBezTo>
                  <a:pt x="4794006" y="5481377"/>
                  <a:pt x="4834941" y="5472472"/>
                  <a:pt x="4682357" y="5476652"/>
                </a:cubicBezTo>
                <a:cubicBezTo>
                  <a:pt x="4529773" y="5480832"/>
                  <a:pt x="4260895" y="5438810"/>
                  <a:pt x="4105971" y="5476652"/>
                </a:cubicBezTo>
                <a:cubicBezTo>
                  <a:pt x="3951047" y="5514494"/>
                  <a:pt x="3853719" y="5467845"/>
                  <a:pt x="3690973" y="5476652"/>
                </a:cubicBezTo>
                <a:cubicBezTo>
                  <a:pt x="3528227" y="5485459"/>
                  <a:pt x="3441273" y="5440147"/>
                  <a:pt x="3195281" y="5476652"/>
                </a:cubicBezTo>
                <a:cubicBezTo>
                  <a:pt x="2949289" y="5513157"/>
                  <a:pt x="2895992" y="5469097"/>
                  <a:pt x="2699590" y="5476652"/>
                </a:cubicBezTo>
                <a:cubicBezTo>
                  <a:pt x="2503188" y="5484207"/>
                  <a:pt x="2461072" y="5473470"/>
                  <a:pt x="2365286" y="5476652"/>
                </a:cubicBezTo>
                <a:cubicBezTo>
                  <a:pt x="2269500" y="5479834"/>
                  <a:pt x="2100835" y="5435493"/>
                  <a:pt x="1869594" y="5476652"/>
                </a:cubicBezTo>
                <a:cubicBezTo>
                  <a:pt x="1638353" y="5517811"/>
                  <a:pt x="1381419" y="5453493"/>
                  <a:pt x="912794" y="5476652"/>
                </a:cubicBezTo>
                <a:cubicBezTo>
                  <a:pt x="506854" y="5475211"/>
                  <a:pt x="-28525" y="5132858"/>
                  <a:pt x="0" y="4563858"/>
                </a:cubicBezTo>
                <a:cubicBezTo>
                  <a:pt x="-46086" y="4314460"/>
                  <a:pt x="66655" y="4120552"/>
                  <a:pt x="0" y="3969256"/>
                </a:cubicBezTo>
                <a:cubicBezTo>
                  <a:pt x="-66655" y="3817960"/>
                  <a:pt x="24603" y="3596651"/>
                  <a:pt x="0" y="3484186"/>
                </a:cubicBezTo>
                <a:cubicBezTo>
                  <a:pt x="-24603" y="3371721"/>
                  <a:pt x="42589" y="3158380"/>
                  <a:pt x="0" y="3035627"/>
                </a:cubicBezTo>
                <a:cubicBezTo>
                  <a:pt x="-42589" y="2912874"/>
                  <a:pt x="40370" y="2623404"/>
                  <a:pt x="0" y="2514046"/>
                </a:cubicBezTo>
                <a:cubicBezTo>
                  <a:pt x="-40370" y="2404688"/>
                  <a:pt x="65118" y="2141041"/>
                  <a:pt x="0" y="1955955"/>
                </a:cubicBezTo>
                <a:cubicBezTo>
                  <a:pt x="-65118" y="1770869"/>
                  <a:pt x="31316" y="1535389"/>
                  <a:pt x="0" y="1361353"/>
                </a:cubicBezTo>
                <a:cubicBezTo>
                  <a:pt x="-31316" y="1187317"/>
                  <a:pt x="37099" y="1083071"/>
                  <a:pt x="0" y="912794"/>
                </a:cubicBezTo>
                <a:close/>
              </a:path>
              <a:path w="9894988" h="5476652" stroke="0" extrusionOk="0">
                <a:moveTo>
                  <a:pt x="0" y="912794"/>
                </a:moveTo>
                <a:cubicBezTo>
                  <a:pt x="22048" y="318948"/>
                  <a:pt x="484808" y="5611"/>
                  <a:pt x="912794" y="0"/>
                </a:cubicBezTo>
                <a:cubicBezTo>
                  <a:pt x="1157404" y="-24259"/>
                  <a:pt x="1425572" y="75111"/>
                  <a:pt x="1650568" y="0"/>
                </a:cubicBezTo>
                <a:cubicBezTo>
                  <a:pt x="1875564" y="-75111"/>
                  <a:pt x="1938355" y="48064"/>
                  <a:pt x="2065565" y="0"/>
                </a:cubicBezTo>
                <a:cubicBezTo>
                  <a:pt x="2192775" y="-48064"/>
                  <a:pt x="2357183" y="55390"/>
                  <a:pt x="2561257" y="0"/>
                </a:cubicBezTo>
                <a:cubicBezTo>
                  <a:pt x="2765331" y="-55390"/>
                  <a:pt x="2941672" y="67275"/>
                  <a:pt x="3218337" y="0"/>
                </a:cubicBezTo>
                <a:cubicBezTo>
                  <a:pt x="3495002" y="-67275"/>
                  <a:pt x="3573046" y="16239"/>
                  <a:pt x="3875417" y="0"/>
                </a:cubicBezTo>
                <a:cubicBezTo>
                  <a:pt x="4177788" y="-16239"/>
                  <a:pt x="4399789" y="35998"/>
                  <a:pt x="4532496" y="0"/>
                </a:cubicBezTo>
                <a:cubicBezTo>
                  <a:pt x="4665203" y="-35998"/>
                  <a:pt x="4936525" y="11554"/>
                  <a:pt x="5108882" y="0"/>
                </a:cubicBezTo>
                <a:cubicBezTo>
                  <a:pt x="5281239" y="-11554"/>
                  <a:pt x="5340185" y="17940"/>
                  <a:pt x="5443186" y="0"/>
                </a:cubicBezTo>
                <a:cubicBezTo>
                  <a:pt x="5546187" y="-17940"/>
                  <a:pt x="5655730" y="14057"/>
                  <a:pt x="5858183" y="0"/>
                </a:cubicBezTo>
                <a:cubicBezTo>
                  <a:pt x="6060636" y="-14057"/>
                  <a:pt x="6215931" y="47288"/>
                  <a:pt x="6353875" y="0"/>
                </a:cubicBezTo>
                <a:cubicBezTo>
                  <a:pt x="6491819" y="-47288"/>
                  <a:pt x="6546974" y="39302"/>
                  <a:pt x="6688179" y="0"/>
                </a:cubicBezTo>
                <a:cubicBezTo>
                  <a:pt x="6829384" y="-39302"/>
                  <a:pt x="6942761" y="49116"/>
                  <a:pt x="7103177" y="0"/>
                </a:cubicBezTo>
                <a:cubicBezTo>
                  <a:pt x="7263593" y="-49116"/>
                  <a:pt x="7468200" y="56617"/>
                  <a:pt x="7598868" y="0"/>
                </a:cubicBezTo>
                <a:cubicBezTo>
                  <a:pt x="7729536" y="-56617"/>
                  <a:pt x="8186564" y="73294"/>
                  <a:pt x="8336642" y="0"/>
                </a:cubicBezTo>
                <a:cubicBezTo>
                  <a:pt x="8486720" y="-73294"/>
                  <a:pt x="8761015" y="62306"/>
                  <a:pt x="8982194" y="0"/>
                </a:cubicBezTo>
                <a:cubicBezTo>
                  <a:pt x="9543709" y="-26179"/>
                  <a:pt x="9845657" y="392349"/>
                  <a:pt x="9894988" y="912794"/>
                </a:cubicBezTo>
                <a:cubicBezTo>
                  <a:pt x="9920110" y="1035257"/>
                  <a:pt x="9849467" y="1192716"/>
                  <a:pt x="9894988" y="1470885"/>
                </a:cubicBezTo>
                <a:cubicBezTo>
                  <a:pt x="9940509" y="1749054"/>
                  <a:pt x="9885709" y="1764021"/>
                  <a:pt x="9894988" y="1955955"/>
                </a:cubicBezTo>
                <a:cubicBezTo>
                  <a:pt x="9904267" y="2147889"/>
                  <a:pt x="9844329" y="2274196"/>
                  <a:pt x="9894988" y="2550557"/>
                </a:cubicBezTo>
                <a:cubicBezTo>
                  <a:pt x="9945647" y="2826918"/>
                  <a:pt x="9888570" y="2831754"/>
                  <a:pt x="9894988" y="3108648"/>
                </a:cubicBezTo>
                <a:cubicBezTo>
                  <a:pt x="9901406" y="3385542"/>
                  <a:pt x="9866288" y="3348415"/>
                  <a:pt x="9894988" y="3520697"/>
                </a:cubicBezTo>
                <a:cubicBezTo>
                  <a:pt x="9923688" y="3692979"/>
                  <a:pt x="9826019" y="3931372"/>
                  <a:pt x="9894988" y="4115299"/>
                </a:cubicBezTo>
                <a:cubicBezTo>
                  <a:pt x="9963957" y="4299226"/>
                  <a:pt x="9858169" y="4463225"/>
                  <a:pt x="9894988" y="4563858"/>
                </a:cubicBezTo>
                <a:cubicBezTo>
                  <a:pt x="9848249" y="5142244"/>
                  <a:pt x="9457989" y="5427202"/>
                  <a:pt x="8982194" y="5476652"/>
                </a:cubicBezTo>
                <a:cubicBezTo>
                  <a:pt x="8846315" y="5503045"/>
                  <a:pt x="8720315" y="5472237"/>
                  <a:pt x="8567196" y="5476652"/>
                </a:cubicBezTo>
                <a:cubicBezTo>
                  <a:pt x="8414077" y="5481067"/>
                  <a:pt x="8056526" y="5402730"/>
                  <a:pt x="7829423" y="5476652"/>
                </a:cubicBezTo>
                <a:cubicBezTo>
                  <a:pt x="7602320" y="5550574"/>
                  <a:pt x="7614349" y="5446864"/>
                  <a:pt x="7495119" y="5476652"/>
                </a:cubicBezTo>
                <a:cubicBezTo>
                  <a:pt x="7375889" y="5506440"/>
                  <a:pt x="7188843" y="5452954"/>
                  <a:pt x="7080121" y="5476652"/>
                </a:cubicBezTo>
                <a:cubicBezTo>
                  <a:pt x="6971399" y="5500350"/>
                  <a:pt x="6691360" y="5434563"/>
                  <a:pt x="6503735" y="5476652"/>
                </a:cubicBezTo>
                <a:cubicBezTo>
                  <a:pt x="6316110" y="5518741"/>
                  <a:pt x="6251423" y="5446047"/>
                  <a:pt x="6008044" y="5476652"/>
                </a:cubicBezTo>
                <a:cubicBezTo>
                  <a:pt x="5764665" y="5507257"/>
                  <a:pt x="5587935" y="5418590"/>
                  <a:pt x="5270270" y="5476652"/>
                </a:cubicBezTo>
                <a:cubicBezTo>
                  <a:pt x="4952605" y="5534714"/>
                  <a:pt x="4924750" y="5463857"/>
                  <a:pt x="4774578" y="5476652"/>
                </a:cubicBezTo>
                <a:cubicBezTo>
                  <a:pt x="4624406" y="5489447"/>
                  <a:pt x="4552681" y="5441487"/>
                  <a:pt x="4359581" y="5476652"/>
                </a:cubicBezTo>
                <a:cubicBezTo>
                  <a:pt x="4166481" y="5511817"/>
                  <a:pt x="4094321" y="5440890"/>
                  <a:pt x="3944583" y="5476652"/>
                </a:cubicBezTo>
                <a:cubicBezTo>
                  <a:pt x="3794845" y="5512414"/>
                  <a:pt x="3672403" y="5470240"/>
                  <a:pt x="3448891" y="5476652"/>
                </a:cubicBezTo>
                <a:cubicBezTo>
                  <a:pt x="3225379" y="5483064"/>
                  <a:pt x="3128082" y="5453367"/>
                  <a:pt x="3033893" y="5476652"/>
                </a:cubicBezTo>
                <a:cubicBezTo>
                  <a:pt x="2939704" y="5499937"/>
                  <a:pt x="2637524" y="5473046"/>
                  <a:pt x="2538202" y="5476652"/>
                </a:cubicBezTo>
                <a:cubicBezTo>
                  <a:pt x="2438880" y="5480258"/>
                  <a:pt x="2312001" y="5434018"/>
                  <a:pt x="2123204" y="5476652"/>
                </a:cubicBezTo>
                <a:cubicBezTo>
                  <a:pt x="1934407" y="5519286"/>
                  <a:pt x="1765481" y="5475929"/>
                  <a:pt x="1466124" y="5476652"/>
                </a:cubicBezTo>
                <a:cubicBezTo>
                  <a:pt x="1166767" y="5477375"/>
                  <a:pt x="1117848" y="5453194"/>
                  <a:pt x="912794" y="5476652"/>
                </a:cubicBezTo>
                <a:cubicBezTo>
                  <a:pt x="387949" y="5409799"/>
                  <a:pt x="69188" y="4995126"/>
                  <a:pt x="0" y="4563858"/>
                </a:cubicBezTo>
                <a:cubicBezTo>
                  <a:pt x="-54149" y="4403745"/>
                  <a:pt x="65594" y="4204295"/>
                  <a:pt x="0" y="4005767"/>
                </a:cubicBezTo>
                <a:cubicBezTo>
                  <a:pt x="-65594" y="3807239"/>
                  <a:pt x="4800" y="3692254"/>
                  <a:pt x="0" y="3593718"/>
                </a:cubicBezTo>
                <a:cubicBezTo>
                  <a:pt x="-4800" y="3495182"/>
                  <a:pt x="32761" y="3278357"/>
                  <a:pt x="0" y="3072138"/>
                </a:cubicBezTo>
                <a:cubicBezTo>
                  <a:pt x="-32761" y="2865919"/>
                  <a:pt x="45548" y="2740733"/>
                  <a:pt x="0" y="2623578"/>
                </a:cubicBezTo>
                <a:cubicBezTo>
                  <a:pt x="-45548" y="2506423"/>
                  <a:pt x="50887" y="2224915"/>
                  <a:pt x="0" y="2028976"/>
                </a:cubicBezTo>
                <a:cubicBezTo>
                  <a:pt x="-50887" y="1833037"/>
                  <a:pt x="46880" y="1686389"/>
                  <a:pt x="0" y="1470885"/>
                </a:cubicBezTo>
                <a:cubicBezTo>
                  <a:pt x="-46880" y="1255381"/>
                  <a:pt x="33281" y="1028535"/>
                  <a:pt x="0" y="912794"/>
                </a:cubicBezTo>
                <a:close/>
              </a:path>
            </a:pathLst>
          </a:custGeom>
          <a:solidFill>
            <a:schemeClr val="bg1">
              <a:alpha val="89000"/>
            </a:schemeClr>
          </a:solidFill>
          <a:ln w="28575">
            <a:solidFill>
              <a:srgbClr val="FEBCBD"/>
            </a:solidFill>
            <a:extLst>
              <a:ext uri="{C807C97D-BFC1-408E-A445-0C87EB9F89A2}">
                <ask:lineSketchStyleProps xmlns:ask="http://schemas.microsoft.com/office/drawing/2018/sketchyshapes" xmlns="" sd="871266861">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hỗ dành sẵn cho Nội dung 2">
            <a:extLst>
              <a:ext uri="{FF2B5EF4-FFF2-40B4-BE49-F238E27FC236}">
                <a16:creationId xmlns:a16="http://schemas.microsoft.com/office/drawing/2014/main" id="{AC68EE5C-3096-48CE-A4DB-F996E4920FCE}"/>
              </a:ext>
            </a:extLst>
          </p:cNvPr>
          <p:cNvSpPr txBox="1">
            <a:spLocks/>
          </p:cNvSpPr>
          <p:nvPr/>
        </p:nvSpPr>
        <p:spPr>
          <a:xfrm>
            <a:off x="1685169" y="2514784"/>
            <a:ext cx="9382125" cy="407828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algn="just">
              <a:lnSpc>
                <a:spcPct val="100000"/>
              </a:lnSpc>
              <a:buFont typeface="Wingdings" panose="05000000000000000000" pitchFamily="2" charset="2"/>
              <a:buChar char="q"/>
            </a:pPr>
            <a:r>
              <a:rPr lang="en-US" sz="4200" b="1" kern="0" smtClean="0">
                <a:solidFill>
                  <a:srgbClr val="C00000"/>
                </a:solidFill>
                <a:latin typeface="Times New Roman" panose="02020603050405020304" pitchFamily="18" charset="0"/>
                <a:cs typeface="Times New Roman" panose="02020603050405020304" pitchFamily="18" charset="0"/>
              </a:rPr>
              <a:t> </a:t>
            </a:r>
            <a:r>
              <a:rPr lang="vi-VN" sz="4200" b="1" kern="0" smtClean="0">
                <a:solidFill>
                  <a:srgbClr val="C00000"/>
                </a:solidFill>
                <a:latin typeface="Times New Roman" panose="02020603050405020304" pitchFamily="18" charset="0"/>
                <a:cs typeface="Times New Roman" panose="02020603050405020304" pitchFamily="18" charset="0"/>
              </a:rPr>
              <a:t>Luyện đọc câu: </a:t>
            </a:r>
          </a:p>
          <a:p>
            <a:pPr marL="0" indent="0" algn="just">
              <a:lnSpc>
                <a:spcPct val="100000"/>
              </a:lnSpc>
              <a:buFont typeface="Arial"/>
              <a:buNone/>
            </a:pPr>
            <a:r>
              <a:rPr lang="vi-VN" sz="4200" b="1" kern="0" smtClean="0">
                <a:latin typeface="Times New Roman" panose="02020603050405020304" pitchFamily="18" charset="0"/>
                <a:cs typeface="Times New Roman" panose="02020603050405020304" pitchFamily="18" charset="0"/>
              </a:rPr>
              <a:t>Thỉnh thoảng, hai chị em lại cười phá lên khi nhắc lại chuyện nó rủ bạn vào rạp chiếu bóng chọc tức tôi, làm cho tôi tỉnh ngộ.</a:t>
            </a:r>
            <a:endParaRPr lang="vi-VN" sz="4200" b="1" kern="0" dirty="0">
              <a:latin typeface="Times New Roman" panose="02020603050405020304" pitchFamily="18" charset="0"/>
              <a:cs typeface="Times New Roman" panose="02020603050405020304" pitchFamily="18" charset="0"/>
            </a:endParaRPr>
          </a:p>
        </p:txBody>
      </p:sp>
      <p:cxnSp>
        <p:nvCxnSpPr>
          <p:cNvPr id="5" name="Đường nối Thẳng 4">
            <a:extLst>
              <a:ext uri="{FF2B5EF4-FFF2-40B4-BE49-F238E27FC236}">
                <a16:creationId xmlns:a16="http://schemas.microsoft.com/office/drawing/2014/main" id="{7FE64E8E-D414-4EE4-BC52-A9BDFB81D50B}"/>
              </a:ext>
            </a:extLst>
          </p:cNvPr>
          <p:cNvCxnSpPr>
            <a:cxnSpLocks/>
          </p:cNvCxnSpPr>
          <p:nvPr/>
        </p:nvCxnSpPr>
        <p:spPr>
          <a:xfrm flipH="1">
            <a:off x="5065730" y="3455443"/>
            <a:ext cx="130969" cy="385763"/>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6" name="Đường nối Thẳng 8">
            <a:extLst>
              <a:ext uri="{FF2B5EF4-FFF2-40B4-BE49-F238E27FC236}">
                <a16:creationId xmlns:a16="http://schemas.microsoft.com/office/drawing/2014/main" id="{80A7ED90-AD49-41A4-B892-8C187F87718A}"/>
              </a:ext>
            </a:extLst>
          </p:cNvPr>
          <p:cNvCxnSpPr>
            <a:cxnSpLocks/>
          </p:cNvCxnSpPr>
          <p:nvPr/>
        </p:nvCxnSpPr>
        <p:spPr>
          <a:xfrm>
            <a:off x="1968159" y="4020798"/>
            <a:ext cx="27679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Đường nối Thẳng 11">
            <a:extLst>
              <a:ext uri="{FF2B5EF4-FFF2-40B4-BE49-F238E27FC236}">
                <a16:creationId xmlns:a16="http://schemas.microsoft.com/office/drawing/2014/main" id="{8B579A23-4CA7-4739-A631-E9A5B0EECE45}"/>
              </a:ext>
            </a:extLst>
          </p:cNvPr>
          <p:cNvCxnSpPr>
            <a:cxnSpLocks/>
          </p:cNvCxnSpPr>
          <p:nvPr/>
        </p:nvCxnSpPr>
        <p:spPr>
          <a:xfrm>
            <a:off x="5434835" y="5269541"/>
            <a:ext cx="169164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Đường nối Thẳng 13">
            <a:extLst>
              <a:ext uri="{FF2B5EF4-FFF2-40B4-BE49-F238E27FC236}">
                <a16:creationId xmlns:a16="http://schemas.microsoft.com/office/drawing/2014/main" id="{F71B27C2-A216-40BB-836C-14BC4874D881}"/>
              </a:ext>
            </a:extLst>
          </p:cNvPr>
          <p:cNvCxnSpPr>
            <a:cxnSpLocks/>
          </p:cNvCxnSpPr>
          <p:nvPr/>
        </p:nvCxnSpPr>
        <p:spPr>
          <a:xfrm flipV="1">
            <a:off x="1814171" y="5911271"/>
            <a:ext cx="1996440" cy="476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Đường nối Thẳng 4">
            <a:extLst>
              <a:ext uri="{FF2B5EF4-FFF2-40B4-BE49-F238E27FC236}">
                <a16:creationId xmlns:a16="http://schemas.microsoft.com/office/drawing/2014/main" id="{7FE64E8E-D414-4EE4-BC52-A9BDFB81D50B}"/>
              </a:ext>
            </a:extLst>
          </p:cNvPr>
          <p:cNvCxnSpPr>
            <a:cxnSpLocks/>
          </p:cNvCxnSpPr>
          <p:nvPr/>
        </p:nvCxnSpPr>
        <p:spPr>
          <a:xfrm flipH="1">
            <a:off x="2500745" y="4093615"/>
            <a:ext cx="130969" cy="385763"/>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0" name="Đường nối Thẳng 4">
            <a:extLst>
              <a:ext uri="{FF2B5EF4-FFF2-40B4-BE49-F238E27FC236}">
                <a16:creationId xmlns:a16="http://schemas.microsoft.com/office/drawing/2014/main" id="{7FE64E8E-D414-4EE4-BC52-A9BDFB81D50B}"/>
              </a:ext>
            </a:extLst>
          </p:cNvPr>
          <p:cNvCxnSpPr>
            <a:cxnSpLocks/>
          </p:cNvCxnSpPr>
          <p:nvPr/>
        </p:nvCxnSpPr>
        <p:spPr>
          <a:xfrm flipH="1">
            <a:off x="8199932" y="4752416"/>
            <a:ext cx="130969" cy="385763"/>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1" name="Đường nối Thẳng 4">
            <a:extLst>
              <a:ext uri="{FF2B5EF4-FFF2-40B4-BE49-F238E27FC236}">
                <a16:creationId xmlns:a16="http://schemas.microsoft.com/office/drawing/2014/main" id="{7FE64E8E-D414-4EE4-BC52-A9BDFB81D50B}"/>
              </a:ext>
            </a:extLst>
          </p:cNvPr>
          <p:cNvCxnSpPr>
            <a:cxnSpLocks/>
          </p:cNvCxnSpPr>
          <p:nvPr/>
        </p:nvCxnSpPr>
        <p:spPr>
          <a:xfrm flipH="1">
            <a:off x="7384388" y="4168164"/>
            <a:ext cx="130969" cy="385763"/>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2" name="Đường nối Thẳng 4">
            <a:extLst>
              <a:ext uri="{FF2B5EF4-FFF2-40B4-BE49-F238E27FC236}">
                <a16:creationId xmlns:a16="http://schemas.microsoft.com/office/drawing/2014/main" id="{7FE64E8E-D414-4EE4-BC52-A9BDFB81D50B}"/>
              </a:ext>
            </a:extLst>
          </p:cNvPr>
          <p:cNvCxnSpPr>
            <a:cxnSpLocks/>
          </p:cNvCxnSpPr>
          <p:nvPr/>
        </p:nvCxnSpPr>
        <p:spPr>
          <a:xfrm flipH="1">
            <a:off x="3810611" y="5458313"/>
            <a:ext cx="130969" cy="385763"/>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cxnSp>
        <p:nvCxnSpPr>
          <p:cNvPr id="13" name="Đường nối Thẳng 4">
            <a:extLst>
              <a:ext uri="{FF2B5EF4-FFF2-40B4-BE49-F238E27FC236}">
                <a16:creationId xmlns:a16="http://schemas.microsoft.com/office/drawing/2014/main" id="{7FE64E8E-D414-4EE4-BC52-A9BDFB81D50B}"/>
              </a:ext>
            </a:extLst>
          </p:cNvPr>
          <p:cNvCxnSpPr>
            <a:cxnSpLocks/>
          </p:cNvCxnSpPr>
          <p:nvPr/>
        </p:nvCxnSpPr>
        <p:spPr>
          <a:xfrm flipH="1">
            <a:off x="3876095" y="5458313"/>
            <a:ext cx="130969" cy="385763"/>
          </a:xfrm>
          <a:prstGeom prst="line">
            <a:avLst/>
          </a:prstGeom>
          <a:ln w="38100">
            <a:solidFill>
              <a:srgbClr val="C00000"/>
            </a:solidFill>
          </a:ln>
        </p:spPr>
        <p:style>
          <a:lnRef idx="1">
            <a:schemeClr val="dk1"/>
          </a:lnRef>
          <a:fillRef idx="0">
            <a:schemeClr val="dk1"/>
          </a:fillRef>
          <a:effectRef idx="0">
            <a:schemeClr val="dk1"/>
          </a:effectRef>
          <a:fontRef idx="minor">
            <a:schemeClr val="tx1"/>
          </a:fontRef>
        </p:style>
      </p:cxnSp>
      <p:pic>
        <p:nvPicPr>
          <p:cNvPr id="308" name="Google Shape;308;p8"/>
          <p:cNvPicPr preferRelativeResize="0"/>
          <p:nvPr/>
        </p:nvPicPr>
        <p:blipFill rotWithShape="1">
          <a:blip r:embed="rId3">
            <a:alphaModFix/>
          </a:blip>
          <a:srcRect b="33561"/>
          <a:stretch/>
        </p:blipFill>
        <p:spPr>
          <a:xfrm>
            <a:off x="7515357" y="179517"/>
            <a:ext cx="4930716" cy="3275926"/>
          </a:xfrm>
          <a:prstGeom prst="rect">
            <a:avLst/>
          </a:prstGeom>
          <a:noFill/>
          <a:ln>
            <a:noFill/>
          </a:ln>
        </p:spPr>
      </p:pic>
    </p:spTree>
    <p:extLst>
      <p:ext uri="{BB962C8B-B14F-4D97-AF65-F5344CB8AC3E}">
        <p14:creationId xmlns:p14="http://schemas.microsoft.com/office/powerpoint/2010/main" val="4253132149"/>
      </p:ext>
    </p:extLst>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arn(inVertical)">
                                      <p:cBhvr>
                                        <p:cTn id="16" dur="500"/>
                                        <p:tgtEl>
                                          <p:spTgt spid="4">
                                            <p:txEl>
                                              <p:pRg st="1" end="1"/>
                                            </p:txEl>
                                          </p:spTgt>
                                        </p:tgtEl>
                                      </p:cBhvr>
                                    </p:animEffect>
                                  </p:childTnLst>
                                </p:cTn>
                              </p:par>
                            </p:childTnLst>
                          </p:cTn>
                        </p:par>
                        <p:par>
                          <p:cTn id="17" fill="hold">
                            <p:stCondLst>
                              <p:cond delay="1000"/>
                            </p:stCondLst>
                            <p:childTnLst>
                              <p:par>
                                <p:cTn id="18" presetID="2" presetClass="entr" presetSubtype="4"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750" fill="hold"/>
                                        <p:tgtEl>
                                          <p:spTgt spid="6"/>
                                        </p:tgtEl>
                                        <p:attrNameLst>
                                          <p:attrName>ppt_x</p:attrName>
                                        </p:attrNameLst>
                                      </p:cBhvr>
                                      <p:tavLst>
                                        <p:tav tm="0">
                                          <p:val>
                                            <p:strVal val="#ppt_x"/>
                                          </p:val>
                                        </p:tav>
                                        <p:tav tm="100000">
                                          <p:val>
                                            <p:strVal val="#ppt_x"/>
                                          </p:val>
                                        </p:tav>
                                      </p:tavLst>
                                    </p:anim>
                                    <p:anim calcmode="lin" valueType="num">
                                      <p:cBhvr additive="base">
                                        <p:cTn id="21" dur="750" fill="hold"/>
                                        <p:tgtEl>
                                          <p:spTgt spid="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750" fill="hold"/>
                                        <p:tgtEl>
                                          <p:spTgt spid="7"/>
                                        </p:tgtEl>
                                        <p:attrNameLst>
                                          <p:attrName>ppt_x</p:attrName>
                                        </p:attrNameLst>
                                      </p:cBhvr>
                                      <p:tavLst>
                                        <p:tav tm="0">
                                          <p:val>
                                            <p:strVal val="#ppt_x"/>
                                          </p:val>
                                        </p:tav>
                                        <p:tav tm="100000">
                                          <p:val>
                                            <p:strVal val="#ppt_x"/>
                                          </p:val>
                                        </p:tav>
                                      </p:tavLst>
                                    </p:anim>
                                    <p:anim calcmode="lin" valueType="num">
                                      <p:cBhvr additive="base">
                                        <p:cTn id="25" dur="75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750" fill="hold"/>
                                        <p:tgtEl>
                                          <p:spTgt spid="8"/>
                                        </p:tgtEl>
                                        <p:attrNameLst>
                                          <p:attrName>ppt_x</p:attrName>
                                        </p:attrNameLst>
                                      </p:cBhvr>
                                      <p:tavLst>
                                        <p:tav tm="0">
                                          <p:val>
                                            <p:strVal val="#ppt_x"/>
                                          </p:val>
                                        </p:tav>
                                        <p:tav tm="100000">
                                          <p:val>
                                            <p:strVal val="#ppt_x"/>
                                          </p:val>
                                        </p:tav>
                                      </p:tavLst>
                                    </p:anim>
                                    <p:anim calcmode="lin" valueType="num">
                                      <p:cBhvr additive="base">
                                        <p:cTn id="29" dur="750" fill="hold"/>
                                        <p:tgtEl>
                                          <p:spTgt spid="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750" fill="hold"/>
                                        <p:tgtEl>
                                          <p:spTgt spid="5"/>
                                        </p:tgtEl>
                                        <p:attrNameLst>
                                          <p:attrName>ppt_x</p:attrName>
                                        </p:attrNameLst>
                                      </p:cBhvr>
                                      <p:tavLst>
                                        <p:tav tm="0">
                                          <p:val>
                                            <p:strVal val="#ppt_x"/>
                                          </p:val>
                                        </p:tav>
                                        <p:tav tm="100000">
                                          <p:val>
                                            <p:strVal val="#ppt_x"/>
                                          </p:val>
                                        </p:tav>
                                      </p:tavLst>
                                    </p:anim>
                                    <p:anim calcmode="lin" valueType="num">
                                      <p:cBhvr additive="base">
                                        <p:cTn id="33" dur="750" fill="hold"/>
                                        <p:tgtEl>
                                          <p:spTgt spid="5"/>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750" fill="hold"/>
                                        <p:tgtEl>
                                          <p:spTgt spid="9"/>
                                        </p:tgtEl>
                                        <p:attrNameLst>
                                          <p:attrName>ppt_x</p:attrName>
                                        </p:attrNameLst>
                                      </p:cBhvr>
                                      <p:tavLst>
                                        <p:tav tm="0">
                                          <p:val>
                                            <p:strVal val="#ppt_x"/>
                                          </p:val>
                                        </p:tav>
                                        <p:tav tm="100000">
                                          <p:val>
                                            <p:strVal val="#ppt_x"/>
                                          </p:val>
                                        </p:tav>
                                      </p:tavLst>
                                    </p:anim>
                                    <p:anim calcmode="lin" valueType="num">
                                      <p:cBhvr additive="base">
                                        <p:cTn id="37" dur="750" fill="hold"/>
                                        <p:tgtEl>
                                          <p:spTgt spid="9"/>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750" fill="hold"/>
                                        <p:tgtEl>
                                          <p:spTgt spid="11"/>
                                        </p:tgtEl>
                                        <p:attrNameLst>
                                          <p:attrName>ppt_x</p:attrName>
                                        </p:attrNameLst>
                                      </p:cBhvr>
                                      <p:tavLst>
                                        <p:tav tm="0">
                                          <p:val>
                                            <p:strVal val="#ppt_x"/>
                                          </p:val>
                                        </p:tav>
                                        <p:tav tm="100000">
                                          <p:val>
                                            <p:strVal val="#ppt_x"/>
                                          </p:val>
                                        </p:tav>
                                      </p:tavLst>
                                    </p:anim>
                                    <p:anim calcmode="lin" valueType="num">
                                      <p:cBhvr additive="base">
                                        <p:cTn id="41" dur="750" fill="hold"/>
                                        <p:tgtEl>
                                          <p:spTgt spid="11"/>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750" fill="hold"/>
                                        <p:tgtEl>
                                          <p:spTgt spid="10"/>
                                        </p:tgtEl>
                                        <p:attrNameLst>
                                          <p:attrName>ppt_x</p:attrName>
                                        </p:attrNameLst>
                                      </p:cBhvr>
                                      <p:tavLst>
                                        <p:tav tm="0">
                                          <p:val>
                                            <p:strVal val="#ppt_x"/>
                                          </p:val>
                                        </p:tav>
                                        <p:tav tm="100000">
                                          <p:val>
                                            <p:strVal val="#ppt_x"/>
                                          </p:val>
                                        </p:tav>
                                      </p:tavLst>
                                    </p:anim>
                                    <p:anim calcmode="lin" valueType="num">
                                      <p:cBhvr additive="base">
                                        <p:cTn id="45" dur="750" fill="hold"/>
                                        <p:tgtEl>
                                          <p:spTgt spid="10"/>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750" fill="hold"/>
                                        <p:tgtEl>
                                          <p:spTgt spid="13"/>
                                        </p:tgtEl>
                                        <p:attrNameLst>
                                          <p:attrName>ppt_x</p:attrName>
                                        </p:attrNameLst>
                                      </p:cBhvr>
                                      <p:tavLst>
                                        <p:tav tm="0">
                                          <p:val>
                                            <p:strVal val="#ppt_x"/>
                                          </p:val>
                                        </p:tav>
                                        <p:tav tm="100000">
                                          <p:val>
                                            <p:strVal val="#ppt_x"/>
                                          </p:val>
                                        </p:tav>
                                      </p:tavLst>
                                    </p:anim>
                                    <p:anim calcmode="lin" valueType="num">
                                      <p:cBhvr additive="base">
                                        <p:cTn id="49" dur="750" fill="hold"/>
                                        <p:tgtEl>
                                          <p:spTgt spid="13"/>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750" fill="hold"/>
                                        <p:tgtEl>
                                          <p:spTgt spid="12"/>
                                        </p:tgtEl>
                                        <p:attrNameLst>
                                          <p:attrName>ppt_x</p:attrName>
                                        </p:attrNameLst>
                                      </p:cBhvr>
                                      <p:tavLst>
                                        <p:tav tm="0">
                                          <p:val>
                                            <p:strVal val="#ppt_x"/>
                                          </p:val>
                                        </p:tav>
                                        <p:tav tm="100000">
                                          <p:val>
                                            <p:strVal val="#ppt_x"/>
                                          </p:val>
                                        </p:tav>
                                      </p:tavLst>
                                    </p:anim>
                                    <p:anim calcmode="lin" valueType="num">
                                      <p:cBhvr additive="base">
                                        <p:cTn id="53"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54" name="Google Shape;354;p11"/>
          <p:cNvPicPr preferRelativeResize="0"/>
          <p:nvPr/>
        </p:nvPicPr>
        <p:blipFill rotWithShape="1">
          <a:blip r:embed="rId3">
            <a:alphaModFix/>
          </a:blip>
          <a:srcRect/>
          <a:stretch/>
        </p:blipFill>
        <p:spPr>
          <a:xfrm>
            <a:off x="8238836" y="3925455"/>
            <a:ext cx="3769928" cy="3104727"/>
          </a:xfrm>
          <a:prstGeom prst="rect">
            <a:avLst/>
          </a:prstGeom>
          <a:noFill/>
          <a:ln>
            <a:noFill/>
          </a:ln>
        </p:spPr>
      </p:pic>
      <p:sp>
        <p:nvSpPr>
          <p:cNvPr id="12" name="Rectangle 11"/>
          <p:cNvSpPr/>
          <p:nvPr/>
        </p:nvSpPr>
        <p:spPr>
          <a:xfrm>
            <a:off x="671796" y="1087132"/>
            <a:ext cx="8795477" cy="5078313"/>
          </a:xfrm>
          <a:prstGeom prst="rect">
            <a:avLst/>
          </a:prstGeom>
        </p:spPr>
        <p:txBody>
          <a:bodyPr wrap="square">
            <a:spAutoFit/>
          </a:bodyPr>
          <a:lstStyle/>
          <a:p>
            <a:pPr marL="365760" algn="just"/>
            <a:r>
              <a:rPr lang="vi-VN" sz="3600" b="1" dirty="0">
                <a:solidFill>
                  <a:srgbClr val="000000"/>
                </a:solidFill>
                <a:latin typeface="+mj-lt"/>
              </a:rPr>
              <a:t>Tặc lưỡi:</a:t>
            </a:r>
            <a:r>
              <a:rPr lang="vi-VN" sz="3600" dirty="0">
                <a:solidFill>
                  <a:srgbClr val="000000"/>
                </a:solidFill>
                <a:latin typeface="+mj-lt"/>
              </a:rPr>
              <a:t> bật lưỡi thành tiếng để tỏ ý bỏ qua, dù còn phân vân, áy náy.</a:t>
            </a:r>
          </a:p>
          <a:p>
            <a:pPr marL="365760" algn="just"/>
            <a:r>
              <a:rPr lang="vi-VN" sz="3600" b="1" dirty="0">
                <a:solidFill>
                  <a:srgbClr val="000000"/>
                </a:solidFill>
                <a:latin typeface="+mj-lt"/>
              </a:rPr>
              <a:t>Yên vị: </a:t>
            </a:r>
            <a:r>
              <a:rPr lang="vi-VN" sz="3600" dirty="0">
                <a:solidFill>
                  <a:srgbClr val="000000"/>
                </a:solidFill>
                <a:latin typeface="+mj-lt"/>
              </a:rPr>
              <a:t>ngồi yên vào chỗ</a:t>
            </a:r>
          </a:p>
          <a:p>
            <a:pPr marL="365760" algn="just"/>
            <a:r>
              <a:rPr lang="vi-VN" sz="3600" b="1" dirty="0">
                <a:solidFill>
                  <a:srgbClr val="000000"/>
                </a:solidFill>
                <a:latin typeface="+mj-lt"/>
              </a:rPr>
              <a:t>Giả bộ: </a:t>
            </a:r>
            <a:r>
              <a:rPr lang="vi-VN" sz="3600" dirty="0">
                <a:solidFill>
                  <a:srgbClr val="000000"/>
                </a:solidFill>
                <a:latin typeface="+mj-lt"/>
              </a:rPr>
              <a:t>giả vờ</a:t>
            </a:r>
          </a:p>
          <a:p>
            <a:pPr marL="365760" algn="just"/>
            <a:r>
              <a:rPr lang="vi-VN" sz="3600" b="1" dirty="0">
                <a:solidFill>
                  <a:srgbClr val="000000"/>
                </a:solidFill>
                <a:latin typeface="+mj-lt"/>
              </a:rPr>
              <a:t>Im như </a:t>
            </a:r>
            <a:r>
              <a:rPr lang="en-US" sz="3600" b="1" dirty="0" err="1">
                <a:solidFill>
                  <a:srgbClr val="000000"/>
                </a:solidFill>
                <a:latin typeface="Times New Roman" panose="02020603050405020304" pitchFamily="18" charset="0"/>
                <a:cs typeface="Times New Roman" panose="02020603050405020304" pitchFamily="18" charset="0"/>
              </a:rPr>
              <a:t>ph</a:t>
            </a:r>
            <a:r>
              <a:rPr lang="vi-VN" sz="3600" b="1" dirty="0">
                <a:solidFill>
                  <a:srgbClr val="000000"/>
                </a:solidFill>
                <a:latin typeface="+mj-lt"/>
              </a:rPr>
              <a:t>ỗng: </a:t>
            </a:r>
            <a:r>
              <a:rPr lang="vi-VN" sz="3600" dirty="0">
                <a:solidFill>
                  <a:srgbClr val="000000"/>
                </a:solidFill>
                <a:latin typeface="+mj-lt"/>
              </a:rPr>
              <a:t>không động cựa hoặc nói năng gì, như một bức tượng.</a:t>
            </a:r>
          </a:p>
          <a:p>
            <a:pPr marL="365760" algn="just"/>
            <a:r>
              <a:rPr lang="vi-VN" sz="3600" b="1" dirty="0">
                <a:solidFill>
                  <a:srgbClr val="000000"/>
                </a:solidFill>
                <a:latin typeface="+mj-lt"/>
              </a:rPr>
              <a:t>Cuồng phong: </a:t>
            </a:r>
            <a:r>
              <a:rPr lang="vi-VN" sz="3600" dirty="0">
                <a:solidFill>
                  <a:srgbClr val="000000"/>
                </a:solidFill>
                <a:latin typeface="+mj-lt"/>
              </a:rPr>
              <a:t>gió to, bão. Nghĩa trong bài: cơn giận</a:t>
            </a:r>
          </a:p>
          <a:p>
            <a:pPr marL="365760" algn="just"/>
            <a:r>
              <a:rPr lang="vi-VN" sz="3600" b="1" dirty="0">
                <a:solidFill>
                  <a:srgbClr val="000000"/>
                </a:solidFill>
                <a:latin typeface="+mj-lt"/>
              </a:rPr>
              <a:t>Ráng </a:t>
            </a:r>
            <a:r>
              <a:rPr lang="vi-VN" sz="3600" dirty="0">
                <a:solidFill>
                  <a:srgbClr val="000000"/>
                </a:solidFill>
                <a:latin typeface="+mj-lt"/>
              </a:rPr>
              <a:t>(tiếng Nam Bộ): cố gắng</a:t>
            </a:r>
          </a:p>
        </p:txBody>
      </p:sp>
      <p:sp>
        <p:nvSpPr>
          <p:cNvPr id="13" name="Rectangle 12"/>
          <p:cNvSpPr/>
          <p:nvPr/>
        </p:nvSpPr>
        <p:spPr>
          <a:xfrm flipH="1">
            <a:off x="2196222" y="0"/>
            <a:ext cx="6191794" cy="923330"/>
          </a:xfrm>
          <a:prstGeom prst="rect">
            <a:avLst/>
          </a:prstGeom>
          <a:noFill/>
        </p:spPr>
        <p:txBody>
          <a:bodyPr wrap="square" lIns="91440" tIns="45720" rIns="91440" bIns="45720">
            <a:spAutoFit/>
          </a:bodyPr>
          <a:lstStyle/>
          <a:p>
            <a:pPr algn="ctr">
              <a:defRPr/>
            </a:pPr>
            <a:r>
              <a:rPr lang="en-US" sz="5400" b="1" dirty="0">
                <a:ln w="9525">
                  <a:solidFill>
                    <a:schemeClr val="bg1"/>
                  </a:solidFill>
                  <a:prstDash val="solid"/>
                </a:ln>
                <a:solidFill>
                  <a:srgbClr val="C00000"/>
                </a:solidFill>
                <a:effectLst>
                  <a:outerShdw blurRad="12700" dist="38100" dir="2700000" algn="tl" rotWithShape="0">
                    <a:schemeClr val="bg1">
                      <a:lumMod val="50000"/>
                    </a:schemeClr>
                  </a:outerShdw>
                  <a:reflection blurRad="6350" stA="50000" endA="300" endPos="50000" dist="60007" dir="5400000" sy="-100000" algn="bl" rotWithShape="0"/>
                </a:effectLst>
                <a:latin typeface="Times New Roman" panose="02020603050405020304" pitchFamily="18" charset="0"/>
                <a:cs typeface="Times New Roman" panose="02020603050405020304" pitchFamily="18" charset="0"/>
              </a:rPr>
              <a:t>GIẢI NGHĨA TỪ</a:t>
            </a:r>
          </a:p>
        </p:txBody>
      </p:sp>
    </p:spTree>
    <p:extLst>
      <p:ext uri="{BB962C8B-B14F-4D97-AF65-F5344CB8AC3E}">
        <p14:creationId xmlns:p14="http://schemas.microsoft.com/office/powerpoint/2010/main" val="321464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circle(in)">
                                      <p:cBhvr>
                                        <p:cTn id="1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grpSp>
        <p:nvGrpSpPr>
          <p:cNvPr id="917" name="Google Shape;917;p19"/>
          <p:cNvGrpSpPr/>
          <p:nvPr/>
        </p:nvGrpSpPr>
        <p:grpSpPr>
          <a:xfrm flipH="1">
            <a:off x="0" y="-30480"/>
            <a:ext cx="12192000" cy="6918960"/>
            <a:chOff x="0" y="-30480"/>
            <a:chExt cx="12192000" cy="6918960"/>
          </a:xfrm>
        </p:grpSpPr>
        <p:pic>
          <p:nvPicPr>
            <p:cNvPr id="918" name="Google Shape;918;p19"/>
            <p:cNvPicPr preferRelativeResize="0"/>
            <p:nvPr/>
          </p:nvPicPr>
          <p:blipFill rotWithShape="1">
            <a:blip r:embed="rId3">
              <a:alphaModFix/>
            </a:blip>
            <a:srcRect/>
            <a:stretch/>
          </p:blipFill>
          <p:spPr>
            <a:xfrm>
              <a:off x="0" y="-30480"/>
              <a:ext cx="12192000" cy="6918960"/>
            </a:xfrm>
            <a:prstGeom prst="rect">
              <a:avLst/>
            </a:prstGeom>
            <a:noFill/>
            <a:ln>
              <a:noFill/>
            </a:ln>
          </p:spPr>
        </p:pic>
        <p:sp>
          <p:nvSpPr>
            <p:cNvPr id="919" name="Google Shape;919;p19"/>
            <p:cNvSpPr/>
            <p:nvPr/>
          </p:nvSpPr>
          <p:spPr>
            <a:xfrm>
              <a:off x="729205" y="601884"/>
              <a:ext cx="10602410" cy="5810491"/>
            </a:xfrm>
            <a:prstGeom prst="roundRect">
              <a:avLst>
                <a:gd name="adj" fmla="val 16667"/>
              </a:avLst>
            </a:prstGeom>
            <a:solidFill>
              <a:srgbClr val="FAF1F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920" name="Google Shape;920;p19"/>
          <p:cNvPicPr preferRelativeResize="0"/>
          <p:nvPr/>
        </p:nvPicPr>
        <p:blipFill rotWithShape="1">
          <a:blip r:embed="rId4">
            <a:alphaModFix/>
          </a:blip>
          <a:srcRect/>
          <a:stretch/>
        </p:blipFill>
        <p:spPr>
          <a:xfrm>
            <a:off x="0" y="322"/>
            <a:ext cx="12192000" cy="6857355"/>
          </a:xfrm>
          <a:prstGeom prst="rect">
            <a:avLst/>
          </a:prstGeom>
          <a:noFill/>
          <a:ln>
            <a:noFill/>
          </a:ln>
        </p:spPr>
      </p:pic>
      <p:sp>
        <p:nvSpPr>
          <p:cNvPr id="9" name="TextBox 8">
            <a:extLst>
              <a:ext uri="{FF2B5EF4-FFF2-40B4-BE49-F238E27FC236}">
                <a16:creationId xmlns:a16="http://schemas.microsoft.com/office/drawing/2014/main" id="{B1076A05-AD1F-434A-A5E3-9D69A8D0767D}"/>
              </a:ext>
            </a:extLst>
          </p:cNvPr>
          <p:cNvSpPr txBox="1"/>
          <p:nvPr/>
        </p:nvSpPr>
        <p:spPr>
          <a:xfrm>
            <a:off x="1494246" y="2229872"/>
            <a:ext cx="9968549" cy="1862048"/>
          </a:xfrm>
          <a:prstGeom prst="rect">
            <a:avLst/>
          </a:prstGeom>
          <a:noFill/>
        </p:spPr>
        <p:txBody>
          <a:bodyPr wrap="square">
            <a:spAutoFit/>
            <a:scene3d>
              <a:camera prst="orthographicFront"/>
              <a:lightRig rig="threePt" dir="t"/>
            </a:scene3d>
            <a:sp3d extrusionH="57150">
              <a:bevelT w="38100" h="38100"/>
            </a:sp3d>
          </a:bodyPr>
          <a:lstStyle/>
          <a:p>
            <a:r>
              <a:rPr lang="vi-VN" sz="1150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chemeClr val="accent2">
                      <a:satMod val="175000"/>
                      <a:alpha val="28000"/>
                    </a:schemeClr>
                  </a:glow>
                </a:effectLst>
                <a:latin typeface="UTM Showcard" panose="02040603050506020204" pitchFamily="18" charset="0"/>
              </a:rPr>
              <a:t>Tìm hiểu bài</a:t>
            </a:r>
          </a:p>
        </p:txBody>
      </p:sp>
    </p:spTree>
    <p:extLst>
      <p:ext uri="{BB962C8B-B14F-4D97-AF65-F5344CB8AC3E}">
        <p14:creationId xmlns:p14="http://schemas.microsoft.com/office/powerpoint/2010/main" val="210579698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20" name="TextBox 19">
            <a:extLst>
              <a:ext uri="{FF2B5EF4-FFF2-40B4-BE49-F238E27FC236}">
                <a16:creationId xmlns:a16="http://schemas.microsoft.com/office/drawing/2014/main" id="{6559C8E6-2A25-481D-AEB5-28347E13715A}"/>
              </a:ext>
            </a:extLst>
          </p:cNvPr>
          <p:cNvSpPr txBox="1"/>
          <p:nvPr/>
        </p:nvSpPr>
        <p:spPr>
          <a:xfrm>
            <a:off x="1273184" y="826210"/>
            <a:ext cx="9701049" cy="707886"/>
          </a:xfrm>
          <a:custGeom>
            <a:avLst/>
            <a:gdLst>
              <a:gd name="connsiteX0" fmla="*/ 0 w 9701049"/>
              <a:gd name="connsiteY0" fmla="*/ 0 h 707886"/>
              <a:gd name="connsiteX1" fmla="*/ 473639 w 9701049"/>
              <a:gd name="connsiteY1" fmla="*/ 0 h 707886"/>
              <a:gd name="connsiteX2" fmla="*/ 947279 w 9701049"/>
              <a:gd name="connsiteY2" fmla="*/ 0 h 707886"/>
              <a:gd name="connsiteX3" fmla="*/ 1323908 w 9701049"/>
              <a:gd name="connsiteY3" fmla="*/ 0 h 707886"/>
              <a:gd name="connsiteX4" fmla="*/ 2088579 w 9701049"/>
              <a:gd name="connsiteY4" fmla="*/ 0 h 707886"/>
              <a:gd name="connsiteX5" fmla="*/ 2465208 w 9701049"/>
              <a:gd name="connsiteY5" fmla="*/ 0 h 707886"/>
              <a:gd name="connsiteX6" fmla="*/ 2938847 w 9701049"/>
              <a:gd name="connsiteY6" fmla="*/ 0 h 707886"/>
              <a:gd name="connsiteX7" fmla="*/ 3703518 w 9701049"/>
              <a:gd name="connsiteY7" fmla="*/ 0 h 707886"/>
              <a:gd name="connsiteX8" fmla="*/ 4080147 w 9701049"/>
              <a:gd name="connsiteY8" fmla="*/ 0 h 707886"/>
              <a:gd name="connsiteX9" fmla="*/ 4359766 w 9701049"/>
              <a:gd name="connsiteY9" fmla="*/ 0 h 707886"/>
              <a:gd name="connsiteX10" fmla="*/ 5027426 w 9701049"/>
              <a:gd name="connsiteY10" fmla="*/ 0 h 707886"/>
              <a:gd name="connsiteX11" fmla="*/ 5598076 w 9701049"/>
              <a:gd name="connsiteY11" fmla="*/ 0 h 707886"/>
              <a:gd name="connsiteX12" fmla="*/ 6168726 w 9701049"/>
              <a:gd name="connsiteY12" fmla="*/ 0 h 707886"/>
              <a:gd name="connsiteX13" fmla="*/ 6836386 w 9701049"/>
              <a:gd name="connsiteY13" fmla="*/ 0 h 707886"/>
              <a:gd name="connsiteX14" fmla="*/ 7504047 w 9701049"/>
              <a:gd name="connsiteY14" fmla="*/ 0 h 707886"/>
              <a:gd name="connsiteX15" fmla="*/ 7783665 w 9701049"/>
              <a:gd name="connsiteY15" fmla="*/ 0 h 707886"/>
              <a:gd name="connsiteX16" fmla="*/ 8257305 w 9701049"/>
              <a:gd name="connsiteY16" fmla="*/ 0 h 707886"/>
              <a:gd name="connsiteX17" fmla="*/ 8633934 w 9701049"/>
              <a:gd name="connsiteY17" fmla="*/ 0 h 707886"/>
              <a:gd name="connsiteX18" fmla="*/ 9107573 w 9701049"/>
              <a:gd name="connsiteY18" fmla="*/ 0 h 707886"/>
              <a:gd name="connsiteX19" fmla="*/ 9701049 w 9701049"/>
              <a:gd name="connsiteY19" fmla="*/ 0 h 707886"/>
              <a:gd name="connsiteX20" fmla="*/ 9701049 w 9701049"/>
              <a:gd name="connsiteY20" fmla="*/ 368101 h 707886"/>
              <a:gd name="connsiteX21" fmla="*/ 9701049 w 9701049"/>
              <a:gd name="connsiteY21" fmla="*/ 707886 h 707886"/>
              <a:gd name="connsiteX22" fmla="*/ 9130399 w 9701049"/>
              <a:gd name="connsiteY22" fmla="*/ 707886 h 707886"/>
              <a:gd name="connsiteX23" fmla="*/ 8462739 w 9701049"/>
              <a:gd name="connsiteY23" fmla="*/ 707886 h 707886"/>
              <a:gd name="connsiteX24" fmla="*/ 8183120 w 9701049"/>
              <a:gd name="connsiteY24" fmla="*/ 707886 h 707886"/>
              <a:gd name="connsiteX25" fmla="*/ 7418449 w 9701049"/>
              <a:gd name="connsiteY25" fmla="*/ 707886 h 707886"/>
              <a:gd name="connsiteX26" fmla="*/ 6750789 w 9701049"/>
              <a:gd name="connsiteY26" fmla="*/ 707886 h 707886"/>
              <a:gd name="connsiteX27" fmla="*/ 6083128 w 9701049"/>
              <a:gd name="connsiteY27" fmla="*/ 707886 h 707886"/>
              <a:gd name="connsiteX28" fmla="*/ 5318457 w 9701049"/>
              <a:gd name="connsiteY28" fmla="*/ 707886 h 707886"/>
              <a:gd name="connsiteX29" fmla="*/ 4553787 w 9701049"/>
              <a:gd name="connsiteY29" fmla="*/ 707886 h 707886"/>
              <a:gd name="connsiteX30" fmla="*/ 3886126 w 9701049"/>
              <a:gd name="connsiteY30" fmla="*/ 707886 h 707886"/>
              <a:gd name="connsiteX31" fmla="*/ 3315476 w 9701049"/>
              <a:gd name="connsiteY31" fmla="*/ 707886 h 707886"/>
              <a:gd name="connsiteX32" fmla="*/ 2938847 w 9701049"/>
              <a:gd name="connsiteY32" fmla="*/ 707886 h 707886"/>
              <a:gd name="connsiteX33" fmla="*/ 2659229 w 9701049"/>
              <a:gd name="connsiteY33" fmla="*/ 707886 h 707886"/>
              <a:gd name="connsiteX34" fmla="*/ 2379610 w 9701049"/>
              <a:gd name="connsiteY34" fmla="*/ 707886 h 707886"/>
              <a:gd name="connsiteX35" fmla="*/ 1711950 w 9701049"/>
              <a:gd name="connsiteY35" fmla="*/ 707886 h 707886"/>
              <a:gd name="connsiteX36" fmla="*/ 1432331 w 9701049"/>
              <a:gd name="connsiteY36" fmla="*/ 707886 h 707886"/>
              <a:gd name="connsiteX37" fmla="*/ 1152713 w 9701049"/>
              <a:gd name="connsiteY37" fmla="*/ 707886 h 707886"/>
              <a:gd name="connsiteX38" fmla="*/ 0 w 9701049"/>
              <a:gd name="connsiteY38" fmla="*/ 707886 h 707886"/>
              <a:gd name="connsiteX39" fmla="*/ 0 w 9701049"/>
              <a:gd name="connsiteY39" fmla="*/ 353943 h 707886"/>
              <a:gd name="connsiteX40" fmla="*/ 0 w 9701049"/>
              <a:gd name="connsiteY40"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049" h="707886" fill="none" extrusionOk="0">
                <a:moveTo>
                  <a:pt x="0" y="0"/>
                </a:moveTo>
                <a:cubicBezTo>
                  <a:pt x="126756" y="-14967"/>
                  <a:pt x="285072" y="48931"/>
                  <a:pt x="473639" y="0"/>
                </a:cubicBezTo>
                <a:cubicBezTo>
                  <a:pt x="662206" y="-48931"/>
                  <a:pt x="830588" y="36980"/>
                  <a:pt x="947279" y="0"/>
                </a:cubicBezTo>
                <a:cubicBezTo>
                  <a:pt x="1063970" y="-36980"/>
                  <a:pt x="1204680" y="42252"/>
                  <a:pt x="1323908" y="0"/>
                </a:cubicBezTo>
                <a:cubicBezTo>
                  <a:pt x="1443136" y="-42252"/>
                  <a:pt x="1755060" y="40314"/>
                  <a:pt x="2088579" y="0"/>
                </a:cubicBezTo>
                <a:cubicBezTo>
                  <a:pt x="2422098" y="-40314"/>
                  <a:pt x="2325229" y="31260"/>
                  <a:pt x="2465208" y="0"/>
                </a:cubicBezTo>
                <a:cubicBezTo>
                  <a:pt x="2605187" y="-31260"/>
                  <a:pt x="2831802" y="28556"/>
                  <a:pt x="2938847" y="0"/>
                </a:cubicBezTo>
                <a:cubicBezTo>
                  <a:pt x="3045892" y="-28556"/>
                  <a:pt x="3390918" y="12094"/>
                  <a:pt x="3703518" y="0"/>
                </a:cubicBezTo>
                <a:cubicBezTo>
                  <a:pt x="4016118" y="-12094"/>
                  <a:pt x="3933278" y="16029"/>
                  <a:pt x="4080147" y="0"/>
                </a:cubicBezTo>
                <a:cubicBezTo>
                  <a:pt x="4227016" y="-16029"/>
                  <a:pt x="4256149" y="30779"/>
                  <a:pt x="4359766" y="0"/>
                </a:cubicBezTo>
                <a:cubicBezTo>
                  <a:pt x="4463383" y="-30779"/>
                  <a:pt x="4836664" y="37930"/>
                  <a:pt x="5027426" y="0"/>
                </a:cubicBezTo>
                <a:cubicBezTo>
                  <a:pt x="5218188" y="-37930"/>
                  <a:pt x="5385582" y="8471"/>
                  <a:pt x="5598076" y="0"/>
                </a:cubicBezTo>
                <a:cubicBezTo>
                  <a:pt x="5810570" y="-8471"/>
                  <a:pt x="6036315" y="28970"/>
                  <a:pt x="6168726" y="0"/>
                </a:cubicBezTo>
                <a:cubicBezTo>
                  <a:pt x="6301137" y="-28970"/>
                  <a:pt x="6543470" y="20102"/>
                  <a:pt x="6836386" y="0"/>
                </a:cubicBezTo>
                <a:cubicBezTo>
                  <a:pt x="7129302" y="-20102"/>
                  <a:pt x="7205508" y="18322"/>
                  <a:pt x="7504047" y="0"/>
                </a:cubicBezTo>
                <a:cubicBezTo>
                  <a:pt x="7802586" y="-18322"/>
                  <a:pt x="7701730" y="26923"/>
                  <a:pt x="7783665" y="0"/>
                </a:cubicBezTo>
                <a:cubicBezTo>
                  <a:pt x="7865600" y="-26923"/>
                  <a:pt x="8064853" y="30910"/>
                  <a:pt x="8257305" y="0"/>
                </a:cubicBezTo>
                <a:cubicBezTo>
                  <a:pt x="8449757" y="-30910"/>
                  <a:pt x="8452395" y="20819"/>
                  <a:pt x="8633934" y="0"/>
                </a:cubicBezTo>
                <a:cubicBezTo>
                  <a:pt x="8815473" y="-20819"/>
                  <a:pt x="8949937" y="46325"/>
                  <a:pt x="9107573" y="0"/>
                </a:cubicBezTo>
                <a:cubicBezTo>
                  <a:pt x="9265209" y="-46325"/>
                  <a:pt x="9457987" y="41933"/>
                  <a:pt x="9701049" y="0"/>
                </a:cubicBezTo>
                <a:cubicBezTo>
                  <a:pt x="9736639" y="119356"/>
                  <a:pt x="9693449" y="235068"/>
                  <a:pt x="9701049" y="368101"/>
                </a:cubicBezTo>
                <a:cubicBezTo>
                  <a:pt x="9708649" y="501134"/>
                  <a:pt x="9685232" y="617665"/>
                  <a:pt x="9701049" y="707886"/>
                </a:cubicBezTo>
                <a:cubicBezTo>
                  <a:pt x="9571535" y="718022"/>
                  <a:pt x="9402753" y="681779"/>
                  <a:pt x="9130399" y="707886"/>
                </a:cubicBezTo>
                <a:cubicBezTo>
                  <a:pt x="8858045" y="733993"/>
                  <a:pt x="8617705" y="660765"/>
                  <a:pt x="8462739" y="707886"/>
                </a:cubicBezTo>
                <a:cubicBezTo>
                  <a:pt x="8307773" y="755007"/>
                  <a:pt x="8305257" y="686748"/>
                  <a:pt x="8183120" y="707886"/>
                </a:cubicBezTo>
                <a:cubicBezTo>
                  <a:pt x="8060983" y="729024"/>
                  <a:pt x="7656270" y="691608"/>
                  <a:pt x="7418449" y="707886"/>
                </a:cubicBezTo>
                <a:cubicBezTo>
                  <a:pt x="7180628" y="724164"/>
                  <a:pt x="6925038" y="654625"/>
                  <a:pt x="6750789" y="707886"/>
                </a:cubicBezTo>
                <a:cubicBezTo>
                  <a:pt x="6576540" y="761147"/>
                  <a:pt x="6318194" y="701776"/>
                  <a:pt x="6083128" y="707886"/>
                </a:cubicBezTo>
                <a:cubicBezTo>
                  <a:pt x="5848062" y="713996"/>
                  <a:pt x="5640950" y="630604"/>
                  <a:pt x="5318457" y="707886"/>
                </a:cubicBezTo>
                <a:cubicBezTo>
                  <a:pt x="4995964" y="785168"/>
                  <a:pt x="4725315" y="665066"/>
                  <a:pt x="4553787" y="707886"/>
                </a:cubicBezTo>
                <a:cubicBezTo>
                  <a:pt x="4382259" y="750706"/>
                  <a:pt x="4052369" y="702149"/>
                  <a:pt x="3886126" y="707886"/>
                </a:cubicBezTo>
                <a:cubicBezTo>
                  <a:pt x="3719883" y="713623"/>
                  <a:pt x="3521585" y="683152"/>
                  <a:pt x="3315476" y="707886"/>
                </a:cubicBezTo>
                <a:cubicBezTo>
                  <a:pt x="3109367" y="732620"/>
                  <a:pt x="3031968" y="695151"/>
                  <a:pt x="2938847" y="707886"/>
                </a:cubicBezTo>
                <a:cubicBezTo>
                  <a:pt x="2845726" y="720621"/>
                  <a:pt x="2775046" y="686990"/>
                  <a:pt x="2659229" y="707886"/>
                </a:cubicBezTo>
                <a:cubicBezTo>
                  <a:pt x="2543412" y="728782"/>
                  <a:pt x="2471684" y="696825"/>
                  <a:pt x="2379610" y="707886"/>
                </a:cubicBezTo>
                <a:cubicBezTo>
                  <a:pt x="2287536" y="718947"/>
                  <a:pt x="1846663" y="656006"/>
                  <a:pt x="1711950" y="707886"/>
                </a:cubicBezTo>
                <a:cubicBezTo>
                  <a:pt x="1577237" y="759766"/>
                  <a:pt x="1495003" y="704015"/>
                  <a:pt x="1432331" y="707886"/>
                </a:cubicBezTo>
                <a:cubicBezTo>
                  <a:pt x="1369659" y="711757"/>
                  <a:pt x="1228643" y="696119"/>
                  <a:pt x="1152713" y="707886"/>
                </a:cubicBezTo>
                <a:cubicBezTo>
                  <a:pt x="1076783" y="719653"/>
                  <a:pt x="378840" y="656904"/>
                  <a:pt x="0" y="707886"/>
                </a:cubicBezTo>
                <a:cubicBezTo>
                  <a:pt x="-2123" y="543717"/>
                  <a:pt x="16869" y="525225"/>
                  <a:pt x="0" y="353943"/>
                </a:cubicBezTo>
                <a:cubicBezTo>
                  <a:pt x="-16869" y="182661"/>
                  <a:pt x="22213" y="170766"/>
                  <a:pt x="0" y="0"/>
                </a:cubicBezTo>
                <a:close/>
              </a:path>
              <a:path w="9701049" h="707886" stroke="0" extrusionOk="0">
                <a:moveTo>
                  <a:pt x="0" y="0"/>
                </a:moveTo>
                <a:cubicBezTo>
                  <a:pt x="321379" y="-70000"/>
                  <a:pt x="418953" y="52999"/>
                  <a:pt x="667660" y="0"/>
                </a:cubicBezTo>
                <a:cubicBezTo>
                  <a:pt x="916367" y="-52999"/>
                  <a:pt x="1086212" y="28060"/>
                  <a:pt x="1432331" y="0"/>
                </a:cubicBezTo>
                <a:cubicBezTo>
                  <a:pt x="1778450" y="-28060"/>
                  <a:pt x="1820209" y="45850"/>
                  <a:pt x="2002981" y="0"/>
                </a:cubicBezTo>
                <a:cubicBezTo>
                  <a:pt x="2185753" y="-45850"/>
                  <a:pt x="2441709" y="31350"/>
                  <a:pt x="2670642" y="0"/>
                </a:cubicBezTo>
                <a:cubicBezTo>
                  <a:pt x="2899575" y="-31350"/>
                  <a:pt x="3274554" y="1003"/>
                  <a:pt x="3435313" y="0"/>
                </a:cubicBezTo>
                <a:cubicBezTo>
                  <a:pt x="3596072" y="-1003"/>
                  <a:pt x="3724857" y="29653"/>
                  <a:pt x="3811942" y="0"/>
                </a:cubicBezTo>
                <a:cubicBezTo>
                  <a:pt x="3899027" y="-29653"/>
                  <a:pt x="4147911" y="67250"/>
                  <a:pt x="4382592" y="0"/>
                </a:cubicBezTo>
                <a:cubicBezTo>
                  <a:pt x="4617273" y="-67250"/>
                  <a:pt x="4684076" y="22276"/>
                  <a:pt x="4856231" y="0"/>
                </a:cubicBezTo>
                <a:cubicBezTo>
                  <a:pt x="5028386" y="-22276"/>
                  <a:pt x="5045055" y="6258"/>
                  <a:pt x="5232860" y="0"/>
                </a:cubicBezTo>
                <a:cubicBezTo>
                  <a:pt x="5420665" y="-6258"/>
                  <a:pt x="5686190" y="36684"/>
                  <a:pt x="5900520" y="0"/>
                </a:cubicBezTo>
                <a:cubicBezTo>
                  <a:pt x="6114850" y="-36684"/>
                  <a:pt x="6355483" y="55999"/>
                  <a:pt x="6568181" y="0"/>
                </a:cubicBezTo>
                <a:cubicBezTo>
                  <a:pt x="6780879" y="-55999"/>
                  <a:pt x="7072861" y="38171"/>
                  <a:pt x="7332852" y="0"/>
                </a:cubicBezTo>
                <a:cubicBezTo>
                  <a:pt x="7592843" y="-38171"/>
                  <a:pt x="7661805" y="19568"/>
                  <a:pt x="7903502" y="0"/>
                </a:cubicBezTo>
                <a:cubicBezTo>
                  <a:pt x="8145199" y="-19568"/>
                  <a:pt x="8334465" y="40100"/>
                  <a:pt x="8474152" y="0"/>
                </a:cubicBezTo>
                <a:cubicBezTo>
                  <a:pt x="8613839" y="-40100"/>
                  <a:pt x="8748569" y="47688"/>
                  <a:pt x="8947791" y="0"/>
                </a:cubicBezTo>
                <a:cubicBezTo>
                  <a:pt x="9147013" y="-47688"/>
                  <a:pt x="9374847" y="66447"/>
                  <a:pt x="9701049" y="0"/>
                </a:cubicBezTo>
                <a:cubicBezTo>
                  <a:pt x="9701779" y="108290"/>
                  <a:pt x="9699186" y="195681"/>
                  <a:pt x="9701049" y="346864"/>
                </a:cubicBezTo>
                <a:cubicBezTo>
                  <a:pt x="9702912" y="498047"/>
                  <a:pt x="9688982" y="614170"/>
                  <a:pt x="9701049" y="707886"/>
                </a:cubicBezTo>
                <a:cubicBezTo>
                  <a:pt x="9584679" y="728993"/>
                  <a:pt x="9484245" y="678454"/>
                  <a:pt x="9421431" y="707886"/>
                </a:cubicBezTo>
                <a:cubicBezTo>
                  <a:pt x="9358617" y="737318"/>
                  <a:pt x="9163245" y="681370"/>
                  <a:pt x="9044802" y="707886"/>
                </a:cubicBezTo>
                <a:cubicBezTo>
                  <a:pt x="8926359" y="734402"/>
                  <a:pt x="8626517" y="628671"/>
                  <a:pt x="8280131" y="707886"/>
                </a:cubicBezTo>
                <a:cubicBezTo>
                  <a:pt x="7933745" y="787101"/>
                  <a:pt x="8087249" y="679836"/>
                  <a:pt x="7903502" y="707886"/>
                </a:cubicBezTo>
                <a:cubicBezTo>
                  <a:pt x="7719755" y="735936"/>
                  <a:pt x="7413277" y="665524"/>
                  <a:pt x="7138831" y="707886"/>
                </a:cubicBezTo>
                <a:cubicBezTo>
                  <a:pt x="6864385" y="750248"/>
                  <a:pt x="6851500" y="677422"/>
                  <a:pt x="6568181" y="707886"/>
                </a:cubicBezTo>
                <a:cubicBezTo>
                  <a:pt x="6284862" y="738350"/>
                  <a:pt x="6095623" y="684709"/>
                  <a:pt x="5803510" y="707886"/>
                </a:cubicBezTo>
                <a:cubicBezTo>
                  <a:pt x="5511397" y="731063"/>
                  <a:pt x="5254275" y="693430"/>
                  <a:pt x="5038839" y="707886"/>
                </a:cubicBezTo>
                <a:cubicBezTo>
                  <a:pt x="4823403" y="722342"/>
                  <a:pt x="4677723" y="675915"/>
                  <a:pt x="4565200" y="707886"/>
                </a:cubicBezTo>
                <a:cubicBezTo>
                  <a:pt x="4452677" y="739857"/>
                  <a:pt x="4097712" y="688965"/>
                  <a:pt x="3800529" y="707886"/>
                </a:cubicBezTo>
                <a:cubicBezTo>
                  <a:pt x="3503346" y="726807"/>
                  <a:pt x="3541706" y="696089"/>
                  <a:pt x="3423900" y="707886"/>
                </a:cubicBezTo>
                <a:cubicBezTo>
                  <a:pt x="3306094" y="719683"/>
                  <a:pt x="3131052" y="670799"/>
                  <a:pt x="3047271" y="707886"/>
                </a:cubicBezTo>
                <a:cubicBezTo>
                  <a:pt x="2963490" y="744973"/>
                  <a:pt x="2751220" y="658765"/>
                  <a:pt x="2476621" y="707886"/>
                </a:cubicBezTo>
                <a:cubicBezTo>
                  <a:pt x="2202022" y="757007"/>
                  <a:pt x="2283464" y="678198"/>
                  <a:pt x="2197002" y="707886"/>
                </a:cubicBezTo>
                <a:cubicBezTo>
                  <a:pt x="2110540" y="737574"/>
                  <a:pt x="1987533" y="679218"/>
                  <a:pt x="1820373" y="707886"/>
                </a:cubicBezTo>
                <a:cubicBezTo>
                  <a:pt x="1653213" y="736554"/>
                  <a:pt x="1627747" y="681993"/>
                  <a:pt x="1540755" y="707886"/>
                </a:cubicBezTo>
                <a:cubicBezTo>
                  <a:pt x="1453763" y="733779"/>
                  <a:pt x="1382287" y="701859"/>
                  <a:pt x="1261136" y="707886"/>
                </a:cubicBezTo>
                <a:cubicBezTo>
                  <a:pt x="1139985" y="713913"/>
                  <a:pt x="987987" y="671538"/>
                  <a:pt x="787497" y="707886"/>
                </a:cubicBezTo>
                <a:cubicBezTo>
                  <a:pt x="587007" y="744234"/>
                  <a:pt x="640427" y="687256"/>
                  <a:pt x="507878" y="707886"/>
                </a:cubicBezTo>
                <a:cubicBezTo>
                  <a:pt x="375329" y="728516"/>
                  <a:pt x="154657" y="694967"/>
                  <a:pt x="0" y="707886"/>
                </a:cubicBezTo>
                <a:cubicBezTo>
                  <a:pt x="-27317" y="599603"/>
                  <a:pt x="25561" y="494192"/>
                  <a:pt x="0" y="375180"/>
                </a:cubicBezTo>
                <a:cubicBezTo>
                  <a:pt x="-25561" y="256168"/>
                  <a:pt x="42744" y="177950"/>
                  <a:pt x="0" y="0"/>
                </a:cubicBezTo>
                <a:close/>
              </a:path>
            </a:pathLst>
          </a:custGeom>
          <a:solidFill>
            <a:schemeClr val="bg1"/>
          </a:solidFill>
          <a:ln w="38100">
            <a:solidFill>
              <a:srgbClr val="FEBCBD"/>
            </a:solidFill>
            <a:extLst>
              <a:ext uri="{C807C97D-BFC1-408E-A445-0C87EB9F89A2}">
                <ask:lineSketchStyleProps xmlns:ask="http://schemas.microsoft.com/office/drawing/2018/sketchyshapes" xmlns="" sd="2441882393">
                  <a:prstGeom prst="rect">
                    <a:avLst/>
                  </a:prstGeom>
                  <ask:type>
                    <ask:lineSketchScribble/>
                  </ask:type>
                </ask:lineSketchStyleProps>
              </a:ext>
            </a:extLst>
          </a:ln>
        </p:spPr>
        <p:txBody>
          <a:bodyPr wrap="square">
            <a:spAutoFit/>
          </a:bodyPr>
          <a:lstStyle/>
          <a:p>
            <a:r>
              <a:rPr lang="vi-VN" sz="4000" b="1" dirty="0">
                <a:solidFill>
                  <a:srgbClr val="FC464A"/>
                </a:solidFill>
                <a:latin typeface="+mj-lt"/>
              </a:rPr>
              <a:t>Đọc thầm đoạn 1 và trả lời các câu hỏi sau:</a:t>
            </a:r>
            <a:endParaRPr lang="en-US" sz="4000" dirty="0">
              <a:solidFill>
                <a:srgbClr val="FC464A"/>
              </a:solidFill>
            </a:endParaRPr>
          </a:p>
        </p:txBody>
      </p:sp>
      <p:grpSp>
        <p:nvGrpSpPr>
          <p:cNvPr id="22" name="Group 21">
            <a:extLst>
              <a:ext uri="{FF2B5EF4-FFF2-40B4-BE49-F238E27FC236}">
                <a16:creationId xmlns:a16="http://schemas.microsoft.com/office/drawing/2014/main" id="{CB4044E8-BA75-45BB-865D-261D9409CF27}"/>
              </a:ext>
            </a:extLst>
          </p:cNvPr>
          <p:cNvGrpSpPr/>
          <p:nvPr/>
        </p:nvGrpSpPr>
        <p:grpSpPr>
          <a:xfrm>
            <a:off x="1131163" y="1982859"/>
            <a:ext cx="10711054" cy="989545"/>
            <a:chOff x="1045903" y="1724241"/>
            <a:chExt cx="10711054" cy="989545"/>
          </a:xfrm>
        </p:grpSpPr>
        <p:sp>
          <p:nvSpPr>
            <p:cNvPr id="23" name="圆角矩形 115">
              <a:extLst>
                <a:ext uri="{FF2B5EF4-FFF2-40B4-BE49-F238E27FC236}">
                  <a16:creationId xmlns:a16="http://schemas.microsoft.com/office/drawing/2014/main" id="{D9B1A366-B5F2-429A-9532-DEE51778CC30}"/>
                </a:ext>
              </a:extLst>
            </p:cNvPr>
            <p:cNvSpPr/>
            <p:nvPr/>
          </p:nvSpPr>
          <p:spPr>
            <a:xfrm>
              <a:off x="1045903" y="1724241"/>
              <a:ext cx="10153608" cy="989545"/>
            </a:xfrm>
            <a:prstGeom prst="roundRect">
              <a:avLst/>
            </a:prstGeom>
            <a:blipFill dpi="0" rotWithShape="1">
              <a:blip r:embed="rId3">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24" name="TextBox 23">
              <a:extLst>
                <a:ext uri="{FF2B5EF4-FFF2-40B4-BE49-F238E27FC236}">
                  <a16:creationId xmlns:a16="http://schemas.microsoft.com/office/drawing/2014/main" id="{5D50656F-AB74-458C-AAFE-C95BF1599D9E}"/>
                </a:ext>
              </a:extLst>
            </p:cNvPr>
            <p:cNvSpPr txBox="1"/>
            <p:nvPr/>
          </p:nvSpPr>
          <p:spPr>
            <a:xfrm>
              <a:off x="1068641" y="1865071"/>
              <a:ext cx="10688316" cy="707886"/>
            </a:xfrm>
            <a:prstGeom prst="rect">
              <a:avLst/>
            </a:prstGeom>
            <a:noFill/>
          </p:spPr>
          <p:txBody>
            <a:bodyPr wrap="square" rtlCol="0">
              <a:spAutoFit/>
            </a:bodyPr>
            <a:lstStyle/>
            <a:p>
              <a:pPr algn="ctr"/>
              <a:r>
                <a:rPr lang="en-US" sz="4000" b="1" dirty="0" err="1">
                  <a:latin typeface="Times New Roman" panose="02020603050405020304" pitchFamily="18" charset="0"/>
                  <a:cs typeface="Times New Roman" panose="02020603050405020304" pitchFamily="18" charset="0"/>
                </a:rPr>
                <a:t>Câu</a:t>
              </a:r>
              <a:r>
                <a:rPr lang="en-US" sz="4000" b="1" dirty="0">
                  <a:latin typeface="Times New Roman" panose="02020603050405020304" pitchFamily="18" charset="0"/>
                  <a:cs typeface="Times New Roman" panose="02020603050405020304" pitchFamily="18" charset="0"/>
                </a:rPr>
                <a:t> 1:  </a:t>
              </a:r>
              <a:r>
                <a:rPr lang="vi-VN" sz="4000" b="1" dirty="0" smtClean="0">
                  <a:latin typeface="Times New Roman" panose="02020603050405020304" pitchFamily="18" charset="0"/>
                  <a:cs typeface="Times New Roman" panose="02020603050405020304" pitchFamily="18" charset="0"/>
                </a:rPr>
                <a:t>Cô chị đã xin phép ba đi đâu? </a:t>
              </a:r>
              <a:endParaRPr lang="en-US" sz="4000" b="1" dirty="0">
                <a:latin typeface="Times New Roman" panose="02020603050405020304" pitchFamily="18" charset="0"/>
                <a:cs typeface="Times New Roman" panose="02020603050405020304" pitchFamily="18" charset="0"/>
              </a:endParaRPr>
            </a:p>
          </p:txBody>
        </p:sp>
      </p:grpSp>
      <p:sp>
        <p:nvSpPr>
          <p:cNvPr id="2" name="Rectangle 1"/>
          <p:cNvSpPr/>
          <p:nvPr/>
        </p:nvSpPr>
        <p:spPr>
          <a:xfrm>
            <a:off x="2938308" y="3955534"/>
            <a:ext cx="7848623" cy="707886"/>
          </a:xfrm>
          <a:prstGeom prst="rect">
            <a:avLst/>
          </a:prstGeom>
        </p:spPr>
        <p:txBody>
          <a:bodyPr wrap="none">
            <a:spAutoFit/>
          </a:bodyPr>
          <a:lstStyle/>
          <a:p>
            <a:pPr algn="just"/>
            <a:r>
              <a:rPr lang="vi-VN" sz="4000" b="1" dirty="0">
                <a:solidFill>
                  <a:srgbClr val="002060"/>
                </a:solidFill>
                <a:latin typeface="#9Slide03 AmpleSoft" panose="02000000000000000000" pitchFamily="2" charset="0"/>
              </a:rPr>
              <a:t>Cô chị đã xin phép ba đi</a:t>
            </a:r>
            <a:r>
              <a:rPr lang="en-US" sz="4000" b="1" dirty="0">
                <a:solidFill>
                  <a:srgbClr val="002060"/>
                </a:solidFill>
                <a:latin typeface="#9Slide03 AmpleSoft" panose="02000000000000000000" pitchFamily="2" charset="0"/>
              </a:rPr>
              <a:t> </a:t>
            </a:r>
            <a:r>
              <a:rPr lang="en-US" sz="4000" b="1" dirty="0" err="1">
                <a:solidFill>
                  <a:srgbClr val="002060"/>
                </a:solidFill>
                <a:latin typeface="#9Slide03 AmpleSoft" panose="02000000000000000000" pitchFamily="2" charset="0"/>
                <a:cs typeface="Times New Roman" panose="02020603050405020304" pitchFamily="18" charset="0"/>
              </a:rPr>
              <a:t>họp</a:t>
            </a:r>
            <a:r>
              <a:rPr lang="en-US" sz="4000" b="1" dirty="0">
                <a:solidFill>
                  <a:srgbClr val="002060"/>
                </a:solidFill>
                <a:latin typeface="#9Slide03 AmpleSoft" panose="02000000000000000000" pitchFamily="2" charset="0"/>
                <a:cs typeface="Times New Roman" panose="02020603050405020304" pitchFamily="18" charset="0"/>
              </a:rPr>
              <a:t> </a:t>
            </a:r>
            <a:r>
              <a:rPr lang="en-US" sz="4000" b="1" dirty="0" err="1">
                <a:solidFill>
                  <a:srgbClr val="002060"/>
                </a:solidFill>
                <a:latin typeface="#9Slide03 AmpleSoft" panose="02000000000000000000" pitchFamily="2" charset="0"/>
                <a:cs typeface="Times New Roman" panose="02020603050405020304" pitchFamily="18" charset="0"/>
              </a:rPr>
              <a:t>nhóm</a:t>
            </a:r>
            <a:r>
              <a:rPr lang="en-US" sz="4000" b="1" dirty="0">
                <a:solidFill>
                  <a:srgbClr val="002060"/>
                </a:solidFill>
                <a:latin typeface="#9Slide03 AmpleSoft" panose="02000000000000000000" pitchFamily="2" charset="0"/>
                <a:cs typeface="Times New Roman" panose="02020603050405020304" pitchFamily="18" charset="0"/>
              </a:rPr>
              <a:t>.</a:t>
            </a:r>
            <a:endParaRPr lang="vi-VN" sz="4000" b="1" dirty="0">
              <a:solidFill>
                <a:srgbClr val="002060"/>
              </a:solidFill>
              <a:latin typeface="#9Slide03 AmpleSoft" panose="02000000000000000000" pitchFamily="2" charset="0"/>
              <a:cs typeface="Times New Roman" panose="02020603050405020304" pitchFamily="18" charset="0"/>
            </a:endParaRPr>
          </a:p>
        </p:txBody>
      </p:sp>
      <p:pic>
        <p:nvPicPr>
          <p:cNvPr id="26" name="Google Shape;397;p13"/>
          <p:cNvPicPr preferRelativeResize="0"/>
          <p:nvPr/>
        </p:nvPicPr>
        <p:blipFill rotWithShape="1">
          <a:blip r:embed="rId4">
            <a:alphaModFix/>
          </a:blip>
          <a:srcRect/>
          <a:stretch/>
        </p:blipFill>
        <p:spPr>
          <a:xfrm>
            <a:off x="-701213" y="2831575"/>
            <a:ext cx="4930716" cy="4930716"/>
          </a:xfrm>
          <a:prstGeom prst="rect">
            <a:avLst/>
          </a:prstGeom>
          <a:noFill/>
          <a:ln>
            <a:noFill/>
          </a:ln>
        </p:spPr>
      </p:pic>
    </p:spTree>
    <p:extLst>
      <p:ext uri="{BB962C8B-B14F-4D97-AF65-F5344CB8AC3E}">
        <p14:creationId xmlns:p14="http://schemas.microsoft.com/office/powerpoint/2010/main" val="87129838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22" name="Group 21">
            <a:extLst>
              <a:ext uri="{FF2B5EF4-FFF2-40B4-BE49-F238E27FC236}">
                <a16:creationId xmlns:a16="http://schemas.microsoft.com/office/drawing/2014/main" id="{CB4044E8-BA75-45BB-865D-261D9409CF27}"/>
              </a:ext>
            </a:extLst>
          </p:cNvPr>
          <p:cNvGrpSpPr/>
          <p:nvPr/>
        </p:nvGrpSpPr>
        <p:grpSpPr>
          <a:xfrm>
            <a:off x="1223527" y="340002"/>
            <a:ext cx="10711054" cy="1665996"/>
            <a:chOff x="1045903" y="1724241"/>
            <a:chExt cx="10711054" cy="989545"/>
          </a:xfrm>
        </p:grpSpPr>
        <p:sp>
          <p:nvSpPr>
            <p:cNvPr id="23" name="圆角矩形 115">
              <a:extLst>
                <a:ext uri="{FF2B5EF4-FFF2-40B4-BE49-F238E27FC236}">
                  <a16:creationId xmlns:a16="http://schemas.microsoft.com/office/drawing/2014/main" id="{D9B1A366-B5F2-429A-9532-DEE51778CC30}"/>
                </a:ext>
              </a:extLst>
            </p:cNvPr>
            <p:cNvSpPr/>
            <p:nvPr/>
          </p:nvSpPr>
          <p:spPr>
            <a:xfrm>
              <a:off x="1045903" y="1724241"/>
              <a:ext cx="10153608" cy="989545"/>
            </a:xfrm>
            <a:prstGeom prst="roundRect">
              <a:avLst/>
            </a:prstGeom>
            <a:blipFill dpi="0" rotWithShape="1">
              <a:blip r:embed="rId3">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24" name="TextBox 23">
              <a:extLst>
                <a:ext uri="{FF2B5EF4-FFF2-40B4-BE49-F238E27FC236}">
                  <a16:creationId xmlns:a16="http://schemas.microsoft.com/office/drawing/2014/main" id="{5D50656F-AB74-458C-AAFE-C95BF1599D9E}"/>
                </a:ext>
              </a:extLst>
            </p:cNvPr>
            <p:cNvSpPr txBox="1"/>
            <p:nvPr/>
          </p:nvSpPr>
          <p:spPr>
            <a:xfrm>
              <a:off x="1068641" y="1865071"/>
              <a:ext cx="10688316" cy="786078"/>
            </a:xfrm>
            <a:prstGeom prst="rect">
              <a:avLst/>
            </a:prstGeom>
            <a:noFill/>
          </p:spPr>
          <p:txBody>
            <a:bodyPr wrap="square" rtlCol="0">
              <a:spAutoFit/>
            </a:bodyPr>
            <a:lstStyle/>
            <a:p>
              <a:pPr algn="ctr"/>
              <a:r>
                <a:rPr lang="vi-VN" sz="4000" b="1" dirty="0" smtClean="0">
                  <a:latin typeface="Times New Roman" panose="02020603050405020304" pitchFamily="18" charset="0"/>
                  <a:cs typeface="Times New Roman" panose="02020603050405020304" pitchFamily="18" charset="0"/>
                </a:rPr>
                <a:t>Cô đã nói dối ba như vậy nhiều lần chưa? </a:t>
              </a:r>
            </a:p>
            <a:p>
              <a:pPr algn="ctr"/>
              <a:r>
                <a:rPr lang="vi-VN" sz="4000" b="1" dirty="0" smtClean="0">
                  <a:latin typeface="Times New Roman" panose="02020603050405020304" pitchFamily="18" charset="0"/>
                  <a:cs typeface="Times New Roman" panose="02020603050405020304" pitchFamily="18" charset="0"/>
                </a:rPr>
                <a:t>Vì sao cô lại nói dối nhiều như vậy?</a:t>
              </a:r>
              <a:endParaRPr lang="en-US" sz="4000" b="1" dirty="0">
                <a:latin typeface="Times New Roman" panose="02020603050405020304" pitchFamily="18" charset="0"/>
                <a:cs typeface="Times New Roman" panose="02020603050405020304" pitchFamily="18" charset="0"/>
              </a:endParaRPr>
            </a:p>
          </p:txBody>
        </p:sp>
      </p:grpSp>
      <p:pic>
        <p:nvPicPr>
          <p:cNvPr id="26" name="Google Shape;397;p13"/>
          <p:cNvPicPr preferRelativeResize="0"/>
          <p:nvPr/>
        </p:nvPicPr>
        <p:blipFill rotWithShape="1">
          <a:blip r:embed="rId4">
            <a:alphaModFix/>
          </a:blip>
          <a:srcRect/>
          <a:stretch/>
        </p:blipFill>
        <p:spPr>
          <a:xfrm>
            <a:off x="7657695" y="2647426"/>
            <a:ext cx="4930716" cy="4930716"/>
          </a:xfrm>
          <a:prstGeom prst="rect">
            <a:avLst/>
          </a:prstGeom>
          <a:noFill/>
          <a:ln>
            <a:noFill/>
          </a:ln>
        </p:spPr>
      </p:pic>
      <p:grpSp>
        <p:nvGrpSpPr>
          <p:cNvPr id="8" name="Group 7">
            <a:extLst>
              <a:ext uri="{FF2B5EF4-FFF2-40B4-BE49-F238E27FC236}">
                <a16:creationId xmlns:a16="http://schemas.microsoft.com/office/drawing/2014/main" id="{491886D1-EB8C-4B20-8C2D-E1A71549BAB5}"/>
              </a:ext>
            </a:extLst>
          </p:cNvPr>
          <p:cNvGrpSpPr/>
          <p:nvPr/>
        </p:nvGrpSpPr>
        <p:grpSpPr>
          <a:xfrm>
            <a:off x="1916254" y="2647426"/>
            <a:ext cx="6544255" cy="2988539"/>
            <a:chOff x="161788" y="572304"/>
            <a:chExt cx="4635160" cy="4188882"/>
          </a:xfrm>
        </p:grpSpPr>
        <p:sp>
          <p:nvSpPr>
            <p:cNvPr id="9" name="Rectangle: Rounded Corners 5">
              <a:extLst>
                <a:ext uri="{FF2B5EF4-FFF2-40B4-BE49-F238E27FC236}">
                  <a16:creationId xmlns:a16="http://schemas.microsoft.com/office/drawing/2014/main" id="{B9D48C89-43DD-4D41-B6B6-85568A348E90}"/>
                </a:ext>
              </a:extLst>
            </p:cNvPr>
            <p:cNvSpPr/>
            <p:nvPr/>
          </p:nvSpPr>
          <p:spPr>
            <a:xfrm>
              <a:off x="161788" y="572304"/>
              <a:ext cx="4635160" cy="4188882"/>
            </a:xfrm>
            <a:custGeom>
              <a:avLst/>
              <a:gdLst>
                <a:gd name="connsiteX0" fmla="*/ 0 w 4635160"/>
                <a:gd name="connsiteY0" fmla="*/ 698161 h 4188882"/>
                <a:gd name="connsiteX1" fmla="*/ 698161 w 4635160"/>
                <a:gd name="connsiteY1" fmla="*/ 0 h 4188882"/>
                <a:gd name="connsiteX2" fmla="*/ 1237967 w 4635160"/>
                <a:gd name="connsiteY2" fmla="*/ 0 h 4188882"/>
                <a:gd name="connsiteX3" fmla="*/ 1680609 w 4635160"/>
                <a:gd name="connsiteY3" fmla="*/ 0 h 4188882"/>
                <a:gd name="connsiteX4" fmla="*/ 2188026 w 4635160"/>
                <a:gd name="connsiteY4" fmla="*/ 0 h 4188882"/>
                <a:gd name="connsiteX5" fmla="*/ 2727833 w 4635160"/>
                <a:gd name="connsiteY5" fmla="*/ 0 h 4188882"/>
                <a:gd name="connsiteX6" fmla="*/ 3332416 w 4635160"/>
                <a:gd name="connsiteY6" fmla="*/ 0 h 4188882"/>
                <a:gd name="connsiteX7" fmla="*/ 3936999 w 4635160"/>
                <a:gd name="connsiteY7" fmla="*/ 0 h 4188882"/>
                <a:gd name="connsiteX8" fmla="*/ 4635160 w 4635160"/>
                <a:gd name="connsiteY8" fmla="*/ 698161 h 4188882"/>
                <a:gd name="connsiteX9" fmla="*/ 4635160 w 4635160"/>
                <a:gd name="connsiteY9" fmla="*/ 1228747 h 4188882"/>
                <a:gd name="connsiteX10" fmla="*/ 4635160 w 4635160"/>
                <a:gd name="connsiteY10" fmla="*/ 1787259 h 4188882"/>
                <a:gd name="connsiteX11" fmla="*/ 4635160 w 4635160"/>
                <a:gd name="connsiteY11" fmla="*/ 2289920 h 4188882"/>
                <a:gd name="connsiteX12" fmla="*/ 4635160 w 4635160"/>
                <a:gd name="connsiteY12" fmla="*/ 2764655 h 4188882"/>
                <a:gd name="connsiteX13" fmla="*/ 4635160 w 4635160"/>
                <a:gd name="connsiteY13" fmla="*/ 3490721 h 4188882"/>
                <a:gd name="connsiteX14" fmla="*/ 3936999 w 4635160"/>
                <a:gd name="connsiteY14" fmla="*/ 4188882 h 4188882"/>
                <a:gd name="connsiteX15" fmla="*/ 3461969 w 4635160"/>
                <a:gd name="connsiteY15" fmla="*/ 4188882 h 4188882"/>
                <a:gd name="connsiteX16" fmla="*/ 3019328 w 4635160"/>
                <a:gd name="connsiteY16" fmla="*/ 4188882 h 4188882"/>
                <a:gd name="connsiteX17" fmla="*/ 2576687 w 4635160"/>
                <a:gd name="connsiteY17" fmla="*/ 4188882 h 4188882"/>
                <a:gd name="connsiteX18" fmla="*/ 2069269 w 4635160"/>
                <a:gd name="connsiteY18" fmla="*/ 4188882 h 4188882"/>
                <a:gd name="connsiteX19" fmla="*/ 1497074 w 4635160"/>
                <a:gd name="connsiteY19" fmla="*/ 4188882 h 4188882"/>
                <a:gd name="connsiteX20" fmla="*/ 698161 w 4635160"/>
                <a:gd name="connsiteY20" fmla="*/ 4188882 h 4188882"/>
                <a:gd name="connsiteX21" fmla="*/ 0 w 4635160"/>
                <a:gd name="connsiteY21" fmla="*/ 3490721 h 4188882"/>
                <a:gd name="connsiteX22" fmla="*/ 0 w 4635160"/>
                <a:gd name="connsiteY22" fmla="*/ 2960135 h 4188882"/>
                <a:gd name="connsiteX23" fmla="*/ 0 w 4635160"/>
                <a:gd name="connsiteY23" fmla="*/ 2429548 h 4188882"/>
                <a:gd name="connsiteX24" fmla="*/ 0 w 4635160"/>
                <a:gd name="connsiteY24" fmla="*/ 1926887 h 4188882"/>
                <a:gd name="connsiteX25" fmla="*/ 0 w 4635160"/>
                <a:gd name="connsiteY25" fmla="*/ 1340450 h 4188882"/>
                <a:gd name="connsiteX26" fmla="*/ 0 w 4635160"/>
                <a:gd name="connsiteY26" fmla="*/ 698161 h 418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5160" h="4188882" fill="none" extrusionOk="0">
                  <a:moveTo>
                    <a:pt x="0" y="698161"/>
                  </a:moveTo>
                  <a:cubicBezTo>
                    <a:pt x="89487" y="290310"/>
                    <a:pt x="403408" y="58100"/>
                    <a:pt x="698161" y="0"/>
                  </a:cubicBezTo>
                  <a:cubicBezTo>
                    <a:pt x="945556" y="-43660"/>
                    <a:pt x="1078655" y="32772"/>
                    <a:pt x="1237967" y="0"/>
                  </a:cubicBezTo>
                  <a:cubicBezTo>
                    <a:pt x="1397279" y="-32772"/>
                    <a:pt x="1563812" y="32337"/>
                    <a:pt x="1680609" y="0"/>
                  </a:cubicBezTo>
                  <a:cubicBezTo>
                    <a:pt x="1797406" y="-32337"/>
                    <a:pt x="2077643" y="50440"/>
                    <a:pt x="2188026" y="0"/>
                  </a:cubicBezTo>
                  <a:cubicBezTo>
                    <a:pt x="2298409" y="-50440"/>
                    <a:pt x="2475590" y="8054"/>
                    <a:pt x="2727833" y="0"/>
                  </a:cubicBezTo>
                  <a:cubicBezTo>
                    <a:pt x="2980076" y="-8054"/>
                    <a:pt x="3031974" y="51905"/>
                    <a:pt x="3332416" y="0"/>
                  </a:cubicBezTo>
                  <a:cubicBezTo>
                    <a:pt x="3632858" y="-51905"/>
                    <a:pt x="3801524" y="55300"/>
                    <a:pt x="3936999" y="0"/>
                  </a:cubicBezTo>
                  <a:cubicBezTo>
                    <a:pt x="4334349" y="100520"/>
                    <a:pt x="4619966" y="325847"/>
                    <a:pt x="4635160" y="698161"/>
                  </a:cubicBezTo>
                  <a:cubicBezTo>
                    <a:pt x="4676831" y="919409"/>
                    <a:pt x="4584993" y="1122347"/>
                    <a:pt x="4635160" y="1228747"/>
                  </a:cubicBezTo>
                  <a:cubicBezTo>
                    <a:pt x="4685327" y="1335147"/>
                    <a:pt x="4624124" y="1540367"/>
                    <a:pt x="4635160" y="1787259"/>
                  </a:cubicBezTo>
                  <a:cubicBezTo>
                    <a:pt x="4646196" y="2034151"/>
                    <a:pt x="4590055" y="2040685"/>
                    <a:pt x="4635160" y="2289920"/>
                  </a:cubicBezTo>
                  <a:cubicBezTo>
                    <a:pt x="4680265" y="2539155"/>
                    <a:pt x="4580126" y="2619829"/>
                    <a:pt x="4635160" y="2764655"/>
                  </a:cubicBezTo>
                  <a:cubicBezTo>
                    <a:pt x="4690194" y="2909482"/>
                    <a:pt x="4577070" y="3192150"/>
                    <a:pt x="4635160" y="3490721"/>
                  </a:cubicBezTo>
                  <a:cubicBezTo>
                    <a:pt x="4724162" y="3860495"/>
                    <a:pt x="4227721" y="4187248"/>
                    <a:pt x="3936999" y="4188882"/>
                  </a:cubicBezTo>
                  <a:cubicBezTo>
                    <a:pt x="3757631" y="4209906"/>
                    <a:pt x="3594508" y="4170226"/>
                    <a:pt x="3461969" y="4188882"/>
                  </a:cubicBezTo>
                  <a:cubicBezTo>
                    <a:pt x="3329430" y="4207538"/>
                    <a:pt x="3144967" y="4155526"/>
                    <a:pt x="3019328" y="4188882"/>
                  </a:cubicBezTo>
                  <a:cubicBezTo>
                    <a:pt x="2893689" y="4222238"/>
                    <a:pt x="2728927" y="4155740"/>
                    <a:pt x="2576687" y="4188882"/>
                  </a:cubicBezTo>
                  <a:cubicBezTo>
                    <a:pt x="2424447" y="4222024"/>
                    <a:pt x="2280616" y="4151341"/>
                    <a:pt x="2069269" y="4188882"/>
                  </a:cubicBezTo>
                  <a:cubicBezTo>
                    <a:pt x="1857922" y="4226423"/>
                    <a:pt x="1694477" y="4152887"/>
                    <a:pt x="1497074" y="4188882"/>
                  </a:cubicBezTo>
                  <a:cubicBezTo>
                    <a:pt x="1299671" y="4224877"/>
                    <a:pt x="927304" y="4117065"/>
                    <a:pt x="698161" y="4188882"/>
                  </a:cubicBezTo>
                  <a:cubicBezTo>
                    <a:pt x="306845" y="4161713"/>
                    <a:pt x="-51576" y="3830626"/>
                    <a:pt x="0" y="3490721"/>
                  </a:cubicBezTo>
                  <a:cubicBezTo>
                    <a:pt x="-11823" y="3240213"/>
                    <a:pt x="56109" y="3085917"/>
                    <a:pt x="0" y="2960135"/>
                  </a:cubicBezTo>
                  <a:cubicBezTo>
                    <a:pt x="-56109" y="2834353"/>
                    <a:pt x="51605" y="2537274"/>
                    <a:pt x="0" y="2429548"/>
                  </a:cubicBezTo>
                  <a:cubicBezTo>
                    <a:pt x="-51605" y="2321822"/>
                    <a:pt x="21423" y="2042961"/>
                    <a:pt x="0" y="1926887"/>
                  </a:cubicBezTo>
                  <a:cubicBezTo>
                    <a:pt x="-21423" y="1810813"/>
                    <a:pt x="35375" y="1622466"/>
                    <a:pt x="0" y="1340450"/>
                  </a:cubicBezTo>
                  <a:cubicBezTo>
                    <a:pt x="-35375" y="1058434"/>
                    <a:pt x="10995" y="906546"/>
                    <a:pt x="0" y="698161"/>
                  </a:cubicBezTo>
                  <a:close/>
                </a:path>
                <a:path w="4635160" h="4188882" stroke="0" extrusionOk="0">
                  <a:moveTo>
                    <a:pt x="0" y="698161"/>
                  </a:moveTo>
                  <a:cubicBezTo>
                    <a:pt x="-24485" y="328872"/>
                    <a:pt x="363409" y="-80292"/>
                    <a:pt x="698161" y="0"/>
                  </a:cubicBezTo>
                  <a:cubicBezTo>
                    <a:pt x="807578" y="-17582"/>
                    <a:pt x="997334" y="56682"/>
                    <a:pt x="1173191" y="0"/>
                  </a:cubicBezTo>
                  <a:cubicBezTo>
                    <a:pt x="1349048" y="-56682"/>
                    <a:pt x="1490776" y="17682"/>
                    <a:pt x="1648220" y="0"/>
                  </a:cubicBezTo>
                  <a:cubicBezTo>
                    <a:pt x="1805664" y="-17682"/>
                    <a:pt x="2023660" y="3933"/>
                    <a:pt x="2123250" y="0"/>
                  </a:cubicBezTo>
                  <a:cubicBezTo>
                    <a:pt x="2222840" y="-3933"/>
                    <a:pt x="2472522" y="2343"/>
                    <a:pt x="2630668" y="0"/>
                  </a:cubicBezTo>
                  <a:cubicBezTo>
                    <a:pt x="2788814" y="-2343"/>
                    <a:pt x="2954405" y="32661"/>
                    <a:pt x="3138086" y="0"/>
                  </a:cubicBezTo>
                  <a:cubicBezTo>
                    <a:pt x="3321767" y="-32661"/>
                    <a:pt x="3612052" y="2069"/>
                    <a:pt x="3936999" y="0"/>
                  </a:cubicBezTo>
                  <a:cubicBezTo>
                    <a:pt x="4255991" y="-48002"/>
                    <a:pt x="4647014" y="309174"/>
                    <a:pt x="4635160" y="698161"/>
                  </a:cubicBezTo>
                  <a:cubicBezTo>
                    <a:pt x="4657003" y="895546"/>
                    <a:pt x="4600843" y="1077852"/>
                    <a:pt x="4635160" y="1284599"/>
                  </a:cubicBezTo>
                  <a:cubicBezTo>
                    <a:pt x="4669477" y="1491346"/>
                    <a:pt x="4615215" y="1699468"/>
                    <a:pt x="4635160" y="1898962"/>
                  </a:cubicBezTo>
                  <a:cubicBezTo>
                    <a:pt x="4655105" y="2098456"/>
                    <a:pt x="4584896" y="2260772"/>
                    <a:pt x="4635160" y="2513325"/>
                  </a:cubicBezTo>
                  <a:cubicBezTo>
                    <a:pt x="4685424" y="2765878"/>
                    <a:pt x="4630436" y="3205002"/>
                    <a:pt x="4635160" y="3490721"/>
                  </a:cubicBezTo>
                  <a:cubicBezTo>
                    <a:pt x="4582664" y="3866319"/>
                    <a:pt x="4315922" y="4178513"/>
                    <a:pt x="3936999" y="4188882"/>
                  </a:cubicBezTo>
                  <a:cubicBezTo>
                    <a:pt x="3725520" y="4195029"/>
                    <a:pt x="3512459" y="4156472"/>
                    <a:pt x="3364804" y="4188882"/>
                  </a:cubicBezTo>
                  <a:cubicBezTo>
                    <a:pt x="3217150" y="4221292"/>
                    <a:pt x="3040410" y="4147464"/>
                    <a:pt x="2922163" y="4188882"/>
                  </a:cubicBezTo>
                  <a:cubicBezTo>
                    <a:pt x="2803916" y="4230300"/>
                    <a:pt x="2604779" y="4180211"/>
                    <a:pt x="2382357" y="4188882"/>
                  </a:cubicBezTo>
                  <a:cubicBezTo>
                    <a:pt x="2159935" y="4197553"/>
                    <a:pt x="2034002" y="4152690"/>
                    <a:pt x="1907327" y="4188882"/>
                  </a:cubicBezTo>
                  <a:cubicBezTo>
                    <a:pt x="1780652" y="4225074"/>
                    <a:pt x="1594703" y="4170017"/>
                    <a:pt x="1367521" y="4188882"/>
                  </a:cubicBezTo>
                  <a:cubicBezTo>
                    <a:pt x="1140339" y="4207747"/>
                    <a:pt x="903239" y="4158015"/>
                    <a:pt x="698161" y="4188882"/>
                  </a:cubicBezTo>
                  <a:cubicBezTo>
                    <a:pt x="277511" y="4222322"/>
                    <a:pt x="-59347" y="3890829"/>
                    <a:pt x="0" y="3490721"/>
                  </a:cubicBezTo>
                  <a:cubicBezTo>
                    <a:pt x="-6792" y="3303182"/>
                    <a:pt x="14369" y="3121579"/>
                    <a:pt x="0" y="2960135"/>
                  </a:cubicBezTo>
                  <a:cubicBezTo>
                    <a:pt x="-14369" y="2798691"/>
                    <a:pt x="38647" y="2633370"/>
                    <a:pt x="0" y="2485399"/>
                  </a:cubicBezTo>
                  <a:cubicBezTo>
                    <a:pt x="-38647" y="2337428"/>
                    <a:pt x="23442" y="2038786"/>
                    <a:pt x="0" y="1926887"/>
                  </a:cubicBezTo>
                  <a:cubicBezTo>
                    <a:pt x="-23442" y="1814988"/>
                    <a:pt x="58273" y="1578558"/>
                    <a:pt x="0" y="1424227"/>
                  </a:cubicBezTo>
                  <a:cubicBezTo>
                    <a:pt x="-58273" y="1269896"/>
                    <a:pt x="67179" y="865768"/>
                    <a:pt x="0" y="698161"/>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xmlns="" sd="283399757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pPr>
              <a:endParaRPr lang="en-US" altLang="en-US" sz="1800" dirty="0">
                <a:solidFill>
                  <a:srgbClr val="008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F121A74D-77AF-49BB-8B29-29A4B654E823}"/>
                </a:ext>
              </a:extLst>
            </p:cNvPr>
            <p:cNvSpPr txBox="1"/>
            <p:nvPr/>
          </p:nvSpPr>
          <p:spPr>
            <a:xfrm>
              <a:off x="396495" y="938547"/>
              <a:ext cx="4165745" cy="3539430"/>
            </a:xfrm>
            <a:prstGeom prst="rect">
              <a:avLst/>
            </a:prstGeom>
            <a:noFill/>
          </p:spPr>
          <p:txBody>
            <a:bodyPr wrap="square">
              <a:spAutoFit/>
            </a:bodyPr>
            <a:lstStyle/>
            <a:p>
              <a:pPr algn="just">
                <a:spcBef>
                  <a:spcPct val="50000"/>
                </a:spcBef>
              </a:pPr>
              <a:r>
                <a:rPr lang="en-US" altLang="vi-VN" sz="3200" b="1">
                  <a:solidFill>
                    <a:srgbClr val="FC464A"/>
                  </a:solidFill>
                  <a:latin typeface="Times New Roman" panose="02020603050405020304" pitchFamily="18" charset="0"/>
                  <a:cs typeface="Times New Roman" panose="02020603050405020304" pitchFamily="18" charset="0"/>
                </a:rPr>
                <a:t>Cô nói dối ba như vậy đã rất nhiều lần rồi, cô không nhớ đây là lần thứ bao nhiêu cô đã nói dối ba nữa. Nhưng vì ba cô rất tin cô nên cô vẫn nói dối.</a:t>
              </a:r>
              <a:endParaRPr lang="en-US" altLang="en-US" sz="3200" dirty="0">
                <a:solidFill>
                  <a:srgbClr val="FC464A"/>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23449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22" name="Group 21">
            <a:extLst>
              <a:ext uri="{FF2B5EF4-FFF2-40B4-BE49-F238E27FC236}">
                <a16:creationId xmlns:a16="http://schemas.microsoft.com/office/drawing/2014/main" id="{CB4044E8-BA75-45BB-865D-261D9409CF27}"/>
              </a:ext>
            </a:extLst>
          </p:cNvPr>
          <p:cNvGrpSpPr/>
          <p:nvPr/>
        </p:nvGrpSpPr>
        <p:grpSpPr>
          <a:xfrm>
            <a:off x="1251236" y="1115857"/>
            <a:ext cx="10711054" cy="1137816"/>
            <a:chOff x="1045903" y="1724241"/>
            <a:chExt cx="10711054" cy="989545"/>
          </a:xfrm>
        </p:grpSpPr>
        <p:sp>
          <p:nvSpPr>
            <p:cNvPr id="23" name="圆角矩形 115">
              <a:extLst>
                <a:ext uri="{FF2B5EF4-FFF2-40B4-BE49-F238E27FC236}">
                  <a16:creationId xmlns:a16="http://schemas.microsoft.com/office/drawing/2014/main" id="{D9B1A366-B5F2-429A-9532-DEE51778CC30}"/>
                </a:ext>
              </a:extLst>
            </p:cNvPr>
            <p:cNvSpPr/>
            <p:nvPr/>
          </p:nvSpPr>
          <p:spPr>
            <a:xfrm>
              <a:off x="1045903" y="1724241"/>
              <a:ext cx="10153608" cy="989545"/>
            </a:xfrm>
            <a:prstGeom prst="roundRect">
              <a:avLst/>
            </a:prstGeom>
            <a:blipFill dpi="0" rotWithShape="1">
              <a:blip r:embed="rId3">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24" name="TextBox 23">
              <a:extLst>
                <a:ext uri="{FF2B5EF4-FFF2-40B4-BE49-F238E27FC236}">
                  <a16:creationId xmlns:a16="http://schemas.microsoft.com/office/drawing/2014/main" id="{5D50656F-AB74-458C-AAFE-C95BF1599D9E}"/>
                </a:ext>
              </a:extLst>
            </p:cNvPr>
            <p:cNvSpPr txBox="1"/>
            <p:nvPr/>
          </p:nvSpPr>
          <p:spPr>
            <a:xfrm>
              <a:off x="1068641" y="1865071"/>
              <a:ext cx="10688316" cy="420460"/>
            </a:xfrm>
            <a:prstGeom prst="rect">
              <a:avLst/>
            </a:prstGeom>
            <a:noFill/>
          </p:spPr>
          <p:txBody>
            <a:bodyPr wrap="square" rtlCol="0">
              <a:spAutoFit/>
            </a:bodyPr>
            <a:lstStyle/>
            <a:p>
              <a:pPr algn="ctr"/>
              <a:r>
                <a:rPr lang="vi-VN" sz="4000" b="1" dirty="0" smtClean="0">
                  <a:latin typeface="Times New Roman" panose="02020603050405020304" pitchFamily="18" charset="0"/>
                  <a:cs typeface="Times New Roman" panose="02020603050405020304" pitchFamily="18" charset="0"/>
                </a:rPr>
                <a:t>Vì sao mỗi lần nói dối, cô chị lại thấy ân hận?</a:t>
              </a:r>
              <a:endParaRPr lang="en-US" sz="4000" b="1" dirty="0">
                <a:latin typeface="Times New Roman" panose="02020603050405020304" pitchFamily="18" charset="0"/>
                <a:cs typeface="Times New Roman" panose="02020603050405020304" pitchFamily="18" charset="0"/>
              </a:endParaRPr>
            </a:p>
          </p:txBody>
        </p:sp>
      </p:grpSp>
      <p:pic>
        <p:nvPicPr>
          <p:cNvPr id="26" name="Google Shape;397;p13"/>
          <p:cNvPicPr preferRelativeResize="0"/>
          <p:nvPr/>
        </p:nvPicPr>
        <p:blipFill rotWithShape="1">
          <a:blip r:embed="rId4">
            <a:alphaModFix/>
          </a:blip>
          <a:srcRect/>
          <a:stretch/>
        </p:blipFill>
        <p:spPr>
          <a:xfrm>
            <a:off x="7657695" y="2647426"/>
            <a:ext cx="4930716" cy="4930716"/>
          </a:xfrm>
          <a:prstGeom prst="rect">
            <a:avLst/>
          </a:prstGeom>
          <a:noFill/>
          <a:ln>
            <a:noFill/>
          </a:ln>
        </p:spPr>
      </p:pic>
      <p:grpSp>
        <p:nvGrpSpPr>
          <p:cNvPr id="11" name="Group 10">
            <a:extLst>
              <a:ext uri="{FF2B5EF4-FFF2-40B4-BE49-F238E27FC236}">
                <a16:creationId xmlns:a16="http://schemas.microsoft.com/office/drawing/2014/main" id="{491886D1-EB8C-4B20-8C2D-E1A71549BAB5}"/>
              </a:ext>
            </a:extLst>
          </p:cNvPr>
          <p:cNvGrpSpPr/>
          <p:nvPr/>
        </p:nvGrpSpPr>
        <p:grpSpPr>
          <a:xfrm>
            <a:off x="3095129" y="2780543"/>
            <a:ext cx="4635160" cy="2686110"/>
            <a:chOff x="161788" y="1605686"/>
            <a:chExt cx="4635160" cy="2683071"/>
          </a:xfrm>
        </p:grpSpPr>
        <p:sp>
          <p:nvSpPr>
            <p:cNvPr id="12" name="Rectangle: Rounded Corners 5">
              <a:extLst>
                <a:ext uri="{FF2B5EF4-FFF2-40B4-BE49-F238E27FC236}">
                  <a16:creationId xmlns:a16="http://schemas.microsoft.com/office/drawing/2014/main" id="{B9D48C89-43DD-4D41-B6B6-85568A348E90}"/>
                </a:ext>
              </a:extLst>
            </p:cNvPr>
            <p:cNvSpPr/>
            <p:nvPr/>
          </p:nvSpPr>
          <p:spPr>
            <a:xfrm>
              <a:off x="161788" y="1605686"/>
              <a:ext cx="4635160" cy="2683071"/>
            </a:xfrm>
            <a:custGeom>
              <a:avLst/>
              <a:gdLst>
                <a:gd name="connsiteX0" fmla="*/ 0 w 4635160"/>
                <a:gd name="connsiteY0" fmla="*/ 447187 h 2683071"/>
                <a:gd name="connsiteX1" fmla="*/ 447187 w 4635160"/>
                <a:gd name="connsiteY1" fmla="*/ 0 h 2683071"/>
                <a:gd name="connsiteX2" fmla="*/ 981585 w 4635160"/>
                <a:gd name="connsiteY2" fmla="*/ 0 h 2683071"/>
                <a:gd name="connsiteX3" fmla="*/ 1553391 w 4635160"/>
                <a:gd name="connsiteY3" fmla="*/ 0 h 2683071"/>
                <a:gd name="connsiteX4" fmla="*/ 1975565 w 4635160"/>
                <a:gd name="connsiteY4" fmla="*/ 0 h 2683071"/>
                <a:gd name="connsiteX5" fmla="*/ 2472555 w 4635160"/>
                <a:gd name="connsiteY5" fmla="*/ 0 h 2683071"/>
                <a:gd name="connsiteX6" fmla="*/ 3006953 w 4635160"/>
                <a:gd name="connsiteY6" fmla="*/ 0 h 2683071"/>
                <a:gd name="connsiteX7" fmla="*/ 3616167 w 4635160"/>
                <a:gd name="connsiteY7" fmla="*/ 0 h 2683071"/>
                <a:gd name="connsiteX8" fmla="*/ 4187973 w 4635160"/>
                <a:gd name="connsiteY8" fmla="*/ 0 h 2683071"/>
                <a:gd name="connsiteX9" fmla="*/ 4635160 w 4635160"/>
                <a:gd name="connsiteY9" fmla="*/ 447187 h 2683071"/>
                <a:gd name="connsiteX10" fmla="*/ 4635160 w 4635160"/>
                <a:gd name="connsiteY10" fmla="*/ 1025532 h 2683071"/>
                <a:gd name="connsiteX11" fmla="*/ 4635160 w 4635160"/>
                <a:gd name="connsiteY11" fmla="*/ 1621765 h 2683071"/>
                <a:gd name="connsiteX12" fmla="*/ 4635160 w 4635160"/>
                <a:gd name="connsiteY12" fmla="*/ 2235884 h 2683071"/>
                <a:gd name="connsiteX13" fmla="*/ 4187973 w 4635160"/>
                <a:gd name="connsiteY13" fmla="*/ 2683071 h 2683071"/>
                <a:gd name="connsiteX14" fmla="*/ 3690983 w 4635160"/>
                <a:gd name="connsiteY14" fmla="*/ 2683071 h 2683071"/>
                <a:gd name="connsiteX15" fmla="*/ 3193993 w 4635160"/>
                <a:gd name="connsiteY15" fmla="*/ 2683071 h 2683071"/>
                <a:gd name="connsiteX16" fmla="*/ 2771818 w 4635160"/>
                <a:gd name="connsiteY16" fmla="*/ 2683071 h 2683071"/>
                <a:gd name="connsiteX17" fmla="*/ 2349644 w 4635160"/>
                <a:gd name="connsiteY17" fmla="*/ 2683071 h 2683071"/>
                <a:gd name="connsiteX18" fmla="*/ 1927469 w 4635160"/>
                <a:gd name="connsiteY18" fmla="*/ 2683071 h 2683071"/>
                <a:gd name="connsiteX19" fmla="*/ 1430479 w 4635160"/>
                <a:gd name="connsiteY19" fmla="*/ 2683071 h 2683071"/>
                <a:gd name="connsiteX20" fmla="*/ 447187 w 4635160"/>
                <a:gd name="connsiteY20" fmla="*/ 2683071 h 2683071"/>
                <a:gd name="connsiteX21" fmla="*/ 0 w 4635160"/>
                <a:gd name="connsiteY21" fmla="*/ 2235884 h 2683071"/>
                <a:gd name="connsiteX22" fmla="*/ 0 w 4635160"/>
                <a:gd name="connsiteY22" fmla="*/ 1693313 h 2683071"/>
                <a:gd name="connsiteX23" fmla="*/ 0 w 4635160"/>
                <a:gd name="connsiteY23" fmla="*/ 1079193 h 2683071"/>
                <a:gd name="connsiteX24" fmla="*/ 0 w 4635160"/>
                <a:gd name="connsiteY24" fmla="*/ 447187 h 268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35160" h="2683071" fill="none" extrusionOk="0">
                  <a:moveTo>
                    <a:pt x="0" y="447187"/>
                  </a:moveTo>
                  <a:cubicBezTo>
                    <a:pt x="36510" y="156731"/>
                    <a:pt x="142605" y="41226"/>
                    <a:pt x="447187" y="0"/>
                  </a:cubicBezTo>
                  <a:cubicBezTo>
                    <a:pt x="675533" y="-21163"/>
                    <a:pt x="794014" y="26749"/>
                    <a:pt x="981585" y="0"/>
                  </a:cubicBezTo>
                  <a:cubicBezTo>
                    <a:pt x="1169156" y="-26749"/>
                    <a:pt x="1273129" y="13823"/>
                    <a:pt x="1553391" y="0"/>
                  </a:cubicBezTo>
                  <a:cubicBezTo>
                    <a:pt x="1833653" y="-13823"/>
                    <a:pt x="1862236" y="14762"/>
                    <a:pt x="1975565" y="0"/>
                  </a:cubicBezTo>
                  <a:cubicBezTo>
                    <a:pt x="2088894" y="-14762"/>
                    <a:pt x="2318466" y="3097"/>
                    <a:pt x="2472555" y="0"/>
                  </a:cubicBezTo>
                  <a:cubicBezTo>
                    <a:pt x="2626644" y="-3097"/>
                    <a:pt x="2769258" y="9446"/>
                    <a:pt x="3006953" y="0"/>
                  </a:cubicBezTo>
                  <a:cubicBezTo>
                    <a:pt x="3244648" y="-9446"/>
                    <a:pt x="3440371" y="39139"/>
                    <a:pt x="3616167" y="0"/>
                  </a:cubicBezTo>
                  <a:cubicBezTo>
                    <a:pt x="3791963" y="-39139"/>
                    <a:pt x="3975687" y="4912"/>
                    <a:pt x="4187973" y="0"/>
                  </a:cubicBezTo>
                  <a:cubicBezTo>
                    <a:pt x="4437966" y="25784"/>
                    <a:pt x="4590496" y="239219"/>
                    <a:pt x="4635160" y="447187"/>
                  </a:cubicBezTo>
                  <a:cubicBezTo>
                    <a:pt x="4663552" y="623352"/>
                    <a:pt x="4575163" y="835388"/>
                    <a:pt x="4635160" y="1025532"/>
                  </a:cubicBezTo>
                  <a:cubicBezTo>
                    <a:pt x="4695157" y="1215676"/>
                    <a:pt x="4599771" y="1484356"/>
                    <a:pt x="4635160" y="1621765"/>
                  </a:cubicBezTo>
                  <a:cubicBezTo>
                    <a:pt x="4670549" y="1759174"/>
                    <a:pt x="4583645" y="2096531"/>
                    <a:pt x="4635160" y="2235884"/>
                  </a:cubicBezTo>
                  <a:cubicBezTo>
                    <a:pt x="4648233" y="2484242"/>
                    <a:pt x="4389088" y="2711004"/>
                    <a:pt x="4187973" y="2683071"/>
                  </a:cubicBezTo>
                  <a:cubicBezTo>
                    <a:pt x="3968871" y="2712016"/>
                    <a:pt x="3839614" y="2677452"/>
                    <a:pt x="3690983" y="2683071"/>
                  </a:cubicBezTo>
                  <a:cubicBezTo>
                    <a:pt x="3542352" y="2688690"/>
                    <a:pt x="3348397" y="2682871"/>
                    <a:pt x="3193993" y="2683071"/>
                  </a:cubicBezTo>
                  <a:cubicBezTo>
                    <a:pt x="3039589" y="2683271"/>
                    <a:pt x="2884851" y="2665629"/>
                    <a:pt x="2771818" y="2683071"/>
                  </a:cubicBezTo>
                  <a:cubicBezTo>
                    <a:pt x="2658785" y="2700513"/>
                    <a:pt x="2466948" y="2653224"/>
                    <a:pt x="2349644" y="2683071"/>
                  </a:cubicBezTo>
                  <a:cubicBezTo>
                    <a:pt x="2232340" y="2712918"/>
                    <a:pt x="2129407" y="2668644"/>
                    <a:pt x="1927469" y="2683071"/>
                  </a:cubicBezTo>
                  <a:cubicBezTo>
                    <a:pt x="1725531" y="2697498"/>
                    <a:pt x="1597724" y="2669701"/>
                    <a:pt x="1430479" y="2683071"/>
                  </a:cubicBezTo>
                  <a:cubicBezTo>
                    <a:pt x="1263234" y="2696441"/>
                    <a:pt x="664524" y="2660298"/>
                    <a:pt x="447187" y="2683071"/>
                  </a:cubicBezTo>
                  <a:cubicBezTo>
                    <a:pt x="142258" y="2644562"/>
                    <a:pt x="22163" y="2517099"/>
                    <a:pt x="0" y="2235884"/>
                  </a:cubicBezTo>
                  <a:cubicBezTo>
                    <a:pt x="-49220" y="1988115"/>
                    <a:pt x="61618" y="1896542"/>
                    <a:pt x="0" y="1693313"/>
                  </a:cubicBezTo>
                  <a:cubicBezTo>
                    <a:pt x="-61618" y="1490084"/>
                    <a:pt x="23429" y="1275181"/>
                    <a:pt x="0" y="1079193"/>
                  </a:cubicBezTo>
                  <a:cubicBezTo>
                    <a:pt x="-23429" y="883205"/>
                    <a:pt x="13738" y="679557"/>
                    <a:pt x="0" y="447187"/>
                  </a:cubicBezTo>
                  <a:close/>
                </a:path>
                <a:path w="4635160" h="2683071" stroke="0" extrusionOk="0">
                  <a:moveTo>
                    <a:pt x="0" y="447187"/>
                  </a:moveTo>
                  <a:cubicBezTo>
                    <a:pt x="-29453" y="219813"/>
                    <a:pt x="235678" y="-56020"/>
                    <a:pt x="447187" y="0"/>
                  </a:cubicBezTo>
                  <a:cubicBezTo>
                    <a:pt x="600232" y="-17474"/>
                    <a:pt x="782894" y="27293"/>
                    <a:pt x="906769" y="0"/>
                  </a:cubicBezTo>
                  <a:cubicBezTo>
                    <a:pt x="1030644" y="-27293"/>
                    <a:pt x="1271743" y="30138"/>
                    <a:pt x="1366352" y="0"/>
                  </a:cubicBezTo>
                  <a:cubicBezTo>
                    <a:pt x="1460961" y="-30138"/>
                    <a:pt x="1665145" y="754"/>
                    <a:pt x="1825934" y="0"/>
                  </a:cubicBezTo>
                  <a:cubicBezTo>
                    <a:pt x="1986723" y="-754"/>
                    <a:pt x="2084684" y="36648"/>
                    <a:pt x="2322924" y="0"/>
                  </a:cubicBezTo>
                  <a:cubicBezTo>
                    <a:pt x="2561164" y="-36648"/>
                    <a:pt x="2667233" y="23384"/>
                    <a:pt x="2819914" y="0"/>
                  </a:cubicBezTo>
                  <a:cubicBezTo>
                    <a:pt x="2972595" y="-23384"/>
                    <a:pt x="3126736" y="57531"/>
                    <a:pt x="3316904" y="0"/>
                  </a:cubicBezTo>
                  <a:cubicBezTo>
                    <a:pt x="3507072" y="-57531"/>
                    <a:pt x="3844111" y="94879"/>
                    <a:pt x="4187973" y="0"/>
                  </a:cubicBezTo>
                  <a:cubicBezTo>
                    <a:pt x="4437202" y="30356"/>
                    <a:pt x="4618945" y="215187"/>
                    <a:pt x="4635160" y="447187"/>
                  </a:cubicBezTo>
                  <a:cubicBezTo>
                    <a:pt x="4686856" y="559467"/>
                    <a:pt x="4630796" y="734762"/>
                    <a:pt x="4635160" y="989758"/>
                  </a:cubicBezTo>
                  <a:cubicBezTo>
                    <a:pt x="4639524" y="1244754"/>
                    <a:pt x="4614400" y="1458137"/>
                    <a:pt x="4635160" y="1621765"/>
                  </a:cubicBezTo>
                  <a:cubicBezTo>
                    <a:pt x="4655920" y="1785393"/>
                    <a:pt x="4606987" y="1988705"/>
                    <a:pt x="4635160" y="2235884"/>
                  </a:cubicBezTo>
                  <a:cubicBezTo>
                    <a:pt x="4625541" y="2481029"/>
                    <a:pt x="4426774" y="2670346"/>
                    <a:pt x="4187973" y="2683071"/>
                  </a:cubicBezTo>
                  <a:cubicBezTo>
                    <a:pt x="4050878" y="2705516"/>
                    <a:pt x="3756342" y="2667756"/>
                    <a:pt x="3616167" y="2683071"/>
                  </a:cubicBezTo>
                  <a:cubicBezTo>
                    <a:pt x="3475992" y="2698386"/>
                    <a:pt x="3279929" y="2677483"/>
                    <a:pt x="3193993" y="2683071"/>
                  </a:cubicBezTo>
                  <a:cubicBezTo>
                    <a:pt x="3108057" y="2688659"/>
                    <a:pt x="2841593" y="2638087"/>
                    <a:pt x="2659595" y="2683071"/>
                  </a:cubicBezTo>
                  <a:cubicBezTo>
                    <a:pt x="2477597" y="2728055"/>
                    <a:pt x="2420136" y="2679614"/>
                    <a:pt x="2200012" y="2683071"/>
                  </a:cubicBezTo>
                  <a:cubicBezTo>
                    <a:pt x="1979888" y="2686528"/>
                    <a:pt x="1773518" y="2677304"/>
                    <a:pt x="1665614" y="2683071"/>
                  </a:cubicBezTo>
                  <a:cubicBezTo>
                    <a:pt x="1557710" y="2688838"/>
                    <a:pt x="1409433" y="2663466"/>
                    <a:pt x="1206032" y="2683071"/>
                  </a:cubicBezTo>
                  <a:cubicBezTo>
                    <a:pt x="1002631" y="2702676"/>
                    <a:pt x="742226" y="2664452"/>
                    <a:pt x="447187" y="2683071"/>
                  </a:cubicBezTo>
                  <a:cubicBezTo>
                    <a:pt x="200230" y="2750121"/>
                    <a:pt x="-1210" y="2555050"/>
                    <a:pt x="0" y="2235884"/>
                  </a:cubicBezTo>
                  <a:cubicBezTo>
                    <a:pt x="-31196" y="2084925"/>
                    <a:pt x="23279" y="1795906"/>
                    <a:pt x="0" y="1621765"/>
                  </a:cubicBezTo>
                  <a:cubicBezTo>
                    <a:pt x="-23279" y="1447624"/>
                    <a:pt x="4660" y="1170008"/>
                    <a:pt x="0" y="1025532"/>
                  </a:cubicBezTo>
                  <a:cubicBezTo>
                    <a:pt x="-4660" y="881056"/>
                    <a:pt x="29939" y="605141"/>
                    <a:pt x="0" y="447187"/>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xmlns="" sd="283399757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pPr>
              <a:endParaRPr lang="en-US" altLang="en-US" sz="1800" dirty="0">
                <a:solidFill>
                  <a:srgbClr val="00800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121A74D-77AF-49BB-8B29-29A4B654E823}"/>
                </a:ext>
              </a:extLst>
            </p:cNvPr>
            <p:cNvSpPr txBox="1"/>
            <p:nvPr/>
          </p:nvSpPr>
          <p:spPr>
            <a:xfrm>
              <a:off x="396495" y="1968178"/>
              <a:ext cx="4165745" cy="2059770"/>
            </a:xfrm>
            <a:prstGeom prst="rect">
              <a:avLst/>
            </a:prstGeom>
            <a:noFill/>
          </p:spPr>
          <p:txBody>
            <a:bodyPr wrap="square">
              <a:spAutoFit/>
            </a:bodyPr>
            <a:lstStyle/>
            <a:p>
              <a:pPr algn="just">
                <a:spcBef>
                  <a:spcPct val="50000"/>
                </a:spcBef>
              </a:pPr>
              <a:r>
                <a:rPr lang="en-US" altLang="vi-VN" sz="3200" b="1">
                  <a:solidFill>
                    <a:srgbClr val="FC464A"/>
                  </a:solidFill>
                  <a:latin typeface="Times New Roman" panose="02020603050405020304" pitchFamily="18" charset="0"/>
                  <a:cs typeface="Times New Roman" panose="02020603050405020304" pitchFamily="18" charset="0"/>
                </a:rPr>
                <a:t>Vì cô cũng rất thương ba. Cô ân hận vì mình đã nói dối, phụ lòng tin của ba.</a:t>
              </a:r>
              <a:endParaRPr lang="en-US" altLang="en-US" sz="3200" b="1">
                <a:solidFill>
                  <a:srgbClr val="FC464A"/>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1476171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22" name="Group 21">
            <a:extLst>
              <a:ext uri="{FF2B5EF4-FFF2-40B4-BE49-F238E27FC236}">
                <a16:creationId xmlns:a16="http://schemas.microsoft.com/office/drawing/2014/main" id="{CB4044E8-BA75-45BB-865D-261D9409CF27}"/>
              </a:ext>
            </a:extLst>
          </p:cNvPr>
          <p:cNvGrpSpPr/>
          <p:nvPr/>
        </p:nvGrpSpPr>
        <p:grpSpPr>
          <a:xfrm>
            <a:off x="1127513" y="1026196"/>
            <a:ext cx="10711054" cy="989545"/>
            <a:chOff x="1045903" y="1724241"/>
            <a:chExt cx="10711054" cy="989545"/>
          </a:xfrm>
        </p:grpSpPr>
        <p:sp>
          <p:nvSpPr>
            <p:cNvPr id="23" name="圆角矩形 115">
              <a:extLst>
                <a:ext uri="{FF2B5EF4-FFF2-40B4-BE49-F238E27FC236}">
                  <a16:creationId xmlns:a16="http://schemas.microsoft.com/office/drawing/2014/main" id="{D9B1A366-B5F2-429A-9532-DEE51778CC30}"/>
                </a:ext>
              </a:extLst>
            </p:cNvPr>
            <p:cNvSpPr/>
            <p:nvPr/>
          </p:nvSpPr>
          <p:spPr>
            <a:xfrm>
              <a:off x="1045903" y="1724241"/>
              <a:ext cx="10153608" cy="989545"/>
            </a:xfrm>
            <a:prstGeom prst="roundRect">
              <a:avLst/>
            </a:prstGeom>
            <a:blipFill dpi="0" rotWithShape="1">
              <a:blip r:embed="rId3">
                <a:alphaModFix amt="53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Times New Roman" panose="02020603050405020304" pitchFamily="18"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mn-ea"/>
                  <a:cs typeface="+mn-cs"/>
                </a:defRPr>
              </a:lvl5pPr>
            </a:lstStyle>
            <a:p>
              <a:pPr lvl="0" algn="ctr" eaLnBrk="1" hangingPunct="1"/>
              <a:endParaRPr lang="zh-CN" altLang="en-US" sz="1200" dirty="0">
                <a:latin typeface="Microsoft YaHei" panose="020B0503020204020204" pitchFamily="34" charset="-122"/>
                <a:ea typeface="Microsoft YaHei" panose="020B0503020204020204" pitchFamily="34" charset="-122"/>
              </a:endParaRPr>
            </a:p>
          </p:txBody>
        </p:sp>
        <p:sp>
          <p:nvSpPr>
            <p:cNvPr id="24" name="TextBox 23">
              <a:extLst>
                <a:ext uri="{FF2B5EF4-FFF2-40B4-BE49-F238E27FC236}">
                  <a16:creationId xmlns:a16="http://schemas.microsoft.com/office/drawing/2014/main" id="{5D50656F-AB74-458C-AAFE-C95BF1599D9E}"/>
                </a:ext>
              </a:extLst>
            </p:cNvPr>
            <p:cNvSpPr txBox="1"/>
            <p:nvPr/>
          </p:nvSpPr>
          <p:spPr>
            <a:xfrm>
              <a:off x="1068641" y="1865071"/>
              <a:ext cx="10688316" cy="707886"/>
            </a:xfrm>
            <a:prstGeom prst="rect">
              <a:avLst/>
            </a:prstGeom>
            <a:noFill/>
          </p:spPr>
          <p:txBody>
            <a:bodyPr wrap="square" rtlCol="0">
              <a:spAutoFit/>
            </a:bodyPr>
            <a:lstStyle/>
            <a:p>
              <a:pPr algn="ctr"/>
              <a:r>
                <a:rPr lang="vi-VN" sz="4000" b="1" dirty="0" smtClean="0">
                  <a:latin typeface="Times New Roman" panose="02020603050405020304" pitchFamily="18" charset="0"/>
                  <a:cs typeface="Times New Roman" panose="02020603050405020304" pitchFamily="18" charset="0"/>
                </a:rPr>
                <a:t>Cô em đã làm gì để chị mình thôi nói dối?</a:t>
              </a:r>
              <a:endParaRPr lang="en-US" sz="4000" b="1" dirty="0">
                <a:latin typeface="Times New Roman" panose="02020603050405020304" pitchFamily="18" charset="0"/>
                <a:cs typeface="Times New Roman" panose="02020603050405020304" pitchFamily="18" charset="0"/>
              </a:endParaRPr>
            </a:p>
          </p:txBody>
        </p:sp>
      </p:grpSp>
      <p:sp>
        <p:nvSpPr>
          <p:cNvPr id="8" name="TextBox 7">
            <a:extLst>
              <a:ext uri="{FF2B5EF4-FFF2-40B4-BE49-F238E27FC236}">
                <a16:creationId xmlns:a16="http://schemas.microsoft.com/office/drawing/2014/main" id="{72C44CAC-B755-48BA-AC61-C06FC5275B78}"/>
              </a:ext>
            </a:extLst>
          </p:cNvPr>
          <p:cNvSpPr txBox="1"/>
          <p:nvPr/>
        </p:nvSpPr>
        <p:spPr>
          <a:xfrm>
            <a:off x="1546665" y="213255"/>
            <a:ext cx="9701049" cy="707886"/>
          </a:xfrm>
          <a:custGeom>
            <a:avLst/>
            <a:gdLst>
              <a:gd name="connsiteX0" fmla="*/ 0 w 9701049"/>
              <a:gd name="connsiteY0" fmla="*/ 0 h 707886"/>
              <a:gd name="connsiteX1" fmla="*/ 473639 w 9701049"/>
              <a:gd name="connsiteY1" fmla="*/ 0 h 707886"/>
              <a:gd name="connsiteX2" fmla="*/ 947279 w 9701049"/>
              <a:gd name="connsiteY2" fmla="*/ 0 h 707886"/>
              <a:gd name="connsiteX3" fmla="*/ 1323908 w 9701049"/>
              <a:gd name="connsiteY3" fmla="*/ 0 h 707886"/>
              <a:gd name="connsiteX4" fmla="*/ 2088579 w 9701049"/>
              <a:gd name="connsiteY4" fmla="*/ 0 h 707886"/>
              <a:gd name="connsiteX5" fmla="*/ 2465208 w 9701049"/>
              <a:gd name="connsiteY5" fmla="*/ 0 h 707886"/>
              <a:gd name="connsiteX6" fmla="*/ 2938847 w 9701049"/>
              <a:gd name="connsiteY6" fmla="*/ 0 h 707886"/>
              <a:gd name="connsiteX7" fmla="*/ 3703518 w 9701049"/>
              <a:gd name="connsiteY7" fmla="*/ 0 h 707886"/>
              <a:gd name="connsiteX8" fmla="*/ 4080147 w 9701049"/>
              <a:gd name="connsiteY8" fmla="*/ 0 h 707886"/>
              <a:gd name="connsiteX9" fmla="*/ 4359766 w 9701049"/>
              <a:gd name="connsiteY9" fmla="*/ 0 h 707886"/>
              <a:gd name="connsiteX10" fmla="*/ 5027426 w 9701049"/>
              <a:gd name="connsiteY10" fmla="*/ 0 h 707886"/>
              <a:gd name="connsiteX11" fmla="*/ 5598076 w 9701049"/>
              <a:gd name="connsiteY11" fmla="*/ 0 h 707886"/>
              <a:gd name="connsiteX12" fmla="*/ 6168726 w 9701049"/>
              <a:gd name="connsiteY12" fmla="*/ 0 h 707886"/>
              <a:gd name="connsiteX13" fmla="*/ 6836386 w 9701049"/>
              <a:gd name="connsiteY13" fmla="*/ 0 h 707886"/>
              <a:gd name="connsiteX14" fmla="*/ 7504047 w 9701049"/>
              <a:gd name="connsiteY14" fmla="*/ 0 h 707886"/>
              <a:gd name="connsiteX15" fmla="*/ 7783665 w 9701049"/>
              <a:gd name="connsiteY15" fmla="*/ 0 h 707886"/>
              <a:gd name="connsiteX16" fmla="*/ 8257305 w 9701049"/>
              <a:gd name="connsiteY16" fmla="*/ 0 h 707886"/>
              <a:gd name="connsiteX17" fmla="*/ 8633934 w 9701049"/>
              <a:gd name="connsiteY17" fmla="*/ 0 h 707886"/>
              <a:gd name="connsiteX18" fmla="*/ 9107573 w 9701049"/>
              <a:gd name="connsiteY18" fmla="*/ 0 h 707886"/>
              <a:gd name="connsiteX19" fmla="*/ 9701049 w 9701049"/>
              <a:gd name="connsiteY19" fmla="*/ 0 h 707886"/>
              <a:gd name="connsiteX20" fmla="*/ 9701049 w 9701049"/>
              <a:gd name="connsiteY20" fmla="*/ 368101 h 707886"/>
              <a:gd name="connsiteX21" fmla="*/ 9701049 w 9701049"/>
              <a:gd name="connsiteY21" fmla="*/ 707886 h 707886"/>
              <a:gd name="connsiteX22" fmla="*/ 9130399 w 9701049"/>
              <a:gd name="connsiteY22" fmla="*/ 707886 h 707886"/>
              <a:gd name="connsiteX23" fmla="*/ 8462739 w 9701049"/>
              <a:gd name="connsiteY23" fmla="*/ 707886 h 707886"/>
              <a:gd name="connsiteX24" fmla="*/ 8183120 w 9701049"/>
              <a:gd name="connsiteY24" fmla="*/ 707886 h 707886"/>
              <a:gd name="connsiteX25" fmla="*/ 7418449 w 9701049"/>
              <a:gd name="connsiteY25" fmla="*/ 707886 h 707886"/>
              <a:gd name="connsiteX26" fmla="*/ 6750789 w 9701049"/>
              <a:gd name="connsiteY26" fmla="*/ 707886 h 707886"/>
              <a:gd name="connsiteX27" fmla="*/ 6083128 w 9701049"/>
              <a:gd name="connsiteY27" fmla="*/ 707886 h 707886"/>
              <a:gd name="connsiteX28" fmla="*/ 5318457 w 9701049"/>
              <a:gd name="connsiteY28" fmla="*/ 707886 h 707886"/>
              <a:gd name="connsiteX29" fmla="*/ 4553787 w 9701049"/>
              <a:gd name="connsiteY29" fmla="*/ 707886 h 707886"/>
              <a:gd name="connsiteX30" fmla="*/ 3886126 w 9701049"/>
              <a:gd name="connsiteY30" fmla="*/ 707886 h 707886"/>
              <a:gd name="connsiteX31" fmla="*/ 3315476 w 9701049"/>
              <a:gd name="connsiteY31" fmla="*/ 707886 h 707886"/>
              <a:gd name="connsiteX32" fmla="*/ 2938847 w 9701049"/>
              <a:gd name="connsiteY32" fmla="*/ 707886 h 707886"/>
              <a:gd name="connsiteX33" fmla="*/ 2659229 w 9701049"/>
              <a:gd name="connsiteY33" fmla="*/ 707886 h 707886"/>
              <a:gd name="connsiteX34" fmla="*/ 2379610 w 9701049"/>
              <a:gd name="connsiteY34" fmla="*/ 707886 h 707886"/>
              <a:gd name="connsiteX35" fmla="*/ 1711950 w 9701049"/>
              <a:gd name="connsiteY35" fmla="*/ 707886 h 707886"/>
              <a:gd name="connsiteX36" fmla="*/ 1432331 w 9701049"/>
              <a:gd name="connsiteY36" fmla="*/ 707886 h 707886"/>
              <a:gd name="connsiteX37" fmla="*/ 1152713 w 9701049"/>
              <a:gd name="connsiteY37" fmla="*/ 707886 h 707886"/>
              <a:gd name="connsiteX38" fmla="*/ 0 w 9701049"/>
              <a:gd name="connsiteY38" fmla="*/ 707886 h 707886"/>
              <a:gd name="connsiteX39" fmla="*/ 0 w 9701049"/>
              <a:gd name="connsiteY39" fmla="*/ 353943 h 707886"/>
              <a:gd name="connsiteX40" fmla="*/ 0 w 9701049"/>
              <a:gd name="connsiteY40"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049" h="707886" fill="none" extrusionOk="0">
                <a:moveTo>
                  <a:pt x="0" y="0"/>
                </a:moveTo>
                <a:cubicBezTo>
                  <a:pt x="126756" y="-14967"/>
                  <a:pt x="285072" y="48931"/>
                  <a:pt x="473639" y="0"/>
                </a:cubicBezTo>
                <a:cubicBezTo>
                  <a:pt x="662206" y="-48931"/>
                  <a:pt x="830588" y="36980"/>
                  <a:pt x="947279" y="0"/>
                </a:cubicBezTo>
                <a:cubicBezTo>
                  <a:pt x="1063970" y="-36980"/>
                  <a:pt x="1204680" y="42252"/>
                  <a:pt x="1323908" y="0"/>
                </a:cubicBezTo>
                <a:cubicBezTo>
                  <a:pt x="1443136" y="-42252"/>
                  <a:pt x="1755060" y="40314"/>
                  <a:pt x="2088579" y="0"/>
                </a:cubicBezTo>
                <a:cubicBezTo>
                  <a:pt x="2422098" y="-40314"/>
                  <a:pt x="2325229" y="31260"/>
                  <a:pt x="2465208" y="0"/>
                </a:cubicBezTo>
                <a:cubicBezTo>
                  <a:pt x="2605187" y="-31260"/>
                  <a:pt x="2831802" y="28556"/>
                  <a:pt x="2938847" y="0"/>
                </a:cubicBezTo>
                <a:cubicBezTo>
                  <a:pt x="3045892" y="-28556"/>
                  <a:pt x="3390918" y="12094"/>
                  <a:pt x="3703518" y="0"/>
                </a:cubicBezTo>
                <a:cubicBezTo>
                  <a:pt x="4016118" y="-12094"/>
                  <a:pt x="3933278" y="16029"/>
                  <a:pt x="4080147" y="0"/>
                </a:cubicBezTo>
                <a:cubicBezTo>
                  <a:pt x="4227016" y="-16029"/>
                  <a:pt x="4256149" y="30779"/>
                  <a:pt x="4359766" y="0"/>
                </a:cubicBezTo>
                <a:cubicBezTo>
                  <a:pt x="4463383" y="-30779"/>
                  <a:pt x="4836664" y="37930"/>
                  <a:pt x="5027426" y="0"/>
                </a:cubicBezTo>
                <a:cubicBezTo>
                  <a:pt x="5218188" y="-37930"/>
                  <a:pt x="5385582" y="8471"/>
                  <a:pt x="5598076" y="0"/>
                </a:cubicBezTo>
                <a:cubicBezTo>
                  <a:pt x="5810570" y="-8471"/>
                  <a:pt x="6036315" y="28970"/>
                  <a:pt x="6168726" y="0"/>
                </a:cubicBezTo>
                <a:cubicBezTo>
                  <a:pt x="6301137" y="-28970"/>
                  <a:pt x="6543470" y="20102"/>
                  <a:pt x="6836386" y="0"/>
                </a:cubicBezTo>
                <a:cubicBezTo>
                  <a:pt x="7129302" y="-20102"/>
                  <a:pt x="7205508" y="18322"/>
                  <a:pt x="7504047" y="0"/>
                </a:cubicBezTo>
                <a:cubicBezTo>
                  <a:pt x="7802586" y="-18322"/>
                  <a:pt x="7701730" y="26923"/>
                  <a:pt x="7783665" y="0"/>
                </a:cubicBezTo>
                <a:cubicBezTo>
                  <a:pt x="7865600" y="-26923"/>
                  <a:pt x="8064853" y="30910"/>
                  <a:pt x="8257305" y="0"/>
                </a:cubicBezTo>
                <a:cubicBezTo>
                  <a:pt x="8449757" y="-30910"/>
                  <a:pt x="8452395" y="20819"/>
                  <a:pt x="8633934" y="0"/>
                </a:cubicBezTo>
                <a:cubicBezTo>
                  <a:pt x="8815473" y="-20819"/>
                  <a:pt x="8949937" y="46325"/>
                  <a:pt x="9107573" y="0"/>
                </a:cubicBezTo>
                <a:cubicBezTo>
                  <a:pt x="9265209" y="-46325"/>
                  <a:pt x="9457987" y="41933"/>
                  <a:pt x="9701049" y="0"/>
                </a:cubicBezTo>
                <a:cubicBezTo>
                  <a:pt x="9736639" y="119356"/>
                  <a:pt x="9693449" y="235068"/>
                  <a:pt x="9701049" y="368101"/>
                </a:cubicBezTo>
                <a:cubicBezTo>
                  <a:pt x="9708649" y="501134"/>
                  <a:pt x="9685232" y="617665"/>
                  <a:pt x="9701049" y="707886"/>
                </a:cubicBezTo>
                <a:cubicBezTo>
                  <a:pt x="9571535" y="718022"/>
                  <a:pt x="9402753" y="681779"/>
                  <a:pt x="9130399" y="707886"/>
                </a:cubicBezTo>
                <a:cubicBezTo>
                  <a:pt x="8858045" y="733993"/>
                  <a:pt x="8617705" y="660765"/>
                  <a:pt x="8462739" y="707886"/>
                </a:cubicBezTo>
                <a:cubicBezTo>
                  <a:pt x="8307773" y="755007"/>
                  <a:pt x="8305257" y="686748"/>
                  <a:pt x="8183120" y="707886"/>
                </a:cubicBezTo>
                <a:cubicBezTo>
                  <a:pt x="8060983" y="729024"/>
                  <a:pt x="7656270" y="691608"/>
                  <a:pt x="7418449" y="707886"/>
                </a:cubicBezTo>
                <a:cubicBezTo>
                  <a:pt x="7180628" y="724164"/>
                  <a:pt x="6925038" y="654625"/>
                  <a:pt x="6750789" y="707886"/>
                </a:cubicBezTo>
                <a:cubicBezTo>
                  <a:pt x="6576540" y="761147"/>
                  <a:pt x="6318194" y="701776"/>
                  <a:pt x="6083128" y="707886"/>
                </a:cubicBezTo>
                <a:cubicBezTo>
                  <a:pt x="5848062" y="713996"/>
                  <a:pt x="5640950" y="630604"/>
                  <a:pt x="5318457" y="707886"/>
                </a:cubicBezTo>
                <a:cubicBezTo>
                  <a:pt x="4995964" y="785168"/>
                  <a:pt x="4725315" y="665066"/>
                  <a:pt x="4553787" y="707886"/>
                </a:cubicBezTo>
                <a:cubicBezTo>
                  <a:pt x="4382259" y="750706"/>
                  <a:pt x="4052369" y="702149"/>
                  <a:pt x="3886126" y="707886"/>
                </a:cubicBezTo>
                <a:cubicBezTo>
                  <a:pt x="3719883" y="713623"/>
                  <a:pt x="3521585" y="683152"/>
                  <a:pt x="3315476" y="707886"/>
                </a:cubicBezTo>
                <a:cubicBezTo>
                  <a:pt x="3109367" y="732620"/>
                  <a:pt x="3031968" y="695151"/>
                  <a:pt x="2938847" y="707886"/>
                </a:cubicBezTo>
                <a:cubicBezTo>
                  <a:pt x="2845726" y="720621"/>
                  <a:pt x="2775046" y="686990"/>
                  <a:pt x="2659229" y="707886"/>
                </a:cubicBezTo>
                <a:cubicBezTo>
                  <a:pt x="2543412" y="728782"/>
                  <a:pt x="2471684" y="696825"/>
                  <a:pt x="2379610" y="707886"/>
                </a:cubicBezTo>
                <a:cubicBezTo>
                  <a:pt x="2287536" y="718947"/>
                  <a:pt x="1846663" y="656006"/>
                  <a:pt x="1711950" y="707886"/>
                </a:cubicBezTo>
                <a:cubicBezTo>
                  <a:pt x="1577237" y="759766"/>
                  <a:pt x="1495003" y="704015"/>
                  <a:pt x="1432331" y="707886"/>
                </a:cubicBezTo>
                <a:cubicBezTo>
                  <a:pt x="1369659" y="711757"/>
                  <a:pt x="1228643" y="696119"/>
                  <a:pt x="1152713" y="707886"/>
                </a:cubicBezTo>
                <a:cubicBezTo>
                  <a:pt x="1076783" y="719653"/>
                  <a:pt x="378840" y="656904"/>
                  <a:pt x="0" y="707886"/>
                </a:cubicBezTo>
                <a:cubicBezTo>
                  <a:pt x="-2123" y="543717"/>
                  <a:pt x="16869" y="525225"/>
                  <a:pt x="0" y="353943"/>
                </a:cubicBezTo>
                <a:cubicBezTo>
                  <a:pt x="-16869" y="182661"/>
                  <a:pt x="22213" y="170766"/>
                  <a:pt x="0" y="0"/>
                </a:cubicBezTo>
                <a:close/>
              </a:path>
              <a:path w="9701049" h="707886" stroke="0" extrusionOk="0">
                <a:moveTo>
                  <a:pt x="0" y="0"/>
                </a:moveTo>
                <a:cubicBezTo>
                  <a:pt x="321379" y="-70000"/>
                  <a:pt x="418953" y="52999"/>
                  <a:pt x="667660" y="0"/>
                </a:cubicBezTo>
                <a:cubicBezTo>
                  <a:pt x="916367" y="-52999"/>
                  <a:pt x="1086212" y="28060"/>
                  <a:pt x="1432331" y="0"/>
                </a:cubicBezTo>
                <a:cubicBezTo>
                  <a:pt x="1778450" y="-28060"/>
                  <a:pt x="1820209" y="45850"/>
                  <a:pt x="2002981" y="0"/>
                </a:cubicBezTo>
                <a:cubicBezTo>
                  <a:pt x="2185753" y="-45850"/>
                  <a:pt x="2441709" y="31350"/>
                  <a:pt x="2670642" y="0"/>
                </a:cubicBezTo>
                <a:cubicBezTo>
                  <a:pt x="2899575" y="-31350"/>
                  <a:pt x="3274554" y="1003"/>
                  <a:pt x="3435313" y="0"/>
                </a:cubicBezTo>
                <a:cubicBezTo>
                  <a:pt x="3596072" y="-1003"/>
                  <a:pt x="3724857" y="29653"/>
                  <a:pt x="3811942" y="0"/>
                </a:cubicBezTo>
                <a:cubicBezTo>
                  <a:pt x="3899027" y="-29653"/>
                  <a:pt x="4147911" y="67250"/>
                  <a:pt x="4382592" y="0"/>
                </a:cubicBezTo>
                <a:cubicBezTo>
                  <a:pt x="4617273" y="-67250"/>
                  <a:pt x="4684076" y="22276"/>
                  <a:pt x="4856231" y="0"/>
                </a:cubicBezTo>
                <a:cubicBezTo>
                  <a:pt x="5028386" y="-22276"/>
                  <a:pt x="5045055" y="6258"/>
                  <a:pt x="5232860" y="0"/>
                </a:cubicBezTo>
                <a:cubicBezTo>
                  <a:pt x="5420665" y="-6258"/>
                  <a:pt x="5686190" y="36684"/>
                  <a:pt x="5900520" y="0"/>
                </a:cubicBezTo>
                <a:cubicBezTo>
                  <a:pt x="6114850" y="-36684"/>
                  <a:pt x="6355483" y="55999"/>
                  <a:pt x="6568181" y="0"/>
                </a:cubicBezTo>
                <a:cubicBezTo>
                  <a:pt x="6780879" y="-55999"/>
                  <a:pt x="7072861" y="38171"/>
                  <a:pt x="7332852" y="0"/>
                </a:cubicBezTo>
                <a:cubicBezTo>
                  <a:pt x="7592843" y="-38171"/>
                  <a:pt x="7661805" y="19568"/>
                  <a:pt x="7903502" y="0"/>
                </a:cubicBezTo>
                <a:cubicBezTo>
                  <a:pt x="8145199" y="-19568"/>
                  <a:pt x="8334465" y="40100"/>
                  <a:pt x="8474152" y="0"/>
                </a:cubicBezTo>
                <a:cubicBezTo>
                  <a:pt x="8613839" y="-40100"/>
                  <a:pt x="8748569" y="47688"/>
                  <a:pt x="8947791" y="0"/>
                </a:cubicBezTo>
                <a:cubicBezTo>
                  <a:pt x="9147013" y="-47688"/>
                  <a:pt x="9374847" y="66447"/>
                  <a:pt x="9701049" y="0"/>
                </a:cubicBezTo>
                <a:cubicBezTo>
                  <a:pt x="9701779" y="108290"/>
                  <a:pt x="9699186" y="195681"/>
                  <a:pt x="9701049" y="346864"/>
                </a:cubicBezTo>
                <a:cubicBezTo>
                  <a:pt x="9702912" y="498047"/>
                  <a:pt x="9688982" y="614170"/>
                  <a:pt x="9701049" y="707886"/>
                </a:cubicBezTo>
                <a:cubicBezTo>
                  <a:pt x="9584679" y="728993"/>
                  <a:pt x="9484245" y="678454"/>
                  <a:pt x="9421431" y="707886"/>
                </a:cubicBezTo>
                <a:cubicBezTo>
                  <a:pt x="9358617" y="737318"/>
                  <a:pt x="9163245" y="681370"/>
                  <a:pt x="9044802" y="707886"/>
                </a:cubicBezTo>
                <a:cubicBezTo>
                  <a:pt x="8926359" y="734402"/>
                  <a:pt x="8626517" y="628671"/>
                  <a:pt x="8280131" y="707886"/>
                </a:cubicBezTo>
                <a:cubicBezTo>
                  <a:pt x="7933745" y="787101"/>
                  <a:pt x="8087249" y="679836"/>
                  <a:pt x="7903502" y="707886"/>
                </a:cubicBezTo>
                <a:cubicBezTo>
                  <a:pt x="7719755" y="735936"/>
                  <a:pt x="7413277" y="665524"/>
                  <a:pt x="7138831" y="707886"/>
                </a:cubicBezTo>
                <a:cubicBezTo>
                  <a:pt x="6864385" y="750248"/>
                  <a:pt x="6851500" y="677422"/>
                  <a:pt x="6568181" y="707886"/>
                </a:cubicBezTo>
                <a:cubicBezTo>
                  <a:pt x="6284862" y="738350"/>
                  <a:pt x="6095623" y="684709"/>
                  <a:pt x="5803510" y="707886"/>
                </a:cubicBezTo>
                <a:cubicBezTo>
                  <a:pt x="5511397" y="731063"/>
                  <a:pt x="5254275" y="693430"/>
                  <a:pt x="5038839" y="707886"/>
                </a:cubicBezTo>
                <a:cubicBezTo>
                  <a:pt x="4823403" y="722342"/>
                  <a:pt x="4677723" y="675915"/>
                  <a:pt x="4565200" y="707886"/>
                </a:cubicBezTo>
                <a:cubicBezTo>
                  <a:pt x="4452677" y="739857"/>
                  <a:pt x="4097712" y="688965"/>
                  <a:pt x="3800529" y="707886"/>
                </a:cubicBezTo>
                <a:cubicBezTo>
                  <a:pt x="3503346" y="726807"/>
                  <a:pt x="3541706" y="696089"/>
                  <a:pt x="3423900" y="707886"/>
                </a:cubicBezTo>
                <a:cubicBezTo>
                  <a:pt x="3306094" y="719683"/>
                  <a:pt x="3131052" y="670799"/>
                  <a:pt x="3047271" y="707886"/>
                </a:cubicBezTo>
                <a:cubicBezTo>
                  <a:pt x="2963490" y="744973"/>
                  <a:pt x="2751220" y="658765"/>
                  <a:pt x="2476621" y="707886"/>
                </a:cubicBezTo>
                <a:cubicBezTo>
                  <a:pt x="2202022" y="757007"/>
                  <a:pt x="2283464" y="678198"/>
                  <a:pt x="2197002" y="707886"/>
                </a:cubicBezTo>
                <a:cubicBezTo>
                  <a:pt x="2110540" y="737574"/>
                  <a:pt x="1987533" y="679218"/>
                  <a:pt x="1820373" y="707886"/>
                </a:cubicBezTo>
                <a:cubicBezTo>
                  <a:pt x="1653213" y="736554"/>
                  <a:pt x="1627747" y="681993"/>
                  <a:pt x="1540755" y="707886"/>
                </a:cubicBezTo>
                <a:cubicBezTo>
                  <a:pt x="1453763" y="733779"/>
                  <a:pt x="1382287" y="701859"/>
                  <a:pt x="1261136" y="707886"/>
                </a:cubicBezTo>
                <a:cubicBezTo>
                  <a:pt x="1139985" y="713913"/>
                  <a:pt x="987987" y="671538"/>
                  <a:pt x="787497" y="707886"/>
                </a:cubicBezTo>
                <a:cubicBezTo>
                  <a:pt x="587007" y="744234"/>
                  <a:pt x="640427" y="687256"/>
                  <a:pt x="507878" y="707886"/>
                </a:cubicBezTo>
                <a:cubicBezTo>
                  <a:pt x="375329" y="728516"/>
                  <a:pt x="154657" y="694967"/>
                  <a:pt x="0" y="707886"/>
                </a:cubicBezTo>
                <a:cubicBezTo>
                  <a:pt x="-27317" y="599603"/>
                  <a:pt x="25561" y="494192"/>
                  <a:pt x="0" y="375180"/>
                </a:cubicBezTo>
                <a:cubicBezTo>
                  <a:pt x="-25561" y="256168"/>
                  <a:pt x="42744" y="177950"/>
                  <a:pt x="0" y="0"/>
                </a:cubicBezTo>
                <a:close/>
              </a:path>
            </a:pathLst>
          </a:custGeom>
          <a:solidFill>
            <a:schemeClr val="bg1"/>
          </a:solidFill>
          <a:ln w="38100">
            <a:solidFill>
              <a:schemeClr val="accent3">
                <a:lumMod val="50000"/>
              </a:schemeClr>
            </a:solidFill>
            <a:extLst>
              <a:ext uri="{C807C97D-BFC1-408E-A445-0C87EB9F89A2}">
                <ask:lineSketchStyleProps xmlns:ask="http://schemas.microsoft.com/office/drawing/2018/sketchyshapes" xmlns="" sd="2441882393">
                  <a:prstGeom prst="rect">
                    <a:avLst/>
                  </a:prstGeom>
                  <ask:type>
                    <ask:lineSketchScribble/>
                  </ask:type>
                </ask:lineSketchStyleProps>
              </a:ext>
            </a:extLst>
          </a:ln>
        </p:spPr>
        <p:txBody>
          <a:bodyPr wrap="square">
            <a:spAutoFit/>
          </a:bodyPr>
          <a:lstStyle/>
          <a:p>
            <a:r>
              <a:rPr lang="vi-VN" sz="4000" b="1">
                <a:solidFill>
                  <a:srgbClr val="00B050"/>
                </a:solidFill>
                <a:latin typeface="+mj-lt"/>
              </a:rPr>
              <a:t>Đọc thầm đoạn </a:t>
            </a:r>
            <a:r>
              <a:rPr lang="en-US" sz="4000" b="1">
                <a:solidFill>
                  <a:srgbClr val="00B050"/>
                </a:solidFill>
                <a:latin typeface="Times New Roman" panose="02020603050405020304" pitchFamily="18" charset="0"/>
                <a:cs typeface="Times New Roman" panose="02020603050405020304" pitchFamily="18" charset="0"/>
              </a:rPr>
              <a:t>2</a:t>
            </a:r>
            <a:r>
              <a:rPr lang="vi-VN" sz="4000" b="1">
                <a:solidFill>
                  <a:srgbClr val="00B050"/>
                </a:solidFill>
                <a:latin typeface="+mj-lt"/>
              </a:rPr>
              <a:t> và trả lời các câu hỏi sau:</a:t>
            </a:r>
            <a:endParaRPr lang="en-US" sz="4000">
              <a:solidFill>
                <a:srgbClr val="00B050"/>
              </a:solidFill>
            </a:endParaRPr>
          </a:p>
        </p:txBody>
      </p:sp>
      <p:grpSp>
        <p:nvGrpSpPr>
          <p:cNvPr id="9" name="Group 8">
            <a:extLst>
              <a:ext uri="{FF2B5EF4-FFF2-40B4-BE49-F238E27FC236}">
                <a16:creationId xmlns:a16="http://schemas.microsoft.com/office/drawing/2014/main" id="{B284C34A-D1D7-476E-AE98-70992FE57575}"/>
              </a:ext>
            </a:extLst>
          </p:cNvPr>
          <p:cNvGrpSpPr/>
          <p:nvPr/>
        </p:nvGrpSpPr>
        <p:grpSpPr>
          <a:xfrm>
            <a:off x="4564993" y="2120796"/>
            <a:ext cx="6795837" cy="4494179"/>
            <a:chOff x="161788" y="1484324"/>
            <a:chExt cx="4635160" cy="2950982"/>
          </a:xfrm>
        </p:grpSpPr>
        <p:sp>
          <p:nvSpPr>
            <p:cNvPr id="10" name="Rectangle: Rounded Corners 9">
              <a:extLst>
                <a:ext uri="{FF2B5EF4-FFF2-40B4-BE49-F238E27FC236}">
                  <a16:creationId xmlns:a16="http://schemas.microsoft.com/office/drawing/2014/main" id="{C0F5BAF0-4262-46D7-BC07-7D7991048EA2}"/>
                </a:ext>
              </a:extLst>
            </p:cNvPr>
            <p:cNvSpPr/>
            <p:nvPr/>
          </p:nvSpPr>
          <p:spPr>
            <a:xfrm>
              <a:off x="161788" y="1484324"/>
              <a:ext cx="4635160" cy="2950982"/>
            </a:xfrm>
            <a:custGeom>
              <a:avLst/>
              <a:gdLst>
                <a:gd name="connsiteX0" fmla="*/ 0 w 4635160"/>
                <a:gd name="connsiteY0" fmla="*/ 491840 h 2950982"/>
                <a:gd name="connsiteX1" fmla="*/ 491840 w 4635160"/>
                <a:gd name="connsiteY1" fmla="*/ 0 h 2950982"/>
                <a:gd name="connsiteX2" fmla="*/ 976965 w 4635160"/>
                <a:gd name="connsiteY2" fmla="*/ 0 h 2950982"/>
                <a:gd name="connsiteX3" fmla="*/ 1462090 w 4635160"/>
                <a:gd name="connsiteY3" fmla="*/ 0 h 2950982"/>
                <a:gd name="connsiteX4" fmla="*/ 1983730 w 4635160"/>
                <a:gd name="connsiteY4" fmla="*/ 0 h 2950982"/>
                <a:gd name="connsiteX5" fmla="*/ 2578400 w 4635160"/>
                <a:gd name="connsiteY5" fmla="*/ 0 h 2950982"/>
                <a:gd name="connsiteX6" fmla="*/ 3100040 w 4635160"/>
                <a:gd name="connsiteY6" fmla="*/ 0 h 2950982"/>
                <a:gd name="connsiteX7" fmla="*/ 3694710 w 4635160"/>
                <a:gd name="connsiteY7" fmla="*/ 0 h 2950982"/>
                <a:gd name="connsiteX8" fmla="*/ 4143320 w 4635160"/>
                <a:gd name="connsiteY8" fmla="*/ 0 h 2950982"/>
                <a:gd name="connsiteX9" fmla="*/ 4635160 w 4635160"/>
                <a:gd name="connsiteY9" fmla="*/ 491840 h 2950982"/>
                <a:gd name="connsiteX10" fmla="*/ 4635160 w 4635160"/>
                <a:gd name="connsiteY10" fmla="*/ 944319 h 2950982"/>
                <a:gd name="connsiteX11" fmla="*/ 4635160 w 4635160"/>
                <a:gd name="connsiteY11" fmla="*/ 1377126 h 2950982"/>
                <a:gd name="connsiteX12" fmla="*/ 4635160 w 4635160"/>
                <a:gd name="connsiteY12" fmla="*/ 1809932 h 2950982"/>
                <a:gd name="connsiteX13" fmla="*/ 4635160 w 4635160"/>
                <a:gd name="connsiteY13" fmla="*/ 2459142 h 2950982"/>
                <a:gd name="connsiteX14" fmla="*/ 4143320 w 4635160"/>
                <a:gd name="connsiteY14" fmla="*/ 2950982 h 2950982"/>
                <a:gd name="connsiteX15" fmla="*/ 3585165 w 4635160"/>
                <a:gd name="connsiteY15" fmla="*/ 2950982 h 2950982"/>
                <a:gd name="connsiteX16" fmla="*/ 3173070 w 4635160"/>
                <a:gd name="connsiteY16" fmla="*/ 2950982 h 2950982"/>
                <a:gd name="connsiteX17" fmla="*/ 2687944 w 4635160"/>
                <a:gd name="connsiteY17" fmla="*/ 2950982 h 2950982"/>
                <a:gd name="connsiteX18" fmla="*/ 2129790 w 4635160"/>
                <a:gd name="connsiteY18" fmla="*/ 2950982 h 2950982"/>
                <a:gd name="connsiteX19" fmla="*/ 1571635 w 4635160"/>
                <a:gd name="connsiteY19" fmla="*/ 2950982 h 2950982"/>
                <a:gd name="connsiteX20" fmla="*/ 1159539 w 4635160"/>
                <a:gd name="connsiteY20" fmla="*/ 2950982 h 2950982"/>
                <a:gd name="connsiteX21" fmla="*/ 491840 w 4635160"/>
                <a:gd name="connsiteY21" fmla="*/ 2950982 h 2950982"/>
                <a:gd name="connsiteX22" fmla="*/ 0 w 4635160"/>
                <a:gd name="connsiteY22" fmla="*/ 2459142 h 2950982"/>
                <a:gd name="connsiteX23" fmla="*/ 0 w 4635160"/>
                <a:gd name="connsiteY23" fmla="*/ 1927970 h 2950982"/>
                <a:gd name="connsiteX24" fmla="*/ 0 w 4635160"/>
                <a:gd name="connsiteY24" fmla="*/ 1416472 h 2950982"/>
                <a:gd name="connsiteX25" fmla="*/ 0 w 4635160"/>
                <a:gd name="connsiteY25" fmla="*/ 963992 h 2950982"/>
                <a:gd name="connsiteX26" fmla="*/ 0 w 4635160"/>
                <a:gd name="connsiteY26" fmla="*/ 491840 h 295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5160" h="2950982" fill="none" extrusionOk="0">
                  <a:moveTo>
                    <a:pt x="0" y="491840"/>
                  </a:moveTo>
                  <a:cubicBezTo>
                    <a:pt x="-23675" y="165179"/>
                    <a:pt x="242910" y="-11926"/>
                    <a:pt x="491840" y="0"/>
                  </a:cubicBezTo>
                  <a:cubicBezTo>
                    <a:pt x="598255" y="-17694"/>
                    <a:pt x="873847" y="46623"/>
                    <a:pt x="976965" y="0"/>
                  </a:cubicBezTo>
                  <a:cubicBezTo>
                    <a:pt x="1080083" y="-46623"/>
                    <a:pt x="1332350" y="43515"/>
                    <a:pt x="1462090" y="0"/>
                  </a:cubicBezTo>
                  <a:cubicBezTo>
                    <a:pt x="1591831" y="-43515"/>
                    <a:pt x="1837482" y="8469"/>
                    <a:pt x="1983730" y="0"/>
                  </a:cubicBezTo>
                  <a:cubicBezTo>
                    <a:pt x="2129978" y="-8469"/>
                    <a:pt x="2438524" y="8120"/>
                    <a:pt x="2578400" y="0"/>
                  </a:cubicBezTo>
                  <a:cubicBezTo>
                    <a:pt x="2718276" y="-8120"/>
                    <a:pt x="2929035" y="9195"/>
                    <a:pt x="3100040" y="0"/>
                  </a:cubicBezTo>
                  <a:cubicBezTo>
                    <a:pt x="3271045" y="-9195"/>
                    <a:pt x="3504772" y="2335"/>
                    <a:pt x="3694710" y="0"/>
                  </a:cubicBezTo>
                  <a:cubicBezTo>
                    <a:pt x="3884648" y="-2335"/>
                    <a:pt x="4025081" y="53083"/>
                    <a:pt x="4143320" y="0"/>
                  </a:cubicBezTo>
                  <a:cubicBezTo>
                    <a:pt x="4423148" y="15166"/>
                    <a:pt x="4582805" y="196497"/>
                    <a:pt x="4635160" y="491840"/>
                  </a:cubicBezTo>
                  <a:cubicBezTo>
                    <a:pt x="4642917" y="597539"/>
                    <a:pt x="4633924" y="841390"/>
                    <a:pt x="4635160" y="944319"/>
                  </a:cubicBezTo>
                  <a:cubicBezTo>
                    <a:pt x="4636396" y="1047248"/>
                    <a:pt x="4593104" y="1167060"/>
                    <a:pt x="4635160" y="1377126"/>
                  </a:cubicBezTo>
                  <a:cubicBezTo>
                    <a:pt x="4677216" y="1587192"/>
                    <a:pt x="4608206" y="1633292"/>
                    <a:pt x="4635160" y="1809932"/>
                  </a:cubicBezTo>
                  <a:cubicBezTo>
                    <a:pt x="4662114" y="1986572"/>
                    <a:pt x="4625281" y="2275895"/>
                    <a:pt x="4635160" y="2459142"/>
                  </a:cubicBezTo>
                  <a:cubicBezTo>
                    <a:pt x="4631782" y="2715196"/>
                    <a:pt x="4444525" y="2943030"/>
                    <a:pt x="4143320" y="2950982"/>
                  </a:cubicBezTo>
                  <a:cubicBezTo>
                    <a:pt x="3954189" y="2969221"/>
                    <a:pt x="3721220" y="2915955"/>
                    <a:pt x="3585165" y="2950982"/>
                  </a:cubicBezTo>
                  <a:cubicBezTo>
                    <a:pt x="3449110" y="2986009"/>
                    <a:pt x="3307867" y="2925373"/>
                    <a:pt x="3173070" y="2950982"/>
                  </a:cubicBezTo>
                  <a:cubicBezTo>
                    <a:pt x="3038274" y="2976591"/>
                    <a:pt x="2901941" y="2931789"/>
                    <a:pt x="2687944" y="2950982"/>
                  </a:cubicBezTo>
                  <a:cubicBezTo>
                    <a:pt x="2473947" y="2970175"/>
                    <a:pt x="2369274" y="2939986"/>
                    <a:pt x="2129790" y="2950982"/>
                  </a:cubicBezTo>
                  <a:cubicBezTo>
                    <a:pt x="1890306" y="2961978"/>
                    <a:pt x="1747686" y="2924661"/>
                    <a:pt x="1571635" y="2950982"/>
                  </a:cubicBezTo>
                  <a:cubicBezTo>
                    <a:pt x="1395585" y="2977303"/>
                    <a:pt x="1246733" y="2920103"/>
                    <a:pt x="1159539" y="2950982"/>
                  </a:cubicBezTo>
                  <a:cubicBezTo>
                    <a:pt x="1072345" y="2981861"/>
                    <a:pt x="778155" y="2902539"/>
                    <a:pt x="491840" y="2950982"/>
                  </a:cubicBezTo>
                  <a:cubicBezTo>
                    <a:pt x="255303" y="2948529"/>
                    <a:pt x="-3660" y="2761081"/>
                    <a:pt x="0" y="2459142"/>
                  </a:cubicBezTo>
                  <a:cubicBezTo>
                    <a:pt x="-27823" y="2214262"/>
                    <a:pt x="30944" y="2111817"/>
                    <a:pt x="0" y="1927970"/>
                  </a:cubicBezTo>
                  <a:cubicBezTo>
                    <a:pt x="-30944" y="1744123"/>
                    <a:pt x="23005" y="1593038"/>
                    <a:pt x="0" y="1416472"/>
                  </a:cubicBezTo>
                  <a:cubicBezTo>
                    <a:pt x="-23005" y="1239906"/>
                    <a:pt x="54054" y="1170754"/>
                    <a:pt x="0" y="963992"/>
                  </a:cubicBezTo>
                  <a:cubicBezTo>
                    <a:pt x="-54054" y="757230"/>
                    <a:pt x="47952" y="685045"/>
                    <a:pt x="0" y="491840"/>
                  </a:cubicBezTo>
                  <a:close/>
                </a:path>
                <a:path w="4635160" h="2950982" stroke="0" extrusionOk="0">
                  <a:moveTo>
                    <a:pt x="0" y="491840"/>
                  </a:moveTo>
                  <a:cubicBezTo>
                    <a:pt x="-52230" y="254964"/>
                    <a:pt x="258370" y="-60285"/>
                    <a:pt x="491840" y="0"/>
                  </a:cubicBezTo>
                  <a:cubicBezTo>
                    <a:pt x="607695" y="-1608"/>
                    <a:pt x="850017" y="24994"/>
                    <a:pt x="940450" y="0"/>
                  </a:cubicBezTo>
                  <a:cubicBezTo>
                    <a:pt x="1030883" y="-24994"/>
                    <a:pt x="1278320" y="17358"/>
                    <a:pt x="1389061" y="0"/>
                  </a:cubicBezTo>
                  <a:cubicBezTo>
                    <a:pt x="1499802" y="-17358"/>
                    <a:pt x="1671797" y="10807"/>
                    <a:pt x="1837671" y="0"/>
                  </a:cubicBezTo>
                  <a:cubicBezTo>
                    <a:pt x="2003545" y="-10807"/>
                    <a:pt x="2190971" y="44186"/>
                    <a:pt x="2322796" y="0"/>
                  </a:cubicBezTo>
                  <a:cubicBezTo>
                    <a:pt x="2454621" y="-44186"/>
                    <a:pt x="2709144" y="44967"/>
                    <a:pt x="2807922" y="0"/>
                  </a:cubicBezTo>
                  <a:cubicBezTo>
                    <a:pt x="2906700" y="-44967"/>
                    <a:pt x="3191522" y="3653"/>
                    <a:pt x="3293047" y="0"/>
                  </a:cubicBezTo>
                  <a:cubicBezTo>
                    <a:pt x="3394573" y="-3653"/>
                    <a:pt x="3812456" y="33944"/>
                    <a:pt x="4143320" y="0"/>
                  </a:cubicBezTo>
                  <a:cubicBezTo>
                    <a:pt x="4419110" y="55953"/>
                    <a:pt x="4599477" y="253158"/>
                    <a:pt x="4635160" y="491840"/>
                  </a:cubicBezTo>
                  <a:cubicBezTo>
                    <a:pt x="4646461" y="649284"/>
                    <a:pt x="4609390" y="743210"/>
                    <a:pt x="4635160" y="924646"/>
                  </a:cubicBezTo>
                  <a:cubicBezTo>
                    <a:pt x="4660930" y="1106082"/>
                    <a:pt x="4582832" y="1296823"/>
                    <a:pt x="4635160" y="1455818"/>
                  </a:cubicBezTo>
                  <a:cubicBezTo>
                    <a:pt x="4687488" y="1614813"/>
                    <a:pt x="4580053" y="1743336"/>
                    <a:pt x="4635160" y="1986990"/>
                  </a:cubicBezTo>
                  <a:cubicBezTo>
                    <a:pt x="4690267" y="2230644"/>
                    <a:pt x="4613513" y="2276967"/>
                    <a:pt x="4635160" y="2459142"/>
                  </a:cubicBezTo>
                  <a:cubicBezTo>
                    <a:pt x="4626951" y="2723756"/>
                    <a:pt x="4390190" y="2933771"/>
                    <a:pt x="4143320" y="2950982"/>
                  </a:cubicBezTo>
                  <a:cubicBezTo>
                    <a:pt x="4011843" y="3003678"/>
                    <a:pt x="3860922" y="2916945"/>
                    <a:pt x="3585165" y="2950982"/>
                  </a:cubicBezTo>
                  <a:cubicBezTo>
                    <a:pt x="3309408" y="2985019"/>
                    <a:pt x="3277661" y="2949620"/>
                    <a:pt x="3063525" y="2950982"/>
                  </a:cubicBezTo>
                  <a:cubicBezTo>
                    <a:pt x="2849389" y="2952344"/>
                    <a:pt x="2823244" y="2937522"/>
                    <a:pt x="2614915" y="2950982"/>
                  </a:cubicBezTo>
                  <a:cubicBezTo>
                    <a:pt x="2406586" y="2964442"/>
                    <a:pt x="2296124" y="2900945"/>
                    <a:pt x="2093275" y="2950982"/>
                  </a:cubicBezTo>
                  <a:cubicBezTo>
                    <a:pt x="1890426" y="3001019"/>
                    <a:pt x="1802153" y="2937888"/>
                    <a:pt x="1644664" y="2950982"/>
                  </a:cubicBezTo>
                  <a:cubicBezTo>
                    <a:pt x="1487175" y="2964076"/>
                    <a:pt x="1309709" y="2893719"/>
                    <a:pt x="1086510" y="2950982"/>
                  </a:cubicBezTo>
                  <a:cubicBezTo>
                    <a:pt x="863311" y="3008245"/>
                    <a:pt x="663315" y="2897672"/>
                    <a:pt x="491840" y="2950982"/>
                  </a:cubicBezTo>
                  <a:cubicBezTo>
                    <a:pt x="265171" y="2961153"/>
                    <a:pt x="-39540" y="2676259"/>
                    <a:pt x="0" y="2459142"/>
                  </a:cubicBezTo>
                  <a:cubicBezTo>
                    <a:pt x="-25491" y="2300218"/>
                    <a:pt x="15432" y="2173665"/>
                    <a:pt x="0" y="2026336"/>
                  </a:cubicBezTo>
                  <a:cubicBezTo>
                    <a:pt x="-15432" y="1879007"/>
                    <a:pt x="29262" y="1723794"/>
                    <a:pt x="0" y="1573856"/>
                  </a:cubicBezTo>
                  <a:cubicBezTo>
                    <a:pt x="-29262" y="1423918"/>
                    <a:pt x="5904" y="1300174"/>
                    <a:pt x="0" y="1082031"/>
                  </a:cubicBezTo>
                  <a:cubicBezTo>
                    <a:pt x="-5904" y="863889"/>
                    <a:pt x="16150" y="722722"/>
                    <a:pt x="0" y="491840"/>
                  </a:cubicBezTo>
                  <a:close/>
                </a:path>
              </a:pathLst>
            </a:custGeom>
            <a:solidFill>
              <a:schemeClr val="bg1">
                <a:alpha val="94000"/>
              </a:schemeClr>
            </a:solidFill>
            <a:ln w="38100">
              <a:solidFill>
                <a:srgbClr val="FE8A8D"/>
              </a:solidFill>
              <a:extLst>
                <a:ext uri="{C807C97D-BFC1-408E-A445-0C87EB9F89A2}">
                  <ask:lineSketchStyleProps xmlns:ask="http://schemas.microsoft.com/office/drawing/2018/sketchyshapes" xmlns="" sd="283399757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pPr>
              <a:endParaRPr lang="en-US" altLang="en-US" sz="1800" dirty="0">
                <a:solidFill>
                  <a:srgbClr val="008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69C31C2-AF80-4435-9DA9-DDDF80107B37}"/>
                </a:ext>
              </a:extLst>
            </p:cNvPr>
            <p:cNvSpPr txBox="1"/>
            <p:nvPr/>
          </p:nvSpPr>
          <p:spPr>
            <a:xfrm>
              <a:off x="331705" y="1605686"/>
              <a:ext cx="4306007" cy="2485747"/>
            </a:xfrm>
            <a:prstGeom prst="rect">
              <a:avLst/>
            </a:prstGeom>
            <a:noFill/>
          </p:spPr>
          <p:txBody>
            <a:bodyPr wrap="square">
              <a:spAutoFit/>
            </a:bodyPr>
            <a:lstStyle/>
            <a:p>
              <a:pPr algn="just">
                <a:spcBef>
                  <a:spcPct val="50000"/>
                </a:spcBef>
              </a:pPr>
              <a:r>
                <a:rPr lang="en-US" sz="2400" b="1">
                  <a:solidFill>
                    <a:srgbClr val="FC464A"/>
                  </a:solidFill>
                  <a:latin typeface="Times New Roman" panose="02020603050405020304" pitchFamily="18" charset="0"/>
                  <a:cs typeface="Times New Roman" panose="02020603050405020304" pitchFamily="18" charset="0"/>
                </a:rPr>
                <a:t>Cô em bắt chước cô chị, cũng nói dối ba là đi tập văn nghệ, rồi rủ bạn vào rạp chiếu bóng, lướt qua mặt chị, làm bộ như không thấy chị. Chị thấy em nói dối đi tập văn nghệ lại vào rạp chiếu bóng thì tức giận bỏ về. Bị chị mắng, em thủng thẳng đáp là em đi tập văn nghệ. Khiến cô chị càng tức giận hỏi: Mày tập văn nghệ ở rạp chiếu bóng à? Em giả bộ ngây thơ hỏi: Ủa, chị cũng ở đó sao? Hồi nãy chị bảo đi học nhóm mà. Cô chị sững sờ vì đã bị lộ.</a:t>
              </a:r>
              <a:endParaRPr lang="vi-VN" sz="2400" b="1">
                <a:solidFill>
                  <a:srgbClr val="FC464A"/>
                </a:solidFill>
                <a:latin typeface="Times New Roman" panose="02020603050405020304" pitchFamily="18" charset="0"/>
                <a:cs typeface="Times New Roman" panose="02020603050405020304" pitchFamily="18" charset="0"/>
              </a:endParaRPr>
            </a:p>
          </p:txBody>
        </p:sp>
      </p:grpSp>
      <p:pic>
        <p:nvPicPr>
          <p:cNvPr id="13" name="Google Shape;903;p17"/>
          <p:cNvPicPr preferRelativeResize="0"/>
          <p:nvPr/>
        </p:nvPicPr>
        <p:blipFill rotWithShape="1">
          <a:blip r:embed="rId4">
            <a:alphaModFix/>
          </a:blip>
          <a:srcRect/>
          <a:stretch/>
        </p:blipFill>
        <p:spPr>
          <a:xfrm flipH="1">
            <a:off x="-134059" y="2261625"/>
            <a:ext cx="4948176" cy="4948177"/>
          </a:xfrm>
          <a:prstGeom prst="rect">
            <a:avLst/>
          </a:prstGeom>
          <a:noFill/>
          <a:ln>
            <a:noFill/>
          </a:ln>
        </p:spPr>
      </p:pic>
    </p:spTree>
    <p:extLst>
      <p:ext uri="{BB962C8B-B14F-4D97-AF65-F5344CB8AC3E}">
        <p14:creationId xmlns:p14="http://schemas.microsoft.com/office/powerpoint/2010/main" val="26764596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16" presetClass="entr" presetSubtype="37"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childTnLst>
                          </p:cTn>
                        </p:par>
                        <p:par>
                          <p:cTn id="13" fill="hold">
                            <p:stCondLst>
                              <p:cond delay="1000"/>
                            </p:stCondLst>
                            <p:childTnLst>
                              <p:par>
                                <p:cTn id="14" presetID="14" presetClass="entr" presetSubtype="1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17" name="TextBox 16">
            <a:extLst>
              <a:ext uri="{FF2B5EF4-FFF2-40B4-BE49-F238E27FC236}">
                <a16:creationId xmlns:a16="http://schemas.microsoft.com/office/drawing/2014/main" id="{A72306A6-2EFB-4AAC-9105-1E5826718D00}"/>
              </a:ext>
            </a:extLst>
          </p:cNvPr>
          <p:cNvSpPr txBox="1"/>
          <p:nvPr/>
        </p:nvSpPr>
        <p:spPr>
          <a:xfrm>
            <a:off x="1735003" y="1103301"/>
            <a:ext cx="9701049" cy="707886"/>
          </a:xfrm>
          <a:custGeom>
            <a:avLst/>
            <a:gdLst>
              <a:gd name="connsiteX0" fmla="*/ 0 w 9701049"/>
              <a:gd name="connsiteY0" fmla="*/ 0 h 707886"/>
              <a:gd name="connsiteX1" fmla="*/ 473639 w 9701049"/>
              <a:gd name="connsiteY1" fmla="*/ 0 h 707886"/>
              <a:gd name="connsiteX2" fmla="*/ 947279 w 9701049"/>
              <a:gd name="connsiteY2" fmla="*/ 0 h 707886"/>
              <a:gd name="connsiteX3" fmla="*/ 1323908 w 9701049"/>
              <a:gd name="connsiteY3" fmla="*/ 0 h 707886"/>
              <a:gd name="connsiteX4" fmla="*/ 2088579 w 9701049"/>
              <a:gd name="connsiteY4" fmla="*/ 0 h 707886"/>
              <a:gd name="connsiteX5" fmla="*/ 2465208 w 9701049"/>
              <a:gd name="connsiteY5" fmla="*/ 0 h 707886"/>
              <a:gd name="connsiteX6" fmla="*/ 2938847 w 9701049"/>
              <a:gd name="connsiteY6" fmla="*/ 0 h 707886"/>
              <a:gd name="connsiteX7" fmla="*/ 3703518 w 9701049"/>
              <a:gd name="connsiteY7" fmla="*/ 0 h 707886"/>
              <a:gd name="connsiteX8" fmla="*/ 4080147 w 9701049"/>
              <a:gd name="connsiteY8" fmla="*/ 0 h 707886"/>
              <a:gd name="connsiteX9" fmla="*/ 4359766 w 9701049"/>
              <a:gd name="connsiteY9" fmla="*/ 0 h 707886"/>
              <a:gd name="connsiteX10" fmla="*/ 5027426 w 9701049"/>
              <a:gd name="connsiteY10" fmla="*/ 0 h 707886"/>
              <a:gd name="connsiteX11" fmla="*/ 5598076 w 9701049"/>
              <a:gd name="connsiteY11" fmla="*/ 0 h 707886"/>
              <a:gd name="connsiteX12" fmla="*/ 6168726 w 9701049"/>
              <a:gd name="connsiteY12" fmla="*/ 0 h 707886"/>
              <a:gd name="connsiteX13" fmla="*/ 6836386 w 9701049"/>
              <a:gd name="connsiteY13" fmla="*/ 0 h 707886"/>
              <a:gd name="connsiteX14" fmla="*/ 7504047 w 9701049"/>
              <a:gd name="connsiteY14" fmla="*/ 0 h 707886"/>
              <a:gd name="connsiteX15" fmla="*/ 7783665 w 9701049"/>
              <a:gd name="connsiteY15" fmla="*/ 0 h 707886"/>
              <a:gd name="connsiteX16" fmla="*/ 8257305 w 9701049"/>
              <a:gd name="connsiteY16" fmla="*/ 0 h 707886"/>
              <a:gd name="connsiteX17" fmla="*/ 8633934 w 9701049"/>
              <a:gd name="connsiteY17" fmla="*/ 0 h 707886"/>
              <a:gd name="connsiteX18" fmla="*/ 9107573 w 9701049"/>
              <a:gd name="connsiteY18" fmla="*/ 0 h 707886"/>
              <a:gd name="connsiteX19" fmla="*/ 9701049 w 9701049"/>
              <a:gd name="connsiteY19" fmla="*/ 0 h 707886"/>
              <a:gd name="connsiteX20" fmla="*/ 9701049 w 9701049"/>
              <a:gd name="connsiteY20" fmla="*/ 368101 h 707886"/>
              <a:gd name="connsiteX21" fmla="*/ 9701049 w 9701049"/>
              <a:gd name="connsiteY21" fmla="*/ 707886 h 707886"/>
              <a:gd name="connsiteX22" fmla="*/ 9130399 w 9701049"/>
              <a:gd name="connsiteY22" fmla="*/ 707886 h 707886"/>
              <a:gd name="connsiteX23" fmla="*/ 8462739 w 9701049"/>
              <a:gd name="connsiteY23" fmla="*/ 707886 h 707886"/>
              <a:gd name="connsiteX24" fmla="*/ 8183120 w 9701049"/>
              <a:gd name="connsiteY24" fmla="*/ 707886 h 707886"/>
              <a:gd name="connsiteX25" fmla="*/ 7418449 w 9701049"/>
              <a:gd name="connsiteY25" fmla="*/ 707886 h 707886"/>
              <a:gd name="connsiteX26" fmla="*/ 6750789 w 9701049"/>
              <a:gd name="connsiteY26" fmla="*/ 707886 h 707886"/>
              <a:gd name="connsiteX27" fmla="*/ 6083128 w 9701049"/>
              <a:gd name="connsiteY27" fmla="*/ 707886 h 707886"/>
              <a:gd name="connsiteX28" fmla="*/ 5318457 w 9701049"/>
              <a:gd name="connsiteY28" fmla="*/ 707886 h 707886"/>
              <a:gd name="connsiteX29" fmla="*/ 4553787 w 9701049"/>
              <a:gd name="connsiteY29" fmla="*/ 707886 h 707886"/>
              <a:gd name="connsiteX30" fmla="*/ 3886126 w 9701049"/>
              <a:gd name="connsiteY30" fmla="*/ 707886 h 707886"/>
              <a:gd name="connsiteX31" fmla="*/ 3315476 w 9701049"/>
              <a:gd name="connsiteY31" fmla="*/ 707886 h 707886"/>
              <a:gd name="connsiteX32" fmla="*/ 2938847 w 9701049"/>
              <a:gd name="connsiteY32" fmla="*/ 707886 h 707886"/>
              <a:gd name="connsiteX33" fmla="*/ 2659229 w 9701049"/>
              <a:gd name="connsiteY33" fmla="*/ 707886 h 707886"/>
              <a:gd name="connsiteX34" fmla="*/ 2379610 w 9701049"/>
              <a:gd name="connsiteY34" fmla="*/ 707886 h 707886"/>
              <a:gd name="connsiteX35" fmla="*/ 1711950 w 9701049"/>
              <a:gd name="connsiteY35" fmla="*/ 707886 h 707886"/>
              <a:gd name="connsiteX36" fmla="*/ 1432331 w 9701049"/>
              <a:gd name="connsiteY36" fmla="*/ 707886 h 707886"/>
              <a:gd name="connsiteX37" fmla="*/ 1152713 w 9701049"/>
              <a:gd name="connsiteY37" fmla="*/ 707886 h 707886"/>
              <a:gd name="connsiteX38" fmla="*/ 0 w 9701049"/>
              <a:gd name="connsiteY38" fmla="*/ 707886 h 707886"/>
              <a:gd name="connsiteX39" fmla="*/ 0 w 9701049"/>
              <a:gd name="connsiteY39" fmla="*/ 353943 h 707886"/>
              <a:gd name="connsiteX40" fmla="*/ 0 w 9701049"/>
              <a:gd name="connsiteY40" fmla="*/ 0 h 70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701049" h="707886" fill="none" extrusionOk="0">
                <a:moveTo>
                  <a:pt x="0" y="0"/>
                </a:moveTo>
                <a:cubicBezTo>
                  <a:pt x="126756" y="-14967"/>
                  <a:pt x="285072" y="48931"/>
                  <a:pt x="473639" y="0"/>
                </a:cubicBezTo>
                <a:cubicBezTo>
                  <a:pt x="662206" y="-48931"/>
                  <a:pt x="830588" y="36980"/>
                  <a:pt x="947279" y="0"/>
                </a:cubicBezTo>
                <a:cubicBezTo>
                  <a:pt x="1063970" y="-36980"/>
                  <a:pt x="1204680" y="42252"/>
                  <a:pt x="1323908" y="0"/>
                </a:cubicBezTo>
                <a:cubicBezTo>
                  <a:pt x="1443136" y="-42252"/>
                  <a:pt x="1755060" y="40314"/>
                  <a:pt x="2088579" y="0"/>
                </a:cubicBezTo>
                <a:cubicBezTo>
                  <a:pt x="2422098" y="-40314"/>
                  <a:pt x="2325229" y="31260"/>
                  <a:pt x="2465208" y="0"/>
                </a:cubicBezTo>
                <a:cubicBezTo>
                  <a:pt x="2605187" y="-31260"/>
                  <a:pt x="2831802" y="28556"/>
                  <a:pt x="2938847" y="0"/>
                </a:cubicBezTo>
                <a:cubicBezTo>
                  <a:pt x="3045892" y="-28556"/>
                  <a:pt x="3390918" y="12094"/>
                  <a:pt x="3703518" y="0"/>
                </a:cubicBezTo>
                <a:cubicBezTo>
                  <a:pt x="4016118" y="-12094"/>
                  <a:pt x="3933278" y="16029"/>
                  <a:pt x="4080147" y="0"/>
                </a:cubicBezTo>
                <a:cubicBezTo>
                  <a:pt x="4227016" y="-16029"/>
                  <a:pt x="4256149" y="30779"/>
                  <a:pt x="4359766" y="0"/>
                </a:cubicBezTo>
                <a:cubicBezTo>
                  <a:pt x="4463383" y="-30779"/>
                  <a:pt x="4836664" y="37930"/>
                  <a:pt x="5027426" y="0"/>
                </a:cubicBezTo>
                <a:cubicBezTo>
                  <a:pt x="5218188" y="-37930"/>
                  <a:pt x="5385582" y="8471"/>
                  <a:pt x="5598076" y="0"/>
                </a:cubicBezTo>
                <a:cubicBezTo>
                  <a:pt x="5810570" y="-8471"/>
                  <a:pt x="6036315" y="28970"/>
                  <a:pt x="6168726" y="0"/>
                </a:cubicBezTo>
                <a:cubicBezTo>
                  <a:pt x="6301137" y="-28970"/>
                  <a:pt x="6543470" y="20102"/>
                  <a:pt x="6836386" y="0"/>
                </a:cubicBezTo>
                <a:cubicBezTo>
                  <a:pt x="7129302" y="-20102"/>
                  <a:pt x="7205508" y="18322"/>
                  <a:pt x="7504047" y="0"/>
                </a:cubicBezTo>
                <a:cubicBezTo>
                  <a:pt x="7802586" y="-18322"/>
                  <a:pt x="7701730" y="26923"/>
                  <a:pt x="7783665" y="0"/>
                </a:cubicBezTo>
                <a:cubicBezTo>
                  <a:pt x="7865600" y="-26923"/>
                  <a:pt x="8064853" y="30910"/>
                  <a:pt x="8257305" y="0"/>
                </a:cubicBezTo>
                <a:cubicBezTo>
                  <a:pt x="8449757" y="-30910"/>
                  <a:pt x="8452395" y="20819"/>
                  <a:pt x="8633934" y="0"/>
                </a:cubicBezTo>
                <a:cubicBezTo>
                  <a:pt x="8815473" y="-20819"/>
                  <a:pt x="8949937" y="46325"/>
                  <a:pt x="9107573" y="0"/>
                </a:cubicBezTo>
                <a:cubicBezTo>
                  <a:pt x="9265209" y="-46325"/>
                  <a:pt x="9457987" y="41933"/>
                  <a:pt x="9701049" y="0"/>
                </a:cubicBezTo>
                <a:cubicBezTo>
                  <a:pt x="9736639" y="119356"/>
                  <a:pt x="9693449" y="235068"/>
                  <a:pt x="9701049" y="368101"/>
                </a:cubicBezTo>
                <a:cubicBezTo>
                  <a:pt x="9708649" y="501134"/>
                  <a:pt x="9685232" y="617665"/>
                  <a:pt x="9701049" y="707886"/>
                </a:cubicBezTo>
                <a:cubicBezTo>
                  <a:pt x="9571535" y="718022"/>
                  <a:pt x="9402753" y="681779"/>
                  <a:pt x="9130399" y="707886"/>
                </a:cubicBezTo>
                <a:cubicBezTo>
                  <a:pt x="8858045" y="733993"/>
                  <a:pt x="8617705" y="660765"/>
                  <a:pt x="8462739" y="707886"/>
                </a:cubicBezTo>
                <a:cubicBezTo>
                  <a:pt x="8307773" y="755007"/>
                  <a:pt x="8305257" y="686748"/>
                  <a:pt x="8183120" y="707886"/>
                </a:cubicBezTo>
                <a:cubicBezTo>
                  <a:pt x="8060983" y="729024"/>
                  <a:pt x="7656270" y="691608"/>
                  <a:pt x="7418449" y="707886"/>
                </a:cubicBezTo>
                <a:cubicBezTo>
                  <a:pt x="7180628" y="724164"/>
                  <a:pt x="6925038" y="654625"/>
                  <a:pt x="6750789" y="707886"/>
                </a:cubicBezTo>
                <a:cubicBezTo>
                  <a:pt x="6576540" y="761147"/>
                  <a:pt x="6318194" y="701776"/>
                  <a:pt x="6083128" y="707886"/>
                </a:cubicBezTo>
                <a:cubicBezTo>
                  <a:pt x="5848062" y="713996"/>
                  <a:pt x="5640950" y="630604"/>
                  <a:pt x="5318457" y="707886"/>
                </a:cubicBezTo>
                <a:cubicBezTo>
                  <a:pt x="4995964" y="785168"/>
                  <a:pt x="4725315" y="665066"/>
                  <a:pt x="4553787" y="707886"/>
                </a:cubicBezTo>
                <a:cubicBezTo>
                  <a:pt x="4382259" y="750706"/>
                  <a:pt x="4052369" y="702149"/>
                  <a:pt x="3886126" y="707886"/>
                </a:cubicBezTo>
                <a:cubicBezTo>
                  <a:pt x="3719883" y="713623"/>
                  <a:pt x="3521585" y="683152"/>
                  <a:pt x="3315476" y="707886"/>
                </a:cubicBezTo>
                <a:cubicBezTo>
                  <a:pt x="3109367" y="732620"/>
                  <a:pt x="3031968" y="695151"/>
                  <a:pt x="2938847" y="707886"/>
                </a:cubicBezTo>
                <a:cubicBezTo>
                  <a:pt x="2845726" y="720621"/>
                  <a:pt x="2775046" y="686990"/>
                  <a:pt x="2659229" y="707886"/>
                </a:cubicBezTo>
                <a:cubicBezTo>
                  <a:pt x="2543412" y="728782"/>
                  <a:pt x="2471684" y="696825"/>
                  <a:pt x="2379610" y="707886"/>
                </a:cubicBezTo>
                <a:cubicBezTo>
                  <a:pt x="2287536" y="718947"/>
                  <a:pt x="1846663" y="656006"/>
                  <a:pt x="1711950" y="707886"/>
                </a:cubicBezTo>
                <a:cubicBezTo>
                  <a:pt x="1577237" y="759766"/>
                  <a:pt x="1495003" y="704015"/>
                  <a:pt x="1432331" y="707886"/>
                </a:cubicBezTo>
                <a:cubicBezTo>
                  <a:pt x="1369659" y="711757"/>
                  <a:pt x="1228643" y="696119"/>
                  <a:pt x="1152713" y="707886"/>
                </a:cubicBezTo>
                <a:cubicBezTo>
                  <a:pt x="1076783" y="719653"/>
                  <a:pt x="378840" y="656904"/>
                  <a:pt x="0" y="707886"/>
                </a:cubicBezTo>
                <a:cubicBezTo>
                  <a:pt x="-2123" y="543717"/>
                  <a:pt x="16869" y="525225"/>
                  <a:pt x="0" y="353943"/>
                </a:cubicBezTo>
                <a:cubicBezTo>
                  <a:pt x="-16869" y="182661"/>
                  <a:pt x="22213" y="170766"/>
                  <a:pt x="0" y="0"/>
                </a:cubicBezTo>
                <a:close/>
              </a:path>
              <a:path w="9701049" h="707886" stroke="0" extrusionOk="0">
                <a:moveTo>
                  <a:pt x="0" y="0"/>
                </a:moveTo>
                <a:cubicBezTo>
                  <a:pt x="321379" y="-70000"/>
                  <a:pt x="418953" y="52999"/>
                  <a:pt x="667660" y="0"/>
                </a:cubicBezTo>
                <a:cubicBezTo>
                  <a:pt x="916367" y="-52999"/>
                  <a:pt x="1086212" y="28060"/>
                  <a:pt x="1432331" y="0"/>
                </a:cubicBezTo>
                <a:cubicBezTo>
                  <a:pt x="1778450" y="-28060"/>
                  <a:pt x="1820209" y="45850"/>
                  <a:pt x="2002981" y="0"/>
                </a:cubicBezTo>
                <a:cubicBezTo>
                  <a:pt x="2185753" y="-45850"/>
                  <a:pt x="2441709" y="31350"/>
                  <a:pt x="2670642" y="0"/>
                </a:cubicBezTo>
                <a:cubicBezTo>
                  <a:pt x="2899575" y="-31350"/>
                  <a:pt x="3274554" y="1003"/>
                  <a:pt x="3435313" y="0"/>
                </a:cubicBezTo>
                <a:cubicBezTo>
                  <a:pt x="3596072" y="-1003"/>
                  <a:pt x="3724857" y="29653"/>
                  <a:pt x="3811942" y="0"/>
                </a:cubicBezTo>
                <a:cubicBezTo>
                  <a:pt x="3899027" y="-29653"/>
                  <a:pt x="4147911" y="67250"/>
                  <a:pt x="4382592" y="0"/>
                </a:cubicBezTo>
                <a:cubicBezTo>
                  <a:pt x="4617273" y="-67250"/>
                  <a:pt x="4684076" y="22276"/>
                  <a:pt x="4856231" y="0"/>
                </a:cubicBezTo>
                <a:cubicBezTo>
                  <a:pt x="5028386" y="-22276"/>
                  <a:pt x="5045055" y="6258"/>
                  <a:pt x="5232860" y="0"/>
                </a:cubicBezTo>
                <a:cubicBezTo>
                  <a:pt x="5420665" y="-6258"/>
                  <a:pt x="5686190" y="36684"/>
                  <a:pt x="5900520" y="0"/>
                </a:cubicBezTo>
                <a:cubicBezTo>
                  <a:pt x="6114850" y="-36684"/>
                  <a:pt x="6355483" y="55999"/>
                  <a:pt x="6568181" y="0"/>
                </a:cubicBezTo>
                <a:cubicBezTo>
                  <a:pt x="6780879" y="-55999"/>
                  <a:pt x="7072861" y="38171"/>
                  <a:pt x="7332852" y="0"/>
                </a:cubicBezTo>
                <a:cubicBezTo>
                  <a:pt x="7592843" y="-38171"/>
                  <a:pt x="7661805" y="19568"/>
                  <a:pt x="7903502" y="0"/>
                </a:cubicBezTo>
                <a:cubicBezTo>
                  <a:pt x="8145199" y="-19568"/>
                  <a:pt x="8334465" y="40100"/>
                  <a:pt x="8474152" y="0"/>
                </a:cubicBezTo>
                <a:cubicBezTo>
                  <a:pt x="8613839" y="-40100"/>
                  <a:pt x="8748569" y="47688"/>
                  <a:pt x="8947791" y="0"/>
                </a:cubicBezTo>
                <a:cubicBezTo>
                  <a:pt x="9147013" y="-47688"/>
                  <a:pt x="9374847" y="66447"/>
                  <a:pt x="9701049" y="0"/>
                </a:cubicBezTo>
                <a:cubicBezTo>
                  <a:pt x="9701779" y="108290"/>
                  <a:pt x="9699186" y="195681"/>
                  <a:pt x="9701049" y="346864"/>
                </a:cubicBezTo>
                <a:cubicBezTo>
                  <a:pt x="9702912" y="498047"/>
                  <a:pt x="9688982" y="614170"/>
                  <a:pt x="9701049" y="707886"/>
                </a:cubicBezTo>
                <a:cubicBezTo>
                  <a:pt x="9584679" y="728993"/>
                  <a:pt x="9484245" y="678454"/>
                  <a:pt x="9421431" y="707886"/>
                </a:cubicBezTo>
                <a:cubicBezTo>
                  <a:pt x="9358617" y="737318"/>
                  <a:pt x="9163245" y="681370"/>
                  <a:pt x="9044802" y="707886"/>
                </a:cubicBezTo>
                <a:cubicBezTo>
                  <a:pt x="8926359" y="734402"/>
                  <a:pt x="8626517" y="628671"/>
                  <a:pt x="8280131" y="707886"/>
                </a:cubicBezTo>
                <a:cubicBezTo>
                  <a:pt x="7933745" y="787101"/>
                  <a:pt x="8087249" y="679836"/>
                  <a:pt x="7903502" y="707886"/>
                </a:cubicBezTo>
                <a:cubicBezTo>
                  <a:pt x="7719755" y="735936"/>
                  <a:pt x="7413277" y="665524"/>
                  <a:pt x="7138831" y="707886"/>
                </a:cubicBezTo>
                <a:cubicBezTo>
                  <a:pt x="6864385" y="750248"/>
                  <a:pt x="6851500" y="677422"/>
                  <a:pt x="6568181" y="707886"/>
                </a:cubicBezTo>
                <a:cubicBezTo>
                  <a:pt x="6284862" y="738350"/>
                  <a:pt x="6095623" y="684709"/>
                  <a:pt x="5803510" y="707886"/>
                </a:cubicBezTo>
                <a:cubicBezTo>
                  <a:pt x="5511397" y="731063"/>
                  <a:pt x="5254275" y="693430"/>
                  <a:pt x="5038839" y="707886"/>
                </a:cubicBezTo>
                <a:cubicBezTo>
                  <a:pt x="4823403" y="722342"/>
                  <a:pt x="4677723" y="675915"/>
                  <a:pt x="4565200" y="707886"/>
                </a:cubicBezTo>
                <a:cubicBezTo>
                  <a:pt x="4452677" y="739857"/>
                  <a:pt x="4097712" y="688965"/>
                  <a:pt x="3800529" y="707886"/>
                </a:cubicBezTo>
                <a:cubicBezTo>
                  <a:pt x="3503346" y="726807"/>
                  <a:pt x="3541706" y="696089"/>
                  <a:pt x="3423900" y="707886"/>
                </a:cubicBezTo>
                <a:cubicBezTo>
                  <a:pt x="3306094" y="719683"/>
                  <a:pt x="3131052" y="670799"/>
                  <a:pt x="3047271" y="707886"/>
                </a:cubicBezTo>
                <a:cubicBezTo>
                  <a:pt x="2963490" y="744973"/>
                  <a:pt x="2751220" y="658765"/>
                  <a:pt x="2476621" y="707886"/>
                </a:cubicBezTo>
                <a:cubicBezTo>
                  <a:pt x="2202022" y="757007"/>
                  <a:pt x="2283464" y="678198"/>
                  <a:pt x="2197002" y="707886"/>
                </a:cubicBezTo>
                <a:cubicBezTo>
                  <a:pt x="2110540" y="737574"/>
                  <a:pt x="1987533" y="679218"/>
                  <a:pt x="1820373" y="707886"/>
                </a:cubicBezTo>
                <a:cubicBezTo>
                  <a:pt x="1653213" y="736554"/>
                  <a:pt x="1627747" y="681993"/>
                  <a:pt x="1540755" y="707886"/>
                </a:cubicBezTo>
                <a:cubicBezTo>
                  <a:pt x="1453763" y="733779"/>
                  <a:pt x="1382287" y="701859"/>
                  <a:pt x="1261136" y="707886"/>
                </a:cubicBezTo>
                <a:cubicBezTo>
                  <a:pt x="1139985" y="713913"/>
                  <a:pt x="987987" y="671538"/>
                  <a:pt x="787497" y="707886"/>
                </a:cubicBezTo>
                <a:cubicBezTo>
                  <a:pt x="587007" y="744234"/>
                  <a:pt x="640427" y="687256"/>
                  <a:pt x="507878" y="707886"/>
                </a:cubicBezTo>
                <a:cubicBezTo>
                  <a:pt x="375329" y="728516"/>
                  <a:pt x="154657" y="694967"/>
                  <a:pt x="0" y="707886"/>
                </a:cubicBezTo>
                <a:cubicBezTo>
                  <a:pt x="-27317" y="599603"/>
                  <a:pt x="25561" y="494192"/>
                  <a:pt x="0" y="375180"/>
                </a:cubicBezTo>
                <a:cubicBezTo>
                  <a:pt x="-25561" y="256168"/>
                  <a:pt x="42744" y="177950"/>
                  <a:pt x="0" y="0"/>
                </a:cubicBezTo>
                <a:close/>
              </a:path>
            </a:pathLst>
          </a:custGeom>
          <a:solidFill>
            <a:schemeClr val="bg1"/>
          </a:solidFill>
          <a:ln w="38100">
            <a:solidFill>
              <a:schemeClr val="tx2">
                <a:lumMod val="60000"/>
                <a:lumOff val="40000"/>
              </a:schemeClr>
            </a:solidFill>
            <a:extLst>
              <a:ext uri="{C807C97D-BFC1-408E-A445-0C87EB9F89A2}">
                <ask:lineSketchStyleProps xmlns:ask="http://schemas.microsoft.com/office/drawing/2018/sketchyshapes" xmlns="" sd="2441882393">
                  <a:prstGeom prst="rect">
                    <a:avLst/>
                  </a:prstGeom>
                  <ask:type>
                    <ask:lineSketchScribble/>
                  </ask:type>
                </ask:lineSketchStyleProps>
              </a:ext>
            </a:extLst>
          </a:ln>
        </p:spPr>
        <p:txBody>
          <a:bodyPr wrap="square">
            <a:spAutoFit/>
          </a:bodyPr>
          <a:lstStyle/>
          <a:p>
            <a:r>
              <a:rPr lang="vi-VN" sz="4000" b="1">
                <a:solidFill>
                  <a:schemeClr val="accent1">
                    <a:lumMod val="50000"/>
                  </a:schemeClr>
                </a:solidFill>
                <a:latin typeface="+mj-lt"/>
              </a:rPr>
              <a:t>Đọc thầm đoạn </a:t>
            </a:r>
            <a:r>
              <a:rPr lang="en-US" sz="4000" b="1">
                <a:solidFill>
                  <a:schemeClr val="accent1">
                    <a:lumMod val="50000"/>
                  </a:schemeClr>
                </a:solidFill>
                <a:latin typeface="Times New Roman" panose="02020603050405020304" pitchFamily="18" charset="0"/>
                <a:cs typeface="Times New Roman" panose="02020603050405020304" pitchFamily="18" charset="0"/>
              </a:rPr>
              <a:t>3</a:t>
            </a:r>
            <a:r>
              <a:rPr lang="vi-VN" sz="4000" b="1">
                <a:solidFill>
                  <a:schemeClr val="accent1">
                    <a:lumMod val="50000"/>
                  </a:schemeClr>
                </a:solidFill>
                <a:latin typeface="+mj-lt"/>
              </a:rPr>
              <a:t> và trả lời các câu hỏi sau:</a:t>
            </a:r>
            <a:endParaRPr lang="en-US" sz="4000">
              <a:solidFill>
                <a:schemeClr val="accent1">
                  <a:lumMod val="50000"/>
                </a:schemeClr>
              </a:solidFill>
            </a:endParaRPr>
          </a:p>
        </p:txBody>
      </p:sp>
      <p:grpSp>
        <p:nvGrpSpPr>
          <p:cNvPr id="21" name="Group 20">
            <a:extLst>
              <a:ext uri="{FF2B5EF4-FFF2-40B4-BE49-F238E27FC236}">
                <a16:creationId xmlns:a16="http://schemas.microsoft.com/office/drawing/2014/main" id="{D620343D-227B-4618-AEE0-3354C563FF18}"/>
              </a:ext>
            </a:extLst>
          </p:cNvPr>
          <p:cNvGrpSpPr/>
          <p:nvPr/>
        </p:nvGrpSpPr>
        <p:grpSpPr>
          <a:xfrm>
            <a:off x="6081027" y="2459549"/>
            <a:ext cx="5204763" cy="3632833"/>
            <a:chOff x="4645853" y="1178235"/>
            <a:chExt cx="5908676" cy="3632833"/>
          </a:xfrm>
        </p:grpSpPr>
        <p:pic>
          <p:nvPicPr>
            <p:cNvPr id="22" name="图片 2">
              <a:extLst>
                <a:ext uri="{FF2B5EF4-FFF2-40B4-BE49-F238E27FC236}">
                  <a16:creationId xmlns:a16="http://schemas.microsoft.com/office/drawing/2014/main" id="{AD976D92-6007-4E0E-9496-FD5C83C3CE03}"/>
                </a:ext>
              </a:extLst>
            </p:cNvPr>
            <p:cNvPicPr>
              <a:picLocks noChangeAspect="1"/>
            </p:cNvPicPr>
            <p:nvPr/>
          </p:nvPicPr>
          <p:blipFill>
            <a:blip r:embed="rId3"/>
            <a:stretch>
              <a:fillRect/>
            </a:stretch>
          </p:blipFill>
          <p:spPr>
            <a:xfrm rot="6353884" flipV="1">
              <a:off x="5783774" y="40314"/>
              <a:ext cx="3632833" cy="5908676"/>
            </a:xfrm>
            <a:prstGeom prst="rect">
              <a:avLst/>
            </a:prstGeom>
          </p:spPr>
        </p:pic>
        <p:sp>
          <p:nvSpPr>
            <p:cNvPr id="23" name="TextBox 22">
              <a:extLst>
                <a:ext uri="{FF2B5EF4-FFF2-40B4-BE49-F238E27FC236}">
                  <a16:creationId xmlns:a16="http://schemas.microsoft.com/office/drawing/2014/main" id="{9D618DB0-02A6-472D-90B8-6BF6886D7929}"/>
                </a:ext>
              </a:extLst>
            </p:cNvPr>
            <p:cNvSpPr txBox="1"/>
            <p:nvPr/>
          </p:nvSpPr>
          <p:spPr>
            <a:xfrm>
              <a:off x="5293064" y="1988705"/>
              <a:ext cx="4134716" cy="1938992"/>
            </a:xfrm>
            <a:prstGeom prst="rect">
              <a:avLst/>
            </a:prstGeom>
            <a:noFill/>
          </p:spPr>
          <p:txBody>
            <a:bodyPr wrap="square">
              <a:spAutoFit/>
            </a:bodyPr>
            <a:lstStyle/>
            <a:p>
              <a:pPr algn="just"/>
              <a:r>
                <a:rPr lang="vi-VN" sz="4000" b="1">
                  <a:solidFill>
                    <a:srgbClr val="C00000"/>
                  </a:solidFill>
                  <a:latin typeface="Times New Roman" panose="02020603050405020304" pitchFamily="18" charset="0"/>
                  <a:cs typeface="Times New Roman" panose="02020603050405020304" pitchFamily="18" charset="0"/>
                </a:rPr>
                <a:t>Vì sao cách làm của cô em giúp cô chị tỉnh ngộ?</a:t>
              </a:r>
              <a:endParaRPr lang="vi-VN" sz="4000" b="1" dirty="0">
                <a:solidFill>
                  <a:srgbClr val="C00000"/>
                </a:solidFill>
                <a:latin typeface="Times New Roman" panose="02020603050405020304" pitchFamily="18" charset="0"/>
                <a:cs typeface="Times New Roman" panose="02020603050405020304" pitchFamily="18" charset="0"/>
              </a:endParaRPr>
            </a:p>
          </p:txBody>
        </p:sp>
      </p:grpSp>
      <p:pic>
        <p:nvPicPr>
          <p:cNvPr id="24" name="Picture 23" descr="A picture containing toy, doll, vector graphics&#10;&#10;Description automatically generated">
            <a:extLst>
              <a:ext uri="{FF2B5EF4-FFF2-40B4-BE49-F238E27FC236}">
                <a16:creationId xmlns:a16="http://schemas.microsoft.com/office/drawing/2014/main" id="{8DFE26C9-3641-42DF-A4E5-54F6868B30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2657" y="4440671"/>
            <a:ext cx="1430448" cy="2417329"/>
          </a:xfrm>
          <a:prstGeom prst="rect">
            <a:avLst/>
          </a:prstGeom>
        </p:spPr>
      </p:pic>
      <p:grpSp>
        <p:nvGrpSpPr>
          <p:cNvPr id="25" name="Group 24">
            <a:extLst>
              <a:ext uri="{FF2B5EF4-FFF2-40B4-BE49-F238E27FC236}">
                <a16:creationId xmlns:a16="http://schemas.microsoft.com/office/drawing/2014/main" id="{491886D1-EB8C-4B20-8C2D-E1A71549BAB5}"/>
              </a:ext>
            </a:extLst>
          </p:cNvPr>
          <p:cNvGrpSpPr/>
          <p:nvPr/>
        </p:nvGrpSpPr>
        <p:grpSpPr>
          <a:xfrm>
            <a:off x="1210089" y="2244426"/>
            <a:ext cx="4635160" cy="3560333"/>
            <a:chOff x="161788" y="1605686"/>
            <a:chExt cx="4635160" cy="2683071"/>
          </a:xfrm>
        </p:grpSpPr>
        <p:sp>
          <p:nvSpPr>
            <p:cNvPr id="26" name="Rectangle: Rounded Corners 5">
              <a:extLst>
                <a:ext uri="{FF2B5EF4-FFF2-40B4-BE49-F238E27FC236}">
                  <a16:creationId xmlns:a16="http://schemas.microsoft.com/office/drawing/2014/main" id="{B9D48C89-43DD-4D41-B6B6-85568A348E90}"/>
                </a:ext>
              </a:extLst>
            </p:cNvPr>
            <p:cNvSpPr/>
            <p:nvPr/>
          </p:nvSpPr>
          <p:spPr>
            <a:xfrm>
              <a:off x="161788" y="1605686"/>
              <a:ext cx="4635160" cy="2683071"/>
            </a:xfrm>
            <a:custGeom>
              <a:avLst/>
              <a:gdLst>
                <a:gd name="connsiteX0" fmla="*/ 0 w 4635160"/>
                <a:gd name="connsiteY0" fmla="*/ 447187 h 2683071"/>
                <a:gd name="connsiteX1" fmla="*/ 447187 w 4635160"/>
                <a:gd name="connsiteY1" fmla="*/ 0 h 2683071"/>
                <a:gd name="connsiteX2" fmla="*/ 981585 w 4635160"/>
                <a:gd name="connsiteY2" fmla="*/ 0 h 2683071"/>
                <a:gd name="connsiteX3" fmla="*/ 1553391 w 4635160"/>
                <a:gd name="connsiteY3" fmla="*/ 0 h 2683071"/>
                <a:gd name="connsiteX4" fmla="*/ 1975565 w 4635160"/>
                <a:gd name="connsiteY4" fmla="*/ 0 h 2683071"/>
                <a:gd name="connsiteX5" fmla="*/ 2472555 w 4635160"/>
                <a:gd name="connsiteY5" fmla="*/ 0 h 2683071"/>
                <a:gd name="connsiteX6" fmla="*/ 3006953 w 4635160"/>
                <a:gd name="connsiteY6" fmla="*/ 0 h 2683071"/>
                <a:gd name="connsiteX7" fmla="*/ 3616167 w 4635160"/>
                <a:gd name="connsiteY7" fmla="*/ 0 h 2683071"/>
                <a:gd name="connsiteX8" fmla="*/ 4187973 w 4635160"/>
                <a:gd name="connsiteY8" fmla="*/ 0 h 2683071"/>
                <a:gd name="connsiteX9" fmla="*/ 4635160 w 4635160"/>
                <a:gd name="connsiteY9" fmla="*/ 447187 h 2683071"/>
                <a:gd name="connsiteX10" fmla="*/ 4635160 w 4635160"/>
                <a:gd name="connsiteY10" fmla="*/ 1025532 h 2683071"/>
                <a:gd name="connsiteX11" fmla="*/ 4635160 w 4635160"/>
                <a:gd name="connsiteY11" fmla="*/ 1621765 h 2683071"/>
                <a:gd name="connsiteX12" fmla="*/ 4635160 w 4635160"/>
                <a:gd name="connsiteY12" fmla="*/ 2235884 h 2683071"/>
                <a:gd name="connsiteX13" fmla="*/ 4187973 w 4635160"/>
                <a:gd name="connsiteY13" fmla="*/ 2683071 h 2683071"/>
                <a:gd name="connsiteX14" fmla="*/ 3690983 w 4635160"/>
                <a:gd name="connsiteY14" fmla="*/ 2683071 h 2683071"/>
                <a:gd name="connsiteX15" fmla="*/ 3193993 w 4635160"/>
                <a:gd name="connsiteY15" fmla="*/ 2683071 h 2683071"/>
                <a:gd name="connsiteX16" fmla="*/ 2771818 w 4635160"/>
                <a:gd name="connsiteY16" fmla="*/ 2683071 h 2683071"/>
                <a:gd name="connsiteX17" fmla="*/ 2349644 w 4635160"/>
                <a:gd name="connsiteY17" fmla="*/ 2683071 h 2683071"/>
                <a:gd name="connsiteX18" fmla="*/ 1927469 w 4635160"/>
                <a:gd name="connsiteY18" fmla="*/ 2683071 h 2683071"/>
                <a:gd name="connsiteX19" fmla="*/ 1430479 w 4635160"/>
                <a:gd name="connsiteY19" fmla="*/ 2683071 h 2683071"/>
                <a:gd name="connsiteX20" fmla="*/ 447187 w 4635160"/>
                <a:gd name="connsiteY20" fmla="*/ 2683071 h 2683071"/>
                <a:gd name="connsiteX21" fmla="*/ 0 w 4635160"/>
                <a:gd name="connsiteY21" fmla="*/ 2235884 h 2683071"/>
                <a:gd name="connsiteX22" fmla="*/ 0 w 4635160"/>
                <a:gd name="connsiteY22" fmla="*/ 1693313 h 2683071"/>
                <a:gd name="connsiteX23" fmla="*/ 0 w 4635160"/>
                <a:gd name="connsiteY23" fmla="*/ 1079193 h 2683071"/>
                <a:gd name="connsiteX24" fmla="*/ 0 w 4635160"/>
                <a:gd name="connsiteY24" fmla="*/ 447187 h 268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35160" h="2683071" fill="none" extrusionOk="0">
                  <a:moveTo>
                    <a:pt x="0" y="447187"/>
                  </a:moveTo>
                  <a:cubicBezTo>
                    <a:pt x="36510" y="156731"/>
                    <a:pt x="142605" y="41226"/>
                    <a:pt x="447187" y="0"/>
                  </a:cubicBezTo>
                  <a:cubicBezTo>
                    <a:pt x="675533" y="-21163"/>
                    <a:pt x="794014" y="26749"/>
                    <a:pt x="981585" y="0"/>
                  </a:cubicBezTo>
                  <a:cubicBezTo>
                    <a:pt x="1169156" y="-26749"/>
                    <a:pt x="1273129" y="13823"/>
                    <a:pt x="1553391" y="0"/>
                  </a:cubicBezTo>
                  <a:cubicBezTo>
                    <a:pt x="1833653" y="-13823"/>
                    <a:pt x="1862236" y="14762"/>
                    <a:pt x="1975565" y="0"/>
                  </a:cubicBezTo>
                  <a:cubicBezTo>
                    <a:pt x="2088894" y="-14762"/>
                    <a:pt x="2318466" y="3097"/>
                    <a:pt x="2472555" y="0"/>
                  </a:cubicBezTo>
                  <a:cubicBezTo>
                    <a:pt x="2626644" y="-3097"/>
                    <a:pt x="2769258" y="9446"/>
                    <a:pt x="3006953" y="0"/>
                  </a:cubicBezTo>
                  <a:cubicBezTo>
                    <a:pt x="3244648" y="-9446"/>
                    <a:pt x="3440371" y="39139"/>
                    <a:pt x="3616167" y="0"/>
                  </a:cubicBezTo>
                  <a:cubicBezTo>
                    <a:pt x="3791963" y="-39139"/>
                    <a:pt x="3975687" y="4912"/>
                    <a:pt x="4187973" y="0"/>
                  </a:cubicBezTo>
                  <a:cubicBezTo>
                    <a:pt x="4437966" y="25784"/>
                    <a:pt x="4590496" y="239219"/>
                    <a:pt x="4635160" y="447187"/>
                  </a:cubicBezTo>
                  <a:cubicBezTo>
                    <a:pt x="4663552" y="623352"/>
                    <a:pt x="4575163" y="835388"/>
                    <a:pt x="4635160" y="1025532"/>
                  </a:cubicBezTo>
                  <a:cubicBezTo>
                    <a:pt x="4695157" y="1215676"/>
                    <a:pt x="4599771" y="1484356"/>
                    <a:pt x="4635160" y="1621765"/>
                  </a:cubicBezTo>
                  <a:cubicBezTo>
                    <a:pt x="4670549" y="1759174"/>
                    <a:pt x="4583645" y="2096531"/>
                    <a:pt x="4635160" y="2235884"/>
                  </a:cubicBezTo>
                  <a:cubicBezTo>
                    <a:pt x="4648233" y="2484242"/>
                    <a:pt x="4389088" y="2711004"/>
                    <a:pt x="4187973" y="2683071"/>
                  </a:cubicBezTo>
                  <a:cubicBezTo>
                    <a:pt x="3968871" y="2712016"/>
                    <a:pt x="3839614" y="2677452"/>
                    <a:pt x="3690983" y="2683071"/>
                  </a:cubicBezTo>
                  <a:cubicBezTo>
                    <a:pt x="3542352" y="2688690"/>
                    <a:pt x="3348397" y="2682871"/>
                    <a:pt x="3193993" y="2683071"/>
                  </a:cubicBezTo>
                  <a:cubicBezTo>
                    <a:pt x="3039589" y="2683271"/>
                    <a:pt x="2884851" y="2665629"/>
                    <a:pt x="2771818" y="2683071"/>
                  </a:cubicBezTo>
                  <a:cubicBezTo>
                    <a:pt x="2658785" y="2700513"/>
                    <a:pt x="2466948" y="2653224"/>
                    <a:pt x="2349644" y="2683071"/>
                  </a:cubicBezTo>
                  <a:cubicBezTo>
                    <a:pt x="2232340" y="2712918"/>
                    <a:pt x="2129407" y="2668644"/>
                    <a:pt x="1927469" y="2683071"/>
                  </a:cubicBezTo>
                  <a:cubicBezTo>
                    <a:pt x="1725531" y="2697498"/>
                    <a:pt x="1597724" y="2669701"/>
                    <a:pt x="1430479" y="2683071"/>
                  </a:cubicBezTo>
                  <a:cubicBezTo>
                    <a:pt x="1263234" y="2696441"/>
                    <a:pt x="664524" y="2660298"/>
                    <a:pt x="447187" y="2683071"/>
                  </a:cubicBezTo>
                  <a:cubicBezTo>
                    <a:pt x="142258" y="2644562"/>
                    <a:pt x="22163" y="2517099"/>
                    <a:pt x="0" y="2235884"/>
                  </a:cubicBezTo>
                  <a:cubicBezTo>
                    <a:pt x="-49220" y="1988115"/>
                    <a:pt x="61618" y="1896542"/>
                    <a:pt x="0" y="1693313"/>
                  </a:cubicBezTo>
                  <a:cubicBezTo>
                    <a:pt x="-61618" y="1490084"/>
                    <a:pt x="23429" y="1275181"/>
                    <a:pt x="0" y="1079193"/>
                  </a:cubicBezTo>
                  <a:cubicBezTo>
                    <a:pt x="-23429" y="883205"/>
                    <a:pt x="13738" y="679557"/>
                    <a:pt x="0" y="447187"/>
                  </a:cubicBezTo>
                  <a:close/>
                </a:path>
                <a:path w="4635160" h="2683071" stroke="0" extrusionOk="0">
                  <a:moveTo>
                    <a:pt x="0" y="447187"/>
                  </a:moveTo>
                  <a:cubicBezTo>
                    <a:pt x="-29453" y="219813"/>
                    <a:pt x="235678" y="-56020"/>
                    <a:pt x="447187" y="0"/>
                  </a:cubicBezTo>
                  <a:cubicBezTo>
                    <a:pt x="600232" y="-17474"/>
                    <a:pt x="782894" y="27293"/>
                    <a:pt x="906769" y="0"/>
                  </a:cubicBezTo>
                  <a:cubicBezTo>
                    <a:pt x="1030644" y="-27293"/>
                    <a:pt x="1271743" y="30138"/>
                    <a:pt x="1366352" y="0"/>
                  </a:cubicBezTo>
                  <a:cubicBezTo>
                    <a:pt x="1460961" y="-30138"/>
                    <a:pt x="1665145" y="754"/>
                    <a:pt x="1825934" y="0"/>
                  </a:cubicBezTo>
                  <a:cubicBezTo>
                    <a:pt x="1986723" y="-754"/>
                    <a:pt x="2084684" y="36648"/>
                    <a:pt x="2322924" y="0"/>
                  </a:cubicBezTo>
                  <a:cubicBezTo>
                    <a:pt x="2561164" y="-36648"/>
                    <a:pt x="2667233" y="23384"/>
                    <a:pt x="2819914" y="0"/>
                  </a:cubicBezTo>
                  <a:cubicBezTo>
                    <a:pt x="2972595" y="-23384"/>
                    <a:pt x="3126736" y="57531"/>
                    <a:pt x="3316904" y="0"/>
                  </a:cubicBezTo>
                  <a:cubicBezTo>
                    <a:pt x="3507072" y="-57531"/>
                    <a:pt x="3844111" y="94879"/>
                    <a:pt x="4187973" y="0"/>
                  </a:cubicBezTo>
                  <a:cubicBezTo>
                    <a:pt x="4437202" y="30356"/>
                    <a:pt x="4618945" y="215187"/>
                    <a:pt x="4635160" y="447187"/>
                  </a:cubicBezTo>
                  <a:cubicBezTo>
                    <a:pt x="4686856" y="559467"/>
                    <a:pt x="4630796" y="734762"/>
                    <a:pt x="4635160" y="989758"/>
                  </a:cubicBezTo>
                  <a:cubicBezTo>
                    <a:pt x="4639524" y="1244754"/>
                    <a:pt x="4614400" y="1458137"/>
                    <a:pt x="4635160" y="1621765"/>
                  </a:cubicBezTo>
                  <a:cubicBezTo>
                    <a:pt x="4655920" y="1785393"/>
                    <a:pt x="4606987" y="1988705"/>
                    <a:pt x="4635160" y="2235884"/>
                  </a:cubicBezTo>
                  <a:cubicBezTo>
                    <a:pt x="4625541" y="2481029"/>
                    <a:pt x="4426774" y="2670346"/>
                    <a:pt x="4187973" y="2683071"/>
                  </a:cubicBezTo>
                  <a:cubicBezTo>
                    <a:pt x="4050878" y="2705516"/>
                    <a:pt x="3756342" y="2667756"/>
                    <a:pt x="3616167" y="2683071"/>
                  </a:cubicBezTo>
                  <a:cubicBezTo>
                    <a:pt x="3475992" y="2698386"/>
                    <a:pt x="3279929" y="2677483"/>
                    <a:pt x="3193993" y="2683071"/>
                  </a:cubicBezTo>
                  <a:cubicBezTo>
                    <a:pt x="3108057" y="2688659"/>
                    <a:pt x="2841593" y="2638087"/>
                    <a:pt x="2659595" y="2683071"/>
                  </a:cubicBezTo>
                  <a:cubicBezTo>
                    <a:pt x="2477597" y="2728055"/>
                    <a:pt x="2420136" y="2679614"/>
                    <a:pt x="2200012" y="2683071"/>
                  </a:cubicBezTo>
                  <a:cubicBezTo>
                    <a:pt x="1979888" y="2686528"/>
                    <a:pt x="1773518" y="2677304"/>
                    <a:pt x="1665614" y="2683071"/>
                  </a:cubicBezTo>
                  <a:cubicBezTo>
                    <a:pt x="1557710" y="2688838"/>
                    <a:pt x="1409433" y="2663466"/>
                    <a:pt x="1206032" y="2683071"/>
                  </a:cubicBezTo>
                  <a:cubicBezTo>
                    <a:pt x="1002631" y="2702676"/>
                    <a:pt x="742226" y="2664452"/>
                    <a:pt x="447187" y="2683071"/>
                  </a:cubicBezTo>
                  <a:cubicBezTo>
                    <a:pt x="200230" y="2750121"/>
                    <a:pt x="-1210" y="2555050"/>
                    <a:pt x="0" y="2235884"/>
                  </a:cubicBezTo>
                  <a:cubicBezTo>
                    <a:pt x="-31196" y="2084925"/>
                    <a:pt x="23279" y="1795906"/>
                    <a:pt x="0" y="1621765"/>
                  </a:cubicBezTo>
                  <a:cubicBezTo>
                    <a:pt x="-23279" y="1447624"/>
                    <a:pt x="4660" y="1170008"/>
                    <a:pt x="0" y="1025532"/>
                  </a:cubicBezTo>
                  <a:cubicBezTo>
                    <a:pt x="-4660" y="881056"/>
                    <a:pt x="29939" y="605141"/>
                    <a:pt x="0" y="447187"/>
                  </a:cubicBezTo>
                  <a:close/>
                </a:path>
              </a:pathLst>
            </a:custGeom>
            <a:solidFill>
              <a:schemeClr val="bg1">
                <a:alpha val="72000"/>
              </a:schemeClr>
            </a:solidFill>
            <a:ln w="38100">
              <a:solidFill>
                <a:srgbClr val="FE8A8D"/>
              </a:solidFill>
              <a:extLst>
                <a:ext uri="{C807C97D-BFC1-408E-A445-0C87EB9F89A2}">
                  <ask:lineSketchStyleProps xmlns:ask="http://schemas.microsoft.com/office/drawing/2018/sketchyshapes" xmlns="" sd="2833997574">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pPr>
              <a:endParaRPr lang="en-US" altLang="en-US" sz="1800" dirty="0">
                <a:solidFill>
                  <a:srgbClr val="008000"/>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F121A74D-77AF-49BB-8B29-29A4B654E823}"/>
                </a:ext>
              </a:extLst>
            </p:cNvPr>
            <p:cNvSpPr txBox="1"/>
            <p:nvPr/>
          </p:nvSpPr>
          <p:spPr>
            <a:xfrm>
              <a:off x="396495" y="1968178"/>
              <a:ext cx="4165745" cy="2110661"/>
            </a:xfrm>
            <a:prstGeom prst="rect">
              <a:avLst/>
            </a:prstGeom>
            <a:noFill/>
          </p:spPr>
          <p:txBody>
            <a:bodyPr wrap="square">
              <a:spAutoFit/>
            </a:bodyPr>
            <a:lstStyle/>
            <a:p>
              <a:pPr algn="just">
                <a:spcBef>
                  <a:spcPct val="50000"/>
                </a:spcBef>
              </a:pP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Vì</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cô</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biết</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cô</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là</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tấm</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gương</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xấu</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cho</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em</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pPr algn="just">
                <a:spcBef>
                  <a:spcPct val="50000"/>
                </a:spcBef>
              </a:pP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Cô</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sợ</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mình</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chểnh</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mảng</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học</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hành</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khiến</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ba</a:t>
              </a:r>
              <a:r>
                <a:rPr lang="en-US"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US" altLang="en-US" sz="3200" b="1" dirty="0" err="1" smtClean="0">
                  <a:solidFill>
                    <a:schemeClr val="tx1">
                      <a:lumMod val="95000"/>
                      <a:lumOff val="5000"/>
                    </a:schemeClr>
                  </a:solidFill>
                  <a:latin typeface="Times New Roman" panose="02020603050405020304" pitchFamily="18" charset="0"/>
                  <a:cs typeface="Times New Roman" panose="02020603050405020304" pitchFamily="18" charset="0"/>
                </a:rPr>
                <a:t>buồn</a:t>
              </a:r>
              <a:r>
                <a:rPr lang="vi-VN" altLang="en-US" sz="3200" b="1"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en-US" altLang="en-US" sz="32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1988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outVertical)">
                                      <p:cBhvr>
                                        <p:cTn id="7" dur="500"/>
                                        <p:tgtEl>
                                          <p:spTgt spid="17"/>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125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12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pic>
        <p:nvPicPr>
          <p:cNvPr id="5" name="图片 2" descr="E:\设计\PPT\图层 1.png图层 1">
            <a:extLst>
              <a:ext uri="{FF2B5EF4-FFF2-40B4-BE49-F238E27FC236}">
                <a16:creationId xmlns:a16="http://schemas.microsoft.com/office/drawing/2014/main" id="{AF093BF1-F2A5-4DAA-A690-6E0EA80A0A2C}"/>
              </a:ext>
            </a:extLst>
          </p:cNvPr>
          <p:cNvPicPr>
            <a:picLocks noChangeAspect="1"/>
          </p:cNvPicPr>
          <p:nvPr/>
        </p:nvPicPr>
        <p:blipFill>
          <a:blip r:embed="rId3"/>
          <a:srcRect/>
          <a:stretch>
            <a:fillRect/>
          </a:stretch>
        </p:blipFill>
        <p:spPr>
          <a:xfrm>
            <a:off x="146406" y="527724"/>
            <a:ext cx="11877472" cy="6253998"/>
          </a:xfrm>
          <a:prstGeom prst="rect">
            <a:avLst/>
          </a:prstGeom>
          <a:effectLst>
            <a:outerShdw blurRad="50800" dist="38100" dir="5400000" algn="t" rotWithShape="0">
              <a:prstClr val="black">
                <a:alpha val="40000"/>
              </a:prstClr>
            </a:outerShdw>
          </a:effectLst>
        </p:spPr>
      </p:pic>
      <p:grpSp>
        <p:nvGrpSpPr>
          <p:cNvPr id="6" name="Google Shape;4025;p26">
            <a:extLst>
              <a:ext uri="{FF2B5EF4-FFF2-40B4-BE49-F238E27FC236}">
                <a16:creationId xmlns:a16="http://schemas.microsoft.com/office/drawing/2014/main" id="{8A249433-6150-441D-AD17-52C3135D08BB}"/>
              </a:ext>
            </a:extLst>
          </p:cNvPr>
          <p:cNvGrpSpPr/>
          <p:nvPr/>
        </p:nvGrpSpPr>
        <p:grpSpPr>
          <a:xfrm>
            <a:off x="145707" y="2500717"/>
            <a:ext cx="637540" cy="2419350"/>
            <a:chOff x="393250" y="2490600"/>
            <a:chExt cx="653494" cy="2478093"/>
          </a:xfrm>
          <a:solidFill>
            <a:schemeClr val="bg1"/>
          </a:solidFill>
        </p:grpSpPr>
        <p:sp>
          <p:nvSpPr>
            <p:cNvPr id="7" name="Google Shape;4026;p26">
              <a:extLst>
                <a:ext uri="{FF2B5EF4-FFF2-40B4-BE49-F238E27FC236}">
                  <a16:creationId xmlns:a16="http://schemas.microsoft.com/office/drawing/2014/main" id="{2A6D5BF5-8BD3-4458-A273-D6D0AB92A5AA}"/>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027;p26">
              <a:extLst>
                <a:ext uri="{FF2B5EF4-FFF2-40B4-BE49-F238E27FC236}">
                  <a16:creationId xmlns:a16="http://schemas.microsoft.com/office/drawing/2014/main" id="{FFE72950-9369-41C0-961C-D1AD84F5961B}"/>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028;p26">
              <a:extLst>
                <a:ext uri="{FF2B5EF4-FFF2-40B4-BE49-F238E27FC236}">
                  <a16:creationId xmlns:a16="http://schemas.microsoft.com/office/drawing/2014/main" id="{2D9BF7FB-9431-4EAF-8BA9-18320EE991E7}"/>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29;p26">
              <a:extLst>
                <a:ext uri="{FF2B5EF4-FFF2-40B4-BE49-F238E27FC236}">
                  <a16:creationId xmlns:a16="http://schemas.microsoft.com/office/drawing/2014/main" id="{248AEA97-FF72-44C0-870B-0A2267C9B126}"/>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30;p26">
              <a:extLst>
                <a:ext uri="{FF2B5EF4-FFF2-40B4-BE49-F238E27FC236}">
                  <a16:creationId xmlns:a16="http://schemas.microsoft.com/office/drawing/2014/main" id="{DFC36BE8-DB9F-44D4-B4BF-98F25FCC133B}"/>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31;p26">
              <a:extLst>
                <a:ext uri="{FF2B5EF4-FFF2-40B4-BE49-F238E27FC236}">
                  <a16:creationId xmlns:a16="http://schemas.microsoft.com/office/drawing/2014/main" id="{A1303857-34AA-4282-A081-32E2C0522994}"/>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32;p26">
              <a:extLst>
                <a:ext uri="{FF2B5EF4-FFF2-40B4-BE49-F238E27FC236}">
                  <a16:creationId xmlns:a16="http://schemas.microsoft.com/office/drawing/2014/main" id="{FCFE10F4-1756-4625-A2C0-82BE504D5C77}"/>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3;p26">
              <a:extLst>
                <a:ext uri="{FF2B5EF4-FFF2-40B4-BE49-F238E27FC236}">
                  <a16:creationId xmlns:a16="http://schemas.microsoft.com/office/drawing/2014/main" id="{CF974E28-62F0-4FBD-B6A3-C7C159715820}"/>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34;p26">
              <a:extLst>
                <a:ext uri="{FF2B5EF4-FFF2-40B4-BE49-F238E27FC236}">
                  <a16:creationId xmlns:a16="http://schemas.microsoft.com/office/drawing/2014/main" id="{732B9BAD-CC53-4F3C-8F5B-44167269F64F}"/>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chemeClr val="accent4">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35;p26">
              <a:extLst>
                <a:ext uri="{FF2B5EF4-FFF2-40B4-BE49-F238E27FC236}">
                  <a16:creationId xmlns:a16="http://schemas.microsoft.com/office/drawing/2014/main" id="{7065BB64-EBB5-401B-884D-3944F82FF0CE}"/>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chemeClr val="accent4">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4025;p26">
            <a:extLst>
              <a:ext uri="{FF2B5EF4-FFF2-40B4-BE49-F238E27FC236}">
                <a16:creationId xmlns:a16="http://schemas.microsoft.com/office/drawing/2014/main" id="{7C106EFE-AB2E-4F29-B565-B51572441630}"/>
              </a:ext>
            </a:extLst>
          </p:cNvPr>
          <p:cNvGrpSpPr/>
          <p:nvPr/>
        </p:nvGrpSpPr>
        <p:grpSpPr>
          <a:xfrm rot="5400000">
            <a:off x="10603876" y="5590222"/>
            <a:ext cx="528955" cy="2006600"/>
            <a:chOff x="393250" y="2490600"/>
            <a:chExt cx="653494" cy="2478093"/>
          </a:xfrm>
          <a:solidFill>
            <a:schemeClr val="bg1"/>
          </a:solidFill>
        </p:grpSpPr>
        <p:sp>
          <p:nvSpPr>
            <p:cNvPr id="18" name="Google Shape;4026;p26">
              <a:extLst>
                <a:ext uri="{FF2B5EF4-FFF2-40B4-BE49-F238E27FC236}">
                  <a16:creationId xmlns:a16="http://schemas.microsoft.com/office/drawing/2014/main" id="{BF2CE78B-342D-499D-B266-A1CDBEE4E53B}"/>
                </a:ext>
              </a:extLst>
            </p:cNvPr>
            <p:cNvSpPr/>
            <p:nvPr/>
          </p:nvSpPr>
          <p:spPr>
            <a:xfrm>
              <a:off x="400138" y="4469389"/>
              <a:ext cx="639629" cy="493211"/>
            </a:xfrm>
            <a:custGeom>
              <a:avLst/>
              <a:gdLst/>
              <a:ahLst/>
              <a:cxnLst/>
              <a:rect l="l" t="t" r="r" b="b"/>
              <a:pathLst>
                <a:path w="7243" h="5585" extrusionOk="0">
                  <a:moveTo>
                    <a:pt x="3799" y="1"/>
                  </a:moveTo>
                  <a:lnTo>
                    <a:pt x="1" y="3534"/>
                  </a:lnTo>
                  <a:lnTo>
                    <a:pt x="1" y="5584"/>
                  </a:lnTo>
                  <a:lnTo>
                    <a:pt x="3760" y="2081"/>
                  </a:lnTo>
                  <a:lnTo>
                    <a:pt x="7243" y="5565"/>
                  </a:lnTo>
                  <a:lnTo>
                    <a:pt x="7243" y="344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027;p26">
              <a:extLst>
                <a:ext uri="{FF2B5EF4-FFF2-40B4-BE49-F238E27FC236}">
                  <a16:creationId xmlns:a16="http://schemas.microsoft.com/office/drawing/2014/main" id="{2BAE43B8-BC7C-4CBB-810F-25659B468870}"/>
                </a:ext>
              </a:extLst>
            </p:cNvPr>
            <p:cNvSpPr/>
            <p:nvPr/>
          </p:nvSpPr>
          <p:spPr>
            <a:xfrm>
              <a:off x="393250" y="4462235"/>
              <a:ext cx="653494" cy="506458"/>
            </a:xfrm>
            <a:custGeom>
              <a:avLst/>
              <a:gdLst/>
              <a:ahLst/>
              <a:cxnLst/>
              <a:rect l="l" t="t" r="r" b="b"/>
              <a:pathLst>
                <a:path w="7400" h="5735" extrusionOk="0">
                  <a:moveTo>
                    <a:pt x="3877" y="189"/>
                  </a:moveTo>
                  <a:lnTo>
                    <a:pt x="7252" y="3556"/>
                  </a:lnTo>
                  <a:lnTo>
                    <a:pt x="7252" y="5459"/>
                  </a:lnTo>
                  <a:lnTo>
                    <a:pt x="3896" y="2103"/>
                  </a:lnTo>
                  <a:cubicBezTo>
                    <a:pt x="3881" y="2088"/>
                    <a:pt x="3862" y="2081"/>
                    <a:pt x="3842" y="2081"/>
                  </a:cubicBezTo>
                  <a:cubicBezTo>
                    <a:pt x="3823" y="2081"/>
                    <a:pt x="3803" y="2088"/>
                    <a:pt x="3788" y="2103"/>
                  </a:cubicBezTo>
                  <a:lnTo>
                    <a:pt x="157" y="5489"/>
                  </a:lnTo>
                  <a:lnTo>
                    <a:pt x="157" y="3654"/>
                  </a:lnTo>
                  <a:lnTo>
                    <a:pt x="3877" y="189"/>
                  </a:lnTo>
                  <a:close/>
                  <a:moveTo>
                    <a:pt x="3877" y="1"/>
                  </a:moveTo>
                  <a:cubicBezTo>
                    <a:pt x="3859" y="1"/>
                    <a:pt x="3842" y="8"/>
                    <a:pt x="3827" y="23"/>
                  </a:cubicBezTo>
                  <a:lnTo>
                    <a:pt x="20" y="3565"/>
                  </a:lnTo>
                  <a:cubicBezTo>
                    <a:pt x="10" y="3575"/>
                    <a:pt x="0" y="3595"/>
                    <a:pt x="0" y="3615"/>
                  </a:cubicBezTo>
                  <a:lnTo>
                    <a:pt x="0" y="5665"/>
                  </a:lnTo>
                  <a:cubicBezTo>
                    <a:pt x="0" y="5695"/>
                    <a:pt x="20" y="5715"/>
                    <a:pt x="50" y="5734"/>
                  </a:cubicBezTo>
                  <a:lnTo>
                    <a:pt x="79" y="5734"/>
                  </a:lnTo>
                  <a:cubicBezTo>
                    <a:pt x="98" y="5734"/>
                    <a:pt x="118" y="5734"/>
                    <a:pt x="128" y="5715"/>
                  </a:cubicBezTo>
                  <a:lnTo>
                    <a:pt x="3838" y="2260"/>
                  </a:lnTo>
                  <a:lnTo>
                    <a:pt x="7272" y="5695"/>
                  </a:lnTo>
                  <a:cubicBezTo>
                    <a:pt x="7285" y="5713"/>
                    <a:pt x="7301" y="5720"/>
                    <a:pt x="7319" y="5720"/>
                  </a:cubicBezTo>
                  <a:cubicBezTo>
                    <a:pt x="7329" y="5720"/>
                    <a:pt x="7340" y="5718"/>
                    <a:pt x="7351" y="5715"/>
                  </a:cubicBezTo>
                  <a:cubicBezTo>
                    <a:pt x="7380" y="5704"/>
                    <a:pt x="7399" y="5675"/>
                    <a:pt x="7399" y="5646"/>
                  </a:cubicBezTo>
                  <a:lnTo>
                    <a:pt x="7399" y="3526"/>
                  </a:lnTo>
                  <a:cubicBezTo>
                    <a:pt x="7399" y="3506"/>
                    <a:pt x="7390" y="3487"/>
                    <a:pt x="7380" y="3477"/>
                  </a:cubicBezTo>
                  <a:lnTo>
                    <a:pt x="3925" y="23"/>
                  </a:lnTo>
                  <a:cubicBezTo>
                    <a:pt x="3911" y="8"/>
                    <a:pt x="3894" y="1"/>
                    <a:pt x="3877" y="1"/>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028;p26">
              <a:extLst>
                <a:ext uri="{FF2B5EF4-FFF2-40B4-BE49-F238E27FC236}">
                  <a16:creationId xmlns:a16="http://schemas.microsoft.com/office/drawing/2014/main" id="{53F71EAF-AC3C-4831-9F5A-ADE35699C934}"/>
                </a:ext>
              </a:extLst>
            </p:cNvPr>
            <p:cNvSpPr/>
            <p:nvPr/>
          </p:nvSpPr>
          <p:spPr>
            <a:xfrm>
              <a:off x="400138" y="3976259"/>
              <a:ext cx="639629" cy="493211"/>
            </a:xfrm>
            <a:custGeom>
              <a:avLst/>
              <a:gdLst/>
              <a:ahLst/>
              <a:cxnLst/>
              <a:rect l="l" t="t" r="r" b="b"/>
              <a:pathLst>
                <a:path w="7243" h="5585" extrusionOk="0">
                  <a:moveTo>
                    <a:pt x="3799" y="1"/>
                  </a:moveTo>
                  <a:lnTo>
                    <a:pt x="1" y="3534"/>
                  </a:lnTo>
                  <a:lnTo>
                    <a:pt x="1" y="5585"/>
                  </a:lnTo>
                  <a:lnTo>
                    <a:pt x="3760" y="2081"/>
                  </a:lnTo>
                  <a:lnTo>
                    <a:pt x="7243" y="5565"/>
                  </a:lnTo>
                  <a:lnTo>
                    <a:pt x="7243" y="3446"/>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029;p26">
              <a:extLst>
                <a:ext uri="{FF2B5EF4-FFF2-40B4-BE49-F238E27FC236}">
                  <a16:creationId xmlns:a16="http://schemas.microsoft.com/office/drawing/2014/main" id="{4B948007-3370-4AE6-809B-50AD28FE6F9B}"/>
                </a:ext>
              </a:extLst>
            </p:cNvPr>
            <p:cNvSpPr/>
            <p:nvPr/>
          </p:nvSpPr>
          <p:spPr>
            <a:xfrm>
              <a:off x="393250" y="3969194"/>
              <a:ext cx="653494" cy="506370"/>
            </a:xfrm>
            <a:custGeom>
              <a:avLst/>
              <a:gdLst/>
              <a:ahLst/>
              <a:cxnLst/>
              <a:rect l="l" t="t" r="r" b="b"/>
              <a:pathLst>
                <a:path w="7400" h="5734" extrusionOk="0">
                  <a:moveTo>
                    <a:pt x="3877" y="189"/>
                  </a:moveTo>
                  <a:lnTo>
                    <a:pt x="7252" y="3565"/>
                  </a:lnTo>
                  <a:lnTo>
                    <a:pt x="7252" y="5458"/>
                  </a:lnTo>
                  <a:lnTo>
                    <a:pt x="3896" y="2102"/>
                  </a:lnTo>
                  <a:cubicBezTo>
                    <a:pt x="3881" y="2088"/>
                    <a:pt x="3862" y="2081"/>
                    <a:pt x="3842" y="2081"/>
                  </a:cubicBezTo>
                  <a:cubicBezTo>
                    <a:pt x="3823" y="2081"/>
                    <a:pt x="3803" y="2088"/>
                    <a:pt x="3788" y="2102"/>
                  </a:cubicBezTo>
                  <a:lnTo>
                    <a:pt x="157" y="5488"/>
                  </a:lnTo>
                  <a:lnTo>
                    <a:pt x="157" y="3653"/>
                  </a:lnTo>
                  <a:lnTo>
                    <a:pt x="3877" y="189"/>
                  </a:lnTo>
                  <a:close/>
                  <a:moveTo>
                    <a:pt x="3877" y="0"/>
                  </a:moveTo>
                  <a:cubicBezTo>
                    <a:pt x="3859" y="0"/>
                    <a:pt x="3842" y="7"/>
                    <a:pt x="3827" y="22"/>
                  </a:cubicBezTo>
                  <a:lnTo>
                    <a:pt x="20" y="3565"/>
                  </a:lnTo>
                  <a:cubicBezTo>
                    <a:pt x="10" y="3574"/>
                    <a:pt x="0" y="3594"/>
                    <a:pt x="0" y="3614"/>
                  </a:cubicBezTo>
                  <a:lnTo>
                    <a:pt x="0" y="5665"/>
                  </a:lnTo>
                  <a:cubicBezTo>
                    <a:pt x="0" y="5694"/>
                    <a:pt x="20" y="5724"/>
                    <a:pt x="50" y="5733"/>
                  </a:cubicBezTo>
                  <a:lnTo>
                    <a:pt x="79" y="5733"/>
                  </a:lnTo>
                  <a:cubicBezTo>
                    <a:pt x="98" y="5733"/>
                    <a:pt x="118" y="5733"/>
                    <a:pt x="128" y="5714"/>
                  </a:cubicBezTo>
                  <a:lnTo>
                    <a:pt x="3838" y="2259"/>
                  </a:lnTo>
                  <a:lnTo>
                    <a:pt x="7272" y="5694"/>
                  </a:lnTo>
                  <a:cubicBezTo>
                    <a:pt x="7284" y="5713"/>
                    <a:pt x="7301" y="5720"/>
                    <a:pt x="7318" y="5720"/>
                  </a:cubicBezTo>
                  <a:cubicBezTo>
                    <a:pt x="7329" y="5720"/>
                    <a:pt x="7340" y="5717"/>
                    <a:pt x="7351" y="5714"/>
                  </a:cubicBezTo>
                  <a:cubicBezTo>
                    <a:pt x="7380" y="5704"/>
                    <a:pt x="7399" y="5674"/>
                    <a:pt x="7399" y="5645"/>
                  </a:cubicBezTo>
                  <a:lnTo>
                    <a:pt x="7399" y="3526"/>
                  </a:lnTo>
                  <a:cubicBezTo>
                    <a:pt x="7399" y="3506"/>
                    <a:pt x="7390" y="3486"/>
                    <a:pt x="7380" y="3476"/>
                  </a:cubicBezTo>
                  <a:lnTo>
                    <a:pt x="3925" y="22"/>
                  </a:lnTo>
                  <a:cubicBezTo>
                    <a:pt x="3911" y="7"/>
                    <a:pt x="3894" y="0"/>
                    <a:pt x="3877"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030;p26">
              <a:extLst>
                <a:ext uri="{FF2B5EF4-FFF2-40B4-BE49-F238E27FC236}">
                  <a16:creationId xmlns:a16="http://schemas.microsoft.com/office/drawing/2014/main" id="{A3C03EB3-78CF-4609-8BC8-1AD5F1BBCB21}"/>
                </a:ext>
              </a:extLst>
            </p:cNvPr>
            <p:cNvSpPr/>
            <p:nvPr/>
          </p:nvSpPr>
          <p:spPr>
            <a:xfrm>
              <a:off x="400138" y="3483218"/>
              <a:ext cx="639629" cy="493123"/>
            </a:xfrm>
            <a:custGeom>
              <a:avLst/>
              <a:gdLst/>
              <a:ahLst/>
              <a:cxnLst/>
              <a:rect l="l" t="t" r="r" b="b"/>
              <a:pathLst>
                <a:path w="7243" h="5584" extrusionOk="0">
                  <a:moveTo>
                    <a:pt x="3799" y="1"/>
                  </a:moveTo>
                  <a:lnTo>
                    <a:pt x="1" y="3543"/>
                  </a:lnTo>
                  <a:lnTo>
                    <a:pt x="1" y="5584"/>
                  </a:lnTo>
                  <a:lnTo>
                    <a:pt x="3760" y="2081"/>
                  </a:lnTo>
                  <a:lnTo>
                    <a:pt x="7243" y="5564"/>
                  </a:lnTo>
                  <a:lnTo>
                    <a:pt x="7243" y="344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031;p26">
              <a:extLst>
                <a:ext uri="{FF2B5EF4-FFF2-40B4-BE49-F238E27FC236}">
                  <a16:creationId xmlns:a16="http://schemas.microsoft.com/office/drawing/2014/main" id="{ADACC45F-F861-4EF2-ADC6-4CA79959DACB}"/>
                </a:ext>
              </a:extLst>
            </p:cNvPr>
            <p:cNvSpPr/>
            <p:nvPr/>
          </p:nvSpPr>
          <p:spPr>
            <a:xfrm>
              <a:off x="393250" y="3476064"/>
              <a:ext cx="653494" cy="507253"/>
            </a:xfrm>
            <a:custGeom>
              <a:avLst/>
              <a:gdLst/>
              <a:ahLst/>
              <a:cxnLst/>
              <a:rect l="l" t="t" r="r" b="b"/>
              <a:pathLst>
                <a:path w="7400" h="5744" extrusionOk="0">
                  <a:moveTo>
                    <a:pt x="3877" y="189"/>
                  </a:moveTo>
                  <a:lnTo>
                    <a:pt x="7252" y="3565"/>
                  </a:lnTo>
                  <a:lnTo>
                    <a:pt x="7252" y="5459"/>
                  </a:lnTo>
                  <a:lnTo>
                    <a:pt x="3896" y="2103"/>
                  </a:lnTo>
                  <a:cubicBezTo>
                    <a:pt x="3881" y="2088"/>
                    <a:pt x="3862" y="2081"/>
                    <a:pt x="3842" y="2081"/>
                  </a:cubicBezTo>
                  <a:cubicBezTo>
                    <a:pt x="3823" y="2081"/>
                    <a:pt x="3803" y="2088"/>
                    <a:pt x="3788" y="2103"/>
                  </a:cubicBezTo>
                  <a:lnTo>
                    <a:pt x="157" y="5488"/>
                  </a:lnTo>
                  <a:lnTo>
                    <a:pt x="157" y="3654"/>
                  </a:lnTo>
                  <a:lnTo>
                    <a:pt x="3877" y="189"/>
                  </a:lnTo>
                  <a:close/>
                  <a:moveTo>
                    <a:pt x="3877" y="0"/>
                  </a:moveTo>
                  <a:cubicBezTo>
                    <a:pt x="3859" y="0"/>
                    <a:pt x="3842" y="8"/>
                    <a:pt x="3827" y="23"/>
                  </a:cubicBezTo>
                  <a:lnTo>
                    <a:pt x="20" y="3565"/>
                  </a:lnTo>
                  <a:cubicBezTo>
                    <a:pt x="10" y="3575"/>
                    <a:pt x="0" y="3595"/>
                    <a:pt x="0" y="3624"/>
                  </a:cubicBezTo>
                  <a:lnTo>
                    <a:pt x="0" y="5665"/>
                  </a:lnTo>
                  <a:cubicBezTo>
                    <a:pt x="0" y="5695"/>
                    <a:pt x="20" y="5724"/>
                    <a:pt x="50" y="5734"/>
                  </a:cubicBezTo>
                  <a:cubicBezTo>
                    <a:pt x="59" y="5734"/>
                    <a:pt x="69" y="5743"/>
                    <a:pt x="79" y="5743"/>
                  </a:cubicBezTo>
                  <a:cubicBezTo>
                    <a:pt x="98" y="5743"/>
                    <a:pt x="118" y="5734"/>
                    <a:pt x="128" y="5724"/>
                  </a:cubicBezTo>
                  <a:lnTo>
                    <a:pt x="3838" y="2269"/>
                  </a:lnTo>
                  <a:lnTo>
                    <a:pt x="7272" y="5704"/>
                  </a:lnTo>
                  <a:cubicBezTo>
                    <a:pt x="7284" y="5716"/>
                    <a:pt x="7299" y="5720"/>
                    <a:pt x="7315" y="5720"/>
                  </a:cubicBezTo>
                  <a:cubicBezTo>
                    <a:pt x="7326" y="5720"/>
                    <a:pt x="7338" y="5718"/>
                    <a:pt x="7351" y="5714"/>
                  </a:cubicBezTo>
                  <a:cubicBezTo>
                    <a:pt x="7380" y="5704"/>
                    <a:pt x="7399" y="5675"/>
                    <a:pt x="7399" y="5645"/>
                  </a:cubicBezTo>
                  <a:lnTo>
                    <a:pt x="7399" y="3526"/>
                  </a:lnTo>
                  <a:cubicBezTo>
                    <a:pt x="7399" y="3506"/>
                    <a:pt x="7390" y="3486"/>
                    <a:pt x="7380" y="3477"/>
                  </a:cubicBezTo>
                  <a:lnTo>
                    <a:pt x="3925" y="23"/>
                  </a:lnTo>
                  <a:cubicBezTo>
                    <a:pt x="3911" y="8"/>
                    <a:pt x="3894" y="0"/>
                    <a:pt x="3877"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032;p26">
              <a:extLst>
                <a:ext uri="{FF2B5EF4-FFF2-40B4-BE49-F238E27FC236}">
                  <a16:creationId xmlns:a16="http://schemas.microsoft.com/office/drawing/2014/main" id="{9412104D-71B5-43AB-9E51-CC9AD36A261D}"/>
                </a:ext>
              </a:extLst>
            </p:cNvPr>
            <p:cNvSpPr/>
            <p:nvPr/>
          </p:nvSpPr>
          <p:spPr>
            <a:xfrm>
              <a:off x="400138" y="2990088"/>
              <a:ext cx="639629" cy="493211"/>
            </a:xfrm>
            <a:custGeom>
              <a:avLst/>
              <a:gdLst/>
              <a:ahLst/>
              <a:cxnLst/>
              <a:rect l="l" t="t" r="r" b="b"/>
              <a:pathLst>
                <a:path w="7243" h="5585" extrusionOk="0">
                  <a:moveTo>
                    <a:pt x="3799" y="1"/>
                  </a:moveTo>
                  <a:lnTo>
                    <a:pt x="1" y="3543"/>
                  </a:lnTo>
                  <a:lnTo>
                    <a:pt x="1" y="5585"/>
                  </a:lnTo>
                  <a:lnTo>
                    <a:pt x="3760" y="2081"/>
                  </a:lnTo>
                  <a:lnTo>
                    <a:pt x="7243" y="5565"/>
                  </a:lnTo>
                  <a:lnTo>
                    <a:pt x="7243" y="3455"/>
                  </a:lnTo>
                  <a:lnTo>
                    <a:pt x="3799" y="1"/>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033;p26">
              <a:extLst>
                <a:ext uri="{FF2B5EF4-FFF2-40B4-BE49-F238E27FC236}">
                  <a16:creationId xmlns:a16="http://schemas.microsoft.com/office/drawing/2014/main" id="{55183674-4B9A-41AD-8EB8-36B3B550328A}"/>
                </a:ext>
              </a:extLst>
            </p:cNvPr>
            <p:cNvSpPr/>
            <p:nvPr/>
          </p:nvSpPr>
          <p:spPr>
            <a:xfrm>
              <a:off x="393250" y="2983376"/>
              <a:ext cx="653494" cy="506899"/>
            </a:xfrm>
            <a:custGeom>
              <a:avLst/>
              <a:gdLst/>
              <a:ahLst/>
              <a:cxnLst/>
              <a:rect l="l" t="t" r="r" b="b"/>
              <a:pathLst>
                <a:path w="7400" h="5740" extrusionOk="0">
                  <a:moveTo>
                    <a:pt x="3877" y="185"/>
                  </a:moveTo>
                  <a:lnTo>
                    <a:pt x="7252" y="3561"/>
                  </a:lnTo>
                  <a:lnTo>
                    <a:pt x="7252" y="5454"/>
                  </a:lnTo>
                  <a:lnTo>
                    <a:pt x="3896" y="2098"/>
                  </a:lnTo>
                  <a:cubicBezTo>
                    <a:pt x="3881" y="2083"/>
                    <a:pt x="3862" y="2076"/>
                    <a:pt x="3842" y="2076"/>
                  </a:cubicBezTo>
                  <a:cubicBezTo>
                    <a:pt x="3823" y="2076"/>
                    <a:pt x="3803" y="2083"/>
                    <a:pt x="3788" y="2098"/>
                  </a:cubicBezTo>
                  <a:lnTo>
                    <a:pt x="157" y="5484"/>
                  </a:lnTo>
                  <a:lnTo>
                    <a:pt x="157" y="3648"/>
                  </a:lnTo>
                  <a:lnTo>
                    <a:pt x="3877" y="185"/>
                  </a:lnTo>
                  <a:close/>
                  <a:moveTo>
                    <a:pt x="3868" y="0"/>
                  </a:moveTo>
                  <a:cubicBezTo>
                    <a:pt x="3854" y="0"/>
                    <a:pt x="3840" y="5"/>
                    <a:pt x="3827" y="18"/>
                  </a:cubicBezTo>
                  <a:lnTo>
                    <a:pt x="20" y="3561"/>
                  </a:lnTo>
                  <a:cubicBezTo>
                    <a:pt x="10" y="3570"/>
                    <a:pt x="0" y="3600"/>
                    <a:pt x="0" y="3619"/>
                  </a:cubicBezTo>
                  <a:lnTo>
                    <a:pt x="0" y="5661"/>
                  </a:lnTo>
                  <a:cubicBezTo>
                    <a:pt x="0" y="5690"/>
                    <a:pt x="20" y="5719"/>
                    <a:pt x="50" y="5729"/>
                  </a:cubicBezTo>
                  <a:cubicBezTo>
                    <a:pt x="59" y="5729"/>
                    <a:pt x="69" y="5739"/>
                    <a:pt x="79" y="5739"/>
                  </a:cubicBezTo>
                  <a:cubicBezTo>
                    <a:pt x="98" y="5739"/>
                    <a:pt x="118" y="5729"/>
                    <a:pt x="128" y="5719"/>
                  </a:cubicBezTo>
                  <a:lnTo>
                    <a:pt x="3838" y="2265"/>
                  </a:lnTo>
                  <a:lnTo>
                    <a:pt x="7272" y="5700"/>
                  </a:lnTo>
                  <a:cubicBezTo>
                    <a:pt x="7284" y="5712"/>
                    <a:pt x="7300" y="5720"/>
                    <a:pt x="7317" y="5720"/>
                  </a:cubicBezTo>
                  <a:cubicBezTo>
                    <a:pt x="7328" y="5720"/>
                    <a:pt x="7339" y="5717"/>
                    <a:pt x="7351" y="5709"/>
                  </a:cubicBezTo>
                  <a:cubicBezTo>
                    <a:pt x="7380" y="5700"/>
                    <a:pt x="7399" y="5670"/>
                    <a:pt x="7399" y="5641"/>
                  </a:cubicBezTo>
                  <a:lnTo>
                    <a:pt x="7399" y="3531"/>
                  </a:lnTo>
                  <a:cubicBezTo>
                    <a:pt x="7399" y="3502"/>
                    <a:pt x="7390" y="3482"/>
                    <a:pt x="7380" y="3472"/>
                  </a:cubicBezTo>
                  <a:lnTo>
                    <a:pt x="3925" y="28"/>
                  </a:lnTo>
                  <a:cubicBezTo>
                    <a:pt x="3909" y="10"/>
                    <a:pt x="3888" y="0"/>
                    <a:pt x="3868" y="0"/>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034;p26">
              <a:extLst>
                <a:ext uri="{FF2B5EF4-FFF2-40B4-BE49-F238E27FC236}">
                  <a16:creationId xmlns:a16="http://schemas.microsoft.com/office/drawing/2014/main" id="{2FB8074C-6F66-4AA9-BE6D-FB3E2844937E}"/>
                </a:ext>
              </a:extLst>
            </p:cNvPr>
            <p:cNvSpPr/>
            <p:nvPr/>
          </p:nvSpPr>
          <p:spPr>
            <a:xfrm>
              <a:off x="400138" y="2497047"/>
              <a:ext cx="639629" cy="493123"/>
            </a:xfrm>
            <a:custGeom>
              <a:avLst/>
              <a:gdLst/>
              <a:ahLst/>
              <a:cxnLst/>
              <a:rect l="l" t="t" r="r" b="b"/>
              <a:pathLst>
                <a:path w="7243" h="5584" extrusionOk="0">
                  <a:moveTo>
                    <a:pt x="3799" y="0"/>
                  </a:moveTo>
                  <a:lnTo>
                    <a:pt x="1" y="3542"/>
                  </a:lnTo>
                  <a:lnTo>
                    <a:pt x="1" y="5584"/>
                  </a:lnTo>
                  <a:lnTo>
                    <a:pt x="3760" y="2081"/>
                  </a:lnTo>
                  <a:lnTo>
                    <a:pt x="7243" y="5564"/>
                  </a:lnTo>
                  <a:lnTo>
                    <a:pt x="7243" y="3454"/>
                  </a:lnTo>
                  <a:lnTo>
                    <a:pt x="3799" y="0"/>
                  </a:lnTo>
                  <a:close/>
                </a:path>
              </a:pathLst>
            </a:custGeom>
            <a:grpFill/>
            <a:ln>
              <a:solidFill>
                <a:srgbClr val="5A9FE4"/>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035;p26">
              <a:extLst>
                <a:ext uri="{FF2B5EF4-FFF2-40B4-BE49-F238E27FC236}">
                  <a16:creationId xmlns:a16="http://schemas.microsoft.com/office/drawing/2014/main" id="{DAB0475B-7FA0-400E-9CE0-E52D2B964D58}"/>
                </a:ext>
              </a:extLst>
            </p:cNvPr>
            <p:cNvSpPr/>
            <p:nvPr/>
          </p:nvSpPr>
          <p:spPr>
            <a:xfrm>
              <a:off x="393250" y="2490600"/>
              <a:ext cx="653494" cy="506546"/>
            </a:xfrm>
            <a:custGeom>
              <a:avLst/>
              <a:gdLst/>
              <a:ahLst/>
              <a:cxnLst/>
              <a:rect l="l" t="t" r="r" b="b"/>
              <a:pathLst>
                <a:path w="7400" h="5736" extrusionOk="0">
                  <a:moveTo>
                    <a:pt x="3877" y="181"/>
                  </a:moveTo>
                  <a:lnTo>
                    <a:pt x="7252" y="3557"/>
                  </a:lnTo>
                  <a:lnTo>
                    <a:pt x="7252" y="5451"/>
                  </a:lnTo>
                  <a:lnTo>
                    <a:pt x="3896" y="2095"/>
                  </a:lnTo>
                  <a:cubicBezTo>
                    <a:pt x="3881" y="2080"/>
                    <a:pt x="3862" y="2072"/>
                    <a:pt x="3842" y="2072"/>
                  </a:cubicBezTo>
                  <a:cubicBezTo>
                    <a:pt x="3823" y="2072"/>
                    <a:pt x="3803" y="2080"/>
                    <a:pt x="3788" y="2095"/>
                  </a:cubicBezTo>
                  <a:lnTo>
                    <a:pt x="157" y="5480"/>
                  </a:lnTo>
                  <a:lnTo>
                    <a:pt x="157" y="3645"/>
                  </a:lnTo>
                  <a:lnTo>
                    <a:pt x="3877" y="181"/>
                  </a:lnTo>
                  <a:close/>
                  <a:moveTo>
                    <a:pt x="3872" y="1"/>
                  </a:moveTo>
                  <a:cubicBezTo>
                    <a:pt x="3856" y="1"/>
                    <a:pt x="3841" y="6"/>
                    <a:pt x="3827" y="14"/>
                  </a:cubicBezTo>
                  <a:lnTo>
                    <a:pt x="20" y="3557"/>
                  </a:lnTo>
                  <a:cubicBezTo>
                    <a:pt x="10" y="3576"/>
                    <a:pt x="0" y="3596"/>
                    <a:pt x="0" y="3615"/>
                  </a:cubicBezTo>
                  <a:lnTo>
                    <a:pt x="0" y="5657"/>
                  </a:lnTo>
                  <a:cubicBezTo>
                    <a:pt x="0" y="5686"/>
                    <a:pt x="20" y="5715"/>
                    <a:pt x="50" y="5726"/>
                  </a:cubicBezTo>
                  <a:cubicBezTo>
                    <a:pt x="59" y="5735"/>
                    <a:pt x="69" y="5735"/>
                    <a:pt x="79" y="5735"/>
                  </a:cubicBezTo>
                  <a:cubicBezTo>
                    <a:pt x="98" y="5735"/>
                    <a:pt x="118" y="5726"/>
                    <a:pt x="128" y="5715"/>
                  </a:cubicBezTo>
                  <a:lnTo>
                    <a:pt x="3838" y="2261"/>
                  </a:lnTo>
                  <a:lnTo>
                    <a:pt x="7272" y="5696"/>
                  </a:lnTo>
                  <a:cubicBezTo>
                    <a:pt x="7284" y="5708"/>
                    <a:pt x="7300" y="5717"/>
                    <a:pt x="7318" y="5717"/>
                  </a:cubicBezTo>
                  <a:cubicBezTo>
                    <a:pt x="7328" y="5717"/>
                    <a:pt x="7339" y="5713"/>
                    <a:pt x="7351" y="5706"/>
                  </a:cubicBezTo>
                  <a:cubicBezTo>
                    <a:pt x="7380" y="5696"/>
                    <a:pt x="7399" y="5667"/>
                    <a:pt x="7399" y="5637"/>
                  </a:cubicBezTo>
                  <a:lnTo>
                    <a:pt x="7399" y="3527"/>
                  </a:lnTo>
                  <a:cubicBezTo>
                    <a:pt x="7399" y="3508"/>
                    <a:pt x="7390" y="3488"/>
                    <a:pt x="7380" y="3469"/>
                  </a:cubicBezTo>
                  <a:lnTo>
                    <a:pt x="3925" y="24"/>
                  </a:lnTo>
                  <a:cubicBezTo>
                    <a:pt x="3909" y="8"/>
                    <a:pt x="3890" y="1"/>
                    <a:pt x="3872" y="1"/>
                  </a:cubicBezTo>
                  <a:close/>
                </a:path>
              </a:pathLst>
            </a:custGeom>
            <a:grpFill/>
            <a:ln w="19050" cap="flat" cmpd="sng">
              <a:solidFill>
                <a:srgbClr val="5A9FE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文本框 72">
            <a:extLst>
              <a:ext uri="{FF2B5EF4-FFF2-40B4-BE49-F238E27FC236}">
                <a16:creationId xmlns:a16="http://schemas.microsoft.com/office/drawing/2014/main" id="{3FEF3D04-C1DC-4A01-A40E-F191BD1362E6}"/>
              </a:ext>
            </a:extLst>
          </p:cNvPr>
          <p:cNvSpPr txBox="1"/>
          <p:nvPr/>
        </p:nvSpPr>
        <p:spPr>
          <a:xfrm>
            <a:off x="2578367" y="921957"/>
            <a:ext cx="7696784" cy="1938992"/>
          </a:xfrm>
          <a:prstGeom prst="rect">
            <a:avLst/>
          </a:prstGeom>
          <a:noFill/>
          <a:ln>
            <a:noFill/>
          </a:ln>
        </p:spPr>
        <p:txBody>
          <a:bodyPr wrap="square" rtlCol="0">
            <a:spAutoFit/>
          </a:bodyPr>
          <a:lstStyle/>
          <a:p>
            <a:pPr algn="ctr"/>
            <a:r>
              <a:rPr lang="vi-VN" altLang="zh-CN" sz="6000" b="1" dirty="0" smtClean="0">
                <a:ln w="12700">
                  <a:solidFill>
                    <a:schemeClr val="bg1"/>
                  </a:solidFill>
                </a:ln>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rPr>
              <a:t>Câu chuyện muốn nói với em điều gì?</a:t>
            </a:r>
            <a:endParaRPr lang="en-US" altLang="zh-CN" sz="6000" b="1" dirty="0">
              <a:ln w="12700">
                <a:solidFill>
                  <a:schemeClr val="bg1"/>
                </a:solidFill>
              </a:ln>
              <a:effectLst>
                <a:outerShdw blurRad="12700" dist="38100" dir="2700000" algn="tl">
                  <a:srgbClr val="000000">
                    <a:alpha val="42000"/>
                  </a:srgbClr>
                </a:outerShdw>
              </a:effectLst>
              <a:latin typeface="UTM Aquarelle" panose="02040603050506020204" pitchFamily="18" charset="0"/>
              <a:ea typeface="字魂151号-联盟综艺体" panose="00000500000000000000" charset="-122"/>
            </a:endParaRPr>
          </a:p>
        </p:txBody>
      </p:sp>
      <p:pic>
        <p:nvPicPr>
          <p:cNvPr id="29" name="Picture 28">
            <a:extLst>
              <a:ext uri="{FF2B5EF4-FFF2-40B4-BE49-F238E27FC236}">
                <a16:creationId xmlns:a16="http://schemas.microsoft.com/office/drawing/2014/main" id="{36CD5B47-6A7F-4FFC-B293-2B981C0A614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34787" y="341473"/>
            <a:ext cx="1951751" cy="1951751"/>
          </a:xfrm>
          <a:prstGeom prst="rect">
            <a:avLst/>
          </a:prstGeom>
        </p:spPr>
      </p:pic>
      <p:sp>
        <p:nvSpPr>
          <p:cNvPr id="30" name="TextBox 29">
            <a:extLst>
              <a:ext uri="{FF2B5EF4-FFF2-40B4-BE49-F238E27FC236}">
                <a16:creationId xmlns:a16="http://schemas.microsoft.com/office/drawing/2014/main" id="{516BB23D-1BBC-4DD9-B123-9A6DEA027C99}"/>
              </a:ext>
            </a:extLst>
          </p:cNvPr>
          <p:cNvSpPr txBox="1"/>
          <p:nvPr/>
        </p:nvSpPr>
        <p:spPr>
          <a:xfrm>
            <a:off x="1401585" y="3406547"/>
            <a:ext cx="9865823" cy="2554545"/>
          </a:xfrm>
          <a:prstGeom prst="rect">
            <a:avLst/>
          </a:prstGeom>
          <a:noFill/>
        </p:spPr>
        <p:txBody>
          <a:bodyPr wrap="square">
            <a:spAutoFit/>
          </a:bodyPr>
          <a:lstStyle/>
          <a:p>
            <a:pPr algn="just">
              <a:spcBef>
                <a:spcPts val="900"/>
              </a:spcBef>
            </a:pPr>
            <a:r>
              <a:rPr lang="en-US" sz="4000" b="1" dirty="0">
                <a:solidFill>
                  <a:srgbClr val="C00000"/>
                </a:solidFill>
                <a:latin typeface="Times New Roman" panose="02020603050405020304" pitchFamily="18" charset="0"/>
                <a:cs typeface="Times New Roman" panose="02020603050405020304" pitchFamily="18" charset="0"/>
              </a:rPr>
              <a:t>	</a:t>
            </a:r>
            <a:r>
              <a:rPr lang="vi-VN" sz="4000" b="1" dirty="0">
                <a:solidFill>
                  <a:srgbClr val="C00000"/>
                </a:solidFill>
                <a:latin typeface="Times New Roman" panose="02020603050405020304" pitchFamily="18" charset="0"/>
                <a:cs typeface="Times New Roman" panose="02020603050405020304" pitchFamily="18" charset="0"/>
              </a:rPr>
              <a:t>Câu chuyện khuyên chúng ta không nên nói dối. Nói dối là một đức tính xấu làm mất lòng tin, lòng tôn trọng của mọi người đối với mình.</a:t>
            </a:r>
          </a:p>
        </p:txBody>
      </p:sp>
    </p:spTree>
    <p:extLst>
      <p:ext uri="{BB962C8B-B14F-4D97-AF65-F5344CB8AC3E}">
        <p14:creationId xmlns:p14="http://schemas.microsoft.com/office/powerpoint/2010/main" val="1813775134"/>
      </p:ext>
    </p:extLst>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28"/>
                                        </p:tgtEl>
                                        <p:attrNameLst>
                                          <p:attrName>style.visibility</p:attrName>
                                        </p:attrNameLst>
                                      </p:cBhvr>
                                      <p:to>
                                        <p:strVal val="visible"/>
                                      </p:to>
                                    </p:set>
                                    <p:anim by="(-#ppt_w*2)" calcmode="lin" valueType="num">
                                      <p:cBhvr rctx="PPT">
                                        <p:cTn id="13" dur="375" autoRev="1" fill="hold">
                                          <p:stCondLst>
                                            <p:cond delay="0"/>
                                          </p:stCondLst>
                                        </p:cTn>
                                        <p:tgtEl>
                                          <p:spTgt spid="28"/>
                                        </p:tgtEl>
                                        <p:attrNameLst>
                                          <p:attrName>ppt_w</p:attrName>
                                        </p:attrNameLst>
                                      </p:cBhvr>
                                    </p:anim>
                                    <p:anim by="(#ppt_w*0.50)" calcmode="lin" valueType="num">
                                      <p:cBhvr>
                                        <p:cTn id="14" dur="375" decel="50000" autoRev="1" fill="hold">
                                          <p:stCondLst>
                                            <p:cond delay="0"/>
                                          </p:stCondLst>
                                        </p:cTn>
                                        <p:tgtEl>
                                          <p:spTgt spid="28"/>
                                        </p:tgtEl>
                                        <p:attrNameLst>
                                          <p:attrName>ppt_x</p:attrName>
                                        </p:attrNameLst>
                                      </p:cBhvr>
                                    </p:anim>
                                    <p:anim from="(-#ppt_h/2)" to="(#ppt_y)" calcmode="lin" valueType="num">
                                      <p:cBhvr>
                                        <p:cTn id="15" dur="750" fill="hold">
                                          <p:stCondLst>
                                            <p:cond delay="0"/>
                                          </p:stCondLst>
                                        </p:cTn>
                                        <p:tgtEl>
                                          <p:spTgt spid="28"/>
                                        </p:tgtEl>
                                        <p:attrNameLst>
                                          <p:attrName>ppt_y</p:attrName>
                                        </p:attrNameLst>
                                      </p:cBhvr>
                                    </p:anim>
                                    <p:animRot by="21600000">
                                      <p:cBhvr>
                                        <p:cTn id="16" dur="750" fill="hold">
                                          <p:stCondLst>
                                            <p:cond delay="0"/>
                                          </p:stCondLst>
                                        </p:cTn>
                                        <p:tgtEl>
                                          <p:spTgt spid="28"/>
                                        </p:tgtEl>
                                        <p:attrNameLst>
                                          <p:attrName>r</p:attrName>
                                        </p:attrNameLst>
                                      </p:cBhvr>
                                    </p:animRot>
                                  </p:childTnLst>
                                </p:cTn>
                              </p:par>
                            </p:childTnLst>
                          </p:cTn>
                        </p:par>
                        <p:par>
                          <p:cTn id="17" fill="hold">
                            <p:stCondLst>
                              <p:cond delay="2775"/>
                            </p:stCondLst>
                            <p:childTnLst>
                              <p:par>
                                <p:cTn id="18" presetID="22" presetClass="entr" presetSubtype="4"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par>
                          <p:cTn id="21" fill="hold">
                            <p:stCondLst>
                              <p:cond delay="3275"/>
                            </p:stCondLst>
                            <p:childTnLst>
                              <p:par>
                                <p:cTn id="22" presetID="22" presetClass="entr" presetSubtype="8"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par>
                          <p:cTn id="25" fill="hold">
                            <p:stCondLst>
                              <p:cond delay="3775"/>
                            </p:stCondLst>
                            <p:childTnLst>
                              <p:par>
                                <p:cTn id="26" presetID="14" presetClass="entr" presetSubtype="10" fill="hold" grpId="0" nodeType="after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randombar(horizontal)">
                                      <p:cBhvr>
                                        <p:cTn id="28"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grpSp>
        <p:nvGrpSpPr>
          <p:cNvPr id="1075" name="Google Shape;1075;p24"/>
          <p:cNvGrpSpPr/>
          <p:nvPr/>
        </p:nvGrpSpPr>
        <p:grpSpPr>
          <a:xfrm flipH="1">
            <a:off x="0" y="-30480"/>
            <a:ext cx="12192000" cy="6918960"/>
            <a:chOff x="0" y="-30480"/>
            <a:chExt cx="12192000" cy="6918960"/>
          </a:xfrm>
        </p:grpSpPr>
        <p:pic>
          <p:nvPicPr>
            <p:cNvPr id="1076" name="Google Shape;1076;p24"/>
            <p:cNvPicPr preferRelativeResize="0"/>
            <p:nvPr/>
          </p:nvPicPr>
          <p:blipFill rotWithShape="1">
            <a:blip r:embed="rId3">
              <a:alphaModFix/>
            </a:blip>
            <a:srcRect/>
            <a:stretch/>
          </p:blipFill>
          <p:spPr>
            <a:xfrm>
              <a:off x="0" y="-30480"/>
              <a:ext cx="12192000" cy="6918960"/>
            </a:xfrm>
            <a:prstGeom prst="rect">
              <a:avLst/>
            </a:prstGeom>
            <a:noFill/>
            <a:ln>
              <a:noFill/>
            </a:ln>
          </p:spPr>
        </p:pic>
        <p:sp>
          <p:nvSpPr>
            <p:cNvPr id="1077" name="Google Shape;1077;p24"/>
            <p:cNvSpPr/>
            <p:nvPr/>
          </p:nvSpPr>
          <p:spPr>
            <a:xfrm>
              <a:off x="729205" y="601884"/>
              <a:ext cx="10602410" cy="5810491"/>
            </a:xfrm>
            <a:prstGeom prst="roundRect">
              <a:avLst>
                <a:gd name="adj" fmla="val 16667"/>
              </a:avLst>
            </a:prstGeom>
            <a:solidFill>
              <a:srgbClr val="FAF1F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1078" name="Google Shape;1078;p24"/>
            <p:cNvPicPr preferRelativeResize="0"/>
            <p:nvPr/>
          </p:nvPicPr>
          <p:blipFill rotWithShape="1">
            <a:blip r:embed="rId4">
              <a:alphaModFix/>
            </a:blip>
            <a:srcRect/>
            <a:stretch/>
          </p:blipFill>
          <p:spPr>
            <a:xfrm>
              <a:off x="0" y="-30479"/>
              <a:ext cx="12192000" cy="6888479"/>
            </a:xfrm>
            <a:prstGeom prst="rect">
              <a:avLst/>
            </a:prstGeom>
            <a:noFill/>
            <a:ln>
              <a:noFill/>
            </a:ln>
          </p:spPr>
        </p:pic>
      </p:grpSp>
      <p:sp>
        <p:nvSpPr>
          <p:cNvPr id="7" name="TextBox 6">
            <a:extLst>
              <a:ext uri="{FF2B5EF4-FFF2-40B4-BE49-F238E27FC236}">
                <a16:creationId xmlns:a16="http://schemas.microsoft.com/office/drawing/2014/main" id="{9EA0A13D-0F70-46C6-9560-23B7A30D3B8F}"/>
              </a:ext>
            </a:extLst>
          </p:cNvPr>
          <p:cNvSpPr txBox="1"/>
          <p:nvPr/>
        </p:nvSpPr>
        <p:spPr>
          <a:xfrm>
            <a:off x="4668702" y="1406133"/>
            <a:ext cx="5704764" cy="2800767"/>
          </a:xfrm>
          <a:prstGeom prst="rect">
            <a:avLst/>
          </a:prstGeom>
          <a:noFill/>
        </p:spPr>
        <p:txBody>
          <a:bodyPr wrap="square" rtlCol="0">
            <a:spAutoFit/>
            <a:scene3d>
              <a:camera prst="orthographicFront"/>
              <a:lightRig rig="threePt" dir="t"/>
            </a:scene3d>
            <a:sp3d extrusionH="57150">
              <a:bevelT w="82550" h="38100" prst="coolSlant"/>
            </a:sp3d>
          </a:bodyPr>
          <a:lstStyle/>
          <a:p>
            <a:pPr algn="ctr"/>
            <a:r>
              <a:rPr lang="en-US" sz="8800" dirty="0" err="1">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Chúc</a:t>
            </a:r>
            <a:r>
              <a:rPr lang="en-US" sz="8800" dirty="0">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 </a:t>
            </a:r>
            <a:r>
              <a:rPr lang="en-US" sz="8800" dirty="0" err="1">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các</a:t>
            </a:r>
            <a:r>
              <a:rPr lang="en-US" sz="8800" dirty="0">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 </a:t>
            </a:r>
            <a:r>
              <a:rPr lang="en-US" sz="8800" dirty="0" err="1">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em</a:t>
            </a:r>
            <a:r>
              <a:rPr lang="en-US" sz="8800" dirty="0">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 </a:t>
            </a:r>
            <a:r>
              <a:rPr lang="en-US" sz="8800" dirty="0" err="1">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học</a:t>
            </a:r>
            <a:r>
              <a:rPr lang="en-US" sz="8800" dirty="0">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 </a:t>
            </a:r>
            <a:r>
              <a:rPr lang="en-US" sz="8800" dirty="0" err="1">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tốt</a:t>
            </a:r>
            <a:r>
              <a:rPr lang="en-US" sz="8800" dirty="0">
                <a:ln w="19050">
                  <a:solidFill>
                    <a:srgbClr val="C00000"/>
                  </a:solidFill>
                </a:ln>
                <a:gradFill flip="none" rotWithShape="1">
                  <a:gsLst>
                    <a:gs pos="27000">
                      <a:srgbClr val="FF0000">
                        <a:shade val="30000"/>
                        <a:satMod val="115000"/>
                      </a:srgbClr>
                    </a:gs>
                    <a:gs pos="62000">
                      <a:srgbClr val="FD676B"/>
                    </a:gs>
                    <a:gs pos="52000">
                      <a:srgbClr val="FE8A8D"/>
                    </a:gs>
                  </a:gsLst>
                  <a:lin ang="16200000" scaled="1"/>
                  <a:tileRect/>
                </a:gradFill>
                <a:effectLst>
                  <a:glow rad="50800">
                    <a:srgbClr val="FE8A8D">
                      <a:alpha val="53000"/>
                    </a:srgbClr>
                  </a:glow>
                </a:effectLst>
                <a:latin typeface="UTM Arruba KT" panose="02040603050506020204" pitchFamily="18" charset="0"/>
              </a:rPr>
              <a:t>!</a:t>
            </a:r>
          </a:p>
        </p:txBody>
      </p:sp>
    </p:spTree>
    <p:extLst>
      <p:ext uri="{BB962C8B-B14F-4D97-AF65-F5344CB8AC3E}">
        <p14:creationId xmlns:p14="http://schemas.microsoft.com/office/powerpoint/2010/main" val="2844556138"/>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24" name="Hình ảnh 5">
            <a:extLst>
              <a:ext uri="{FF2B5EF4-FFF2-40B4-BE49-F238E27FC236}">
                <a16:creationId xmlns:a16="http://schemas.microsoft.com/office/drawing/2014/main" id="{668227BF-D616-4826-842F-E79145858A4A}"/>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1239491" y="864414"/>
            <a:ext cx="10066985" cy="5662678"/>
          </a:xfrm>
          <a:prstGeom prst="rect">
            <a:avLst/>
          </a:prstGeom>
          <a:ln>
            <a:noFill/>
          </a:ln>
          <a:effectLst>
            <a:softEdge rad="112500"/>
          </a:effectLst>
        </p:spPr>
      </p:pic>
      <p:sp>
        <p:nvSpPr>
          <p:cNvPr id="25" name="Rectangle 24">
            <a:extLst>
              <a:ext uri="{FF2B5EF4-FFF2-40B4-BE49-F238E27FC236}">
                <a16:creationId xmlns:a16="http://schemas.microsoft.com/office/drawing/2014/main" id="{4EEFF485-3871-4839-93C9-9A8A9B2FA81D}"/>
              </a:ext>
            </a:extLst>
          </p:cNvPr>
          <p:cNvSpPr/>
          <p:nvPr/>
        </p:nvSpPr>
        <p:spPr>
          <a:xfrm>
            <a:off x="3806178" y="-46205"/>
            <a:ext cx="4853891" cy="923330"/>
          </a:xfrm>
          <a:prstGeom prst="rect">
            <a:avLst/>
          </a:prstGeom>
          <a:noFill/>
        </p:spPr>
        <p:txBody>
          <a:bodyPr wrap="square">
            <a:spAutoFit/>
          </a:bodyPr>
          <a:lstStyle/>
          <a:p>
            <a:pPr algn="ctr">
              <a:defRPr/>
            </a:pPr>
            <a:r>
              <a:rPr lang="en-US" sz="5400" b="1" dirty="0">
                <a:ln w="9525">
                  <a:solidFill>
                    <a:schemeClr val="bg1"/>
                  </a:solidFill>
                  <a:prstDash val="solid"/>
                </a:ln>
                <a:solidFill>
                  <a:srgbClr val="C00000"/>
                </a:solidFill>
                <a:effectLst>
                  <a:outerShdw blurRad="12700" dist="38100" dir="2700000" algn="tl" rotWithShape="0">
                    <a:schemeClr val="bg1">
                      <a:lumMod val="50000"/>
                    </a:schemeClr>
                  </a:outerShdw>
                  <a:reflection blurRad="6350" stA="50000" endA="300" endPos="50000" dist="60007" dir="5400000" sy="-100000" algn="bl" rotWithShape="0"/>
                </a:effectLst>
                <a:latin typeface="UTM Showcard" panose="02040603050506020204" pitchFamily="18" charset="0"/>
                <a:cs typeface="Times New Roman" panose="02020603050405020304" pitchFamily="18" charset="0"/>
              </a:rPr>
              <a:t>CHỊ EM TÔI</a:t>
            </a:r>
          </a:p>
        </p:txBody>
      </p:sp>
    </p:spTree>
    <p:extLst>
      <p:ext uri="{BB962C8B-B14F-4D97-AF65-F5344CB8AC3E}">
        <p14:creationId xmlns:p14="http://schemas.microsoft.com/office/powerpoint/2010/main" val="3670072640"/>
      </p:ext>
    </p:extLst>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withEffect">
                                  <p:stCondLst>
                                    <p:cond delay="0"/>
                                  </p:stCondLst>
                                  <p:iterate type="lt">
                                    <p:tmPct val="10000"/>
                                  </p:iterate>
                                  <p:childTnLst>
                                    <p:set>
                                      <p:cBhvr>
                                        <p:cTn id="6" dur="1" fill="hold">
                                          <p:stCondLst>
                                            <p:cond delay="0"/>
                                          </p:stCondLst>
                                        </p:cTn>
                                        <p:tgtEl>
                                          <p:spTgt spid="25"/>
                                        </p:tgtEl>
                                        <p:attrNameLst>
                                          <p:attrName>style.visibility</p:attrName>
                                        </p:attrNameLst>
                                      </p:cBhvr>
                                      <p:to>
                                        <p:strVal val="visible"/>
                                      </p:to>
                                    </p:set>
                                    <p:anim by="(-#ppt_w*2)" calcmode="lin" valueType="num">
                                      <p:cBhvr rctx="PPT">
                                        <p:cTn id="7" dur="250" autoRev="1" fill="hold">
                                          <p:stCondLst>
                                            <p:cond delay="0"/>
                                          </p:stCondLst>
                                        </p:cTn>
                                        <p:tgtEl>
                                          <p:spTgt spid="25"/>
                                        </p:tgtEl>
                                        <p:attrNameLst>
                                          <p:attrName>ppt_w</p:attrName>
                                        </p:attrNameLst>
                                      </p:cBhvr>
                                    </p:anim>
                                    <p:anim by="(#ppt_w*0.50)" calcmode="lin" valueType="num">
                                      <p:cBhvr>
                                        <p:cTn id="8" dur="250" decel="50000" autoRev="1" fill="hold">
                                          <p:stCondLst>
                                            <p:cond delay="0"/>
                                          </p:stCondLst>
                                        </p:cTn>
                                        <p:tgtEl>
                                          <p:spTgt spid="25"/>
                                        </p:tgtEl>
                                        <p:attrNameLst>
                                          <p:attrName>ppt_x</p:attrName>
                                        </p:attrNameLst>
                                      </p:cBhvr>
                                    </p:anim>
                                    <p:anim from="(-#ppt_h/2)" to="(#ppt_y)" calcmode="lin" valueType="num">
                                      <p:cBhvr>
                                        <p:cTn id="9" dur="500" fill="hold">
                                          <p:stCondLst>
                                            <p:cond delay="0"/>
                                          </p:stCondLst>
                                        </p:cTn>
                                        <p:tgtEl>
                                          <p:spTgt spid="25"/>
                                        </p:tgtEl>
                                        <p:attrNameLst>
                                          <p:attrName>ppt_y</p:attrName>
                                        </p:attrNameLst>
                                      </p:cBhvr>
                                    </p:anim>
                                    <p:animRot by="21600000">
                                      <p:cBhvr>
                                        <p:cTn id="10" dur="500" fill="hold">
                                          <p:stCondLst>
                                            <p:cond delay="0"/>
                                          </p:stCondLst>
                                        </p:cTn>
                                        <p:tgtEl>
                                          <p:spTgt spid="25"/>
                                        </p:tgtEl>
                                        <p:attrNameLst>
                                          <p:attrName>r</p:attrName>
                                        </p:attrNameLst>
                                      </p:cBhvr>
                                    </p:animRot>
                                  </p:childTnLst>
                                </p:cTn>
                              </p:par>
                            </p:childTnLst>
                          </p:cTn>
                        </p:par>
                        <p:par>
                          <p:cTn id="11" fill="hold">
                            <p:stCondLst>
                              <p:cond delay="850"/>
                            </p:stCondLst>
                            <p:childTnLst>
                              <p:par>
                                <p:cTn id="12" presetID="16" presetClass="entr" presetSubtype="37" fill="hold" nodeType="after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outVertical)">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grpSp>
        <p:nvGrpSpPr>
          <p:cNvPr id="917" name="Google Shape;917;p19"/>
          <p:cNvGrpSpPr/>
          <p:nvPr/>
        </p:nvGrpSpPr>
        <p:grpSpPr>
          <a:xfrm flipH="1">
            <a:off x="0" y="-30480"/>
            <a:ext cx="12192000" cy="6918960"/>
            <a:chOff x="0" y="-30480"/>
            <a:chExt cx="12192000" cy="6918960"/>
          </a:xfrm>
        </p:grpSpPr>
        <p:pic>
          <p:nvPicPr>
            <p:cNvPr id="918" name="Google Shape;918;p19"/>
            <p:cNvPicPr preferRelativeResize="0"/>
            <p:nvPr/>
          </p:nvPicPr>
          <p:blipFill rotWithShape="1">
            <a:blip r:embed="rId3">
              <a:alphaModFix/>
            </a:blip>
            <a:srcRect/>
            <a:stretch/>
          </p:blipFill>
          <p:spPr>
            <a:xfrm>
              <a:off x="0" y="-30480"/>
              <a:ext cx="12192000" cy="6918960"/>
            </a:xfrm>
            <a:prstGeom prst="rect">
              <a:avLst/>
            </a:prstGeom>
            <a:noFill/>
            <a:ln>
              <a:noFill/>
            </a:ln>
          </p:spPr>
        </p:pic>
        <p:sp>
          <p:nvSpPr>
            <p:cNvPr id="919" name="Google Shape;919;p19"/>
            <p:cNvSpPr/>
            <p:nvPr/>
          </p:nvSpPr>
          <p:spPr>
            <a:xfrm>
              <a:off x="729205" y="601884"/>
              <a:ext cx="10602410" cy="5810491"/>
            </a:xfrm>
            <a:prstGeom prst="roundRect">
              <a:avLst>
                <a:gd name="adj" fmla="val 16667"/>
              </a:avLst>
            </a:prstGeom>
            <a:solidFill>
              <a:srgbClr val="FAF1F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920" name="Google Shape;920;p19"/>
          <p:cNvPicPr preferRelativeResize="0"/>
          <p:nvPr/>
        </p:nvPicPr>
        <p:blipFill rotWithShape="1">
          <a:blip r:embed="rId4">
            <a:alphaModFix/>
          </a:blip>
          <a:srcRect/>
          <a:stretch/>
        </p:blipFill>
        <p:spPr>
          <a:xfrm>
            <a:off x="0" y="322"/>
            <a:ext cx="12192000" cy="6857355"/>
          </a:xfrm>
          <a:prstGeom prst="rect">
            <a:avLst/>
          </a:prstGeom>
          <a:noFill/>
          <a:ln>
            <a:noFill/>
          </a:ln>
        </p:spPr>
      </p:pic>
      <p:sp>
        <p:nvSpPr>
          <p:cNvPr id="9" name="TextBox 8">
            <a:extLst>
              <a:ext uri="{FF2B5EF4-FFF2-40B4-BE49-F238E27FC236}">
                <a16:creationId xmlns:a16="http://schemas.microsoft.com/office/drawing/2014/main" id="{B1076A05-AD1F-434A-A5E3-9D69A8D0767D}"/>
              </a:ext>
            </a:extLst>
          </p:cNvPr>
          <p:cNvSpPr txBox="1"/>
          <p:nvPr/>
        </p:nvSpPr>
        <p:spPr>
          <a:xfrm>
            <a:off x="1494246" y="2229872"/>
            <a:ext cx="9968549" cy="1862048"/>
          </a:xfrm>
          <a:prstGeom prst="rect">
            <a:avLst/>
          </a:prstGeom>
          <a:noFill/>
        </p:spPr>
        <p:txBody>
          <a:bodyPr wrap="square">
            <a:spAutoFit/>
            <a:scene3d>
              <a:camera prst="orthographicFront"/>
              <a:lightRig rig="threePt" dir="t"/>
            </a:scene3d>
            <a:sp3d extrusionH="57150">
              <a:bevelT w="38100" h="38100"/>
            </a:sp3d>
          </a:bodyPr>
          <a:lstStyle/>
          <a:p>
            <a:pPr algn="ctr"/>
            <a:r>
              <a:rPr lang="vi-VN" sz="11500" dirty="0" smtClean="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chemeClr val="accent2">
                      <a:satMod val="175000"/>
                      <a:alpha val="28000"/>
                    </a:schemeClr>
                  </a:glow>
                </a:effectLst>
                <a:latin typeface="UTM Showcard" panose="02040603050506020204" pitchFamily="18" charset="0"/>
              </a:rPr>
              <a:t>LUYỆN ĐỌC</a:t>
            </a:r>
            <a:endParaRPr lang="vi-VN" sz="11500" dirty="0">
              <a:ln w="28575">
                <a:solidFill>
                  <a:srgbClr val="C00000"/>
                </a:solidFill>
              </a:ln>
              <a:gradFill flip="none" rotWithShape="1">
                <a:gsLst>
                  <a:gs pos="11000">
                    <a:srgbClr val="FB1D22"/>
                  </a:gs>
                  <a:gs pos="35000">
                    <a:srgbClr val="FD676B"/>
                  </a:gs>
                  <a:gs pos="75000">
                    <a:srgbClr val="FEBCBD"/>
                  </a:gs>
                </a:gsLst>
                <a:lin ang="16200000" scaled="1"/>
                <a:tileRect/>
              </a:gradFill>
              <a:effectLst>
                <a:glow rad="38100">
                  <a:schemeClr val="accent2">
                    <a:satMod val="175000"/>
                    <a:alpha val="28000"/>
                  </a:schemeClr>
                </a:glow>
              </a:effectLst>
              <a:latin typeface="UTM Showcard" panose="02040603050506020204" pitchFamily="18" charset="0"/>
            </a:endParaRPr>
          </a:p>
        </p:txBody>
      </p:sp>
    </p:spTree>
    <p:extLst>
      <p:ext uri="{BB962C8B-B14F-4D97-AF65-F5344CB8AC3E}">
        <p14:creationId xmlns:p14="http://schemas.microsoft.com/office/powerpoint/2010/main" val="885685821"/>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21" name="Rectangle 20">
            <a:extLst>
              <a:ext uri="{FF2B5EF4-FFF2-40B4-BE49-F238E27FC236}">
                <a16:creationId xmlns:a16="http://schemas.microsoft.com/office/drawing/2014/main" id="{CC0B8B0D-7849-41FB-80CE-0113EAE4AE41}"/>
              </a:ext>
            </a:extLst>
          </p:cNvPr>
          <p:cNvSpPr/>
          <p:nvPr/>
        </p:nvSpPr>
        <p:spPr>
          <a:xfrm>
            <a:off x="3823483" y="433784"/>
            <a:ext cx="4853891" cy="923330"/>
          </a:xfrm>
          <a:prstGeom prst="rect">
            <a:avLst/>
          </a:prstGeom>
          <a:noFill/>
        </p:spPr>
        <p:txBody>
          <a:bodyPr wrap="square">
            <a:spAutoFit/>
          </a:bodyPr>
          <a:lstStyle/>
          <a:p>
            <a:pPr algn="ctr">
              <a:defRPr/>
            </a:pPr>
            <a:r>
              <a:rPr lang="en-US" sz="54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CHỊ EM TÔI</a:t>
            </a:r>
          </a:p>
        </p:txBody>
      </p:sp>
      <p:sp>
        <p:nvSpPr>
          <p:cNvPr id="22" name="Rectangle 21"/>
          <p:cNvSpPr/>
          <p:nvPr/>
        </p:nvSpPr>
        <p:spPr>
          <a:xfrm>
            <a:off x="852846" y="1189098"/>
            <a:ext cx="10541726" cy="5262979"/>
          </a:xfrm>
          <a:prstGeom prst="rect">
            <a:avLst/>
          </a:prstGeom>
        </p:spPr>
        <p:txBody>
          <a:bodyPr wrap="square">
            <a:spAutoFit/>
          </a:bodyPr>
          <a:lstStyle/>
          <a:p>
            <a:r>
              <a:rPr lang="en-US" sz="2800" b="1" dirty="0">
                <a:latin typeface="+mj-lt"/>
              </a:rPr>
              <a:t>	</a:t>
            </a:r>
            <a:r>
              <a:rPr lang="vi-VN" sz="2800" b="1" dirty="0">
                <a:latin typeface="+mj-lt"/>
              </a:rPr>
              <a:t>Dắt xe ra cửa, tôi lễ phép thưa:</a:t>
            </a:r>
          </a:p>
          <a:p>
            <a:pPr algn="just"/>
            <a:r>
              <a:rPr lang="en-US" sz="2800" b="1" dirty="0">
                <a:latin typeface="+mj-lt"/>
              </a:rPr>
              <a:t>    </a:t>
            </a:r>
            <a:r>
              <a:rPr lang="vi-VN" sz="2800" b="1" dirty="0">
                <a:latin typeface="+mj-lt"/>
              </a:rPr>
              <a:t>- Thưa ba, con xin phép đi học nhóm.</a:t>
            </a:r>
          </a:p>
          <a:p>
            <a:pPr algn="just"/>
            <a:r>
              <a:rPr lang="en-US" sz="2800" b="1" dirty="0">
                <a:latin typeface="+mj-lt"/>
              </a:rPr>
              <a:t>    </a:t>
            </a:r>
            <a:r>
              <a:rPr lang="vi-VN" sz="2800" b="1" dirty="0">
                <a:latin typeface="+mj-lt"/>
              </a:rPr>
              <a:t>Ba tôi mỉm cười:</a:t>
            </a:r>
          </a:p>
          <a:p>
            <a:pPr algn="just"/>
            <a:r>
              <a:rPr lang="en-US" sz="2800" b="1" dirty="0">
                <a:latin typeface="+mj-lt"/>
              </a:rPr>
              <a:t>    </a:t>
            </a:r>
            <a:r>
              <a:rPr lang="vi-VN" sz="2800" b="1" dirty="0">
                <a:latin typeface="+mj-lt"/>
              </a:rPr>
              <a:t>- Ờ, nhớ về sớm nghe con!</a:t>
            </a:r>
          </a:p>
          <a:p>
            <a:pPr algn="just"/>
            <a:r>
              <a:rPr lang="en-US" sz="2800" b="1" dirty="0">
                <a:latin typeface="+mj-lt"/>
              </a:rPr>
              <a:t>    </a:t>
            </a:r>
            <a:r>
              <a:rPr lang="vi-VN" sz="2800" b="1" dirty="0">
                <a:latin typeface="+mj-lt"/>
              </a:rPr>
              <a:t>Không biết đây là lần thứ bao nhiêu tôi đã nói dối ba. Mỗi lần nói dối tôi đều ân hận,</a:t>
            </a:r>
            <a:r>
              <a:rPr lang="en-US" sz="2800" b="1" dirty="0">
                <a:latin typeface="+mj-lt"/>
              </a:rPr>
              <a:t> </a:t>
            </a:r>
            <a:r>
              <a:rPr lang="vi-VN" sz="2800" b="1" dirty="0">
                <a:latin typeface="+mj-lt"/>
              </a:rPr>
              <a:t>nhưng đều tặc lưỡi cho qua.</a:t>
            </a:r>
          </a:p>
          <a:p>
            <a:pPr algn="just"/>
            <a:r>
              <a:rPr lang="en-US" sz="2800" b="1" dirty="0">
                <a:latin typeface="+mj-lt"/>
              </a:rPr>
              <a:t>    </a:t>
            </a:r>
            <a:r>
              <a:rPr lang="vi-VN" sz="2800" b="1" dirty="0">
                <a:latin typeface="+mj-lt"/>
              </a:rPr>
              <a:t>Cho đến một hôm, vừa yên vị trong rạp chiếu bóng, tôi chợt thấy em gái mình lướt qua cùng một đ</a:t>
            </a:r>
            <a:r>
              <a:rPr lang="en-US" sz="2800" b="1" dirty="0">
                <a:latin typeface="Times New Roman" panose="02020603050405020304" pitchFamily="18" charset="0"/>
                <a:cs typeface="Times New Roman" panose="02020603050405020304" pitchFamily="18" charset="0"/>
              </a:rPr>
              <a:t>ứ</a:t>
            </a:r>
            <a:r>
              <a:rPr lang="vi-VN" sz="2800" b="1" dirty="0">
                <a:latin typeface="Times New Roman" panose="02020603050405020304" pitchFamily="18" charset="0"/>
                <a:cs typeface="Times New Roman" panose="02020603050405020304" pitchFamily="18" charset="0"/>
              </a:rPr>
              <a:t>a </a:t>
            </a:r>
            <a:r>
              <a:rPr lang="vi-VN" sz="2800" b="1" dirty="0">
                <a:latin typeface="+mj-lt"/>
              </a:rPr>
              <a:t>bạn. Từ ngạc nhiên, tôi chuy</a:t>
            </a:r>
            <a:r>
              <a:rPr lang="en-US" sz="2800" b="1" dirty="0">
                <a:latin typeface="Times New Roman" panose="02020603050405020304" pitchFamily="18" charset="0"/>
                <a:cs typeface="Times New Roman" panose="02020603050405020304" pitchFamily="18" charset="0"/>
              </a:rPr>
              <a:t>ể</a:t>
            </a:r>
            <a:r>
              <a:rPr lang="vi-VN" sz="2800" b="1" dirty="0">
                <a:latin typeface="+mj-lt"/>
              </a:rPr>
              <a:t>n sang giận </a:t>
            </a:r>
            <a:r>
              <a:rPr lang="en-US" sz="2800" b="1" dirty="0">
                <a:latin typeface="+mj-lt"/>
              </a:rPr>
              <a:t>d</a:t>
            </a:r>
            <a:r>
              <a:rPr lang="vi-VN" sz="2800" b="1" dirty="0">
                <a:latin typeface="+mj-lt"/>
              </a:rPr>
              <a:t>ữ và mặc lời năn nỉ của bạn, tôi bỏ về.</a:t>
            </a:r>
          </a:p>
          <a:p>
            <a:pPr algn="just"/>
            <a:r>
              <a:rPr lang="en-US" sz="2800" b="1" dirty="0">
                <a:latin typeface="+mj-lt"/>
              </a:rPr>
              <a:t>    </a:t>
            </a:r>
            <a:r>
              <a:rPr lang="vi-VN" sz="2800" b="1" dirty="0">
                <a:latin typeface="+mj-lt"/>
              </a:rPr>
              <a:t>Hai chị em về đến nhà, tôi mắng em gái dám nói dối ba bỏ học đi chơi, không chịu học hành. Nhưng đáp lại sự giận dữ của tôi, nó chỉ thủng thẳng:</a:t>
            </a:r>
          </a:p>
        </p:txBody>
      </p:sp>
    </p:spTree>
    <p:extLst>
      <p:ext uri="{BB962C8B-B14F-4D97-AF65-F5344CB8AC3E}">
        <p14:creationId xmlns:p14="http://schemas.microsoft.com/office/powerpoint/2010/main" val="1583153893"/>
      </p:ext>
    </p:extLst>
  </p:cSld>
  <p:clrMapOvr>
    <a:masterClrMapping/>
  </p:clrMapOvr>
  <mc:AlternateContent xmlns:mc="http://schemas.openxmlformats.org/markup-compatibility/2006" xmlns:p14="http://schemas.microsoft.com/office/powerpoint/2010/main">
    <mc:Choice Requires="p14">
      <p:transition p14:dur="1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with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250" autoRev="1" fill="hold">
                                          <p:stCondLst>
                                            <p:cond delay="0"/>
                                          </p:stCondLst>
                                        </p:cTn>
                                        <p:tgtEl>
                                          <p:spTgt spid="21"/>
                                        </p:tgtEl>
                                        <p:attrNameLst>
                                          <p:attrName>ppt_w</p:attrName>
                                        </p:attrNameLst>
                                      </p:cBhvr>
                                    </p:anim>
                                    <p:anim by="(#ppt_w*0.50)" calcmode="lin" valueType="num">
                                      <p:cBhvr>
                                        <p:cTn id="8" dur="250" decel="50000" autoRev="1" fill="hold">
                                          <p:stCondLst>
                                            <p:cond delay="0"/>
                                          </p:stCondLst>
                                        </p:cTn>
                                        <p:tgtEl>
                                          <p:spTgt spid="21"/>
                                        </p:tgtEl>
                                        <p:attrNameLst>
                                          <p:attrName>ppt_x</p:attrName>
                                        </p:attrNameLst>
                                      </p:cBhvr>
                                    </p:anim>
                                    <p:anim from="(-#ppt_h/2)" to="(#ppt_y)" calcmode="lin" valueType="num">
                                      <p:cBhvr>
                                        <p:cTn id="9" dur="500" fill="hold">
                                          <p:stCondLst>
                                            <p:cond delay="0"/>
                                          </p:stCondLst>
                                        </p:cTn>
                                        <p:tgtEl>
                                          <p:spTgt spid="21"/>
                                        </p:tgtEl>
                                        <p:attrNameLst>
                                          <p:attrName>ppt_y</p:attrName>
                                        </p:attrNameLst>
                                      </p:cBhvr>
                                    </p:anim>
                                    <p:animRot by="21600000">
                                      <p:cBhvr>
                                        <p:cTn id="10" dur="500" fill="hold">
                                          <p:stCondLst>
                                            <p:cond delay="0"/>
                                          </p:stCondLst>
                                        </p:cTn>
                                        <p:tgtEl>
                                          <p:spTgt spid="21"/>
                                        </p:tgtEl>
                                        <p:attrNameLst>
                                          <p:attrName>r</p:attrName>
                                        </p:attrNameLst>
                                      </p:cBhvr>
                                    </p:animRot>
                                  </p:childTnLst>
                                </p:cTn>
                              </p:par>
                            </p:childTnLst>
                          </p:cTn>
                        </p:par>
                        <p:par>
                          <p:cTn id="11" fill="hold">
                            <p:stCondLst>
                              <p:cond delay="850"/>
                            </p:stCondLst>
                            <p:childTnLst>
                              <p:par>
                                <p:cTn id="12" presetID="14" presetClass="entr" presetSubtype="10"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randombar(horizontal)">
                                      <p:cBhvr>
                                        <p:cTn id="14"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61" name="Rectangle 60"/>
          <p:cNvSpPr/>
          <p:nvPr/>
        </p:nvSpPr>
        <p:spPr>
          <a:xfrm>
            <a:off x="825137" y="1170626"/>
            <a:ext cx="10541726" cy="4893647"/>
          </a:xfrm>
          <a:prstGeom prst="rect">
            <a:avLst/>
          </a:prstGeom>
        </p:spPr>
        <p:txBody>
          <a:bodyPr wrap="square">
            <a:spAutoFit/>
          </a:bodyPr>
          <a:lstStyle/>
          <a:p>
            <a:pPr algn="just"/>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 Em đi tập văn nghệ.</a:t>
            </a:r>
            <a:r>
              <a:rPr lang="en-US" sz="2800" b="1" dirty="0">
                <a:latin typeface="Times New Roman" panose="02020603050405020304" pitchFamily="18" charset="0"/>
                <a:cs typeface="Times New Roman" panose="02020603050405020304" pitchFamily="18" charset="0"/>
              </a:rPr>
              <a:t> </a:t>
            </a:r>
          </a:p>
          <a:p>
            <a:pPr algn="just"/>
            <a:r>
              <a:rPr lang="en-US" sz="2800" b="1" dirty="0">
                <a:latin typeface="Times New Roman" panose="02020603050405020304" pitchFamily="18" charset="0"/>
                <a:cs typeface="Times New Roman" panose="02020603050405020304" pitchFamily="18" charset="0"/>
              </a:rPr>
              <a:t>     - </a:t>
            </a:r>
            <a:r>
              <a:rPr lang="vi-VN" sz="2800" b="1" dirty="0">
                <a:latin typeface="Times New Roman" panose="02020603050405020304" pitchFamily="18" charset="0"/>
                <a:cs typeface="Times New Roman" panose="02020603050405020304" pitchFamily="18" charset="0"/>
              </a:rPr>
              <a:t>Mày tập văn nghệ ở rạp chiếu bóng à?</a:t>
            </a:r>
            <a:endParaRPr lang="en-US" sz="2800" b="1"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Nó cười giả bộ ngây thơ:</a:t>
            </a:r>
          </a:p>
          <a:p>
            <a:pPr algn="just"/>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 Ủa chị cũng ở đó sao? Hồi nãy chị bảo chị đi học nhóm mà!</a:t>
            </a:r>
          </a:p>
          <a:p>
            <a:pPr algn="just"/>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Tôi sững sờ đứng im như phỗng. Ngước nhìn ba tôi đợi một trận cuồng phong. Nhưng ba tôi chỉ buồ</a:t>
            </a:r>
            <a:r>
              <a:rPr lang="en-US" sz="2800" b="1" dirty="0">
                <a:latin typeface="Times New Roman" panose="02020603050405020304" pitchFamily="18" charset="0"/>
                <a:cs typeface="Times New Roman" panose="02020603050405020304" pitchFamily="18" charset="0"/>
              </a:rPr>
              <a:t>n</a:t>
            </a:r>
            <a:r>
              <a:rPr lang="vi-VN" sz="2800" b="1" dirty="0">
                <a:latin typeface="Times New Roman" panose="02020603050405020304" pitchFamily="18" charset="0"/>
                <a:cs typeface="Times New Roman" panose="02020603050405020304" pitchFamily="18" charset="0"/>
              </a:rPr>
              <a:t> rầu bảo:</a:t>
            </a:r>
          </a:p>
          <a:p>
            <a:pPr algn="just"/>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 Các con ráng bảo ban nhau mà học cho nên người.</a:t>
            </a:r>
          </a:p>
          <a:p>
            <a:pPr algn="just"/>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Từ đó tôi không bao giờ nói dối ba đi chơi nữa. Thỉnh thoảng, hai chị em lại cười phá lên khi nhắc lại chuyện nó rủ bạn vào rạp chiếu bóng chọc tức tôi, làm cho tôi tỉnh ngộ.</a:t>
            </a:r>
            <a:endParaRPr lang="en-US" sz="2800" b="1"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3200" b="1" i="1" dirty="0">
                <a:latin typeface="Times New Roman" panose="02020603050405020304" pitchFamily="18" charset="0"/>
                <a:cs typeface="Times New Roman" panose="02020603050405020304" pitchFamily="18" charset="0"/>
              </a:rPr>
              <a:t>Theo </a:t>
            </a:r>
            <a:r>
              <a:rPr lang="en-US" sz="3200" b="1" i="1" dirty="0" err="1">
                <a:solidFill>
                  <a:srgbClr val="C00000"/>
                </a:solidFill>
                <a:latin typeface="Times New Roman" panose="02020603050405020304" pitchFamily="18" charset="0"/>
                <a:cs typeface="Times New Roman" panose="02020603050405020304" pitchFamily="18" charset="0"/>
              </a:rPr>
              <a:t>Liên</a:t>
            </a:r>
            <a:r>
              <a:rPr lang="en-US" sz="3200" b="1" i="1" dirty="0">
                <a:solidFill>
                  <a:srgbClr val="C00000"/>
                </a:solidFill>
                <a:latin typeface="Times New Roman" panose="02020603050405020304" pitchFamily="18" charset="0"/>
                <a:cs typeface="Times New Roman" panose="02020603050405020304" pitchFamily="18" charset="0"/>
              </a:rPr>
              <a:t> </a:t>
            </a:r>
            <a:r>
              <a:rPr lang="en-US" sz="3200" b="1" i="1" dirty="0" err="1">
                <a:solidFill>
                  <a:srgbClr val="C00000"/>
                </a:solidFill>
                <a:latin typeface="Times New Roman" panose="02020603050405020304" pitchFamily="18" charset="0"/>
                <a:cs typeface="Times New Roman" panose="02020603050405020304" pitchFamily="18" charset="0"/>
              </a:rPr>
              <a:t>Hương</a:t>
            </a:r>
            <a:endParaRPr lang="vi-VN"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5306701"/>
      </p:ext>
    </p:extLst>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randombar(horizontal)">
                                      <p:cBhvr>
                                        <p:cTn id="7"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2" name="图片 2" descr="E:\设计\PPT\图层 1.png图层 1"/>
          <p:cNvPicPr>
            <a:picLocks noChangeAspect="1"/>
          </p:cNvPicPr>
          <p:nvPr/>
        </p:nvPicPr>
        <p:blipFill>
          <a:blip r:embed="rId3"/>
          <a:srcRect/>
          <a:stretch>
            <a:fillRect/>
          </a:stretch>
        </p:blipFill>
        <p:spPr>
          <a:xfrm>
            <a:off x="560070" y="267970"/>
            <a:ext cx="11071860" cy="6322060"/>
          </a:xfrm>
          <a:prstGeom prst="rect">
            <a:avLst/>
          </a:prstGeom>
          <a:effectLst>
            <a:outerShdw blurRad="50800" dist="38100" dir="5400000" algn="t" rotWithShape="0">
              <a:prstClr val="black">
                <a:alpha val="40000"/>
              </a:prstClr>
            </a:outerShdw>
          </a:effectLst>
        </p:spPr>
      </p:pic>
      <p:grpSp>
        <p:nvGrpSpPr>
          <p:cNvPr id="23" name="组合 74"/>
          <p:cNvGrpSpPr/>
          <p:nvPr/>
        </p:nvGrpSpPr>
        <p:grpSpPr>
          <a:xfrm>
            <a:off x="3580274" y="466463"/>
            <a:ext cx="4530090" cy="1308735"/>
            <a:chOff x="7297" y="2995"/>
            <a:chExt cx="7134" cy="2061"/>
          </a:xfrm>
        </p:grpSpPr>
        <p:grpSp>
          <p:nvGrpSpPr>
            <p:cNvPr id="24" name="组合 69"/>
            <p:cNvGrpSpPr/>
            <p:nvPr/>
          </p:nvGrpSpPr>
          <p:grpSpPr>
            <a:xfrm>
              <a:off x="8565" y="2995"/>
              <a:ext cx="5866" cy="1634"/>
              <a:chOff x="8633" y="2220"/>
              <a:chExt cx="2155" cy="1008"/>
            </a:xfrm>
          </p:grpSpPr>
          <p:sp>
            <p:nvSpPr>
              <p:cNvPr id="26" name="圆角矩形 71"/>
              <p:cNvSpPr/>
              <p:nvPr/>
            </p:nvSpPr>
            <p:spPr>
              <a:xfrm>
                <a:off x="8633" y="2220"/>
                <a:ext cx="2136" cy="904"/>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27" name="文本框 72"/>
              <p:cNvSpPr txBox="1"/>
              <p:nvPr/>
            </p:nvSpPr>
            <p:spPr>
              <a:xfrm>
                <a:off x="8644" y="2241"/>
                <a:ext cx="2144" cy="987"/>
              </a:xfrm>
              <a:prstGeom prst="rect">
                <a:avLst/>
              </a:prstGeom>
              <a:noFill/>
              <a:ln>
                <a:noFill/>
              </a:ln>
            </p:spPr>
            <p:txBody>
              <a:bodyPr wrap="square" rtlCol="0">
                <a:spAutoFit/>
              </a:bodyPr>
              <a:lstStyle/>
              <a:p>
                <a:pPr algn="ctr"/>
                <a:r>
                  <a:rPr lang="en-US" altLang="zh-CN" sz="6000" b="1" dirty="0">
                    <a:ln w="12700">
                      <a:solidFill>
                        <a:schemeClr val="bg1"/>
                      </a:solidFill>
                    </a:ln>
                    <a:solidFill>
                      <a:srgbClr val="5A9FE4"/>
                    </a:solidFill>
                    <a:effectLst/>
                    <a:latin typeface="UTM American Sans" panose="02040603050506020204" pitchFamily="18" charset="0"/>
                    <a:ea typeface="字魂151号-联盟综艺体" panose="00000500000000000000" charset="-122"/>
                  </a:rPr>
                  <a:t>Chia </a:t>
                </a:r>
                <a:r>
                  <a:rPr lang="en-US" altLang="zh-CN" sz="6000" b="1" dirty="0" err="1">
                    <a:ln w="12700">
                      <a:solidFill>
                        <a:schemeClr val="bg1"/>
                      </a:solidFill>
                    </a:ln>
                    <a:solidFill>
                      <a:srgbClr val="5A9FE4"/>
                    </a:solidFill>
                    <a:effectLst/>
                    <a:latin typeface="UTM American Sans" panose="02040603050506020204" pitchFamily="18" charset="0"/>
                    <a:ea typeface="字魂151号-联盟综艺体" panose="00000500000000000000" charset="-122"/>
                  </a:rPr>
                  <a:t>đoạn</a:t>
                </a:r>
                <a:endParaRPr lang="en-US" altLang="zh-CN" sz="6000" b="1" dirty="0">
                  <a:ln w="12700">
                    <a:solidFill>
                      <a:schemeClr val="bg1"/>
                    </a:solidFill>
                  </a:ln>
                  <a:solidFill>
                    <a:srgbClr val="5A9FE4"/>
                  </a:solidFill>
                  <a:effectLst/>
                  <a:latin typeface="UTM American Sans" panose="02040603050506020204" pitchFamily="18" charset="0"/>
                  <a:ea typeface="字魂151号-联盟综艺体" panose="00000500000000000000" charset="-122"/>
                </a:endParaRPr>
              </a:p>
            </p:txBody>
          </p:sp>
        </p:grpSp>
        <p:pic>
          <p:nvPicPr>
            <p:cNvPr id="25" name="图片 73"/>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297" y="3549"/>
              <a:ext cx="1789" cy="1507"/>
            </a:xfrm>
            <a:prstGeom prst="rect">
              <a:avLst/>
            </a:prstGeom>
          </p:spPr>
        </p:pic>
      </p:grpSp>
      <p:sp>
        <p:nvSpPr>
          <p:cNvPr id="28" name="七角星 10"/>
          <p:cNvSpPr/>
          <p:nvPr/>
        </p:nvSpPr>
        <p:spPr>
          <a:xfrm>
            <a:off x="1347450" y="2258308"/>
            <a:ext cx="529532" cy="496551"/>
          </a:xfrm>
          <a:prstGeom prst="star7">
            <a:avLst>
              <a:gd name="adj" fmla="val 47777"/>
              <a:gd name="hf" fmla="val 102572"/>
              <a:gd name="vf" fmla="val 105210"/>
            </a:avLst>
          </a:prstGeom>
          <a:solidFill>
            <a:srgbClr val="FDD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ln w="12700">
                  <a:solidFill>
                    <a:schemeClr val="bg1"/>
                  </a:solidFill>
                </a:ln>
                <a:solidFill>
                  <a:srgbClr val="5A9FE4"/>
                </a:solidFill>
                <a:latin typeface="UTM Bell" panose="02040603050506020204" pitchFamily="18" charset="0"/>
                <a:ea typeface="字魂151号-联盟综艺体" panose="00000500000000000000" charset="-122"/>
                <a:cs typeface="+mn-ea"/>
                <a:sym typeface="+mn-lt"/>
              </a:rPr>
              <a:t>1</a:t>
            </a:r>
          </a:p>
        </p:txBody>
      </p:sp>
      <p:sp>
        <p:nvSpPr>
          <p:cNvPr id="29" name="七角星 12"/>
          <p:cNvSpPr/>
          <p:nvPr/>
        </p:nvSpPr>
        <p:spPr>
          <a:xfrm>
            <a:off x="1356684" y="3545403"/>
            <a:ext cx="529532" cy="496551"/>
          </a:xfrm>
          <a:prstGeom prst="star7">
            <a:avLst>
              <a:gd name="adj" fmla="val 49973"/>
              <a:gd name="hf" fmla="val 102572"/>
              <a:gd name="vf" fmla="val 10521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ln w="12700">
                  <a:solidFill>
                    <a:schemeClr val="bg1"/>
                  </a:solidFill>
                </a:ln>
                <a:solidFill>
                  <a:srgbClr val="C00000"/>
                </a:solidFill>
                <a:latin typeface="UTM Bell" panose="02040603050506020204" pitchFamily="18" charset="0"/>
                <a:ea typeface="字魂151号-联盟综艺体" panose="00000500000000000000" charset="-122"/>
                <a:cs typeface="+mn-ea"/>
                <a:sym typeface="+mn-lt"/>
              </a:rPr>
              <a:t>2</a:t>
            </a:r>
          </a:p>
        </p:txBody>
      </p:sp>
      <p:sp>
        <p:nvSpPr>
          <p:cNvPr id="30" name="文本框 13"/>
          <p:cNvSpPr txBox="1"/>
          <p:nvPr/>
        </p:nvSpPr>
        <p:spPr>
          <a:xfrm>
            <a:off x="1955750" y="2124343"/>
            <a:ext cx="4781132" cy="859536"/>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3200" b="1" dirty="0" err="1">
                <a:solidFill>
                  <a:srgbClr val="002060"/>
                </a:solidFill>
                <a:latin typeface="Times New Roman" pitchFamily="18" charset="0"/>
                <a:cs typeface="Times New Roman" pitchFamily="18" charset="0"/>
              </a:rPr>
              <a:t>Đoạn</a:t>
            </a:r>
            <a:r>
              <a:rPr lang="en-US" sz="3200" b="1" dirty="0">
                <a:solidFill>
                  <a:srgbClr val="002060"/>
                </a:solidFill>
                <a:latin typeface="Times New Roman" pitchFamily="18" charset="0"/>
                <a:cs typeface="Times New Roman" pitchFamily="18" charset="0"/>
              </a:rPr>
              <a:t> 1: </a:t>
            </a:r>
            <a:r>
              <a:rPr lang="en-US" sz="3200" b="1" dirty="0" err="1">
                <a:solidFill>
                  <a:srgbClr val="002060"/>
                </a:solidFill>
                <a:latin typeface="Times New Roman" pitchFamily="18" charset="0"/>
                <a:cs typeface="Times New Roman" pitchFamily="18" charset="0"/>
              </a:rPr>
              <a:t>Từ</a:t>
            </a:r>
            <a:r>
              <a:rPr lang="en-US" sz="3200" b="1" dirty="0">
                <a:solidFill>
                  <a:srgbClr val="002060"/>
                </a:solidFill>
                <a:latin typeface="Times New Roman" pitchFamily="18" charset="0"/>
                <a:cs typeface="Times New Roman" pitchFamily="18" charset="0"/>
              </a:rPr>
              <a:t> </a:t>
            </a:r>
            <a:r>
              <a:rPr lang="vi-VN" sz="3200" b="1" dirty="0" smtClean="0">
                <a:solidFill>
                  <a:srgbClr val="002060"/>
                </a:solidFill>
                <a:latin typeface="Times New Roman" pitchFamily="18" charset="0"/>
                <a:cs typeface="Times New Roman" pitchFamily="18" charset="0"/>
              </a:rPr>
              <a:t>đầu</a:t>
            </a:r>
            <a:r>
              <a:rPr lang="en-US" sz="3200" b="1" dirty="0" smtClean="0">
                <a:solidFill>
                  <a:srgbClr val="002060"/>
                </a:solidFill>
                <a:latin typeface="Times New Roman" pitchFamily="18" charset="0"/>
                <a:cs typeface="Times New Roman" pitchFamily="18" charset="0"/>
              </a:rPr>
              <a:t> </a:t>
            </a:r>
            <a:r>
              <a:rPr lang="en-US" sz="3200" b="1" dirty="0">
                <a:solidFill>
                  <a:srgbClr val="002060"/>
                </a:solidFill>
                <a:latin typeface="Times New Roman" pitchFamily="18" charset="0"/>
                <a:cs typeface="Times New Roman" pitchFamily="18" charset="0"/>
              </a:rPr>
              <a:t>….. </a:t>
            </a:r>
            <a:r>
              <a:rPr lang="vi-VN" sz="3200" b="1" dirty="0" smtClean="0">
                <a:solidFill>
                  <a:srgbClr val="002060"/>
                </a:solidFill>
                <a:latin typeface="Times New Roman" pitchFamily="18" charset="0"/>
                <a:cs typeface="Times New Roman" pitchFamily="18" charset="0"/>
              </a:rPr>
              <a:t>Tặc lưỡi cho qua.</a:t>
            </a:r>
            <a:endParaRPr lang="en-US" sz="3200" b="1" dirty="0">
              <a:solidFill>
                <a:srgbClr val="002060"/>
              </a:solidFill>
              <a:latin typeface="Times New Roman" pitchFamily="18" charset="0"/>
              <a:cs typeface="Times New Roman" pitchFamily="18" charset="0"/>
            </a:endParaRPr>
          </a:p>
        </p:txBody>
      </p:sp>
      <p:sp>
        <p:nvSpPr>
          <p:cNvPr id="31" name="文本框 14"/>
          <p:cNvSpPr txBox="1"/>
          <p:nvPr/>
        </p:nvSpPr>
        <p:spPr>
          <a:xfrm>
            <a:off x="1918311" y="3313080"/>
            <a:ext cx="4366885" cy="98653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3200" b="1" dirty="0" err="1">
                <a:solidFill>
                  <a:srgbClr val="C00000"/>
                </a:solidFill>
                <a:latin typeface="Times New Roman" pitchFamily="18" charset="0"/>
                <a:cs typeface="Times New Roman" pitchFamily="18" charset="0"/>
              </a:rPr>
              <a:t>Đoạn</a:t>
            </a:r>
            <a:r>
              <a:rPr lang="en-US" sz="3200" b="1" dirty="0">
                <a:solidFill>
                  <a:srgbClr val="C00000"/>
                </a:solidFill>
                <a:latin typeface="Times New Roman" pitchFamily="18" charset="0"/>
                <a:cs typeface="Times New Roman" pitchFamily="18" charset="0"/>
              </a:rPr>
              <a:t> 2: </a:t>
            </a:r>
            <a:r>
              <a:rPr lang="vi-VN" sz="3200" b="1" dirty="0" smtClean="0">
                <a:solidFill>
                  <a:srgbClr val="C00000"/>
                </a:solidFill>
                <a:latin typeface="Times New Roman" pitchFamily="18" charset="0"/>
                <a:cs typeface="Times New Roman" pitchFamily="18" charset="0"/>
              </a:rPr>
              <a:t>Cho đến một hôm</a:t>
            </a:r>
            <a:r>
              <a:rPr lang="en-US" sz="3200" b="1" dirty="0" smtClean="0">
                <a:solidFill>
                  <a:srgbClr val="C00000"/>
                </a:solidFill>
                <a:latin typeface="Times New Roman" pitchFamily="18" charset="0"/>
                <a:cs typeface="Times New Roman" pitchFamily="18" charset="0"/>
              </a:rPr>
              <a:t>…. </a:t>
            </a:r>
            <a:r>
              <a:rPr lang="vi-VN" sz="3200" b="1" dirty="0" smtClean="0">
                <a:solidFill>
                  <a:srgbClr val="C00000"/>
                </a:solidFill>
                <a:latin typeface="Times New Roman" pitchFamily="18" charset="0"/>
                <a:cs typeface="Times New Roman" pitchFamily="18" charset="0"/>
              </a:rPr>
              <a:t>nên người.</a:t>
            </a:r>
            <a:endParaRPr lang="en-US" sz="3200" b="1" dirty="0">
              <a:solidFill>
                <a:srgbClr val="C00000"/>
              </a:solidFill>
              <a:latin typeface="Times New Roman" pitchFamily="18" charset="0"/>
              <a:cs typeface="Times New Roman" pitchFamily="18" charset="0"/>
            </a:endParaRPr>
          </a:p>
        </p:txBody>
      </p:sp>
      <p:sp>
        <p:nvSpPr>
          <p:cNvPr id="32" name="文本框 15"/>
          <p:cNvSpPr txBox="1"/>
          <p:nvPr/>
        </p:nvSpPr>
        <p:spPr>
          <a:xfrm>
            <a:off x="1886216" y="4736271"/>
            <a:ext cx="4679842" cy="986536"/>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en-US" sz="3200" b="1" dirty="0" err="1">
                <a:solidFill>
                  <a:schemeClr val="accent4">
                    <a:lumMod val="75000"/>
                  </a:schemeClr>
                </a:solidFill>
                <a:latin typeface="Times New Roman" pitchFamily="18" charset="0"/>
                <a:cs typeface="Times New Roman" pitchFamily="18" charset="0"/>
              </a:rPr>
              <a:t>Đoạn</a:t>
            </a:r>
            <a:r>
              <a:rPr lang="en-US" sz="3200" b="1" dirty="0">
                <a:solidFill>
                  <a:schemeClr val="accent4">
                    <a:lumMod val="75000"/>
                  </a:schemeClr>
                </a:solidFill>
                <a:latin typeface="Times New Roman" pitchFamily="18" charset="0"/>
                <a:cs typeface="Times New Roman" pitchFamily="18" charset="0"/>
              </a:rPr>
              <a:t> 3: </a:t>
            </a:r>
            <a:r>
              <a:rPr lang="vi-VN" sz="3200" b="1" dirty="0" smtClean="0">
                <a:solidFill>
                  <a:schemeClr val="accent4">
                    <a:lumMod val="75000"/>
                  </a:schemeClr>
                </a:solidFill>
                <a:latin typeface="Times New Roman" pitchFamily="18" charset="0"/>
                <a:cs typeface="Times New Roman" pitchFamily="18" charset="0"/>
              </a:rPr>
              <a:t>Phần còn lại</a:t>
            </a:r>
            <a:endParaRPr lang="en-US" sz="3200" b="1" dirty="0">
              <a:solidFill>
                <a:schemeClr val="accent4">
                  <a:lumMod val="75000"/>
                </a:schemeClr>
              </a:solidFill>
              <a:latin typeface="Times New Roman" pitchFamily="18" charset="0"/>
              <a:cs typeface="Times New Roman" pitchFamily="18" charset="0"/>
            </a:endParaRPr>
          </a:p>
        </p:txBody>
      </p:sp>
      <p:sp>
        <p:nvSpPr>
          <p:cNvPr id="33" name="七角星 16"/>
          <p:cNvSpPr/>
          <p:nvPr/>
        </p:nvSpPr>
        <p:spPr>
          <a:xfrm>
            <a:off x="1388779" y="4749572"/>
            <a:ext cx="529532" cy="496551"/>
          </a:xfrm>
          <a:prstGeom prst="star7">
            <a:avLst>
              <a:gd name="adj" fmla="val 49973"/>
              <a:gd name="hf" fmla="val 102572"/>
              <a:gd name="vf" fmla="val 105210"/>
            </a:avLst>
          </a:prstGeom>
          <a:solidFill>
            <a:srgbClr val="5A9F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dirty="0">
                <a:ln w="12700">
                  <a:solidFill>
                    <a:schemeClr val="bg1"/>
                  </a:solidFill>
                </a:ln>
                <a:solidFill>
                  <a:srgbClr val="FDDC19"/>
                </a:solidFill>
                <a:latin typeface="UTM Bell" panose="02040603050506020204" pitchFamily="18" charset="0"/>
                <a:ea typeface="字魂151号-联盟综艺体" panose="00000500000000000000" charset="-122"/>
                <a:cs typeface="+mn-ea"/>
                <a:sym typeface="+mn-lt"/>
              </a:rPr>
              <a:t>3</a:t>
            </a:r>
          </a:p>
        </p:txBody>
      </p:sp>
      <p:cxnSp>
        <p:nvCxnSpPr>
          <p:cNvPr id="34" name="直接连接符 18"/>
          <p:cNvCxnSpPr/>
          <p:nvPr/>
        </p:nvCxnSpPr>
        <p:spPr>
          <a:xfrm>
            <a:off x="1642712" y="3169912"/>
            <a:ext cx="4612945"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直接连接符 19"/>
          <p:cNvCxnSpPr/>
          <p:nvPr/>
        </p:nvCxnSpPr>
        <p:spPr>
          <a:xfrm>
            <a:off x="1642712" y="4389112"/>
            <a:ext cx="4612945" cy="0"/>
          </a:xfrm>
          <a:prstGeom prst="line">
            <a:avLst/>
          </a:prstGeom>
          <a:ln>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pic>
        <p:nvPicPr>
          <p:cNvPr id="36" name="图片 20" descr="6开学季文具上飞翔的儿童彩色素材"/>
          <p:cNvPicPr>
            <a:picLocks noChangeAspect="1"/>
          </p:cNvPicPr>
          <p:nvPr/>
        </p:nvPicPr>
        <p:blipFill>
          <a:blip r:embed="rId5"/>
          <a:stretch>
            <a:fillRect/>
          </a:stretch>
        </p:blipFill>
        <p:spPr>
          <a:xfrm>
            <a:off x="6753392" y="1716785"/>
            <a:ext cx="4458335" cy="4458335"/>
          </a:xfrm>
          <a:prstGeom prst="rect">
            <a:avLst/>
          </a:prstGeom>
        </p:spPr>
      </p:pic>
    </p:spTree>
    <p:extLst>
      <p:ext uri="{BB962C8B-B14F-4D97-AF65-F5344CB8AC3E}">
        <p14:creationId xmlns:p14="http://schemas.microsoft.com/office/powerpoint/2010/main" val="3081362847"/>
      </p:ext>
    </p:extLst>
  </p:cSld>
  <p:clrMapOvr>
    <a:masterClrMapping/>
  </p:clrMapOvr>
  <mc:AlternateContent xmlns:mc="http://schemas.openxmlformats.org/markup-compatibility/2006" xmlns:p14="http://schemas.microsoft.com/office/powerpoint/2010/main">
    <mc:Choice Requires="p14">
      <p:transition spd="slow" p14:dur="16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heckerboard(across)">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1000" fill="hold"/>
                                        <p:tgtEl>
                                          <p:spTgt spid="23"/>
                                        </p:tgtEl>
                                        <p:attrNameLst>
                                          <p:attrName>ppt_x</p:attrName>
                                        </p:attrNameLst>
                                      </p:cBhvr>
                                      <p:tavLst>
                                        <p:tav tm="0">
                                          <p:val>
                                            <p:strVal val="#ppt_x-.2"/>
                                          </p:val>
                                        </p:tav>
                                        <p:tav tm="100000">
                                          <p:val>
                                            <p:strVal val="#ppt_x"/>
                                          </p:val>
                                        </p:tav>
                                      </p:tavLst>
                                    </p:anim>
                                    <p:anim calcmode="lin" valueType="num">
                                      <p:cBhvr>
                                        <p:cTn id="13" dur="1000" fill="hold"/>
                                        <p:tgtEl>
                                          <p:spTgt spid="23"/>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anim calcmode="lin" valueType="num">
                                      <p:cBhvr>
                                        <p:cTn id="26" dur="1000" fill="hold"/>
                                        <p:tgtEl>
                                          <p:spTgt spid="28"/>
                                        </p:tgtEl>
                                        <p:attrNameLst>
                                          <p:attrName>ppt_x</p:attrName>
                                        </p:attrNameLst>
                                      </p:cBhvr>
                                      <p:tavLst>
                                        <p:tav tm="0">
                                          <p:val>
                                            <p:strVal val="#ppt_x"/>
                                          </p:val>
                                        </p:tav>
                                        <p:tav tm="100000">
                                          <p:val>
                                            <p:strVal val="#ppt_x"/>
                                          </p:val>
                                        </p:tav>
                                      </p:tavLst>
                                    </p:anim>
                                    <p:anim calcmode="lin" valueType="num">
                                      <p:cBhvr>
                                        <p:cTn id="27" dur="1000" fill="hold"/>
                                        <p:tgtEl>
                                          <p:spTgt spid="28"/>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1000"/>
                                        <p:tgtEl>
                                          <p:spTgt spid="29"/>
                                        </p:tgtEl>
                                      </p:cBhvr>
                                    </p:animEffect>
                                    <p:anim calcmode="lin" valueType="num">
                                      <p:cBhvr>
                                        <p:cTn id="38" dur="1000" fill="hold"/>
                                        <p:tgtEl>
                                          <p:spTgt spid="29"/>
                                        </p:tgtEl>
                                        <p:attrNameLst>
                                          <p:attrName>ppt_x</p:attrName>
                                        </p:attrNameLst>
                                      </p:cBhvr>
                                      <p:tavLst>
                                        <p:tav tm="0">
                                          <p:val>
                                            <p:strVal val="#ppt_x"/>
                                          </p:val>
                                        </p:tav>
                                        <p:tav tm="100000">
                                          <p:val>
                                            <p:strVal val="#ppt_x"/>
                                          </p:val>
                                        </p:tav>
                                      </p:tavLst>
                                    </p:anim>
                                    <p:anim calcmode="lin" valueType="num">
                                      <p:cBhvr>
                                        <p:cTn id="39" dur="1000" fill="hold"/>
                                        <p:tgtEl>
                                          <p:spTgt spid="29"/>
                                        </p:tgtEl>
                                        <p:attrNameLst>
                                          <p:attrName>ppt_y</p:attrName>
                                        </p:attrNameLst>
                                      </p:cBhvr>
                                      <p:tavLst>
                                        <p:tav tm="0">
                                          <p:val>
                                            <p:strVal val="#ppt_y+.1"/>
                                          </p:val>
                                        </p:tav>
                                        <p:tav tm="100000">
                                          <p:val>
                                            <p:strVal val="#ppt_y"/>
                                          </p:val>
                                        </p:tav>
                                      </p:tavLst>
                                    </p:anim>
                                  </p:childTnLst>
                                </p:cTn>
                              </p:par>
                            </p:childTnLst>
                          </p:cTn>
                        </p:par>
                        <p:par>
                          <p:cTn id="40" fill="hold">
                            <p:stCondLst>
                              <p:cond delay="4000"/>
                            </p:stCondLst>
                            <p:childTnLst>
                              <p:par>
                                <p:cTn id="41" presetID="42" presetClass="entr" presetSubtype="0"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par>
                          <p:cTn id="46" fill="hold">
                            <p:stCondLst>
                              <p:cond delay="5000"/>
                            </p:stCondLst>
                            <p:childTnLst>
                              <p:par>
                                <p:cTn id="47" presetID="42" presetClass="entr" presetSubtype="0" fill="hold" nodeType="after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1000"/>
                                        <p:tgtEl>
                                          <p:spTgt spid="35"/>
                                        </p:tgtEl>
                                      </p:cBhvr>
                                    </p:animEffect>
                                    <p:anim calcmode="lin" valueType="num">
                                      <p:cBhvr>
                                        <p:cTn id="50" dur="1000" fill="hold"/>
                                        <p:tgtEl>
                                          <p:spTgt spid="35"/>
                                        </p:tgtEl>
                                        <p:attrNameLst>
                                          <p:attrName>ppt_x</p:attrName>
                                        </p:attrNameLst>
                                      </p:cBhvr>
                                      <p:tavLst>
                                        <p:tav tm="0">
                                          <p:val>
                                            <p:strVal val="#ppt_x"/>
                                          </p:val>
                                        </p:tav>
                                        <p:tav tm="100000">
                                          <p:val>
                                            <p:strVal val="#ppt_x"/>
                                          </p:val>
                                        </p:tav>
                                      </p:tavLst>
                                    </p:anim>
                                    <p:anim calcmode="lin" valueType="num">
                                      <p:cBhvr>
                                        <p:cTn id="51" dur="1000" fill="hold"/>
                                        <p:tgtEl>
                                          <p:spTgt spid="35"/>
                                        </p:tgtEl>
                                        <p:attrNameLst>
                                          <p:attrName>ppt_y</p:attrName>
                                        </p:attrNameLst>
                                      </p:cBhvr>
                                      <p:tavLst>
                                        <p:tav tm="0">
                                          <p:val>
                                            <p:strVal val="#ppt_y+.1"/>
                                          </p:val>
                                        </p:tav>
                                        <p:tav tm="100000">
                                          <p:val>
                                            <p:strVal val="#ppt_y"/>
                                          </p:val>
                                        </p:tav>
                                      </p:tavLst>
                                    </p:anim>
                                  </p:childTnLst>
                                </p:cTn>
                              </p:par>
                            </p:childTnLst>
                          </p:cTn>
                        </p:par>
                        <p:par>
                          <p:cTn id="52" fill="hold">
                            <p:stCondLst>
                              <p:cond delay="6000"/>
                            </p:stCondLst>
                            <p:childTnLst>
                              <p:par>
                                <p:cTn id="53" presetID="42" presetClass="entr" presetSubtype="0" fill="hold" grpId="0"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1000"/>
                                        <p:tgtEl>
                                          <p:spTgt spid="33"/>
                                        </p:tgtEl>
                                      </p:cBhvr>
                                    </p:animEffect>
                                    <p:anim calcmode="lin" valueType="num">
                                      <p:cBhvr>
                                        <p:cTn id="56" dur="1000" fill="hold"/>
                                        <p:tgtEl>
                                          <p:spTgt spid="33"/>
                                        </p:tgtEl>
                                        <p:attrNameLst>
                                          <p:attrName>ppt_x</p:attrName>
                                        </p:attrNameLst>
                                      </p:cBhvr>
                                      <p:tavLst>
                                        <p:tav tm="0">
                                          <p:val>
                                            <p:strVal val="#ppt_x"/>
                                          </p:val>
                                        </p:tav>
                                        <p:tav tm="100000">
                                          <p:val>
                                            <p:strVal val="#ppt_x"/>
                                          </p:val>
                                        </p:tav>
                                      </p:tavLst>
                                    </p:anim>
                                    <p:anim calcmode="lin" valueType="num">
                                      <p:cBhvr>
                                        <p:cTn id="57" dur="1000" fill="hold"/>
                                        <p:tgtEl>
                                          <p:spTgt spid="33"/>
                                        </p:tgtEl>
                                        <p:attrNameLst>
                                          <p:attrName>ppt_y</p:attrName>
                                        </p:attrNameLst>
                                      </p:cBhvr>
                                      <p:tavLst>
                                        <p:tav tm="0">
                                          <p:val>
                                            <p:strVal val="#ppt_y+.1"/>
                                          </p:val>
                                        </p:tav>
                                        <p:tav tm="100000">
                                          <p:val>
                                            <p:strVal val="#ppt_y"/>
                                          </p:val>
                                        </p:tav>
                                      </p:tavLst>
                                    </p:anim>
                                  </p:childTnLst>
                                </p:cTn>
                              </p:par>
                            </p:childTnLst>
                          </p:cTn>
                        </p:par>
                        <p:par>
                          <p:cTn id="58" fill="hold">
                            <p:stCondLst>
                              <p:cond delay="7000"/>
                            </p:stCondLst>
                            <p:childTnLst>
                              <p:par>
                                <p:cTn id="59" presetID="42" presetClass="entr" presetSubtype="0" fill="hold" grpId="0" nodeType="after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1000"/>
                                        <p:tgtEl>
                                          <p:spTgt spid="32"/>
                                        </p:tgtEl>
                                      </p:cBhvr>
                                    </p:animEffect>
                                    <p:anim calcmode="lin" valueType="num">
                                      <p:cBhvr>
                                        <p:cTn id="62" dur="1000" fill="hold"/>
                                        <p:tgtEl>
                                          <p:spTgt spid="32"/>
                                        </p:tgtEl>
                                        <p:attrNameLst>
                                          <p:attrName>ppt_x</p:attrName>
                                        </p:attrNameLst>
                                      </p:cBhvr>
                                      <p:tavLst>
                                        <p:tav tm="0">
                                          <p:val>
                                            <p:strVal val="#ppt_x"/>
                                          </p:val>
                                        </p:tav>
                                        <p:tav tm="100000">
                                          <p:val>
                                            <p:strVal val="#ppt_x"/>
                                          </p:val>
                                        </p:tav>
                                      </p:tavLst>
                                    </p:anim>
                                    <p:anim calcmode="lin" valueType="num">
                                      <p:cBhvr>
                                        <p:cTn id="6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P spid="29" grpId="0" bldLvl="0" animBg="1"/>
      <p:bldP spid="30" grpId="0"/>
      <p:bldP spid="31" grpId="0"/>
      <p:bldP spid="32" grpId="0"/>
      <p:bldP spid="33"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16" name="图片 1">
            <a:extLst>
              <a:ext uri="{FF2B5EF4-FFF2-40B4-BE49-F238E27FC236}">
                <a16:creationId xmlns:a16="http://schemas.microsoft.com/office/drawing/2014/main" id="{2BCCCDA0-F89B-44BA-A43C-321596DC6135}"/>
              </a:ext>
            </a:extLst>
          </p:cNvPr>
          <p:cNvPicPr>
            <a:picLocks noChangeAspect="1"/>
          </p:cNvPicPr>
          <p:nvPr/>
        </p:nvPicPr>
        <p:blipFill>
          <a:blip r:embed="rId3">
            <a:alphaModFix amt="67000"/>
          </a:blip>
          <a:stretch>
            <a:fillRect/>
          </a:stretch>
        </p:blipFill>
        <p:spPr>
          <a:xfrm rot="16200000">
            <a:off x="3148366" y="-2282239"/>
            <a:ext cx="6111766" cy="12168712"/>
          </a:xfrm>
          <a:prstGeom prst="rect">
            <a:avLst/>
          </a:prstGeom>
          <a:effectLst>
            <a:glow>
              <a:schemeClr val="accent1"/>
            </a:glow>
            <a:reflection endPos="65000" dist="50800" dir="5400000" sy="-100000" algn="bl" rotWithShape="0"/>
          </a:effectLst>
        </p:spPr>
      </p:pic>
      <p:sp>
        <p:nvSpPr>
          <p:cNvPr id="17" name="Rectangle 16"/>
          <p:cNvSpPr/>
          <p:nvPr/>
        </p:nvSpPr>
        <p:spPr>
          <a:xfrm>
            <a:off x="825137" y="1170626"/>
            <a:ext cx="10541726" cy="5262979"/>
          </a:xfrm>
          <a:prstGeom prst="rect">
            <a:avLst/>
          </a:prstGeom>
        </p:spPr>
        <p:txBody>
          <a:bodyPr wrap="square">
            <a:spAutoFit/>
          </a:bodyPr>
          <a:lstStyle/>
          <a:p>
            <a:r>
              <a:rPr lang="en-US" sz="2800" b="1" dirty="0">
                <a:solidFill>
                  <a:srgbClr val="C00000"/>
                </a:solidFill>
                <a:latin typeface="+mj-lt"/>
              </a:rPr>
              <a:t>	</a:t>
            </a:r>
            <a:r>
              <a:rPr lang="vi-VN" sz="2800" b="1" dirty="0">
                <a:solidFill>
                  <a:srgbClr val="C00000"/>
                </a:solidFill>
                <a:latin typeface="+mj-lt"/>
              </a:rPr>
              <a:t>Dắt xe ra cửa, tôi lễ phép thưa:</a:t>
            </a:r>
          </a:p>
          <a:p>
            <a:pPr algn="just"/>
            <a:r>
              <a:rPr lang="en-US" sz="2800" b="1" dirty="0">
                <a:solidFill>
                  <a:srgbClr val="C00000"/>
                </a:solidFill>
                <a:latin typeface="+mj-lt"/>
              </a:rPr>
              <a:t>    </a:t>
            </a:r>
            <a:r>
              <a:rPr lang="vi-VN" sz="2800" b="1" dirty="0">
                <a:solidFill>
                  <a:srgbClr val="C00000"/>
                </a:solidFill>
                <a:latin typeface="+mj-lt"/>
              </a:rPr>
              <a:t>- Thưa ba, con xin phép đi học nhóm.</a:t>
            </a:r>
          </a:p>
          <a:p>
            <a:pPr algn="just"/>
            <a:r>
              <a:rPr lang="en-US" sz="2800" b="1" dirty="0">
                <a:solidFill>
                  <a:srgbClr val="C00000"/>
                </a:solidFill>
                <a:latin typeface="+mj-lt"/>
              </a:rPr>
              <a:t>    </a:t>
            </a:r>
            <a:r>
              <a:rPr lang="vi-VN" sz="2800" b="1" dirty="0">
                <a:solidFill>
                  <a:srgbClr val="C00000"/>
                </a:solidFill>
                <a:latin typeface="+mj-lt"/>
              </a:rPr>
              <a:t>Ba tôi mỉm cười:</a:t>
            </a:r>
          </a:p>
          <a:p>
            <a:pPr algn="just"/>
            <a:r>
              <a:rPr lang="en-US" sz="2800" b="1" dirty="0">
                <a:solidFill>
                  <a:srgbClr val="C00000"/>
                </a:solidFill>
                <a:latin typeface="+mj-lt"/>
              </a:rPr>
              <a:t>    </a:t>
            </a:r>
            <a:r>
              <a:rPr lang="vi-VN" sz="2800" b="1" dirty="0">
                <a:solidFill>
                  <a:srgbClr val="C00000"/>
                </a:solidFill>
                <a:latin typeface="+mj-lt"/>
              </a:rPr>
              <a:t>- Ờ, nhớ về sớm nghe con!</a:t>
            </a:r>
          </a:p>
          <a:p>
            <a:pPr algn="just"/>
            <a:r>
              <a:rPr lang="en-US" sz="2800" b="1" dirty="0">
                <a:solidFill>
                  <a:srgbClr val="C00000"/>
                </a:solidFill>
                <a:latin typeface="+mj-lt"/>
              </a:rPr>
              <a:t>    </a:t>
            </a:r>
            <a:r>
              <a:rPr lang="vi-VN" sz="2800" b="1" dirty="0">
                <a:solidFill>
                  <a:srgbClr val="C00000"/>
                </a:solidFill>
                <a:latin typeface="+mj-lt"/>
              </a:rPr>
              <a:t>Không biết đây là lần thứ bao nhiêu tôi đã nói dối ba. Mỗi lần nói dối tôi đều ân hận,</a:t>
            </a:r>
            <a:r>
              <a:rPr lang="en-US" sz="2800" b="1" dirty="0">
                <a:solidFill>
                  <a:srgbClr val="C00000"/>
                </a:solidFill>
                <a:latin typeface="+mj-lt"/>
              </a:rPr>
              <a:t> </a:t>
            </a:r>
            <a:r>
              <a:rPr lang="vi-VN" sz="2800" b="1" dirty="0">
                <a:solidFill>
                  <a:srgbClr val="C00000"/>
                </a:solidFill>
                <a:latin typeface="+mj-lt"/>
              </a:rPr>
              <a:t>nhưng đều tặc lưỡi cho qua.</a:t>
            </a:r>
          </a:p>
          <a:p>
            <a:pPr algn="just"/>
            <a:r>
              <a:rPr lang="en-US" sz="2800" b="1" dirty="0">
                <a:latin typeface="+mj-lt"/>
              </a:rPr>
              <a:t>    </a:t>
            </a:r>
            <a:r>
              <a:rPr lang="vi-VN" sz="2800" b="1" dirty="0">
                <a:solidFill>
                  <a:srgbClr val="0070C0"/>
                </a:solidFill>
                <a:latin typeface="+mj-lt"/>
              </a:rPr>
              <a:t>Cho đến một hôm, vừa yên vị trong rạp chiếu bóng, tôi chợt thấy em gái mình lướt qua cùng một đ</a:t>
            </a:r>
            <a:r>
              <a:rPr lang="en-US" sz="2800" b="1" dirty="0">
                <a:solidFill>
                  <a:srgbClr val="0070C0"/>
                </a:solidFill>
                <a:latin typeface="Times New Roman" panose="02020603050405020304" pitchFamily="18" charset="0"/>
                <a:cs typeface="Times New Roman" panose="02020603050405020304" pitchFamily="18" charset="0"/>
              </a:rPr>
              <a:t>ứ</a:t>
            </a:r>
            <a:r>
              <a:rPr lang="vi-VN" sz="2800" b="1" dirty="0">
                <a:solidFill>
                  <a:srgbClr val="0070C0"/>
                </a:solidFill>
                <a:latin typeface="+mj-lt"/>
              </a:rPr>
              <a:t>a bạn. Từ ngạc nhiên, tôi chuy</a:t>
            </a:r>
            <a:r>
              <a:rPr lang="en-US" sz="2800" b="1" dirty="0">
                <a:solidFill>
                  <a:srgbClr val="0070C0"/>
                </a:solidFill>
                <a:latin typeface="Times New Roman" panose="02020603050405020304" pitchFamily="18" charset="0"/>
                <a:cs typeface="Times New Roman" panose="02020603050405020304" pitchFamily="18" charset="0"/>
              </a:rPr>
              <a:t>ể</a:t>
            </a:r>
            <a:r>
              <a:rPr lang="vi-VN" sz="2800" b="1" dirty="0">
                <a:solidFill>
                  <a:srgbClr val="0070C0"/>
                </a:solidFill>
                <a:latin typeface="+mj-lt"/>
              </a:rPr>
              <a:t>n sang giận </a:t>
            </a:r>
            <a:r>
              <a:rPr lang="en-US" sz="2800" b="1" dirty="0">
                <a:solidFill>
                  <a:srgbClr val="0070C0"/>
                </a:solidFill>
                <a:latin typeface="+mj-lt"/>
              </a:rPr>
              <a:t>d</a:t>
            </a:r>
            <a:r>
              <a:rPr lang="vi-VN" sz="2800" b="1" dirty="0">
                <a:solidFill>
                  <a:srgbClr val="0070C0"/>
                </a:solidFill>
                <a:latin typeface="+mj-lt"/>
              </a:rPr>
              <a:t>ữ và mặc lời năn nỉ của bạn, tôi bỏ về.</a:t>
            </a:r>
          </a:p>
          <a:p>
            <a:pPr algn="just"/>
            <a:r>
              <a:rPr lang="en-US" sz="2800" b="1" dirty="0">
                <a:solidFill>
                  <a:srgbClr val="0070C0"/>
                </a:solidFill>
                <a:latin typeface="+mj-lt"/>
              </a:rPr>
              <a:t>    </a:t>
            </a:r>
            <a:r>
              <a:rPr lang="vi-VN" sz="2800" b="1" dirty="0">
                <a:solidFill>
                  <a:srgbClr val="0070C0"/>
                </a:solidFill>
                <a:latin typeface="+mj-lt"/>
              </a:rPr>
              <a:t>Hai chị em về đến nhà, tôi mắng em gái dám nói dối ba bỏ học đi chơi, không chịu học hành. Nhưng đáp lại sự giận dữ của tôi, nó chỉ thủng thẳng:</a:t>
            </a:r>
          </a:p>
        </p:txBody>
      </p:sp>
      <p:sp>
        <p:nvSpPr>
          <p:cNvPr id="18" name="Rectangle 17">
            <a:extLst>
              <a:ext uri="{FF2B5EF4-FFF2-40B4-BE49-F238E27FC236}">
                <a16:creationId xmlns:a16="http://schemas.microsoft.com/office/drawing/2014/main" id="{CC0B8B0D-7849-41FB-80CE-0113EAE4AE41}"/>
              </a:ext>
            </a:extLst>
          </p:cNvPr>
          <p:cNvSpPr/>
          <p:nvPr/>
        </p:nvSpPr>
        <p:spPr>
          <a:xfrm>
            <a:off x="3823483" y="433784"/>
            <a:ext cx="4853891" cy="923330"/>
          </a:xfrm>
          <a:prstGeom prst="rect">
            <a:avLst/>
          </a:prstGeom>
          <a:noFill/>
        </p:spPr>
        <p:txBody>
          <a:bodyPr wrap="square">
            <a:spAutoFit/>
          </a:bodyPr>
          <a:lstStyle/>
          <a:p>
            <a:pPr algn="ctr">
              <a:defRPr/>
            </a:pPr>
            <a:r>
              <a:rPr lang="en-US" sz="54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CHỊ EM TÔI</a:t>
            </a:r>
          </a:p>
        </p:txBody>
      </p:sp>
    </p:spTree>
    <p:extLst>
      <p:ext uri="{BB962C8B-B14F-4D97-AF65-F5344CB8AC3E}">
        <p14:creationId xmlns:p14="http://schemas.microsoft.com/office/powerpoint/2010/main" val="47701915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000"/>
                                        <p:tgtEl>
                                          <p:spTgt spid="16"/>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1000"/>
                                        <p:tgtEl>
                                          <p:spTgt spid="17"/>
                                        </p:tgtEl>
                                      </p:cBhvr>
                                    </p:animEffect>
                                  </p:childTnLst>
                                </p:cTn>
                              </p:par>
                              <p:par>
                                <p:cTn id="12" presetID="56" presetClass="entr" presetSubtype="0" fill="hold" nodeType="withEffect">
                                  <p:stCondLst>
                                    <p:cond delay="0"/>
                                  </p:stCondLst>
                                  <p:iterate type="lt">
                                    <p:tmPct val="10000"/>
                                  </p:iterate>
                                  <p:childTnLst>
                                    <p:set>
                                      <p:cBhvr>
                                        <p:cTn id="13" dur="1" fill="hold">
                                          <p:stCondLst>
                                            <p:cond delay="0"/>
                                          </p:stCondLst>
                                        </p:cTn>
                                        <p:tgtEl>
                                          <p:spTgt spid="18"/>
                                        </p:tgtEl>
                                        <p:attrNameLst>
                                          <p:attrName>style.visibility</p:attrName>
                                        </p:attrNameLst>
                                      </p:cBhvr>
                                      <p:to>
                                        <p:strVal val="visible"/>
                                      </p:to>
                                    </p:set>
                                    <p:anim by="(-#ppt_w*2)" calcmode="lin" valueType="num">
                                      <p:cBhvr rctx="PPT">
                                        <p:cTn id="14" dur="250" autoRev="1" fill="hold">
                                          <p:stCondLst>
                                            <p:cond delay="0"/>
                                          </p:stCondLst>
                                        </p:cTn>
                                        <p:tgtEl>
                                          <p:spTgt spid="18"/>
                                        </p:tgtEl>
                                        <p:attrNameLst>
                                          <p:attrName>ppt_w</p:attrName>
                                        </p:attrNameLst>
                                      </p:cBhvr>
                                    </p:anim>
                                    <p:anim by="(#ppt_w*0.50)" calcmode="lin" valueType="num">
                                      <p:cBhvr>
                                        <p:cTn id="15" dur="250" decel="50000" autoRev="1" fill="hold">
                                          <p:stCondLst>
                                            <p:cond delay="0"/>
                                          </p:stCondLst>
                                        </p:cTn>
                                        <p:tgtEl>
                                          <p:spTgt spid="18"/>
                                        </p:tgtEl>
                                        <p:attrNameLst>
                                          <p:attrName>ppt_x</p:attrName>
                                        </p:attrNameLst>
                                      </p:cBhvr>
                                    </p:anim>
                                    <p:anim from="(-#ppt_h/2)" to="(#ppt_y)" calcmode="lin" valueType="num">
                                      <p:cBhvr>
                                        <p:cTn id="16" dur="500" fill="hold">
                                          <p:stCondLst>
                                            <p:cond delay="0"/>
                                          </p:stCondLst>
                                        </p:cTn>
                                        <p:tgtEl>
                                          <p:spTgt spid="18"/>
                                        </p:tgtEl>
                                        <p:attrNameLst>
                                          <p:attrName>ppt_y</p:attrName>
                                        </p:attrNameLst>
                                      </p:cBhvr>
                                    </p:anim>
                                    <p:animRot by="21600000">
                                      <p:cBhvr>
                                        <p:cTn id="17" dur="500" fill="hold">
                                          <p:stCondLst>
                                            <p:cond delay="0"/>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16" name="图片 1">
            <a:extLst>
              <a:ext uri="{FF2B5EF4-FFF2-40B4-BE49-F238E27FC236}">
                <a16:creationId xmlns:a16="http://schemas.microsoft.com/office/drawing/2014/main" id="{2BCCCDA0-F89B-44BA-A43C-321596DC6135}"/>
              </a:ext>
            </a:extLst>
          </p:cNvPr>
          <p:cNvPicPr>
            <a:picLocks noChangeAspect="1"/>
          </p:cNvPicPr>
          <p:nvPr/>
        </p:nvPicPr>
        <p:blipFill>
          <a:blip r:embed="rId3">
            <a:alphaModFix amt="67000"/>
          </a:blip>
          <a:stretch>
            <a:fillRect/>
          </a:stretch>
        </p:blipFill>
        <p:spPr>
          <a:xfrm rot="16200000">
            <a:off x="3148366" y="-2282239"/>
            <a:ext cx="6111766" cy="12168712"/>
          </a:xfrm>
          <a:prstGeom prst="rect">
            <a:avLst/>
          </a:prstGeom>
          <a:effectLst>
            <a:glow>
              <a:schemeClr val="accent1"/>
            </a:glow>
            <a:reflection endPos="65000" dist="50800" dir="5400000" sy="-100000" algn="bl" rotWithShape="0"/>
          </a:effectLst>
        </p:spPr>
      </p:pic>
      <p:sp>
        <p:nvSpPr>
          <p:cNvPr id="18" name="Rectangle 17">
            <a:extLst>
              <a:ext uri="{FF2B5EF4-FFF2-40B4-BE49-F238E27FC236}">
                <a16:creationId xmlns:a16="http://schemas.microsoft.com/office/drawing/2014/main" id="{CC0B8B0D-7849-41FB-80CE-0113EAE4AE41}"/>
              </a:ext>
            </a:extLst>
          </p:cNvPr>
          <p:cNvSpPr/>
          <p:nvPr/>
        </p:nvSpPr>
        <p:spPr>
          <a:xfrm>
            <a:off x="3823483" y="433784"/>
            <a:ext cx="4853891" cy="923330"/>
          </a:xfrm>
          <a:prstGeom prst="rect">
            <a:avLst/>
          </a:prstGeom>
          <a:noFill/>
        </p:spPr>
        <p:txBody>
          <a:bodyPr wrap="square">
            <a:spAutoFit/>
          </a:bodyPr>
          <a:lstStyle/>
          <a:p>
            <a:pPr algn="ctr">
              <a:defRPr/>
            </a:pPr>
            <a:r>
              <a:rPr lang="en-US" sz="5400" b="1" dirty="0">
                <a:ln w="9525">
                  <a:solidFill>
                    <a:schemeClr val="bg1"/>
                  </a:solidFill>
                  <a:prstDash val="solid"/>
                </a:ln>
                <a:solidFill>
                  <a:srgbClr val="C0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CHỊ EM TÔI</a:t>
            </a:r>
          </a:p>
        </p:txBody>
      </p:sp>
      <p:sp>
        <p:nvSpPr>
          <p:cNvPr id="5" name="Rectangle 4"/>
          <p:cNvSpPr/>
          <p:nvPr/>
        </p:nvSpPr>
        <p:spPr>
          <a:xfrm>
            <a:off x="825137" y="1170626"/>
            <a:ext cx="10541726" cy="4893647"/>
          </a:xfrm>
          <a:prstGeom prst="rect">
            <a:avLst/>
          </a:prstGeom>
        </p:spPr>
        <p:txBody>
          <a:bodyPr wrap="square">
            <a:spAutoFit/>
          </a:bodyPr>
          <a:lstStyle/>
          <a:p>
            <a:pPr algn="just"/>
            <a:r>
              <a:rPr lang="en-US" sz="2800" b="1" dirty="0">
                <a:latin typeface="Times New Roman" panose="02020603050405020304" pitchFamily="18" charset="0"/>
                <a:cs typeface="Times New Roman" panose="02020603050405020304" pitchFamily="18" charset="0"/>
              </a:rPr>
              <a:t> </a:t>
            </a:r>
            <a:r>
              <a:rPr lang="en-US" sz="2800" b="1" dirty="0">
                <a:solidFill>
                  <a:srgbClr val="00B050"/>
                </a:solidFill>
                <a:latin typeface="Times New Roman" panose="02020603050405020304" pitchFamily="18" charset="0"/>
                <a:cs typeface="Times New Roman" panose="02020603050405020304" pitchFamily="18" charset="0"/>
              </a:rPr>
              <a:t>	</a:t>
            </a:r>
            <a:r>
              <a:rPr lang="vi-VN" sz="2800" b="1" dirty="0">
                <a:solidFill>
                  <a:srgbClr val="0070C0"/>
                </a:solidFill>
                <a:latin typeface="Times New Roman" panose="02020603050405020304" pitchFamily="18" charset="0"/>
                <a:cs typeface="Times New Roman" panose="02020603050405020304" pitchFamily="18" charset="0"/>
              </a:rPr>
              <a:t>- Em đi tập văn nghệ.</a:t>
            </a:r>
            <a:r>
              <a:rPr lang="en-US" sz="2800" b="1" dirty="0">
                <a:solidFill>
                  <a:srgbClr val="0070C0"/>
                </a:solidFill>
                <a:latin typeface="Times New Roman" panose="02020603050405020304" pitchFamily="18" charset="0"/>
                <a:cs typeface="Times New Roman" panose="02020603050405020304" pitchFamily="18" charset="0"/>
              </a:rPr>
              <a:t> </a:t>
            </a:r>
          </a:p>
          <a:p>
            <a:pPr algn="just"/>
            <a:r>
              <a:rPr lang="en-US" sz="2800" b="1" dirty="0">
                <a:solidFill>
                  <a:srgbClr val="0070C0"/>
                </a:solidFill>
                <a:latin typeface="Times New Roman" panose="02020603050405020304" pitchFamily="18" charset="0"/>
                <a:cs typeface="Times New Roman" panose="02020603050405020304" pitchFamily="18" charset="0"/>
              </a:rPr>
              <a:t>     - </a:t>
            </a:r>
            <a:r>
              <a:rPr lang="vi-VN" sz="2800" b="1" dirty="0">
                <a:solidFill>
                  <a:srgbClr val="0070C0"/>
                </a:solidFill>
                <a:latin typeface="Times New Roman" panose="02020603050405020304" pitchFamily="18" charset="0"/>
                <a:cs typeface="Times New Roman" panose="02020603050405020304" pitchFamily="18" charset="0"/>
              </a:rPr>
              <a:t>Mày tập văn nghệ ở rạp chiếu bóng à?</a:t>
            </a:r>
            <a:endParaRPr lang="en-US" sz="2800" b="1" dirty="0">
              <a:solidFill>
                <a:srgbClr val="0070C0"/>
              </a:solidFill>
              <a:latin typeface="Times New Roman" panose="02020603050405020304" pitchFamily="18" charset="0"/>
              <a:cs typeface="Times New Roman" panose="02020603050405020304" pitchFamily="18" charset="0"/>
            </a:endParaRPr>
          </a:p>
          <a:p>
            <a:pPr algn="just"/>
            <a:r>
              <a:rPr lang="en-US" sz="2800" b="1" dirty="0">
                <a:solidFill>
                  <a:srgbClr val="0070C0"/>
                </a:solidFill>
                <a:latin typeface="Times New Roman" panose="02020603050405020304" pitchFamily="18" charset="0"/>
                <a:cs typeface="Times New Roman" panose="02020603050405020304" pitchFamily="18" charset="0"/>
              </a:rPr>
              <a:t>     </a:t>
            </a:r>
            <a:r>
              <a:rPr lang="vi-VN" sz="2800" b="1" dirty="0">
                <a:solidFill>
                  <a:srgbClr val="0070C0"/>
                </a:solidFill>
                <a:latin typeface="Times New Roman" panose="02020603050405020304" pitchFamily="18" charset="0"/>
                <a:cs typeface="Times New Roman" panose="02020603050405020304" pitchFamily="18" charset="0"/>
              </a:rPr>
              <a:t>Nó cười giả bộ ngây thơ:</a:t>
            </a:r>
          </a:p>
          <a:p>
            <a:pPr algn="just"/>
            <a:r>
              <a:rPr lang="en-US" sz="2800" b="1" dirty="0">
                <a:solidFill>
                  <a:srgbClr val="0070C0"/>
                </a:solidFill>
                <a:latin typeface="Times New Roman" panose="02020603050405020304" pitchFamily="18" charset="0"/>
                <a:cs typeface="Times New Roman" panose="02020603050405020304" pitchFamily="18" charset="0"/>
              </a:rPr>
              <a:t>     </a:t>
            </a:r>
            <a:r>
              <a:rPr lang="vi-VN" sz="2800" b="1" dirty="0">
                <a:solidFill>
                  <a:srgbClr val="0070C0"/>
                </a:solidFill>
                <a:latin typeface="Times New Roman" panose="02020603050405020304" pitchFamily="18" charset="0"/>
                <a:cs typeface="Times New Roman" panose="02020603050405020304" pitchFamily="18" charset="0"/>
              </a:rPr>
              <a:t>- Ủa chị cũng ở đó sao? Hồi nãy chị bảo chị đi học nhóm mà!</a:t>
            </a:r>
          </a:p>
          <a:p>
            <a:pPr algn="just"/>
            <a:r>
              <a:rPr lang="en-US" sz="2800" b="1" dirty="0">
                <a:solidFill>
                  <a:srgbClr val="0070C0"/>
                </a:solidFill>
                <a:latin typeface="Times New Roman" panose="02020603050405020304" pitchFamily="18" charset="0"/>
                <a:cs typeface="Times New Roman" panose="02020603050405020304" pitchFamily="18" charset="0"/>
              </a:rPr>
              <a:t>     </a:t>
            </a:r>
            <a:r>
              <a:rPr lang="vi-VN" sz="2800" b="1" dirty="0">
                <a:solidFill>
                  <a:srgbClr val="0070C0"/>
                </a:solidFill>
                <a:latin typeface="Times New Roman" panose="02020603050405020304" pitchFamily="18" charset="0"/>
                <a:cs typeface="Times New Roman" panose="02020603050405020304" pitchFamily="18" charset="0"/>
              </a:rPr>
              <a:t>Tôi sững sờ đứng im như phỗng. Ngước nhìn ba tôi đợi một trận cuồng phong. Nhưng ba tôi chỉ buồ</a:t>
            </a:r>
            <a:r>
              <a:rPr lang="en-US" sz="2800" b="1" dirty="0">
                <a:solidFill>
                  <a:srgbClr val="0070C0"/>
                </a:solidFill>
                <a:latin typeface="Times New Roman" panose="02020603050405020304" pitchFamily="18" charset="0"/>
                <a:cs typeface="Times New Roman" panose="02020603050405020304" pitchFamily="18" charset="0"/>
              </a:rPr>
              <a:t>n</a:t>
            </a:r>
            <a:r>
              <a:rPr lang="vi-VN" sz="2800" b="1" dirty="0">
                <a:solidFill>
                  <a:srgbClr val="0070C0"/>
                </a:solidFill>
                <a:latin typeface="Times New Roman" panose="02020603050405020304" pitchFamily="18" charset="0"/>
                <a:cs typeface="Times New Roman" panose="02020603050405020304" pitchFamily="18" charset="0"/>
              </a:rPr>
              <a:t> rầu bảo:</a:t>
            </a:r>
          </a:p>
          <a:p>
            <a:pPr algn="just"/>
            <a:r>
              <a:rPr lang="en-US" sz="2800" b="1" dirty="0">
                <a:solidFill>
                  <a:srgbClr val="0070C0"/>
                </a:solidFill>
                <a:latin typeface="Times New Roman" panose="02020603050405020304" pitchFamily="18" charset="0"/>
                <a:cs typeface="Times New Roman" panose="02020603050405020304" pitchFamily="18" charset="0"/>
              </a:rPr>
              <a:t>     </a:t>
            </a:r>
            <a:r>
              <a:rPr lang="vi-VN" sz="2800" b="1" dirty="0">
                <a:solidFill>
                  <a:srgbClr val="0070C0"/>
                </a:solidFill>
                <a:latin typeface="Times New Roman" panose="02020603050405020304" pitchFamily="18" charset="0"/>
                <a:cs typeface="Times New Roman" panose="02020603050405020304" pitchFamily="18" charset="0"/>
              </a:rPr>
              <a:t>- Các con ráng bảo ban nhau mà học cho nên người.</a:t>
            </a:r>
          </a:p>
          <a:p>
            <a:pPr algn="just"/>
            <a:r>
              <a:rPr lang="en-US" sz="2800" b="1" dirty="0">
                <a:solidFill>
                  <a:srgbClr val="0070C0"/>
                </a:solidFill>
                <a:latin typeface="Times New Roman" panose="02020603050405020304" pitchFamily="18" charset="0"/>
                <a:cs typeface="Times New Roman" panose="02020603050405020304" pitchFamily="18" charset="0"/>
              </a:rPr>
              <a:t>     </a:t>
            </a:r>
            <a:r>
              <a:rPr lang="vi-VN" sz="2800" b="1" dirty="0">
                <a:solidFill>
                  <a:srgbClr val="7030A0"/>
                </a:solidFill>
                <a:latin typeface="Times New Roman" panose="02020603050405020304" pitchFamily="18" charset="0"/>
                <a:cs typeface="Times New Roman" panose="02020603050405020304" pitchFamily="18" charset="0"/>
              </a:rPr>
              <a:t>Từ đó tôi không bao giờ nói dối ba đi chơi nữa. Thỉnh thoảng, hai chị em lại cười phá lên khi nhắc lại chuyện nó rủ bạn vào rạp chiếu bóng chọc tức tôi, làm cho tôi tỉnh ngộ.</a:t>
            </a:r>
            <a:endParaRPr lang="en-US" sz="2800" b="1" dirty="0">
              <a:solidFill>
                <a:srgbClr val="7030A0"/>
              </a:solidFill>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3200" b="1" i="1" dirty="0">
                <a:latin typeface="Times New Roman" panose="02020603050405020304" pitchFamily="18" charset="0"/>
                <a:cs typeface="Times New Roman" panose="02020603050405020304" pitchFamily="18" charset="0"/>
              </a:rPr>
              <a:t>Theo </a:t>
            </a:r>
            <a:r>
              <a:rPr lang="en-US" sz="3200" b="1" i="1" dirty="0" err="1">
                <a:solidFill>
                  <a:srgbClr val="C00000"/>
                </a:solidFill>
                <a:latin typeface="Times New Roman" panose="02020603050405020304" pitchFamily="18" charset="0"/>
                <a:cs typeface="Times New Roman" panose="02020603050405020304" pitchFamily="18" charset="0"/>
              </a:rPr>
              <a:t>Liên</a:t>
            </a:r>
            <a:r>
              <a:rPr lang="en-US" sz="3200" b="1" i="1" dirty="0">
                <a:solidFill>
                  <a:srgbClr val="C00000"/>
                </a:solidFill>
                <a:latin typeface="Times New Roman" panose="02020603050405020304" pitchFamily="18" charset="0"/>
                <a:cs typeface="Times New Roman" panose="02020603050405020304" pitchFamily="18" charset="0"/>
              </a:rPr>
              <a:t> </a:t>
            </a:r>
            <a:r>
              <a:rPr lang="en-US" sz="3200" b="1" i="1" dirty="0" err="1">
                <a:solidFill>
                  <a:srgbClr val="C00000"/>
                </a:solidFill>
                <a:latin typeface="Times New Roman" panose="02020603050405020304" pitchFamily="18" charset="0"/>
                <a:cs typeface="Times New Roman" panose="02020603050405020304" pitchFamily="18" charset="0"/>
              </a:rPr>
              <a:t>Hương</a:t>
            </a:r>
            <a:endParaRPr lang="vi-VN" sz="28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174365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000"/>
                                        <p:tgtEl>
                                          <p:spTgt spid="16"/>
                                        </p:tgtEl>
                                      </p:cBhvr>
                                    </p:animEffect>
                                  </p:childTnLst>
                                </p:cTn>
                              </p:par>
                              <p:par>
                                <p:cTn id="8" presetID="56" presetClass="entr" presetSubtype="0" fill="hold" nodeType="withEffect">
                                  <p:stCondLst>
                                    <p:cond delay="0"/>
                                  </p:stCondLst>
                                  <p:iterate type="lt">
                                    <p:tmPct val="10000"/>
                                  </p:iterate>
                                  <p:childTnLst>
                                    <p:set>
                                      <p:cBhvr>
                                        <p:cTn id="9" dur="1" fill="hold">
                                          <p:stCondLst>
                                            <p:cond delay="0"/>
                                          </p:stCondLst>
                                        </p:cTn>
                                        <p:tgtEl>
                                          <p:spTgt spid="18"/>
                                        </p:tgtEl>
                                        <p:attrNameLst>
                                          <p:attrName>style.visibility</p:attrName>
                                        </p:attrNameLst>
                                      </p:cBhvr>
                                      <p:to>
                                        <p:strVal val="visible"/>
                                      </p:to>
                                    </p:set>
                                    <p:anim by="(-#ppt_w*2)" calcmode="lin" valueType="num">
                                      <p:cBhvr rctx="PPT">
                                        <p:cTn id="10" dur="250" autoRev="1" fill="hold">
                                          <p:stCondLst>
                                            <p:cond delay="0"/>
                                          </p:stCondLst>
                                        </p:cTn>
                                        <p:tgtEl>
                                          <p:spTgt spid="18"/>
                                        </p:tgtEl>
                                        <p:attrNameLst>
                                          <p:attrName>ppt_w</p:attrName>
                                        </p:attrNameLst>
                                      </p:cBhvr>
                                    </p:anim>
                                    <p:anim by="(#ppt_w*0.50)" calcmode="lin" valueType="num">
                                      <p:cBhvr>
                                        <p:cTn id="11" dur="250" decel="50000" autoRev="1" fill="hold">
                                          <p:stCondLst>
                                            <p:cond delay="0"/>
                                          </p:stCondLst>
                                        </p:cTn>
                                        <p:tgtEl>
                                          <p:spTgt spid="18"/>
                                        </p:tgtEl>
                                        <p:attrNameLst>
                                          <p:attrName>ppt_x</p:attrName>
                                        </p:attrNameLst>
                                      </p:cBhvr>
                                    </p:anim>
                                    <p:anim from="(-#ppt_h/2)" to="(#ppt_y)" calcmode="lin" valueType="num">
                                      <p:cBhvr>
                                        <p:cTn id="12" dur="500" fill="hold">
                                          <p:stCondLst>
                                            <p:cond delay="0"/>
                                          </p:stCondLst>
                                        </p:cTn>
                                        <p:tgtEl>
                                          <p:spTgt spid="18"/>
                                        </p:tgtEl>
                                        <p:attrNameLst>
                                          <p:attrName>ppt_y</p:attrName>
                                        </p:attrNameLst>
                                      </p:cBhvr>
                                    </p:anim>
                                    <p:animRot by="21600000">
                                      <p:cBhvr>
                                        <p:cTn id="13" dur="500" fill="hold">
                                          <p:stCondLst>
                                            <p:cond delay="0"/>
                                          </p:stCondLst>
                                        </p:cTn>
                                        <p:tgtEl>
                                          <p:spTgt spid="18"/>
                                        </p:tgtEl>
                                        <p:attrNameLst>
                                          <p:attrName>r</p:attrName>
                                        </p:attrNameLst>
                                      </p:cBhvr>
                                    </p:animRo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3"/>
          <p:cNvGrpSpPr/>
          <p:nvPr/>
        </p:nvGrpSpPr>
        <p:grpSpPr>
          <a:xfrm flipH="1">
            <a:off x="0" y="-30480"/>
            <a:ext cx="12192000" cy="6918960"/>
            <a:chOff x="0" y="-30480"/>
            <a:chExt cx="12192000" cy="6918960"/>
          </a:xfrm>
        </p:grpSpPr>
        <p:pic>
          <p:nvPicPr>
            <p:cNvPr id="152" name="Google Shape;152;p3"/>
            <p:cNvPicPr preferRelativeResize="0"/>
            <p:nvPr/>
          </p:nvPicPr>
          <p:blipFill rotWithShape="1">
            <a:blip r:embed="rId3">
              <a:alphaModFix/>
            </a:blip>
            <a:srcRect/>
            <a:stretch/>
          </p:blipFill>
          <p:spPr>
            <a:xfrm>
              <a:off x="0" y="-30480"/>
              <a:ext cx="12192000" cy="6918960"/>
            </a:xfrm>
            <a:prstGeom prst="rect">
              <a:avLst/>
            </a:prstGeom>
            <a:noFill/>
            <a:ln>
              <a:noFill/>
            </a:ln>
          </p:spPr>
        </p:pic>
        <p:sp>
          <p:nvSpPr>
            <p:cNvPr id="153" name="Google Shape;153;p3"/>
            <p:cNvSpPr/>
            <p:nvPr/>
          </p:nvSpPr>
          <p:spPr>
            <a:xfrm>
              <a:off x="729205" y="601884"/>
              <a:ext cx="10602410" cy="5810491"/>
            </a:xfrm>
            <a:prstGeom prst="roundRect">
              <a:avLst>
                <a:gd name="adj" fmla="val 16667"/>
              </a:avLst>
            </a:prstGeom>
            <a:solidFill>
              <a:srgbClr val="FAF1F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154" name="Google Shape;154;p3"/>
          <p:cNvPicPr preferRelativeResize="0"/>
          <p:nvPr/>
        </p:nvPicPr>
        <p:blipFill rotWithShape="1">
          <a:blip r:embed="rId4">
            <a:alphaModFix/>
          </a:blip>
          <a:srcRect/>
          <a:stretch/>
        </p:blipFill>
        <p:spPr>
          <a:xfrm>
            <a:off x="0" y="322"/>
            <a:ext cx="12192000" cy="6857355"/>
          </a:xfrm>
          <a:prstGeom prst="rect">
            <a:avLst/>
          </a:prstGeom>
          <a:noFill/>
          <a:ln>
            <a:noFill/>
          </a:ln>
        </p:spPr>
      </p:pic>
      <p:grpSp>
        <p:nvGrpSpPr>
          <p:cNvPr id="10" name="组合 166"/>
          <p:cNvGrpSpPr/>
          <p:nvPr/>
        </p:nvGrpSpPr>
        <p:grpSpPr>
          <a:xfrm>
            <a:off x="1344930" y="2524125"/>
            <a:ext cx="3038475" cy="2245360"/>
            <a:chOff x="1676" y="3415"/>
            <a:chExt cx="4785" cy="3536"/>
          </a:xfrm>
        </p:grpSpPr>
        <p:sp>
          <p:nvSpPr>
            <p:cNvPr id="11" name="云形 14"/>
            <p:cNvSpPr/>
            <p:nvPr/>
          </p:nvSpPr>
          <p:spPr>
            <a:xfrm>
              <a:off x="1676" y="3415"/>
              <a:ext cx="4785" cy="3536"/>
            </a:xfrm>
            <a:prstGeom prst="cloud">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zh-CN" altLang="en-US" sz="2800" b="1">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12" name="文本框 8"/>
            <p:cNvSpPr txBox="1"/>
            <p:nvPr/>
          </p:nvSpPr>
          <p:spPr>
            <a:xfrm>
              <a:off x="2694" y="4605"/>
              <a:ext cx="2560" cy="885"/>
            </a:xfrm>
            <a:prstGeom prst="rect">
              <a:avLst/>
            </a:prstGeom>
          </p:spPr>
          <p:txBody>
            <a:bodyPr vert="horz" lIns="91440" tIns="45720" rIns="91440" bIns="45720" rtlCol="0">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vi-VN" b="1" dirty="0" smtClean="0">
                  <a:latin typeface="Times New Roman" panose="02020603050405020304" pitchFamily="18" charset="0"/>
                  <a:cs typeface="Times New Roman" pitchFamily="18" charset="0"/>
                </a:rPr>
                <a:t>Tặc lưỡi</a:t>
              </a:r>
              <a:endParaRPr lang="en-US" b="1" dirty="0">
                <a:latin typeface="Times New Roman" panose="02020603050405020304" pitchFamily="18" charset="0"/>
                <a:cs typeface="Times New Roman" pitchFamily="18" charset="0"/>
              </a:endParaRPr>
            </a:p>
          </p:txBody>
        </p:sp>
      </p:grpSp>
      <p:grpSp>
        <p:nvGrpSpPr>
          <p:cNvPr id="13" name="组合 168"/>
          <p:cNvGrpSpPr/>
          <p:nvPr/>
        </p:nvGrpSpPr>
        <p:grpSpPr>
          <a:xfrm>
            <a:off x="4696460" y="2524125"/>
            <a:ext cx="3038475" cy="2245360"/>
            <a:chOff x="7063" y="3438"/>
            <a:chExt cx="4785" cy="3536"/>
          </a:xfrm>
        </p:grpSpPr>
        <p:sp>
          <p:nvSpPr>
            <p:cNvPr id="14" name="云形 169"/>
            <p:cNvSpPr/>
            <p:nvPr/>
          </p:nvSpPr>
          <p:spPr>
            <a:xfrm>
              <a:off x="7063" y="3438"/>
              <a:ext cx="4785" cy="3536"/>
            </a:xfrm>
            <a:prstGeom prst="cloud">
              <a:avLst/>
            </a:prstGeom>
            <a:solidFill>
              <a:schemeClr val="bg1"/>
            </a:solidFill>
            <a:ln w="38100">
              <a:solidFill>
                <a:srgbClr val="FDDC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zh-CN" altLang="en-US" sz="2800" b="1">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15" name="文本框 170"/>
            <p:cNvSpPr txBox="1"/>
            <p:nvPr/>
          </p:nvSpPr>
          <p:spPr>
            <a:xfrm>
              <a:off x="7585" y="4617"/>
              <a:ext cx="3826" cy="906"/>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vi-VN" b="1" dirty="0" smtClean="0">
                  <a:latin typeface="Times New Roman" panose="02020603050405020304" pitchFamily="18" charset="0"/>
                  <a:cs typeface="Times New Roman" pitchFamily="18" charset="0"/>
                </a:rPr>
                <a:t>Thủng thẳng</a:t>
              </a:r>
              <a:endParaRPr lang="en-US" b="1" dirty="0">
                <a:latin typeface="Times New Roman" panose="02020603050405020304" pitchFamily="18" charset="0"/>
                <a:cs typeface="Times New Roman" pitchFamily="18" charset="0"/>
              </a:endParaRPr>
            </a:p>
          </p:txBody>
        </p:sp>
      </p:grpSp>
      <p:grpSp>
        <p:nvGrpSpPr>
          <p:cNvPr id="16" name="组合 173"/>
          <p:cNvGrpSpPr/>
          <p:nvPr/>
        </p:nvGrpSpPr>
        <p:grpSpPr>
          <a:xfrm>
            <a:off x="8047990" y="2524125"/>
            <a:ext cx="3112770" cy="2245360"/>
            <a:chOff x="12674" y="3691"/>
            <a:chExt cx="4902" cy="3536"/>
          </a:xfrm>
        </p:grpSpPr>
        <p:sp>
          <p:nvSpPr>
            <p:cNvPr id="17" name="云形 171"/>
            <p:cNvSpPr/>
            <p:nvPr/>
          </p:nvSpPr>
          <p:spPr>
            <a:xfrm>
              <a:off x="12674" y="3691"/>
              <a:ext cx="4785" cy="3536"/>
            </a:xfrm>
            <a:prstGeom prst="cloud">
              <a:avLst/>
            </a:prstGeom>
            <a:solidFill>
              <a:schemeClr val="bg1"/>
            </a:solidFill>
            <a:ln w="38100">
              <a:solidFill>
                <a:srgbClr val="5A9F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zh-CN" altLang="en-US" sz="2800" b="1">
                <a:solidFill>
                  <a:schemeClr val="tx1"/>
                </a:solidFill>
                <a:latin typeface="Times New Roman" panose="02020603050405020304" pitchFamily="18" charset="0"/>
                <a:ea typeface="思源黑体 CN Light" panose="020B0300000000000000" charset="-122"/>
                <a:cs typeface="Times New Roman" panose="02020603050405020304" pitchFamily="18" charset="0"/>
                <a:sym typeface="+mn-lt"/>
              </a:endParaRPr>
            </a:p>
          </p:txBody>
        </p:sp>
        <p:sp>
          <p:nvSpPr>
            <p:cNvPr id="18" name="文本框 172"/>
            <p:cNvSpPr txBox="1"/>
            <p:nvPr/>
          </p:nvSpPr>
          <p:spPr>
            <a:xfrm>
              <a:off x="12919" y="4977"/>
              <a:ext cx="4657" cy="833"/>
            </a:xfrm>
            <a:prstGeom prst="rect">
              <a:avLst/>
            </a:prstGeom>
          </p:spPr>
          <p:txBody>
            <a:bodyPr vert="horz" lIns="91440" tIns="45720" rIns="91440" bIns="45720" rtlCol="0">
              <a:no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r>
                <a:rPr lang="vi-VN" b="1" dirty="0" smtClean="0">
                  <a:latin typeface="Times New Roman" panose="02020603050405020304" pitchFamily="18" charset="0"/>
                  <a:cs typeface="Times New Roman" pitchFamily="18" charset="0"/>
                </a:rPr>
                <a:t>ráng</a:t>
              </a:r>
              <a:endParaRPr lang="en-US" b="1" dirty="0">
                <a:latin typeface="Times New Roman" panose="02020603050405020304" pitchFamily="18" charset="0"/>
                <a:cs typeface="Times New Roman" pitchFamily="18" charset="0"/>
              </a:endParaRPr>
            </a:p>
          </p:txBody>
        </p:sp>
      </p:grpSp>
      <p:grpSp>
        <p:nvGrpSpPr>
          <p:cNvPr id="19" name="组合 74">
            <a:extLst>
              <a:ext uri="{FF2B5EF4-FFF2-40B4-BE49-F238E27FC236}">
                <a16:creationId xmlns:a16="http://schemas.microsoft.com/office/drawing/2014/main" id="{13BB1605-14CF-46C5-8A39-7BC7E56653EE}"/>
              </a:ext>
            </a:extLst>
          </p:cNvPr>
          <p:cNvGrpSpPr/>
          <p:nvPr/>
        </p:nvGrpSpPr>
        <p:grpSpPr>
          <a:xfrm>
            <a:off x="3412194" y="881235"/>
            <a:ext cx="5031105" cy="1503680"/>
            <a:chOff x="7058" y="2909"/>
            <a:chExt cx="7923" cy="2368"/>
          </a:xfrm>
        </p:grpSpPr>
        <p:grpSp>
          <p:nvGrpSpPr>
            <p:cNvPr id="20" name="组合 69">
              <a:extLst>
                <a:ext uri="{FF2B5EF4-FFF2-40B4-BE49-F238E27FC236}">
                  <a16:creationId xmlns:a16="http://schemas.microsoft.com/office/drawing/2014/main" id="{70ACFF40-8DB8-4256-A123-C202E4948813}"/>
                </a:ext>
              </a:extLst>
            </p:cNvPr>
            <p:cNvGrpSpPr/>
            <p:nvPr/>
          </p:nvGrpSpPr>
          <p:grpSpPr>
            <a:xfrm>
              <a:off x="7713" y="2909"/>
              <a:ext cx="7268" cy="2083"/>
              <a:chOff x="8320" y="2167"/>
              <a:chExt cx="2670" cy="1285"/>
            </a:xfrm>
          </p:grpSpPr>
          <p:sp>
            <p:nvSpPr>
              <p:cNvPr id="22" name="圆角矩形 71">
                <a:extLst>
                  <a:ext uri="{FF2B5EF4-FFF2-40B4-BE49-F238E27FC236}">
                    <a16:creationId xmlns:a16="http://schemas.microsoft.com/office/drawing/2014/main" id="{52637B7C-E703-44EC-87CD-E0F3AA68AF38}"/>
                  </a:ext>
                </a:extLst>
              </p:cNvPr>
              <p:cNvSpPr/>
              <p:nvPr/>
            </p:nvSpPr>
            <p:spPr>
              <a:xfrm>
                <a:off x="8320" y="2167"/>
                <a:ext cx="2670" cy="1285"/>
              </a:xfrm>
              <a:prstGeom prst="roundRect">
                <a:avLst/>
              </a:prstGeom>
              <a:solidFill>
                <a:srgbClr val="FDDC19"/>
              </a:solidFill>
              <a:ln w="25400">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ln w="12700">
                    <a:solidFill>
                      <a:schemeClr val="bg1"/>
                    </a:solidFill>
                  </a:ln>
                  <a:solidFill>
                    <a:srgbClr val="5A9FE4"/>
                  </a:solidFill>
                  <a:latin typeface="字魂151号-联盟综艺体" panose="00000500000000000000" charset="-122"/>
                  <a:ea typeface="字魂151号-联盟综艺体" panose="00000500000000000000" charset="-122"/>
                </a:endParaRPr>
              </a:p>
            </p:txBody>
          </p:sp>
          <p:sp>
            <p:nvSpPr>
              <p:cNvPr id="23" name="文本框 72">
                <a:extLst>
                  <a:ext uri="{FF2B5EF4-FFF2-40B4-BE49-F238E27FC236}">
                    <a16:creationId xmlns:a16="http://schemas.microsoft.com/office/drawing/2014/main" id="{DE5F9A4F-CB67-456D-A32D-F7A6A5A0150F}"/>
                  </a:ext>
                </a:extLst>
              </p:cNvPr>
              <p:cNvSpPr txBox="1"/>
              <p:nvPr/>
            </p:nvSpPr>
            <p:spPr>
              <a:xfrm>
                <a:off x="8652" y="2241"/>
                <a:ext cx="2136" cy="987"/>
              </a:xfrm>
              <a:prstGeom prst="rect">
                <a:avLst/>
              </a:prstGeom>
              <a:noFill/>
              <a:ln>
                <a:noFill/>
              </a:ln>
            </p:spPr>
            <p:txBody>
              <a:bodyPr wrap="square" rtlCol="0">
                <a:spAutoFit/>
              </a:bodyPr>
              <a:lstStyle/>
              <a:p>
                <a:pPr algn="ctr"/>
                <a:r>
                  <a:rPr lang="en-US" altLang="zh-CN" sz="6000" b="1">
                    <a:ln w="12700">
                      <a:solidFill>
                        <a:schemeClr val="bg1"/>
                      </a:solidFill>
                    </a:ln>
                    <a:solidFill>
                      <a:srgbClr val="5A9FE4"/>
                    </a:solidFill>
                    <a:latin typeface="UTM American Sans" panose="02040603050506020204" pitchFamily="18" charset="0"/>
                    <a:ea typeface="字魂151号-联盟综艺体" panose="00000500000000000000" charset="-122"/>
                  </a:rPr>
                  <a:t>Luyện đọc</a:t>
                </a:r>
              </a:p>
            </p:txBody>
          </p:sp>
        </p:grpSp>
        <p:pic>
          <p:nvPicPr>
            <p:cNvPr id="21" name="图片 73">
              <a:extLst>
                <a:ext uri="{FF2B5EF4-FFF2-40B4-BE49-F238E27FC236}">
                  <a16:creationId xmlns:a16="http://schemas.microsoft.com/office/drawing/2014/main" id="{80225B83-6A1C-4019-8C71-F1533E18F91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058" y="3770"/>
              <a:ext cx="1789" cy="1507"/>
            </a:xfrm>
            <a:prstGeom prst="rect">
              <a:avLst/>
            </a:prstGeom>
          </p:spPr>
        </p:pic>
      </p:grpSp>
    </p:spTree>
    <p:extLst>
      <p:ext uri="{BB962C8B-B14F-4D97-AF65-F5344CB8AC3E}">
        <p14:creationId xmlns:p14="http://schemas.microsoft.com/office/powerpoint/2010/main" val="2580573850"/>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ppt_x</p:attrName>
                                        </p:attrNameLst>
                                      </p:cBhvr>
                                      <p:tavLst>
                                        <p:tav tm="0">
                                          <p:val>
                                            <p:strVal val="#ppt_x-.2"/>
                                          </p:val>
                                        </p:tav>
                                        <p:tav tm="100000">
                                          <p:val>
                                            <p:strVal val="#ppt_x"/>
                                          </p:val>
                                        </p:tav>
                                      </p:tavLst>
                                    </p:anim>
                                    <p:anim calcmode="lin" valueType="num">
                                      <p:cBhvr>
                                        <p:cTn id="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circle(in)">
                                      <p:cBhvr>
                                        <p:cTn id="14" dur="20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circle(in)">
                                      <p:cBhvr>
                                        <p:cTn id="2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千图网海量PPT模板www.58pic.com​​">
  <a:themeElements>
    <a:clrScheme name="自定义 2130">
      <a:dk1>
        <a:srgbClr val="000000"/>
      </a:dk1>
      <a:lt1>
        <a:srgbClr val="FFFFFF"/>
      </a:lt1>
      <a:dk2>
        <a:srgbClr val="5A6378"/>
      </a:dk2>
      <a:lt2>
        <a:srgbClr val="7F7F7F"/>
      </a:lt2>
      <a:accent1>
        <a:srgbClr val="ED8787"/>
      </a:accent1>
      <a:accent2>
        <a:srgbClr val="ED8787"/>
      </a:accent2>
      <a:accent3>
        <a:srgbClr val="ED8787"/>
      </a:accent3>
      <a:accent4>
        <a:srgbClr val="ED8787"/>
      </a:accent4>
      <a:accent5>
        <a:srgbClr val="ED8787"/>
      </a:accent5>
      <a:accent6>
        <a:srgbClr val="ED878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530</Words>
  <Application>Microsoft Office PowerPoint</Application>
  <PresentationFormat>Widescreen</PresentationFormat>
  <Paragraphs>98</Paragraphs>
  <Slides>19</Slides>
  <Notes>19</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19</vt:i4>
      </vt:variant>
    </vt:vector>
  </HeadingPairs>
  <TitlesOfParts>
    <vt:vector size="39" baseType="lpstr">
      <vt:lpstr>Arial</vt:lpstr>
      <vt:lpstr>UTM Aquarelle</vt:lpstr>
      <vt:lpstr>UTM American Sans</vt:lpstr>
      <vt:lpstr>字魂151号-联盟综艺体</vt:lpstr>
      <vt:lpstr>Microsoft YaHei</vt:lpstr>
      <vt:lpstr>Calibri</vt:lpstr>
      <vt:lpstr>#9Slide03 AmpleSoft</vt:lpstr>
      <vt:lpstr>#9Slide07 HoneyCream</vt:lpstr>
      <vt:lpstr>Wingdings</vt:lpstr>
      <vt:lpstr>UTM NguyenHa 02</vt:lpstr>
      <vt:lpstr>等线</vt:lpstr>
      <vt:lpstr>UTM Showcard</vt:lpstr>
      <vt:lpstr>SVN-Newton</vt:lpstr>
      <vt:lpstr>Microsoft YaHei</vt:lpstr>
      <vt:lpstr>UTM Bell</vt:lpstr>
      <vt:lpstr>思源黑体 CN Light</vt:lpstr>
      <vt:lpstr>UTM Arruba KT</vt:lpstr>
      <vt:lpstr>宋体</vt:lpstr>
      <vt:lpstr>Times New Roman</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MANG NON</dc:creator>
  <cp:keywords>MangnonTeam</cp:keywords>
  <cp:lastModifiedBy>Windows User</cp:lastModifiedBy>
  <cp:revision>7</cp:revision>
  <dcterms:created xsi:type="dcterms:W3CDTF">2022-05-26T14:12:14Z</dcterms:created>
  <dcterms:modified xsi:type="dcterms:W3CDTF">2022-07-04T09:36:37Z</dcterms:modified>
</cp:coreProperties>
</file>