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4"/>
  </p:notesMasterIdLst>
  <p:sldIdLst>
    <p:sldId id="257" r:id="rId2"/>
    <p:sldId id="258" r:id="rId3"/>
    <p:sldId id="261" r:id="rId4"/>
    <p:sldId id="259" r:id="rId5"/>
    <p:sldId id="272" r:id="rId6"/>
    <p:sldId id="262" r:id="rId7"/>
    <p:sldId id="273" r:id="rId8"/>
    <p:sldId id="263" r:id="rId9"/>
    <p:sldId id="265" r:id="rId10"/>
    <p:sldId id="274" r:id="rId11"/>
    <p:sldId id="271" r:id="rId12"/>
    <p:sldId id="275" r:id="rId13"/>
    <p:sldId id="276" r:id="rId14"/>
    <p:sldId id="260" r:id="rId15"/>
    <p:sldId id="277" r:id="rId16"/>
    <p:sldId id="278" r:id="rId17"/>
    <p:sldId id="267" r:id="rId18"/>
    <p:sldId id="264" r:id="rId19"/>
    <p:sldId id="279" r:id="rId20"/>
    <p:sldId id="268" r:id="rId21"/>
    <p:sldId id="266" r:id="rId22"/>
    <p:sldId id="269" r:id="rId23"/>
  </p:sldIdLst>
  <p:sldSz cx="12192000" cy="6858000"/>
  <p:notesSz cx="6858000" cy="9144000"/>
  <p:embeddedFontLst>
    <p:embeddedFont>
      <p:font typeface="UTM Avo" panose="02040603050506020204" pitchFamily="18" charset="0"/>
      <p:regular r:id="rId25"/>
      <p:bold r:id="rId26"/>
      <p:italic r:id="rId27"/>
      <p:boldItalic r:id="rId28"/>
    </p:embeddedFont>
    <p:embeddedFont>
      <p:font typeface="宋体" panose="02010600030101010101" pitchFamily="2" charset="-122"/>
      <p:regular r:id="rId29"/>
    </p:embeddedFont>
    <p:embeddedFont>
      <p:font typeface="#9Slide03 AllRoundGothic" panose="020B0604020202020204" charset="0"/>
      <p:regular r:id="rId30"/>
    </p:embeddedFont>
    <p:embeddedFont>
      <p:font typeface="#9Slide07 Altus" pitchFamily="2" charset="0"/>
      <p:regular r:id="rId31"/>
    </p:embeddedFont>
    <p:embeddedFont>
      <p:font typeface="Calibri" panose="020F0502020204030204" pitchFamily="34" charset="0"/>
      <p:regular r:id="rId32"/>
      <p:bold r:id="rId33"/>
      <p:italic r:id="rId34"/>
      <p:boldItalic r:id="rId35"/>
    </p:embeddedFont>
    <p:embeddedFont>
      <p:font typeface="UTM Cool Blue" panose="02040603050506020204" pitchFamily="18" charset="0"/>
      <p:regular r:id="rId36"/>
    </p:embeddedFont>
    <p:embeddedFont>
      <p:font typeface="#9Slide07 HoneyCream" pitchFamily="2" charset="0"/>
      <p:regular r:id="rId37"/>
    </p:embeddedFont>
    <p:embeddedFont>
      <p:font typeface="UTM Deutsch Gothic" panose="02040603050506020204" pitchFamily="18" charset="0"/>
      <p:regular r:id="rId38"/>
    </p:embeddedFont>
    <p:embeddedFont>
      <p:font typeface="#9Slide03 SFU Grenoble" panose="00000500000000000000" pitchFamily="2" charset="0"/>
      <p:regular r:id="rId39"/>
    </p:embeddedFont>
    <p:embeddedFont>
      <p:font typeface="微软雅黑" panose="020B0503020204020204" pitchFamily="34" charset="-122"/>
      <p:regular r:id="rId40"/>
      <p:bold r:id="rId41"/>
    </p:embeddedFont>
    <p:embeddedFont>
      <p:font typeface="DengXian" panose="020B0604020202020204" charset="0"/>
      <p:regular r:id="rId42"/>
      <p:bold r:id="rId43"/>
    </p:embeddedFont>
    <p:embeddedFont>
      <p:font typeface="UTM American Sans" panose="02040603050506020204" pitchFamily="18" charset="0"/>
      <p:regular r:id="rId44"/>
    </p:embeddedFont>
    <p:embeddedFont>
      <p:font typeface="UTM Bebas" panose="02040603050506020204" pitchFamily="18"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1284" y="4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5AC0A5-9DA9-4FCC-9A89-10A9872CFADD}" type="datetimeFigureOut">
              <a:rPr lang="en-US" smtClean="0"/>
              <a:t>6/27/2022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54726F-D633-4A09-BA2B-0D1042B7F2D9}" type="slidenum">
              <a:rPr lang="en-US" smtClean="0"/>
              <a:t>‹#›</a:t>
            </a:fld>
            <a:endParaRPr lang="en-US"/>
          </a:p>
        </p:txBody>
      </p:sp>
    </p:spTree>
    <p:extLst>
      <p:ext uri="{BB962C8B-B14F-4D97-AF65-F5344CB8AC3E}">
        <p14:creationId xmlns:p14="http://schemas.microsoft.com/office/powerpoint/2010/main" val="1301857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
        <p:cNvGrpSpPr/>
        <p:nvPr/>
      </p:nvGrpSpPr>
      <p:grpSpPr>
        <a:xfrm>
          <a:off x="0" y="0"/>
          <a:ext cx="0" cy="0"/>
          <a:chOff x="0" y="0"/>
          <a:chExt cx="0" cy="0"/>
        </a:xfrm>
      </p:grpSpPr>
      <p:sp>
        <p:nvSpPr>
          <p:cNvPr id="17" name="Google Shape;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 name="Google Shape;1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 name="Google Shape;1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85839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87573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97119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7971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60624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28147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42102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73728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81312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54673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2a9cfbc2be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2a9cfbc2be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g12a9cfbc2be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63189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2a9cfbc2be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2a9cfbc2be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g12a9cfbc2be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45377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92680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9480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21335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80478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 name="Google Shape;5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4160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58009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3066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2a9cfbc2be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2a9cfbc2be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g12a9cfbc2be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46193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14847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85461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1296388099"/>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2"/>
        <p:cNvGrpSpPr/>
        <p:nvPr/>
      </p:nvGrpSpPr>
      <p:grpSpPr>
        <a:xfrm>
          <a:off x="0" y="0"/>
          <a:ext cx="0" cy="0"/>
          <a:chOff x="0" y="0"/>
          <a:chExt cx="0" cy="0"/>
        </a:xfrm>
      </p:grpSpPr>
      <p:sp>
        <p:nvSpPr>
          <p:cNvPr id="13" name="Google Shape;13;g12a9cfbc2be_0_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g12a9cfbc2be_0_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g12a9cfbc2be_0_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37571265"/>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4"/>
          <p:cNvPicPr preferRelativeResize="0"/>
          <p:nvPr/>
        </p:nvPicPr>
        <p:blipFill rotWithShape="1">
          <a:blip r:embed="rId4">
            <a:alphaModFix/>
          </a:blip>
          <a:srcRect/>
          <a:stretch/>
        </p:blipFill>
        <p:spPr>
          <a:xfrm>
            <a:off x="3975" y="0"/>
            <a:ext cx="12188025" cy="6858000"/>
          </a:xfrm>
          <a:prstGeom prst="rect">
            <a:avLst/>
          </a:prstGeom>
          <a:noFill/>
          <a:ln>
            <a:noFill/>
          </a:ln>
        </p:spPr>
      </p:pic>
      <p:sp>
        <p:nvSpPr>
          <p:cNvPr id="3" name="标题占位符 1">
            <a:extLst>
              <a:ext uri="{FF2B5EF4-FFF2-40B4-BE49-F238E27FC236}">
                <a16:creationId xmlns:a16="http://schemas.microsoft.com/office/drawing/2014/main" id="{AD429DA7-9536-48D3-B380-097A444344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4" name="文本占位符 2">
            <a:extLst>
              <a:ext uri="{FF2B5EF4-FFF2-40B4-BE49-F238E27FC236}">
                <a16:creationId xmlns:a16="http://schemas.microsoft.com/office/drawing/2014/main" id="{1E21FD15-1307-43A1-B01E-DF85999223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3">
            <a:extLst>
              <a:ext uri="{FF2B5EF4-FFF2-40B4-BE49-F238E27FC236}">
                <a16:creationId xmlns:a16="http://schemas.microsoft.com/office/drawing/2014/main" id="{061DF7CC-9160-4C26-8B3F-D571A49863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20号-石头体" panose="00000500000000000000" pitchFamily="2" charset="-122"/>
                <a:ea typeface="字魂20号-石头体" panose="000005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2022/6/27</a:t>
            </a:fld>
            <a:endParaRPr kumimoji="0" lang="zh-CN" altLang="en-US" sz="1200" b="0" i="0" u="none" strike="noStrike" kern="1200" cap="none" spc="0" normalizeH="0" baseline="0" noProof="0" dirty="0">
              <a:ln>
                <a:noFill/>
              </a:ln>
              <a:solidFill>
                <a:prstClr val="black">
                  <a:tint val="75000"/>
                </a:prstClr>
              </a:solidFill>
              <a:effectLst/>
              <a:uLnTx/>
              <a:uFillTx/>
              <a:ea typeface="字魂20号-石头体" panose="00000500000000000000" pitchFamily="2" charset="-122"/>
              <a:cs typeface="+mn-cs"/>
            </a:endParaRPr>
          </a:p>
        </p:txBody>
      </p:sp>
      <p:sp>
        <p:nvSpPr>
          <p:cNvPr id="6" name="页脚占位符 4">
            <a:extLst>
              <a:ext uri="{FF2B5EF4-FFF2-40B4-BE49-F238E27FC236}">
                <a16:creationId xmlns:a16="http://schemas.microsoft.com/office/drawing/2014/main" id="{FA49CED9-28C6-4E09-86A9-271CFC3630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20号-石头体" panose="00000500000000000000" pitchFamily="2" charset="-122"/>
                <a:ea typeface="字魂20号-石头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字魂20号-石头体" panose="00000500000000000000" pitchFamily="2" charset="-122"/>
              <a:cs typeface="+mn-cs"/>
            </a:endParaRPr>
          </a:p>
        </p:txBody>
      </p:sp>
      <p:sp>
        <p:nvSpPr>
          <p:cNvPr id="7" name="灯片编号占位符 5">
            <a:extLst>
              <a:ext uri="{FF2B5EF4-FFF2-40B4-BE49-F238E27FC236}">
                <a16:creationId xmlns:a16="http://schemas.microsoft.com/office/drawing/2014/main" id="{368ED079-49D6-4330-BF0B-D387056988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20号-石头体" panose="00000500000000000000" pitchFamily="2" charset="-122"/>
                <a:ea typeface="字魂20号-石头体" panose="00000500000000000000" pitchFamily="2"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字魂20号-石头体" panose="00000500000000000000" pitchFamily="2" charset="-122"/>
              <a:cs typeface="+mn-cs"/>
            </a:endParaRPr>
          </a:p>
        </p:txBody>
      </p:sp>
      <p:pic>
        <p:nvPicPr>
          <p:cNvPr id="8" name="图片 6">
            <a:extLst>
              <a:ext uri="{FF2B5EF4-FFF2-40B4-BE49-F238E27FC236}">
                <a16:creationId xmlns:a16="http://schemas.microsoft.com/office/drawing/2014/main" id="{54C4BF6C-B19D-4DC2-B569-F51CAA8B9B0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8285" t="45000" r="58174"/>
          <a:stretch/>
        </p:blipFill>
        <p:spPr>
          <a:xfrm>
            <a:off x="0" y="4853302"/>
            <a:ext cx="2499360" cy="2004698"/>
          </a:xfrm>
          <a:prstGeom prst="rect">
            <a:avLst/>
          </a:prstGeom>
        </p:spPr>
      </p:pic>
      <p:pic>
        <p:nvPicPr>
          <p:cNvPr id="9" name="图片 7">
            <a:extLst>
              <a:ext uri="{FF2B5EF4-FFF2-40B4-BE49-F238E27FC236}">
                <a16:creationId xmlns:a16="http://schemas.microsoft.com/office/drawing/2014/main" id="{BD0D96D6-CD0F-4464-8ADE-6155B0F19E5E}"/>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12787" t="43206" r="70582" b="1"/>
          <a:stretch/>
        </p:blipFill>
        <p:spPr>
          <a:xfrm>
            <a:off x="0" y="5181600"/>
            <a:ext cx="1570262" cy="1686231"/>
          </a:xfrm>
          <a:prstGeom prst="rect">
            <a:avLst/>
          </a:prstGeom>
        </p:spPr>
      </p:pic>
      <p:pic>
        <p:nvPicPr>
          <p:cNvPr id="11" name="图片 8">
            <a:extLst>
              <a:ext uri="{FF2B5EF4-FFF2-40B4-BE49-F238E27FC236}">
                <a16:creationId xmlns:a16="http://schemas.microsoft.com/office/drawing/2014/main" id="{3E14C2B5-B547-4948-AA99-6133FEADE47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71863" t="43572"/>
          <a:stretch/>
        </p:blipFill>
        <p:spPr>
          <a:xfrm rot="10800000">
            <a:off x="9179378" y="0"/>
            <a:ext cx="3012622" cy="1899920"/>
          </a:xfrm>
          <a:prstGeom prst="rect">
            <a:avLst/>
          </a:prstGeom>
        </p:spPr>
      </p:pic>
      <p:pic>
        <p:nvPicPr>
          <p:cNvPr id="12" name="图片 9">
            <a:extLst>
              <a:ext uri="{FF2B5EF4-FFF2-40B4-BE49-F238E27FC236}">
                <a16:creationId xmlns:a16="http://schemas.microsoft.com/office/drawing/2014/main" id="{99AF9950-70DA-47F4-9CD5-433F43FD005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8285" t="45000" r="58174"/>
          <a:stretch/>
        </p:blipFill>
        <p:spPr>
          <a:xfrm rot="10800000">
            <a:off x="10431286" y="-1"/>
            <a:ext cx="1760713" cy="1412241"/>
          </a:xfrm>
          <a:prstGeom prst="rect">
            <a:avLst/>
          </a:prstGeom>
        </p:spPr>
      </p:pic>
      <p:pic>
        <p:nvPicPr>
          <p:cNvPr id="15" name="Pictur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129303" y="-20051487"/>
            <a:ext cx="1190663" cy="2024743"/>
          </a:xfrm>
          <a:prstGeom prst="rect">
            <a:avLst/>
          </a:prstGeom>
        </p:spPr>
      </p:pic>
      <p:pic>
        <p:nvPicPr>
          <p:cNvPr id="16" name="Picture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4334925" y="-20051488"/>
            <a:ext cx="1190663" cy="2024743"/>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938640" y="24906513"/>
            <a:ext cx="1190663" cy="2024743"/>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525588" y="24906512"/>
            <a:ext cx="1190663" cy="2024743"/>
          </a:xfrm>
          <a:prstGeom prst="rect">
            <a:avLst/>
          </a:prstGeom>
        </p:spPr>
      </p:pic>
      <p:sp>
        <p:nvSpPr>
          <p:cNvPr id="19" name="TextBox 18"/>
          <p:cNvSpPr txBox="1"/>
          <p:nvPr userDrawn="1"/>
        </p:nvSpPr>
        <p:spPr>
          <a:xfrm>
            <a:off x="11434812" y="0"/>
            <a:ext cx="1238451" cy="276999"/>
          </a:xfrm>
          <a:prstGeom prst="rect">
            <a:avLst/>
          </a:prstGeom>
          <a:noFill/>
        </p:spPr>
        <p:txBody>
          <a:bodyPr wrap="square" rtlCol="0">
            <a:spAutoFit/>
          </a:bodyPr>
          <a:lstStyle/>
          <a:p>
            <a:r>
              <a:rPr lang="vi-VN" sz="1200" dirty="0" smtClean="0">
                <a:solidFill>
                  <a:schemeClr val="bg1">
                    <a:lumMod val="75000"/>
                  </a:schemeClr>
                </a:solidFill>
                <a:latin typeface="#9Slide07 Altus" pitchFamily="2" charset="0"/>
              </a:rPr>
              <a:t>MĂNG</a:t>
            </a:r>
            <a:r>
              <a:rPr lang="vi-VN" sz="1200" baseline="0" dirty="0" smtClean="0">
                <a:solidFill>
                  <a:schemeClr val="bg1">
                    <a:lumMod val="75000"/>
                  </a:schemeClr>
                </a:solidFill>
                <a:latin typeface="#9Slide07 Altus" pitchFamily="2" charset="0"/>
              </a:rPr>
              <a:t> NON</a:t>
            </a:r>
            <a:endParaRPr lang="en-US" sz="1200" dirty="0">
              <a:solidFill>
                <a:schemeClr val="bg1">
                  <a:lumMod val="75000"/>
                </a:schemeClr>
              </a:solidFill>
              <a:latin typeface="#9Slide07 Altus" pitchFamily="2" charset="0"/>
            </a:endParaRPr>
          </a:p>
        </p:txBody>
      </p:sp>
      <p:pic>
        <p:nvPicPr>
          <p:cNvPr id="20" name="Picture 19">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21"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9">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22"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Tree>
    <p:extLst>
      <p:ext uri="{BB962C8B-B14F-4D97-AF65-F5344CB8AC3E}">
        <p14:creationId xmlns:p14="http://schemas.microsoft.com/office/powerpoint/2010/main" val="1777150907"/>
      </p:ext>
    </p:extLst>
  </p:cSld>
  <p:clrMap bg1="lt1" tx1="dk1" bg2="dk2" tx2="lt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pic>
        <p:nvPicPr>
          <p:cNvPr id="21" name="Google Shape;21;p1"/>
          <p:cNvPicPr preferRelativeResize="0"/>
          <p:nvPr/>
        </p:nvPicPr>
        <p:blipFill rotWithShape="1">
          <a:blip r:embed="rId3">
            <a:alphaModFix/>
          </a:blip>
          <a:srcRect/>
          <a:stretch/>
        </p:blipFill>
        <p:spPr>
          <a:xfrm>
            <a:off x="3985309" y="588972"/>
            <a:ext cx="7605569" cy="6186912"/>
          </a:xfrm>
          <a:prstGeom prst="rect">
            <a:avLst/>
          </a:prstGeom>
          <a:noFill/>
          <a:ln>
            <a:noFill/>
          </a:ln>
        </p:spPr>
      </p:pic>
      <p:pic>
        <p:nvPicPr>
          <p:cNvPr id="22" name="Google Shape;22;p1"/>
          <p:cNvPicPr preferRelativeResize="0"/>
          <p:nvPr/>
        </p:nvPicPr>
        <p:blipFill rotWithShape="1">
          <a:blip r:embed="rId4">
            <a:alphaModFix/>
          </a:blip>
          <a:srcRect t="44524"/>
          <a:stretch/>
        </p:blipFill>
        <p:spPr>
          <a:xfrm>
            <a:off x="114909" y="1494405"/>
            <a:ext cx="6517262" cy="5363595"/>
          </a:xfrm>
          <a:prstGeom prst="rect">
            <a:avLst/>
          </a:prstGeom>
          <a:noFill/>
          <a:ln>
            <a:noFill/>
          </a:ln>
        </p:spPr>
      </p:pic>
      <p:pic>
        <p:nvPicPr>
          <p:cNvPr id="23" name="Google Shape;23;p1"/>
          <p:cNvPicPr preferRelativeResize="0"/>
          <p:nvPr/>
        </p:nvPicPr>
        <p:blipFill rotWithShape="1">
          <a:blip r:embed="rId5">
            <a:alphaModFix/>
          </a:blip>
          <a:srcRect/>
          <a:stretch/>
        </p:blipFill>
        <p:spPr>
          <a:xfrm>
            <a:off x="356832" y="610664"/>
            <a:ext cx="1527724" cy="958690"/>
          </a:xfrm>
          <a:prstGeom prst="rect">
            <a:avLst/>
          </a:prstGeom>
          <a:noFill/>
          <a:ln>
            <a:noFill/>
          </a:ln>
        </p:spPr>
      </p:pic>
      <p:pic>
        <p:nvPicPr>
          <p:cNvPr id="24" name="Google Shape;24;p1"/>
          <p:cNvPicPr preferRelativeResize="0"/>
          <p:nvPr/>
        </p:nvPicPr>
        <p:blipFill rotWithShape="1">
          <a:blip r:embed="rId5">
            <a:alphaModFix/>
          </a:blip>
          <a:srcRect/>
          <a:stretch/>
        </p:blipFill>
        <p:spPr>
          <a:xfrm>
            <a:off x="2014647" y="1420986"/>
            <a:ext cx="918124" cy="576149"/>
          </a:xfrm>
          <a:prstGeom prst="rect">
            <a:avLst/>
          </a:prstGeom>
          <a:noFill/>
          <a:ln>
            <a:noFill/>
          </a:ln>
        </p:spPr>
      </p:pic>
      <p:pic>
        <p:nvPicPr>
          <p:cNvPr id="25" name="Google Shape;25;p1"/>
          <p:cNvPicPr preferRelativeResize="0"/>
          <p:nvPr/>
        </p:nvPicPr>
        <p:blipFill rotWithShape="1">
          <a:blip r:embed="rId5">
            <a:alphaModFix/>
          </a:blip>
          <a:srcRect/>
          <a:stretch/>
        </p:blipFill>
        <p:spPr>
          <a:xfrm>
            <a:off x="2791515" y="408612"/>
            <a:ext cx="918124" cy="576149"/>
          </a:xfrm>
          <a:prstGeom prst="rect">
            <a:avLst/>
          </a:prstGeom>
          <a:noFill/>
          <a:ln>
            <a:noFill/>
          </a:ln>
        </p:spPr>
      </p:pic>
      <p:pic>
        <p:nvPicPr>
          <p:cNvPr id="26" name="Google Shape;26;p1"/>
          <p:cNvPicPr preferRelativeResize="0"/>
          <p:nvPr/>
        </p:nvPicPr>
        <p:blipFill rotWithShape="1">
          <a:blip r:embed="rId5">
            <a:alphaModFix/>
          </a:blip>
          <a:srcRect/>
          <a:stretch/>
        </p:blipFill>
        <p:spPr>
          <a:xfrm>
            <a:off x="840052" y="2301881"/>
            <a:ext cx="918124" cy="576149"/>
          </a:xfrm>
          <a:prstGeom prst="rect">
            <a:avLst/>
          </a:prstGeom>
          <a:noFill/>
          <a:ln>
            <a:noFill/>
          </a:ln>
        </p:spPr>
      </p:pic>
      <p:grpSp>
        <p:nvGrpSpPr>
          <p:cNvPr id="27" name="Google Shape;27;p1"/>
          <p:cNvGrpSpPr/>
          <p:nvPr/>
        </p:nvGrpSpPr>
        <p:grpSpPr>
          <a:xfrm>
            <a:off x="10058678" y="438681"/>
            <a:ext cx="1665347" cy="2540757"/>
            <a:chOff x="8683894" y="705760"/>
            <a:chExt cx="1389852" cy="2120445"/>
          </a:xfrm>
        </p:grpSpPr>
        <p:sp>
          <p:nvSpPr>
            <p:cNvPr id="28" name="Google Shape;28;p1"/>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p1"/>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30;p1"/>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31;p1"/>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32;p1"/>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33;p1"/>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5" name="Google Shape;35;p1"/>
          <p:cNvGrpSpPr/>
          <p:nvPr/>
        </p:nvGrpSpPr>
        <p:grpSpPr>
          <a:xfrm rot="1327234">
            <a:off x="4508048" y="466853"/>
            <a:ext cx="1017248" cy="4439993"/>
            <a:chOff x="392752" y="3324665"/>
            <a:chExt cx="637039" cy="2780557"/>
          </a:xfrm>
        </p:grpSpPr>
        <p:sp>
          <p:nvSpPr>
            <p:cNvPr id="36" name="Google Shape;36;p1"/>
            <p:cNvSpPr/>
            <p:nvPr/>
          </p:nvSpPr>
          <p:spPr>
            <a:xfrm>
              <a:off x="415578" y="4287484"/>
              <a:ext cx="394258" cy="1745111"/>
            </a:xfrm>
            <a:custGeom>
              <a:avLst/>
              <a:gdLst/>
              <a:ahLst/>
              <a:cxnLst/>
              <a:rect l="l" t="t" r="r" b="b"/>
              <a:pathLst>
                <a:path w="80" h="355" extrusionOk="0">
                  <a:moveTo>
                    <a:pt x="78" y="29"/>
                  </a:moveTo>
                  <a:cubicBezTo>
                    <a:pt x="80" y="24"/>
                    <a:pt x="77" y="16"/>
                    <a:pt x="71" y="19"/>
                  </a:cubicBezTo>
                  <a:cubicBezTo>
                    <a:pt x="71" y="19"/>
                    <a:pt x="71" y="19"/>
                    <a:pt x="71" y="19"/>
                  </a:cubicBezTo>
                  <a:cubicBezTo>
                    <a:pt x="72" y="14"/>
                    <a:pt x="66" y="9"/>
                    <a:pt x="61" y="12"/>
                  </a:cubicBezTo>
                  <a:cubicBezTo>
                    <a:pt x="60" y="12"/>
                    <a:pt x="60" y="12"/>
                    <a:pt x="60" y="12"/>
                  </a:cubicBezTo>
                  <a:cubicBezTo>
                    <a:pt x="59" y="12"/>
                    <a:pt x="58" y="12"/>
                    <a:pt x="56" y="13"/>
                  </a:cubicBezTo>
                  <a:cubicBezTo>
                    <a:pt x="55" y="13"/>
                    <a:pt x="55" y="13"/>
                    <a:pt x="55" y="13"/>
                  </a:cubicBezTo>
                  <a:cubicBezTo>
                    <a:pt x="55" y="13"/>
                    <a:pt x="54" y="13"/>
                    <a:pt x="53" y="13"/>
                  </a:cubicBezTo>
                  <a:cubicBezTo>
                    <a:pt x="57" y="7"/>
                    <a:pt x="50" y="0"/>
                    <a:pt x="44" y="5"/>
                  </a:cubicBezTo>
                  <a:cubicBezTo>
                    <a:pt x="41" y="8"/>
                    <a:pt x="38" y="10"/>
                    <a:pt x="35" y="12"/>
                  </a:cubicBezTo>
                  <a:cubicBezTo>
                    <a:pt x="28" y="12"/>
                    <a:pt x="23" y="14"/>
                    <a:pt x="16" y="18"/>
                  </a:cubicBezTo>
                  <a:cubicBezTo>
                    <a:pt x="10" y="21"/>
                    <a:pt x="14" y="30"/>
                    <a:pt x="21" y="28"/>
                  </a:cubicBezTo>
                  <a:cubicBezTo>
                    <a:pt x="24" y="28"/>
                    <a:pt x="28" y="27"/>
                    <a:pt x="31" y="26"/>
                  </a:cubicBezTo>
                  <a:cubicBezTo>
                    <a:pt x="23" y="36"/>
                    <a:pt x="20" y="50"/>
                    <a:pt x="22" y="63"/>
                  </a:cubicBezTo>
                  <a:cubicBezTo>
                    <a:pt x="21" y="68"/>
                    <a:pt x="19" y="72"/>
                    <a:pt x="18" y="77"/>
                  </a:cubicBezTo>
                  <a:cubicBezTo>
                    <a:pt x="17" y="80"/>
                    <a:pt x="18" y="82"/>
                    <a:pt x="20" y="84"/>
                  </a:cubicBezTo>
                  <a:cubicBezTo>
                    <a:pt x="20" y="86"/>
                    <a:pt x="21" y="88"/>
                    <a:pt x="23" y="89"/>
                  </a:cubicBezTo>
                  <a:cubicBezTo>
                    <a:pt x="18" y="89"/>
                    <a:pt x="13" y="92"/>
                    <a:pt x="13" y="97"/>
                  </a:cubicBezTo>
                  <a:cubicBezTo>
                    <a:pt x="16" y="122"/>
                    <a:pt x="15" y="147"/>
                    <a:pt x="16" y="173"/>
                  </a:cubicBezTo>
                  <a:cubicBezTo>
                    <a:pt x="16" y="177"/>
                    <a:pt x="16" y="181"/>
                    <a:pt x="16" y="185"/>
                  </a:cubicBezTo>
                  <a:cubicBezTo>
                    <a:pt x="17" y="190"/>
                    <a:pt x="17" y="195"/>
                    <a:pt x="18" y="201"/>
                  </a:cubicBezTo>
                  <a:cubicBezTo>
                    <a:pt x="11" y="219"/>
                    <a:pt x="6" y="238"/>
                    <a:pt x="6" y="257"/>
                  </a:cubicBezTo>
                  <a:cubicBezTo>
                    <a:pt x="6" y="258"/>
                    <a:pt x="6" y="258"/>
                    <a:pt x="6" y="259"/>
                  </a:cubicBezTo>
                  <a:cubicBezTo>
                    <a:pt x="3" y="268"/>
                    <a:pt x="2" y="277"/>
                    <a:pt x="0" y="287"/>
                  </a:cubicBezTo>
                  <a:cubicBezTo>
                    <a:pt x="0" y="289"/>
                    <a:pt x="1" y="291"/>
                    <a:pt x="3" y="292"/>
                  </a:cubicBezTo>
                  <a:cubicBezTo>
                    <a:pt x="2" y="300"/>
                    <a:pt x="2" y="308"/>
                    <a:pt x="3" y="315"/>
                  </a:cubicBezTo>
                  <a:cubicBezTo>
                    <a:pt x="3" y="318"/>
                    <a:pt x="5" y="319"/>
                    <a:pt x="6" y="320"/>
                  </a:cubicBezTo>
                  <a:cubicBezTo>
                    <a:pt x="6" y="322"/>
                    <a:pt x="6" y="324"/>
                    <a:pt x="5" y="327"/>
                  </a:cubicBezTo>
                  <a:cubicBezTo>
                    <a:pt x="5" y="330"/>
                    <a:pt x="7" y="333"/>
                    <a:pt x="10" y="334"/>
                  </a:cubicBezTo>
                  <a:cubicBezTo>
                    <a:pt x="9" y="336"/>
                    <a:pt x="9" y="338"/>
                    <a:pt x="8" y="340"/>
                  </a:cubicBezTo>
                  <a:cubicBezTo>
                    <a:pt x="6" y="351"/>
                    <a:pt x="20" y="355"/>
                    <a:pt x="24" y="345"/>
                  </a:cubicBezTo>
                  <a:cubicBezTo>
                    <a:pt x="25" y="343"/>
                    <a:pt x="26" y="342"/>
                    <a:pt x="26" y="340"/>
                  </a:cubicBezTo>
                  <a:cubicBezTo>
                    <a:pt x="29" y="340"/>
                    <a:pt x="32" y="338"/>
                    <a:pt x="32" y="334"/>
                  </a:cubicBezTo>
                  <a:cubicBezTo>
                    <a:pt x="33" y="330"/>
                    <a:pt x="34" y="325"/>
                    <a:pt x="35" y="321"/>
                  </a:cubicBezTo>
                  <a:cubicBezTo>
                    <a:pt x="35" y="320"/>
                    <a:pt x="35" y="319"/>
                    <a:pt x="35" y="318"/>
                  </a:cubicBezTo>
                  <a:cubicBezTo>
                    <a:pt x="36" y="312"/>
                    <a:pt x="36" y="307"/>
                    <a:pt x="37" y="301"/>
                  </a:cubicBezTo>
                  <a:cubicBezTo>
                    <a:pt x="40" y="293"/>
                    <a:pt x="43" y="284"/>
                    <a:pt x="46" y="276"/>
                  </a:cubicBezTo>
                  <a:cubicBezTo>
                    <a:pt x="47" y="272"/>
                    <a:pt x="46" y="270"/>
                    <a:pt x="44" y="268"/>
                  </a:cubicBezTo>
                  <a:cubicBezTo>
                    <a:pt x="45" y="267"/>
                    <a:pt x="46" y="266"/>
                    <a:pt x="46" y="265"/>
                  </a:cubicBezTo>
                  <a:cubicBezTo>
                    <a:pt x="47" y="261"/>
                    <a:pt x="47" y="257"/>
                    <a:pt x="48" y="253"/>
                  </a:cubicBezTo>
                  <a:cubicBezTo>
                    <a:pt x="48" y="252"/>
                    <a:pt x="48" y="252"/>
                    <a:pt x="48" y="251"/>
                  </a:cubicBezTo>
                  <a:cubicBezTo>
                    <a:pt x="49" y="250"/>
                    <a:pt x="49" y="249"/>
                    <a:pt x="49" y="248"/>
                  </a:cubicBezTo>
                  <a:cubicBezTo>
                    <a:pt x="50" y="237"/>
                    <a:pt x="52" y="225"/>
                    <a:pt x="53" y="213"/>
                  </a:cubicBezTo>
                  <a:cubicBezTo>
                    <a:pt x="56" y="199"/>
                    <a:pt x="57" y="184"/>
                    <a:pt x="57" y="169"/>
                  </a:cubicBezTo>
                  <a:cubicBezTo>
                    <a:pt x="57" y="167"/>
                    <a:pt x="56" y="166"/>
                    <a:pt x="55" y="164"/>
                  </a:cubicBezTo>
                  <a:cubicBezTo>
                    <a:pt x="57" y="159"/>
                    <a:pt x="59" y="153"/>
                    <a:pt x="61" y="147"/>
                  </a:cubicBezTo>
                  <a:cubicBezTo>
                    <a:pt x="63" y="143"/>
                    <a:pt x="61" y="140"/>
                    <a:pt x="58" y="139"/>
                  </a:cubicBezTo>
                  <a:cubicBezTo>
                    <a:pt x="59" y="130"/>
                    <a:pt x="59" y="122"/>
                    <a:pt x="59" y="113"/>
                  </a:cubicBezTo>
                  <a:cubicBezTo>
                    <a:pt x="59" y="111"/>
                    <a:pt x="57" y="108"/>
                    <a:pt x="54" y="107"/>
                  </a:cubicBezTo>
                  <a:cubicBezTo>
                    <a:pt x="54" y="106"/>
                    <a:pt x="54" y="106"/>
                    <a:pt x="54" y="106"/>
                  </a:cubicBezTo>
                  <a:cubicBezTo>
                    <a:pt x="61" y="96"/>
                    <a:pt x="66" y="84"/>
                    <a:pt x="69" y="70"/>
                  </a:cubicBezTo>
                  <a:cubicBezTo>
                    <a:pt x="70" y="65"/>
                    <a:pt x="67" y="62"/>
                    <a:pt x="63" y="61"/>
                  </a:cubicBezTo>
                  <a:cubicBezTo>
                    <a:pt x="63" y="60"/>
                    <a:pt x="63" y="59"/>
                    <a:pt x="63" y="58"/>
                  </a:cubicBezTo>
                  <a:cubicBezTo>
                    <a:pt x="64" y="56"/>
                    <a:pt x="65" y="55"/>
                    <a:pt x="65" y="53"/>
                  </a:cubicBezTo>
                  <a:cubicBezTo>
                    <a:pt x="70" y="45"/>
                    <a:pt x="75" y="37"/>
                    <a:pt x="78" y="29"/>
                  </a:cubicBezTo>
                  <a:close/>
                </a:path>
              </a:pathLst>
            </a:custGeom>
            <a:solidFill>
              <a:srgbClr val="F28C38"/>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 name="Google Shape;37;p1"/>
            <p:cNvSpPr/>
            <p:nvPr/>
          </p:nvSpPr>
          <p:spPr>
            <a:xfrm>
              <a:off x="430103" y="4140157"/>
              <a:ext cx="417084" cy="211654"/>
            </a:xfrm>
            <a:custGeom>
              <a:avLst/>
              <a:gdLst/>
              <a:ahLst/>
              <a:cxnLst/>
              <a:rect l="l" t="t" r="r" b="b"/>
              <a:pathLst>
                <a:path w="85" h="43" extrusionOk="0">
                  <a:moveTo>
                    <a:pt x="77" y="10"/>
                  </a:moveTo>
                  <a:cubicBezTo>
                    <a:pt x="71" y="8"/>
                    <a:pt x="65" y="6"/>
                    <a:pt x="59" y="5"/>
                  </a:cubicBezTo>
                  <a:cubicBezTo>
                    <a:pt x="59" y="5"/>
                    <a:pt x="59" y="5"/>
                    <a:pt x="58" y="4"/>
                  </a:cubicBezTo>
                  <a:cubicBezTo>
                    <a:pt x="55" y="4"/>
                    <a:pt x="52" y="3"/>
                    <a:pt x="47" y="3"/>
                  </a:cubicBezTo>
                  <a:cubicBezTo>
                    <a:pt x="35" y="1"/>
                    <a:pt x="23" y="0"/>
                    <a:pt x="11" y="2"/>
                  </a:cubicBezTo>
                  <a:cubicBezTo>
                    <a:pt x="2" y="3"/>
                    <a:pt x="0" y="12"/>
                    <a:pt x="5" y="16"/>
                  </a:cubicBezTo>
                  <a:cubicBezTo>
                    <a:pt x="4" y="19"/>
                    <a:pt x="5" y="23"/>
                    <a:pt x="9" y="23"/>
                  </a:cubicBezTo>
                  <a:cubicBezTo>
                    <a:pt x="9" y="24"/>
                    <a:pt x="9" y="24"/>
                    <a:pt x="9" y="24"/>
                  </a:cubicBezTo>
                  <a:cubicBezTo>
                    <a:pt x="8" y="27"/>
                    <a:pt x="9" y="31"/>
                    <a:pt x="12" y="32"/>
                  </a:cubicBezTo>
                  <a:cubicBezTo>
                    <a:pt x="30" y="41"/>
                    <a:pt x="49" y="43"/>
                    <a:pt x="64" y="31"/>
                  </a:cubicBezTo>
                  <a:cubicBezTo>
                    <a:pt x="69" y="30"/>
                    <a:pt x="74" y="28"/>
                    <a:pt x="79" y="25"/>
                  </a:cubicBezTo>
                  <a:cubicBezTo>
                    <a:pt x="85" y="21"/>
                    <a:pt x="83" y="12"/>
                    <a:pt x="77" y="10"/>
                  </a:cubicBezTo>
                  <a:close/>
                </a:path>
              </a:pathLst>
            </a:custGeom>
            <a:solidFill>
              <a:srgbClr val="D5866C"/>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 name="Google Shape;38;p1"/>
            <p:cNvSpPr/>
            <p:nvPr/>
          </p:nvSpPr>
          <p:spPr>
            <a:xfrm>
              <a:off x="392752" y="3324665"/>
              <a:ext cx="637039" cy="2780557"/>
            </a:xfrm>
            <a:custGeom>
              <a:avLst/>
              <a:gdLst/>
              <a:ahLst/>
              <a:cxnLst/>
              <a:rect l="l" t="t" r="r" b="b"/>
              <a:pathLst>
                <a:path w="130" h="566" extrusionOk="0">
                  <a:moveTo>
                    <a:pt x="95" y="171"/>
                  </a:moveTo>
                  <a:cubicBezTo>
                    <a:pt x="130" y="122"/>
                    <a:pt x="96" y="59"/>
                    <a:pt x="81" y="8"/>
                  </a:cubicBezTo>
                  <a:cubicBezTo>
                    <a:pt x="81" y="7"/>
                    <a:pt x="81" y="7"/>
                    <a:pt x="81" y="6"/>
                  </a:cubicBezTo>
                  <a:cubicBezTo>
                    <a:pt x="81" y="5"/>
                    <a:pt x="80" y="5"/>
                    <a:pt x="80" y="4"/>
                  </a:cubicBezTo>
                  <a:cubicBezTo>
                    <a:pt x="80" y="3"/>
                    <a:pt x="79" y="2"/>
                    <a:pt x="79" y="2"/>
                  </a:cubicBezTo>
                  <a:cubicBezTo>
                    <a:pt x="79" y="0"/>
                    <a:pt x="77" y="1"/>
                    <a:pt x="77" y="2"/>
                  </a:cubicBezTo>
                  <a:cubicBezTo>
                    <a:pt x="77" y="2"/>
                    <a:pt x="77" y="3"/>
                    <a:pt x="77" y="3"/>
                  </a:cubicBezTo>
                  <a:cubicBezTo>
                    <a:pt x="76" y="4"/>
                    <a:pt x="76" y="4"/>
                    <a:pt x="75" y="5"/>
                  </a:cubicBezTo>
                  <a:cubicBezTo>
                    <a:pt x="69" y="30"/>
                    <a:pt x="60" y="46"/>
                    <a:pt x="43" y="64"/>
                  </a:cubicBezTo>
                  <a:cubicBezTo>
                    <a:pt x="32" y="76"/>
                    <a:pt x="22" y="89"/>
                    <a:pt x="15" y="104"/>
                  </a:cubicBezTo>
                  <a:cubicBezTo>
                    <a:pt x="10" y="117"/>
                    <a:pt x="1" y="162"/>
                    <a:pt x="26" y="162"/>
                  </a:cubicBezTo>
                  <a:cubicBezTo>
                    <a:pt x="28" y="161"/>
                    <a:pt x="28" y="159"/>
                    <a:pt x="26" y="158"/>
                  </a:cubicBezTo>
                  <a:cubicBezTo>
                    <a:pt x="13" y="157"/>
                    <a:pt x="20" y="123"/>
                    <a:pt x="21" y="117"/>
                  </a:cubicBezTo>
                  <a:cubicBezTo>
                    <a:pt x="24" y="102"/>
                    <a:pt x="33" y="89"/>
                    <a:pt x="43" y="78"/>
                  </a:cubicBezTo>
                  <a:cubicBezTo>
                    <a:pt x="58" y="60"/>
                    <a:pt x="76" y="44"/>
                    <a:pt x="80" y="21"/>
                  </a:cubicBezTo>
                  <a:cubicBezTo>
                    <a:pt x="83" y="38"/>
                    <a:pt x="88" y="56"/>
                    <a:pt x="93" y="73"/>
                  </a:cubicBezTo>
                  <a:cubicBezTo>
                    <a:pt x="102" y="108"/>
                    <a:pt x="100" y="136"/>
                    <a:pt x="84" y="168"/>
                  </a:cubicBezTo>
                  <a:cubicBezTo>
                    <a:pt x="79" y="167"/>
                    <a:pt x="74" y="166"/>
                    <a:pt x="69" y="165"/>
                  </a:cubicBezTo>
                  <a:cubicBezTo>
                    <a:pt x="69" y="165"/>
                    <a:pt x="69" y="165"/>
                    <a:pt x="69" y="165"/>
                  </a:cubicBezTo>
                  <a:cubicBezTo>
                    <a:pt x="81" y="153"/>
                    <a:pt x="86" y="132"/>
                    <a:pt x="84" y="115"/>
                  </a:cubicBezTo>
                  <a:cubicBezTo>
                    <a:pt x="84" y="113"/>
                    <a:pt x="80" y="113"/>
                    <a:pt x="80" y="115"/>
                  </a:cubicBezTo>
                  <a:cubicBezTo>
                    <a:pt x="77" y="132"/>
                    <a:pt x="76" y="148"/>
                    <a:pt x="67" y="163"/>
                  </a:cubicBezTo>
                  <a:cubicBezTo>
                    <a:pt x="67" y="164"/>
                    <a:pt x="67" y="164"/>
                    <a:pt x="67" y="165"/>
                  </a:cubicBezTo>
                  <a:cubicBezTo>
                    <a:pt x="64" y="164"/>
                    <a:pt x="61" y="164"/>
                    <a:pt x="58" y="163"/>
                  </a:cubicBezTo>
                  <a:cubicBezTo>
                    <a:pt x="68" y="134"/>
                    <a:pt x="77" y="100"/>
                    <a:pt x="75" y="70"/>
                  </a:cubicBezTo>
                  <a:cubicBezTo>
                    <a:pt x="74" y="67"/>
                    <a:pt x="70" y="66"/>
                    <a:pt x="70" y="69"/>
                  </a:cubicBezTo>
                  <a:cubicBezTo>
                    <a:pt x="65" y="100"/>
                    <a:pt x="58" y="132"/>
                    <a:pt x="55" y="163"/>
                  </a:cubicBezTo>
                  <a:cubicBezTo>
                    <a:pt x="52" y="163"/>
                    <a:pt x="48" y="162"/>
                    <a:pt x="45" y="162"/>
                  </a:cubicBezTo>
                  <a:cubicBezTo>
                    <a:pt x="45" y="162"/>
                    <a:pt x="45" y="162"/>
                    <a:pt x="45" y="162"/>
                  </a:cubicBezTo>
                  <a:cubicBezTo>
                    <a:pt x="45" y="160"/>
                    <a:pt x="45" y="158"/>
                    <a:pt x="45" y="156"/>
                  </a:cubicBezTo>
                  <a:cubicBezTo>
                    <a:pt x="44" y="151"/>
                    <a:pt x="43" y="146"/>
                    <a:pt x="43" y="141"/>
                  </a:cubicBezTo>
                  <a:cubicBezTo>
                    <a:pt x="42" y="127"/>
                    <a:pt x="45" y="115"/>
                    <a:pt x="47" y="102"/>
                  </a:cubicBezTo>
                  <a:cubicBezTo>
                    <a:pt x="47" y="100"/>
                    <a:pt x="43" y="98"/>
                    <a:pt x="42" y="100"/>
                  </a:cubicBezTo>
                  <a:cubicBezTo>
                    <a:pt x="34" y="110"/>
                    <a:pt x="34" y="125"/>
                    <a:pt x="35" y="137"/>
                  </a:cubicBezTo>
                  <a:cubicBezTo>
                    <a:pt x="35" y="143"/>
                    <a:pt x="36" y="150"/>
                    <a:pt x="38" y="156"/>
                  </a:cubicBezTo>
                  <a:cubicBezTo>
                    <a:pt x="39" y="159"/>
                    <a:pt x="41" y="160"/>
                    <a:pt x="43" y="162"/>
                  </a:cubicBezTo>
                  <a:cubicBezTo>
                    <a:pt x="31" y="162"/>
                    <a:pt x="19" y="162"/>
                    <a:pt x="7" y="165"/>
                  </a:cubicBezTo>
                  <a:cubicBezTo>
                    <a:pt x="0" y="166"/>
                    <a:pt x="3" y="176"/>
                    <a:pt x="9" y="175"/>
                  </a:cubicBezTo>
                  <a:cubicBezTo>
                    <a:pt x="4" y="188"/>
                    <a:pt x="11" y="195"/>
                    <a:pt x="21" y="199"/>
                  </a:cubicBezTo>
                  <a:cubicBezTo>
                    <a:pt x="19" y="275"/>
                    <a:pt x="15" y="352"/>
                    <a:pt x="11" y="428"/>
                  </a:cubicBezTo>
                  <a:cubicBezTo>
                    <a:pt x="10" y="453"/>
                    <a:pt x="7" y="479"/>
                    <a:pt x="7" y="504"/>
                  </a:cubicBezTo>
                  <a:cubicBezTo>
                    <a:pt x="7" y="523"/>
                    <a:pt x="8" y="546"/>
                    <a:pt x="20" y="563"/>
                  </a:cubicBezTo>
                  <a:cubicBezTo>
                    <a:pt x="21" y="565"/>
                    <a:pt x="25" y="566"/>
                    <a:pt x="28" y="564"/>
                  </a:cubicBezTo>
                  <a:cubicBezTo>
                    <a:pt x="60" y="524"/>
                    <a:pt x="62" y="463"/>
                    <a:pt x="65" y="414"/>
                  </a:cubicBezTo>
                  <a:cubicBezTo>
                    <a:pt x="67" y="382"/>
                    <a:pt x="70" y="349"/>
                    <a:pt x="74" y="317"/>
                  </a:cubicBezTo>
                  <a:cubicBezTo>
                    <a:pt x="78" y="277"/>
                    <a:pt x="86" y="237"/>
                    <a:pt x="92" y="198"/>
                  </a:cubicBezTo>
                  <a:cubicBezTo>
                    <a:pt x="93" y="198"/>
                    <a:pt x="94" y="197"/>
                    <a:pt x="95" y="197"/>
                  </a:cubicBezTo>
                  <a:cubicBezTo>
                    <a:pt x="96" y="197"/>
                    <a:pt x="97" y="195"/>
                    <a:pt x="97" y="194"/>
                  </a:cubicBezTo>
                  <a:cubicBezTo>
                    <a:pt x="98" y="187"/>
                    <a:pt x="98" y="180"/>
                    <a:pt x="97" y="173"/>
                  </a:cubicBezTo>
                  <a:cubicBezTo>
                    <a:pt x="97" y="172"/>
                    <a:pt x="96" y="171"/>
                    <a:pt x="95" y="171"/>
                  </a:cubicBezTo>
                  <a:close/>
                  <a:moveTo>
                    <a:pt x="63" y="172"/>
                  </a:moveTo>
                  <a:cubicBezTo>
                    <a:pt x="64" y="176"/>
                    <a:pt x="64" y="180"/>
                    <a:pt x="64" y="184"/>
                  </a:cubicBezTo>
                  <a:cubicBezTo>
                    <a:pt x="64" y="187"/>
                    <a:pt x="63" y="191"/>
                    <a:pt x="63" y="194"/>
                  </a:cubicBezTo>
                  <a:cubicBezTo>
                    <a:pt x="60" y="195"/>
                    <a:pt x="56" y="195"/>
                    <a:pt x="53" y="195"/>
                  </a:cubicBezTo>
                  <a:cubicBezTo>
                    <a:pt x="53" y="191"/>
                    <a:pt x="52" y="187"/>
                    <a:pt x="52" y="183"/>
                  </a:cubicBezTo>
                  <a:cubicBezTo>
                    <a:pt x="52" y="179"/>
                    <a:pt x="51" y="175"/>
                    <a:pt x="50" y="171"/>
                  </a:cubicBezTo>
                  <a:cubicBezTo>
                    <a:pt x="54" y="172"/>
                    <a:pt x="59" y="172"/>
                    <a:pt x="63" y="172"/>
                  </a:cubicBezTo>
                  <a:close/>
                  <a:moveTo>
                    <a:pt x="31" y="193"/>
                  </a:moveTo>
                  <a:cubicBezTo>
                    <a:pt x="36" y="189"/>
                    <a:pt x="36" y="179"/>
                    <a:pt x="35" y="172"/>
                  </a:cubicBezTo>
                  <a:cubicBezTo>
                    <a:pt x="39" y="171"/>
                    <a:pt x="43" y="171"/>
                    <a:pt x="47" y="171"/>
                  </a:cubicBezTo>
                  <a:cubicBezTo>
                    <a:pt x="48" y="176"/>
                    <a:pt x="48" y="181"/>
                    <a:pt x="47" y="185"/>
                  </a:cubicBezTo>
                  <a:cubicBezTo>
                    <a:pt x="47" y="189"/>
                    <a:pt x="47" y="192"/>
                    <a:pt x="47" y="195"/>
                  </a:cubicBezTo>
                  <a:cubicBezTo>
                    <a:pt x="42" y="195"/>
                    <a:pt x="36" y="195"/>
                    <a:pt x="31" y="194"/>
                  </a:cubicBezTo>
                  <a:lnTo>
                    <a:pt x="31" y="193"/>
                  </a:lnTo>
                  <a:close/>
                  <a:moveTo>
                    <a:pt x="14" y="174"/>
                  </a:moveTo>
                  <a:cubicBezTo>
                    <a:pt x="19" y="173"/>
                    <a:pt x="24" y="173"/>
                    <a:pt x="29" y="172"/>
                  </a:cubicBezTo>
                  <a:cubicBezTo>
                    <a:pt x="29" y="175"/>
                    <a:pt x="29" y="178"/>
                    <a:pt x="28" y="181"/>
                  </a:cubicBezTo>
                  <a:cubicBezTo>
                    <a:pt x="28" y="185"/>
                    <a:pt x="27" y="189"/>
                    <a:pt x="28" y="193"/>
                  </a:cubicBezTo>
                  <a:cubicBezTo>
                    <a:pt x="28" y="193"/>
                    <a:pt x="28" y="193"/>
                    <a:pt x="28" y="193"/>
                  </a:cubicBezTo>
                  <a:cubicBezTo>
                    <a:pt x="20" y="190"/>
                    <a:pt x="14" y="184"/>
                    <a:pt x="14" y="174"/>
                  </a:cubicBezTo>
                  <a:close/>
                  <a:moveTo>
                    <a:pt x="75" y="225"/>
                  </a:moveTo>
                  <a:cubicBezTo>
                    <a:pt x="67" y="224"/>
                    <a:pt x="59" y="228"/>
                    <a:pt x="52" y="231"/>
                  </a:cubicBezTo>
                  <a:cubicBezTo>
                    <a:pt x="51" y="231"/>
                    <a:pt x="51" y="233"/>
                    <a:pt x="52" y="233"/>
                  </a:cubicBezTo>
                  <a:cubicBezTo>
                    <a:pt x="56" y="232"/>
                    <a:pt x="61" y="232"/>
                    <a:pt x="65" y="232"/>
                  </a:cubicBezTo>
                  <a:cubicBezTo>
                    <a:pt x="68" y="231"/>
                    <a:pt x="71" y="231"/>
                    <a:pt x="74" y="231"/>
                  </a:cubicBezTo>
                  <a:cubicBezTo>
                    <a:pt x="73" y="238"/>
                    <a:pt x="72" y="244"/>
                    <a:pt x="71" y="251"/>
                  </a:cubicBezTo>
                  <a:cubicBezTo>
                    <a:pt x="70" y="252"/>
                    <a:pt x="68" y="252"/>
                    <a:pt x="67" y="253"/>
                  </a:cubicBezTo>
                  <a:cubicBezTo>
                    <a:pt x="63" y="254"/>
                    <a:pt x="59" y="253"/>
                    <a:pt x="54" y="252"/>
                  </a:cubicBezTo>
                  <a:cubicBezTo>
                    <a:pt x="52" y="252"/>
                    <a:pt x="51" y="255"/>
                    <a:pt x="54" y="256"/>
                  </a:cubicBezTo>
                  <a:cubicBezTo>
                    <a:pt x="58" y="257"/>
                    <a:pt x="65" y="258"/>
                    <a:pt x="70" y="257"/>
                  </a:cubicBezTo>
                  <a:cubicBezTo>
                    <a:pt x="70" y="264"/>
                    <a:pt x="69" y="271"/>
                    <a:pt x="68" y="278"/>
                  </a:cubicBezTo>
                  <a:cubicBezTo>
                    <a:pt x="67" y="279"/>
                    <a:pt x="65" y="280"/>
                    <a:pt x="63" y="280"/>
                  </a:cubicBezTo>
                  <a:cubicBezTo>
                    <a:pt x="60" y="281"/>
                    <a:pt x="57" y="281"/>
                    <a:pt x="54" y="280"/>
                  </a:cubicBezTo>
                  <a:cubicBezTo>
                    <a:pt x="52" y="280"/>
                    <a:pt x="51" y="283"/>
                    <a:pt x="54" y="284"/>
                  </a:cubicBezTo>
                  <a:cubicBezTo>
                    <a:pt x="58" y="285"/>
                    <a:pt x="63" y="286"/>
                    <a:pt x="67" y="284"/>
                  </a:cubicBezTo>
                  <a:cubicBezTo>
                    <a:pt x="67" y="285"/>
                    <a:pt x="67" y="286"/>
                    <a:pt x="67" y="287"/>
                  </a:cubicBezTo>
                  <a:cubicBezTo>
                    <a:pt x="66" y="294"/>
                    <a:pt x="66" y="301"/>
                    <a:pt x="65" y="308"/>
                  </a:cubicBezTo>
                  <a:cubicBezTo>
                    <a:pt x="64" y="308"/>
                    <a:pt x="64" y="308"/>
                    <a:pt x="63" y="308"/>
                  </a:cubicBezTo>
                  <a:cubicBezTo>
                    <a:pt x="59" y="309"/>
                    <a:pt x="55" y="310"/>
                    <a:pt x="50" y="309"/>
                  </a:cubicBezTo>
                  <a:cubicBezTo>
                    <a:pt x="49" y="308"/>
                    <a:pt x="48" y="310"/>
                    <a:pt x="49" y="311"/>
                  </a:cubicBezTo>
                  <a:cubicBezTo>
                    <a:pt x="54" y="314"/>
                    <a:pt x="60" y="315"/>
                    <a:pt x="64" y="312"/>
                  </a:cubicBezTo>
                  <a:cubicBezTo>
                    <a:pt x="64" y="320"/>
                    <a:pt x="63" y="328"/>
                    <a:pt x="62" y="336"/>
                  </a:cubicBezTo>
                  <a:cubicBezTo>
                    <a:pt x="61" y="336"/>
                    <a:pt x="61" y="336"/>
                    <a:pt x="61" y="336"/>
                  </a:cubicBezTo>
                  <a:cubicBezTo>
                    <a:pt x="59" y="337"/>
                    <a:pt x="58" y="338"/>
                    <a:pt x="56" y="339"/>
                  </a:cubicBezTo>
                  <a:cubicBezTo>
                    <a:pt x="54" y="339"/>
                    <a:pt x="52" y="339"/>
                    <a:pt x="50" y="338"/>
                  </a:cubicBezTo>
                  <a:cubicBezTo>
                    <a:pt x="48" y="338"/>
                    <a:pt x="47" y="341"/>
                    <a:pt x="49" y="342"/>
                  </a:cubicBezTo>
                  <a:cubicBezTo>
                    <a:pt x="53" y="344"/>
                    <a:pt x="58" y="344"/>
                    <a:pt x="62" y="341"/>
                  </a:cubicBezTo>
                  <a:cubicBezTo>
                    <a:pt x="60" y="353"/>
                    <a:pt x="59" y="364"/>
                    <a:pt x="59" y="376"/>
                  </a:cubicBezTo>
                  <a:cubicBezTo>
                    <a:pt x="58" y="375"/>
                    <a:pt x="57" y="375"/>
                    <a:pt x="56" y="375"/>
                  </a:cubicBezTo>
                  <a:cubicBezTo>
                    <a:pt x="54" y="375"/>
                    <a:pt x="53" y="374"/>
                    <a:pt x="52" y="373"/>
                  </a:cubicBezTo>
                  <a:cubicBezTo>
                    <a:pt x="51" y="369"/>
                    <a:pt x="46" y="372"/>
                    <a:pt x="48" y="375"/>
                  </a:cubicBezTo>
                  <a:cubicBezTo>
                    <a:pt x="50" y="379"/>
                    <a:pt x="54" y="381"/>
                    <a:pt x="58" y="380"/>
                  </a:cubicBezTo>
                  <a:cubicBezTo>
                    <a:pt x="58" y="383"/>
                    <a:pt x="58" y="387"/>
                    <a:pt x="57" y="390"/>
                  </a:cubicBezTo>
                  <a:cubicBezTo>
                    <a:pt x="57" y="396"/>
                    <a:pt x="56" y="403"/>
                    <a:pt x="56" y="410"/>
                  </a:cubicBezTo>
                  <a:cubicBezTo>
                    <a:pt x="54" y="409"/>
                    <a:pt x="51" y="409"/>
                    <a:pt x="49" y="408"/>
                  </a:cubicBezTo>
                  <a:cubicBezTo>
                    <a:pt x="46" y="407"/>
                    <a:pt x="44" y="411"/>
                    <a:pt x="47" y="412"/>
                  </a:cubicBezTo>
                  <a:cubicBezTo>
                    <a:pt x="50" y="413"/>
                    <a:pt x="52" y="414"/>
                    <a:pt x="55" y="414"/>
                  </a:cubicBezTo>
                  <a:cubicBezTo>
                    <a:pt x="55" y="423"/>
                    <a:pt x="54" y="432"/>
                    <a:pt x="53" y="441"/>
                  </a:cubicBezTo>
                  <a:cubicBezTo>
                    <a:pt x="52" y="441"/>
                    <a:pt x="51" y="440"/>
                    <a:pt x="50" y="439"/>
                  </a:cubicBezTo>
                  <a:cubicBezTo>
                    <a:pt x="49" y="436"/>
                    <a:pt x="45" y="438"/>
                    <a:pt x="46" y="441"/>
                  </a:cubicBezTo>
                  <a:cubicBezTo>
                    <a:pt x="47" y="444"/>
                    <a:pt x="50" y="446"/>
                    <a:pt x="53" y="446"/>
                  </a:cubicBezTo>
                  <a:cubicBezTo>
                    <a:pt x="52" y="453"/>
                    <a:pt x="51" y="461"/>
                    <a:pt x="50" y="468"/>
                  </a:cubicBezTo>
                  <a:cubicBezTo>
                    <a:pt x="46" y="468"/>
                    <a:pt x="42" y="468"/>
                    <a:pt x="38" y="467"/>
                  </a:cubicBezTo>
                  <a:cubicBezTo>
                    <a:pt x="37" y="466"/>
                    <a:pt x="36" y="468"/>
                    <a:pt x="37" y="469"/>
                  </a:cubicBezTo>
                  <a:cubicBezTo>
                    <a:pt x="41" y="471"/>
                    <a:pt x="45" y="472"/>
                    <a:pt x="50" y="472"/>
                  </a:cubicBezTo>
                  <a:cubicBezTo>
                    <a:pt x="49" y="474"/>
                    <a:pt x="49" y="476"/>
                    <a:pt x="49" y="478"/>
                  </a:cubicBezTo>
                  <a:cubicBezTo>
                    <a:pt x="48" y="484"/>
                    <a:pt x="47" y="489"/>
                    <a:pt x="46" y="495"/>
                  </a:cubicBezTo>
                  <a:cubicBezTo>
                    <a:pt x="44" y="494"/>
                    <a:pt x="42" y="494"/>
                    <a:pt x="40" y="494"/>
                  </a:cubicBezTo>
                  <a:cubicBezTo>
                    <a:pt x="37" y="494"/>
                    <a:pt x="37" y="498"/>
                    <a:pt x="40" y="498"/>
                  </a:cubicBezTo>
                  <a:cubicBezTo>
                    <a:pt x="42" y="498"/>
                    <a:pt x="44" y="499"/>
                    <a:pt x="45" y="499"/>
                  </a:cubicBezTo>
                  <a:cubicBezTo>
                    <a:pt x="43" y="509"/>
                    <a:pt x="41" y="519"/>
                    <a:pt x="37" y="528"/>
                  </a:cubicBezTo>
                  <a:cubicBezTo>
                    <a:pt x="36" y="527"/>
                    <a:pt x="35" y="526"/>
                    <a:pt x="33" y="525"/>
                  </a:cubicBezTo>
                  <a:cubicBezTo>
                    <a:pt x="31" y="523"/>
                    <a:pt x="29" y="525"/>
                    <a:pt x="31" y="527"/>
                  </a:cubicBezTo>
                  <a:cubicBezTo>
                    <a:pt x="32" y="529"/>
                    <a:pt x="34" y="531"/>
                    <a:pt x="35" y="533"/>
                  </a:cubicBezTo>
                  <a:cubicBezTo>
                    <a:pt x="32" y="539"/>
                    <a:pt x="29" y="546"/>
                    <a:pt x="25" y="551"/>
                  </a:cubicBezTo>
                  <a:cubicBezTo>
                    <a:pt x="15" y="533"/>
                    <a:pt x="16" y="508"/>
                    <a:pt x="17" y="489"/>
                  </a:cubicBezTo>
                  <a:cubicBezTo>
                    <a:pt x="17" y="466"/>
                    <a:pt x="20" y="444"/>
                    <a:pt x="21" y="421"/>
                  </a:cubicBezTo>
                  <a:cubicBezTo>
                    <a:pt x="23" y="348"/>
                    <a:pt x="28" y="274"/>
                    <a:pt x="26" y="201"/>
                  </a:cubicBezTo>
                  <a:cubicBezTo>
                    <a:pt x="42" y="204"/>
                    <a:pt x="65" y="202"/>
                    <a:pt x="81" y="200"/>
                  </a:cubicBezTo>
                  <a:cubicBezTo>
                    <a:pt x="79" y="208"/>
                    <a:pt x="77" y="217"/>
                    <a:pt x="75" y="225"/>
                  </a:cubicBezTo>
                  <a:close/>
                  <a:moveTo>
                    <a:pt x="86" y="185"/>
                  </a:moveTo>
                  <a:cubicBezTo>
                    <a:pt x="85" y="187"/>
                    <a:pt x="84" y="190"/>
                    <a:pt x="83" y="192"/>
                  </a:cubicBezTo>
                  <a:cubicBezTo>
                    <a:pt x="81" y="192"/>
                    <a:pt x="79" y="193"/>
                    <a:pt x="76" y="193"/>
                  </a:cubicBezTo>
                  <a:cubicBezTo>
                    <a:pt x="74" y="193"/>
                    <a:pt x="72" y="193"/>
                    <a:pt x="69" y="194"/>
                  </a:cubicBezTo>
                  <a:cubicBezTo>
                    <a:pt x="69" y="191"/>
                    <a:pt x="68" y="187"/>
                    <a:pt x="68" y="184"/>
                  </a:cubicBezTo>
                  <a:cubicBezTo>
                    <a:pt x="67" y="180"/>
                    <a:pt x="67" y="176"/>
                    <a:pt x="66" y="172"/>
                  </a:cubicBezTo>
                  <a:cubicBezTo>
                    <a:pt x="70" y="173"/>
                    <a:pt x="74" y="173"/>
                    <a:pt x="78" y="174"/>
                  </a:cubicBezTo>
                  <a:cubicBezTo>
                    <a:pt x="80" y="174"/>
                    <a:pt x="82" y="174"/>
                    <a:pt x="84" y="174"/>
                  </a:cubicBezTo>
                  <a:cubicBezTo>
                    <a:pt x="85" y="176"/>
                    <a:pt x="87" y="178"/>
                    <a:pt x="90" y="177"/>
                  </a:cubicBezTo>
                  <a:cubicBezTo>
                    <a:pt x="91" y="178"/>
                    <a:pt x="92" y="180"/>
                    <a:pt x="92" y="182"/>
                  </a:cubicBezTo>
                  <a:cubicBezTo>
                    <a:pt x="90" y="181"/>
                    <a:pt x="87" y="182"/>
                    <a:pt x="86" y="18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pic>
        <p:nvPicPr>
          <p:cNvPr id="39" name="Google Shape;39;p1"/>
          <p:cNvPicPr preferRelativeResize="0"/>
          <p:nvPr/>
        </p:nvPicPr>
        <p:blipFill rotWithShape="1">
          <a:blip r:embed="rId5">
            <a:alphaModFix/>
          </a:blip>
          <a:srcRect/>
          <a:stretch/>
        </p:blipFill>
        <p:spPr>
          <a:xfrm>
            <a:off x="3479679" y="1632425"/>
            <a:ext cx="918124" cy="576149"/>
          </a:xfrm>
          <a:prstGeom prst="rect">
            <a:avLst/>
          </a:prstGeom>
          <a:noFill/>
          <a:ln>
            <a:noFill/>
          </a:ln>
        </p:spPr>
      </p:pic>
      <p:pic>
        <p:nvPicPr>
          <p:cNvPr id="40" name="Google Shape;40;p1"/>
          <p:cNvPicPr preferRelativeResize="0"/>
          <p:nvPr/>
        </p:nvPicPr>
        <p:blipFill rotWithShape="1">
          <a:blip r:embed="rId5">
            <a:alphaModFix/>
          </a:blip>
          <a:srcRect/>
          <a:stretch/>
        </p:blipFill>
        <p:spPr>
          <a:xfrm>
            <a:off x="4695121" y="500576"/>
            <a:ext cx="771574" cy="484185"/>
          </a:xfrm>
          <a:prstGeom prst="rect">
            <a:avLst/>
          </a:prstGeom>
          <a:noFill/>
          <a:ln>
            <a:noFill/>
          </a:ln>
        </p:spPr>
      </p:pic>
      <p:grpSp>
        <p:nvGrpSpPr>
          <p:cNvPr id="41" name="Google Shape;41;p1"/>
          <p:cNvGrpSpPr/>
          <p:nvPr/>
        </p:nvGrpSpPr>
        <p:grpSpPr>
          <a:xfrm>
            <a:off x="7637074" y="1043741"/>
            <a:ext cx="2448550" cy="987720"/>
            <a:chOff x="4322882" y="5260680"/>
            <a:chExt cx="2448550" cy="987720"/>
          </a:xfrm>
        </p:grpSpPr>
        <p:sp>
          <p:nvSpPr>
            <p:cNvPr id="42" name="Google Shape;42;p1"/>
            <p:cNvSpPr/>
            <p:nvPr/>
          </p:nvSpPr>
          <p:spPr>
            <a:xfrm>
              <a:off x="4356083" y="5260680"/>
              <a:ext cx="2415349" cy="973196"/>
            </a:xfrm>
            <a:custGeom>
              <a:avLst/>
              <a:gdLst/>
              <a:ahLst/>
              <a:cxnLst/>
              <a:rect l="l" t="t" r="r" b="b"/>
              <a:pathLst>
                <a:path w="492" h="198" extrusionOk="0">
                  <a:moveTo>
                    <a:pt x="484" y="60"/>
                  </a:moveTo>
                  <a:cubicBezTo>
                    <a:pt x="479" y="61"/>
                    <a:pt x="475" y="62"/>
                    <a:pt x="471" y="63"/>
                  </a:cubicBezTo>
                  <a:cubicBezTo>
                    <a:pt x="473" y="63"/>
                    <a:pt x="473" y="61"/>
                    <a:pt x="473" y="59"/>
                  </a:cubicBezTo>
                  <a:cubicBezTo>
                    <a:pt x="470" y="49"/>
                    <a:pt x="465" y="40"/>
                    <a:pt x="461" y="30"/>
                  </a:cubicBezTo>
                  <a:cubicBezTo>
                    <a:pt x="456" y="20"/>
                    <a:pt x="452" y="9"/>
                    <a:pt x="443" y="1"/>
                  </a:cubicBezTo>
                  <a:cubicBezTo>
                    <a:pt x="442" y="0"/>
                    <a:pt x="439" y="1"/>
                    <a:pt x="440" y="3"/>
                  </a:cubicBezTo>
                  <a:cubicBezTo>
                    <a:pt x="293" y="35"/>
                    <a:pt x="150" y="87"/>
                    <a:pt x="3" y="119"/>
                  </a:cubicBezTo>
                  <a:cubicBezTo>
                    <a:pt x="0" y="120"/>
                    <a:pt x="1" y="126"/>
                    <a:pt x="4" y="125"/>
                  </a:cubicBezTo>
                  <a:cubicBezTo>
                    <a:pt x="152" y="93"/>
                    <a:pt x="295" y="40"/>
                    <a:pt x="443" y="11"/>
                  </a:cubicBezTo>
                  <a:cubicBezTo>
                    <a:pt x="446" y="18"/>
                    <a:pt x="449" y="25"/>
                    <a:pt x="452" y="32"/>
                  </a:cubicBezTo>
                  <a:cubicBezTo>
                    <a:pt x="456" y="42"/>
                    <a:pt x="460" y="54"/>
                    <a:pt x="466" y="63"/>
                  </a:cubicBezTo>
                  <a:cubicBezTo>
                    <a:pt x="467" y="64"/>
                    <a:pt x="467" y="64"/>
                    <a:pt x="468" y="64"/>
                  </a:cubicBezTo>
                  <a:cubicBezTo>
                    <a:pt x="462" y="66"/>
                    <a:pt x="457" y="67"/>
                    <a:pt x="451" y="69"/>
                  </a:cubicBezTo>
                  <a:cubicBezTo>
                    <a:pt x="451" y="69"/>
                    <a:pt x="451" y="69"/>
                    <a:pt x="451" y="69"/>
                  </a:cubicBezTo>
                  <a:cubicBezTo>
                    <a:pt x="450" y="66"/>
                    <a:pt x="448" y="64"/>
                    <a:pt x="446" y="61"/>
                  </a:cubicBezTo>
                  <a:cubicBezTo>
                    <a:pt x="444" y="59"/>
                    <a:pt x="442" y="56"/>
                    <a:pt x="441" y="53"/>
                  </a:cubicBezTo>
                  <a:cubicBezTo>
                    <a:pt x="439" y="50"/>
                    <a:pt x="434" y="52"/>
                    <a:pt x="436" y="55"/>
                  </a:cubicBezTo>
                  <a:cubicBezTo>
                    <a:pt x="437" y="58"/>
                    <a:pt x="439" y="61"/>
                    <a:pt x="441" y="63"/>
                  </a:cubicBezTo>
                  <a:cubicBezTo>
                    <a:pt x="442" y="65"/>
                    <a:pt x="444" y="68"/>
                    <a:pt x="446" y="70"/>
                  </a:cubicBezTo>
                  <a:cubicBezTo>
                    <a:pt x="439" y="72"/>
                    <a:pt x="432" y="74"/>
                    <a:pt x="425" y="76"/>
                  </a:cubicBezTo>
                  <a:cubicBezTo>
                    <a:pt x="423" y="73"/>
                    <a:pt x="423" y="69"/>
                    <a:pt x="422" y="65"/>
                  </a:cubicBezTo>
                  <a:cubicBezTo>
                    <a:pt x="422" y="61"/>
                    <a:pt x="416" y="62"/>
                    <a:pt x="416" y="66"/>
                  </a:cubicBezTo>
                  <a:cubicBezTo>
                    <a:pt x="417" y="70"/>
                    <a:pt x="418" y="74"/>
                    <a:pt x="419" y="78"/>
                  </a:cubicBezTo>
                  <a:cubicBezTo>
                    <a:pt x="412" y="80"/>
                    <a:pt x="405" y="81"/>
                    <a:pt x="398" y="83"/>
                  </a:cubicBezTo>
                  <a:cubicBezTo>
                    <a:pt x="397" y="79"/>
                    <a:pt x="394" y="75"/>
                    <a:pt x="391" y="72"/>
                  </a:cubicBezTo>
                  <a:cubicBezTo>
                    <a:pt x="390" y="71"/>
                    <a:pt x="387" y="73"/>
                    <a:pt x="388" y="75"/>
                  </a:cubicBezTo>
                  <a:cubicBezTo>
                    <a:pt x="391" y="78"/>
                    <a:pt x="393" y="81"/>
                    <a:pt x="394" y="84"/>
                  </a:cubicBezTo>
                  <a:cubicBezTo>
                    <a:pt x="388" y="86"/>
                    <a:pt x="382" y="88"/>
                    <a:pt x="376" y="89"/>
                  </a:cubicBezTo>
                  <a:cubicBezTo>
                    <a:pt x="375" y="88"/>
                    <a:pt x="374" y="86"/>
                    <a:pt x="373" y="84"/>
                  </a:cubicBezTo>
                  <a:cubicBezTo>
                    <a:pt x="372" y="82"/>
                    <a:pt x="372" y="80"/>
                    <a:pt x="372" y="78"/>
                  </a:cubicBezTo>
                  <a:cubicBezTo>
                    <a:pt x="371" y="75"/>
                    <a:pt x="366" y="76"/>
                    <a:pt x="367" y="79"/>
                  </a:cubicBezTo>
                  <a:cubicBezTo>
                    <a:pt x="367" y="83"/>
                    <a:pt x="368" y="87"/>
                    <a:pt x="371" y="91"/>
                  </a:cubicBezTo>
                  <a:cubicBezTo>
                    <a:pt x="364" y="93"/>
                    <a:pt x="357" y="95"/>
                    <a:pt x="350" y="96"/>
                  </a:cubicBezTo>
                  <a:cubicBezTo>
                    <a:pt x="349" y="93"/>
                    <a:pt x="347" y="89"/>
                    <a:pt x="346" y="86"/>
                  </a:cubicBezTo>
                  <a:cubicBezTo>
                    <a:pt x="344" y="80"/>
                    <a:pt x="342" y="75"/>
                    <a:pt x="340" y="70"/>
                  </a:cubicBezTo>
                  <a:cubicBezTo>
                    <a:pt x="339" y="66"/>
                    <a:pt x="333" y="67"/>
                    <a:pt x="334" y="71"/>
                  </a:cubicBezTo>
                  <a:cubicBezTo>
                    <a:pt x="336" y="76"/>
                    <a:pt x="338" y="81"/>
                    <a:pt x="339" y="85"/>
                  </a:cubicBezTo>
                  <a:cubicBezTo>
                    <a:pt x="341" y="89"/>
                    <a:pt x="342" y="94"/>
                    <a:pt x="345" y="98"/>
                  </a:cubicBezTo>
                  <a:cubicBezTo>
                    <a:pt x="339" y="100"/>
                    <a:pt x="333" y="101"/>
                    <a:pt x="326" y="103"/>
                  </a:cubicBezTo>
                  <a:cubicBezTo>
                    <a:pt x="326" y="102"/>
                    <a:pt x="325" y="100"/>
                    <a:pt x="325" y="99"/>
                  </a:cubicBezTo>
                  <a:cubicBezTo>
                    <a:pt x="323" y="96"/>
                    <a:pt x="321" y="93"/>
                    <a:pt x="319" y="90"/>
                  </a:cubicBezTo>
                  <a:cubicBezTo>
                    <a:pt x="318" y="87"/>
                    <a:pt x="313" y="89"/>
                    <a:pt x="315" y="92"/>
                  </a:cubicBezTo>
                  <a:cubicBezTo>
                    <a:pt x="316" y="95"/>
                    <a:pt x="318" y="98"/>
                    <a:pt x="319" y="100"/>
                  </a:cubicBezTo>
                  <a:cubicBezTo>
                    <a:pt x="320" y="102"/>
                    <a:pt x="321" y="103"/>
                    <a:pt x="321" y="104"/>
                  </a:cubicBezTo>
                  <a:cubicBezTo>
                    <a:pt x="317" y="106"/>
                    <a:pt x="313" y="107"/>
                    <a:pt x="308" y="108"/>
                  </a:cubicBezTo>
                  <a:cubicBezTo>
                    <a:pt x="306" y="103"/>
                    <a:pt x="304" y="98"/>
                    <a:pt x="301" y="93"/>
                  </a:cubicBezTo>
                  <a:cubicBezTo>
                    <a:pt x="300" y="90"/>
                    <a:pt x="294" y="93"/>
                    <a:pt x="296" y="96"/>
                  </a:cubicBezTo>
                  <a:cubicBezTo>
                    <a:pt x="298" y="101"/>
                    <a:pt x="300" y="105"/>
                    <a:pt x="302" y="110"/>
                  </a:cubicBezTo>
                  <a:cubicBezTo>
                    <a:pt x="295" y="112"/>
                    <a:pt x="287" y="114"/>
                    <a:pt x="280" y="116"/>
                  </a:cubicBezTo>
                  <a:cubicBezTo>
                    <a:pt x="280" y="116"/>
                    <a:pt x="280" y="116"/>
                    <a:pt x="280" y="116"/>
                  </a:cubicBezTo>
                  <a:cubicBezTo>
                    <a:pt x="278" y="111"/>
                    <a:pt x="276" y="107"/>
                    <a:pt x="275" y="102"/>
                  </a:cubicBezTo>
                  <a:cubicBezTo>
                    <a:pt x="275" y="99"/>
                    <a:pt x="271" y="99"/>
                    <a:pt x="271" y="102"/>
                  </a:cubicBezTo>
                  <a:cubicBezTo>
                    <a:pt x="271" y="108"/>
                    <a:pt x="273" y="113"/>
                    <a:pt x="275" y="117"/>
                  </a:cubicBezTo>
                  <a:cubicBezTo>
                    <a:pt x="268" y="119"/>
                    <a:pt x="262" y="121"/>
                    <a:pt x="256" y="123"/>
                  </a:cubicBezTo>
                  <a:cubicBezTo>
                    <a:pt x="255" y="121"/>
                    <a:pt x="255" y="120"/>
                    <a:pt x="254" y="118"/>
                  </a:cubicBezTo>
                  <a:cubicBezTo>
                    <a:pt x="254" y="115"/>
                    <a:pt x="253" y="112"/>
                    <a:pt x="252" y="109"/>
                  </a:cubicBezTo>
                  <a:cubicBezTo>
                    <a:pt x="250" y="106"/>
                    <a:pt x="246" y="108"/>
                    <a:pt x="247" y="112"/>
                  </a:cubicBezTo>
                  <a:cubicBezTo>
                    <a:pt x="248" y="114"/>
                    <a:pt x="249" y="117"/>
                    <a:pt x="250" y="120"/>
                  </a:cubicBezTo>
                  <a:cubicBezTo>
                    <a:pt x="250" y="121"/>
                    <a:pt x="250" y="123"/>
                    <a:pt x="251" y="124"/>
                  </a:cubicBezTo>
                  <a:cubicBezTo>
                    <a:pt x="244" y="126"/>
                    <a:pt x="238" y="128"/>
                    <a:pt x="232" y="129"/>
                  </a:cubicBezTo>
                  <a:cubicBezTo>
                    <a:pt x="231" y="127"/>
                    <a:pt x="230" y="124"/>
                    <a:pt x="229" y="121"/>
                  </a:cubicBezTo>
                  <a:cubicBezTo>
                    <a:pt x="227" y="116"/>
                    <a:pt x="226" y="110"/>
                    <a:pt x="224" y="105"/>
                  </a:cubicBezTo>
                  <a:cubicBezTo>
                    <a:pt x="224" y="102"/>
                    <a:pt x="219" y="103"/>
                    <a:pt x="220" y="106"/>
                  </a:cubicBezTo>
                  <a:cubicBezTo>
                    <a:pt x="221" y="111"/>
                    <a:pt x="223" y="117"/>
                    <a:pt x="224" y="123"/>
                  </a:cubicBezTo>
                  <a:cubicBezTo>
                    <a:pt x="225" y="125"/>
                    <a:pt x="226" y="128"/>
                    <a:pt x="227" y="131"/>
                  </a:cubicBezTo>
                  <a:cubicBezTo>
                    <a:pt x="221" y="133"/>
                    <a:pt x="215" y="134"/>
                    <a:pt x="210" y="136"/>
                  </a:cubicBezTo>
                  <a:cubicBezTo>
                    <a:pt x="209" y="135"/>
                    <a:pt x="209" y="134"/>
                    <a:pt x="208" y="134"/>
                  </a:cubicBezTo>
                  <a:cubicBezTo>
                    <a:pt x="207" y="130"/>
                    <a:pt x="206" y="127"/>
                    <a:pt x="205" y="124"/>
                  </a:cubicBezTo>
                  <a:cubicBezTo>
                    <a:pt x="204" y="121"/>
                    <a:pt x="199" y="122"/>
                    <a:pt x="200" y="125"/>
                  </a:cubicBezTo>
                  <a:cubicBezTo>
                    <a:pt x="201" y="129"/>
                    <a:pt x="202" y="133"/>
                    <a:pt x="203" y="136"/>
                  </a:cubicBezTo>
                  <a:cubicBezTo>
                    <a:pt x="203" y="137"/>
                    <a:pt x="204" y="137"/>
                    <a:pt x="204" y="137"/>
                  </a:cubicBezTo>
                  <a:cubicBezTo>
                    <a:pt x="198" y="139"/>
                    <a:pt x="192" y="141"/>
                    <a:pt x="186" y="143"/>
                  </a:cubicBezTo>
                  <a:cubicBezTo>
                    <a:pt x="185" y="139"/>
                    <a:pt x="183" y="135"/>
                    <a:pt x="181" y="131"/>
                  </a:cubicBezTo>
                  <a:cubicBezTo>
                    <a:pt x="180" y="129"/>
                    <a:pt x="176" y="131"/>
                    <a:pt x="177" y="133"/>
                  </a:cubicBezTo>
                  <a:cubicBezTo>
                    <a:pt x="178" y="136"/>
                    <a:pt x="179" y="138"/>
                    <a:pt x="180" y="141"/>
                  </a:cubicBezTo>
                  <a:cubicBezTo>
                    <a:pt x="181" y="142"/>
                    <a:pt x="181" y="143"/>
                    <a:pt x="182" y="144"/>
                  </a:cubicBezTo>
                  <a:cubicBezTo>
                    <a:pt x="176" y="145"/>
                    <a:pt x="171" y="147"/>
                    <a:pt x="165" y="148"/>
                  </a:cubicBezTo>
                  <a:cubicBezTo>
                    <a:pt x="165" y="148"/>
                    <a:pt x="165" y="148"/>
                    <a:pt x="165" y="148"/>
                  </a:cubicBezTo>
                  <a:cubicBezTo>
                    <a:pt x="163" y="145"/>
                    <a:pt x="161" y="141"/>
                    <a:pt x="161" y="137"/>
                  </a:cubicBezTo>
                  <a:cubicBezTo>
                    <a:pt x="160" y="133"/>
                    <a:pt x="155" y="135"/>
                    <a:pt x="155" y="138"/>
                  </a:cubicBezTo>
                  <a:cubicBezTo>
                    <a:pt x="156" y="142"/>
                    <a:pt x="157" y="147"/>
                    <a:pt x="159" y="150"/>
                  </a:cubicBezTo>
                  <a:cubicBezTo>
                    <a:pt x="155" y="151"/>
                    <a:pt x="150" y="153"/>
                    <a:pt x="146" y="154"/>
                  </a:cubicBezTo>
                  <a:cubicBezTo>
                    <a:pt x="145" y="152"/>
                    <a:pt x="144" y="150"/>
                    <a:pt x="142" y="148"/>
                  </a:cubicBezTo>
                  <a:cubicBezTo>
                    <a:pt x="141" y="145"/>
                    <a:pt x="140" y="143"/>
                    <a:pt x="138" y="140"/>
                  </a:cubicBezTo>
                  <a:cubicBezTo>
                    <a:pt x="138" y="137"/>
                    <a:pt x="133" y="137"/>
                    <a:pt x="134" y="141"/>
                  </a:cubicBezTo>
                  <a:cubicBezTo>
                    <a:pt x="135" y="144"/>
                    <a:pt x="136" y="147"/>
                    <a:pt x="137" y="150"/>
                  </a:cubicBezTo>
                  <a:cubicBezTo>
                    <a:pt x="138" y="152"/>
                    <a:pt x="139" y="154"/>
                    <a:pt x="140" y="156"/>
                  </a:cubicBezTo>
                  <a:cubicBezTo>
                    <a:pt x="134" y="158"/>
                    <a:pt x="127" y="160"/>
                    <a:pt x="121" y="161"/>
                  </a:cubicBezTo>
                  <a:cubicBezTo>
                    <a:pt x="120" y="157"/>
                    <a:pt x="118" y="153"/>
                    <a:pt x="116" y="149"/>
                  </a:cubicBezTo>
                  <a:cubicBezTo>
                    <a:pt x="115" y="145"/>
                    <a:pt x="114" y="141"/>
                    <a:pt x="114" y="136"/>
                  </a:cubicBezTo>
                  <a:cubicBezTo>
                    <a:pt x="114" y="134"/>
                    <a:pt x="111" y="134"/>
                    <a:pt x="111" y="136"/>
                  </a:cubicBezTo>
                  <a:cubicBezTo>
                    <a:pt x="110" y="144"/>
                    <a:pt x="111" y="157"/>
                    <a:pt x="118" y="162"/>
                  </a:cubicBezTo>
                  <a:cubicBezTo>
                    <a:pt x="112" y="164"/>
                    <a:pt x="106" y="166"/>
                    <a:pt x="101" y="167"/>
                  </a:cubicBezTo>
                  <a:cubicBezTo>
                    <a:pt x="99" y="164"/>
                    <a:pt x="97" y="161"/>
                    <a:pt x="94" y="158"/>
                  </a:cubicBezTo>
                  <a:cubicBezTo>
                    <a:pt x="93" y="157"/>
                    <a:pt x="91" y="159"/>
                    <a:pt x="92" y="160"/>
                  </a:cubicBezTo>
                  <a:cubicBezTo>
                    <a:pt x="94" y="162"/>
                    <a:pt x="95" y="164"/>
                    <a:pt x="96" y="166"/>
                  </a:cubicBezTo>
                  <a:cubicBezTo>
                    <a:pt x="96" y="167"/>
                    <a:pt x="96" y="168"/>
                    <a:pt x="96" y="169"/>
                  </a:cubicBezTo>
                  <a:cubicBezTo>
                    <a:pt x="94" y="170"/>
                    <a:pt x="91" y="170"/>
                    <a:pt x="88" y="171"/>
                  </a:cubicBezTo>
                  <a:cubicBezTo>
                    <a:pt x="87" y="170"/>
                    <a:pt x="86" y="169"/>
                    <a:pt x="85" y="167"/>
                  </a:cubicBezTo>
                  <a:cubicBezTo>
                    <a:pt x="84" y="165"/>
                    <a:pt x="84" y="163"/>
                    <a:pt x="83" y="161"/>
                  </a:cubicBezTo>
                  <a:cubicBezTo>
                    <a:pt x="83" y="158"/>
                    <a:pt x="79" y="159"/>
                    <a:pt x="79" y="162"/>
                  </a:cubicBezTo>
                  <a:cubicBezTo>
                    <a:pt x="80" y="164"/>
                    <a:pt x="81" y="167"/>
                    <a:pt x="82" y="169"/>
                  </a:cubicBezTo>
                  <a:cubicBezTo>
                    <a:pt x="82" y="170"/>
                    <a:pt x="83" y="171"/>
                    <a:pt x="84" y="173"/>
                  </a:cubicBezTo>
                  <a:cubicBezTo>
                    <a:pt x="81" y="173"/>
                    <a:pt x="79" y="174"/>
                    <a:pt x="76" y="175"/>
                  </a:cubicBezTo>
                  <a:cubicBezTo>
                    <a:pt x="75" y="173"/>
                    <a:pt x="74" y="172"/>
                    <a:pt x="73" y="171"/>
                  </a:cubicBezTo>
                  <a:cubicBezTo>
                    <a:pt x="72" y="169"/>
                    <a:pt x="71" y="167"/>
                    <a:pt x="71" y="165"/>
                  </a:cubicBezTo>
                  <a:cubicBezTo>
                    <a:pt x="70" y="162"/>
                    <a:pt x="66" y="163"/>
                    <a:pt x="66" y="166"/>
                  </a:cubicBezTo>
                  <a:cubicBezTo>
                    <a:pt x="67" y="168"/>
                    <a:pt x="68" y="171"/>
                    <a:pt x="69" y="173"/>
                  </a:cubicBezTo>
                  <a:cubicBezTo>
                    <a:pt x="69" y="174"/>
                    <a:pt x="70" y="175"/>
                    <a:pt x="71" y="176"/>
                  </a:cubicBezTo>
                  <a:cubicBezTo>
                    <a:pt x="67" y="178"/>
                    <a:pt x="63" y="179"/>
                    <a:pt x="60" y="180"/>
                  </a:cubicBezTo>
                  <a:cubicBezTo>
                    <a:pt x="60" y="180"/>
                    <a:pt x="60" y="180"/>
                    <a:pt x="60" y="180"/>
                  </a:cubicBezTo>
                  <a:cubicBezTo>
                    <a:pt x="60" y="178"/>
                    <a:pt x="59" y="177"/>
                    <a:pt x="58" y="176"/>
                  </a:cubicBezTo>
                  <a:cubicBezTo>
                    <a:pt x="56" y="173"/>
                    <a:pt x="54" y="170"/>
                    <a:pt x="52" y="166"/>
                  </a:cubicBezTo>
                  <a:cubicBezTo>
                    <a:pt x="51" y="165"/>
                    <a:pt x="49" y="166"/>
                    <a:pt x="49" y="168"/>
                  </a:cubicBezTo>
                  <a:cubicBezTo>
                    <a:pt x="51" y="172"/>
                    <a:pt x="53" y="177"/>
                    <a:pt x="56" y="180"/>
                  </a:cubicBezTo>
                  <a:cubicBezTo>
                    <a:pt x="57" y="181"/>
                    <a:pt x="57" y="181"/>
                    <a:pt x="57" y="181"/>
                  </a:cubicBezTo>
                  <a:cubicBezTo>
                    <a:pt x="46" y="184"/>
                    <a:pt x="35" y="187"/>
                    <a:pt x="24" y="191"/>
                  </a:cubicBezTo>
                  <a:cubicBezTo>
                    <a:pt x="20" y="192"/>
                    <a:pt x="21" y="198"/>
                    <a:pt x="25" y="197"/>
                  </a:cubicBezTo>
                  <a:cubicBezTo>
                    <a:pt x="86" y="179"/>
                    <a:pt x="148" y="162"/>
                    <a:pt x="209" y="145"/>
                  </a:cubicBezTo>
                  <a:cubicBezTo>
                    <a:pt x="209" y="145"/>
                    <a:pt x="209" y="145"/>
                    <a:pt x="209" y="145"/>
                  </a:cubicBezTo>
                  <a:cubicBezTo>
                    <a:pt x="210" y="145"/>
                    <a:pt x="211" y="145"/>
                    <a:pt x="212" y="144"/>
                  </a:cubicBezTo>
                  <a:cubicBezTo>
                    <a:pt x="303" y="119"/>
                    <a:pt x="394" y="94"/>
                    <a:pt x="486" y="71"/>
                  </a:cubicBezTo>
                  <a:cubicBezTo>
                    <a:pt x="492" y="69"/>
                    <a:pt x="490" y="58"/>
                    <a:pt x="484" y="60"/>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 name="Google Shape;43;p1"/>
            <p:cNvSpPr/>
            <p:nvPr/>
          </p:nvSpPr>
          <p:spPr>
            <a:xfrm>
              <a:off x="4322882" y="5835466"/>
              <a:ext cx="130728" cy="412934"/>
            </a:xfrm>
            <a:custGeom>
              <a:avLst/>
              <a:gdLst/>
              <a:ahLst/>
              <a:cxnLst/>
              <a:rect l="l" t="t" r="r" b="b"/>
              <a:pathLst>
                <a:path w="27" h="84" extrusionOk="0">
                  <a:moveTo>
                    <a:pt x="26" y="77"/>
                  </a:moveTo>
                  <a:cubicBezTo>
                    <a:pt x="24" y="64"/>
                    <a:pt x="19" y="52"/>
                    <a:pt x="16" y="40"/>
                  </a:cubicBezTo>
                  <a:cubicBezTo>
                    <a:pt x="13" y="28"/>
                    <a:pt x="10" y="15"/>
                    <a:pt x="6" y="3"/>
                  </a:cubicBezTo>
                  <a:cubicBezTo>
                    <a:pt x="5" y="0"/>
                    <a:pt x="0" y="2"/>
                    <a:pt x="0" y="6"/>
                  </a:cubicBezTo>
                  <a:cubicBezTo>
                    <a:pt x="2" y="19"/>
                    <a:pt x="4" y="33"/>
                    <a:pt x="7" y="46"/>
                  </a:cubicBezTo>
                  <a:cubicBezTo>
                    <a:pt x="9" y="57"/>
                    <a:pt x="11" y="72"/>
                    <a:pt x="19" y="81"/>
                  </a:cubicBezTo>
                  <a:cubicBezTo>
                    <a:pt x="22" y="84"/>
                    <a:pt x="27" y="81"/>
                    <a:pt x="26" y="7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 name="Google Shape;44;p1"/>
            <p:cNvSpPr/>
            <p:nvPr/>
          </p:nvSpPr>
          <p:spPr>
            <a:xfrm>
              <a:off x="4517936" y="6036746"/>
              <a:ext cx="68477" cy="128653"/>
            </a:xfrm>
            <a:custGeom>
              <a:avLst/>
              <a:gdLst/>
              <a:ahLst/>
              <a:cxnLst/>
              <a:rect l="l" t="t" r="r" b="b"/>
              <a:pathLst>
                <a:path w="14" h="26" extrusionOk="0">
                  <a:moveTo>
                    <a:pt x="13" y="25"/>
                  </a:moveTo>
                  <a:cubicBezTo>
                    <a:pt x="12" y="21"/>
                    <a:pt x="9" y="18"/>
                    <a:pt x="7" y="15"/>
                  </a:cubicBezTo>
                  <a:cubicBezTo>
                    <a:pt x="4" y="11"/>
                    <a:pt x="3" y="6"/>
                    <a:pt x="2" y="1"/>
                  </a:cubicBezTo>
                  <a:cubicBezTo>
                    <a:pt x="1" y="0"/>
                    <a:pt x="0" y="1"/>
                    <a:pt x="0" y="2"/>
                  </a:cubicBezTo>
                  <a:cubicBezTo>
                    <a:pt x="1" y="6"/>
                    <a:pt x="2" y="11"/>
                    <a:pt x="4" y="15"/>
                  </a:cubicBezTo>
                  <a:cubicBezTo>
                    <a:pt x="6" y="18"/>
                    <a:pt x="8" y="24"/>
                    <a:pt x="12" y="26"/>
                  </a:cubicBezTo>
                  <a:cubicBezTo>
                    <a:pt x="13" y="26"/>
                    <a:pt x="14" y="25"/>
                    <a:pt x="13" y="2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48" name="文本框 5"/>
          <p:cNvSpPr txBox="1"/>
          <p:nvPr/>
        </p:nvSpPr>
        <p:spPr>
          <a:xfrm>
            <a:off x="5926624" y="2064703"/>
            <a:ext cx="3762568" cy="646331"/>
          </a:xfrm>
          <a:prstGeom prst="rect">
            <a:avLst/>
          </a:prstGeom>
          <a:noFill/>
        </p:spPr>
        <p:txBody>
          <a:bodyPr wrap="none" rtlCol="0">
            <a:spAutoFit/>
            <a:scene3d>
              <a:camera prst="orthographicFront"/>
              <a:lightRig rig="threePt" dir="t"/>
            </a:scene3d>
            <a:sp3d extrusionH="57150">
              <a:bevelT w="38100" h="38100"/>
            </a:sp3d>
          </a:bodyPr>
          <a:lstStyle/>
          <a:p>
            <a:pPr algn="ctr"/>
            <a:r>
              <a:rPr lang="en-US" altLang="zh-CN" sz="3600" dirty="0">
                <a:ln>
                  <a:solidFill>
                    <a:schemeClr val="bg1"/>
                  </a:solidFill>
                </a:ln>
                <a:solidFill>
                  <a:srgbClr val="4CBBC4"/>
                </a:solidFill>
                <a:effectLst>
                  <a:outerShdw blurRad="38100" dist="38100" dir="2700000" algn="tl">
                    <a:srgbClr val="000000">
                      <a:alpha val="43137"/>
                    </a:srgbClr>
                  </a:outerShdw>
                </a:effectLst>
                <a:latin typeface="UTM Cool Blue" panose="02040603050506020204" pitchFamily="18" charset="0"/>
                <a:ea typeface="方正胖娃繁体" panose="03000509000000000000" pitchFamily="65" charset="-122"/>
              </a:rPr>
              <a:t>TẬP ĐỌC 4</a:t>
            </a:r>
            <a:endParaRPr lang="zh-CN" altLang="en-US" sz="3600" dirty="0">
              <a:ln>
                <a:solidFill>
                  <a:schemeClr val="bg1"/>
                </a:solidFill>
              </a:ln>
              <a:solidFill>
                <a:srgbClr val="4CBBC4"/>
              </a:solidFill>
              <a:effectLst>
                <a:outerShdw blurRad="38100" dist="38100" dir="2700000" algn="tl">
                  <a:srgbClr val="000000">
                    <a:alpha val="43137"/>
                  </a:srgbClr>
                </a:outerShdw>
              </a:effectLst>
              <a:latin typeface="UTM Cool Blue" panose="02040603050506020204" pitchFamily="18" charset="0"/>
              <a:ea typeface="方正胖娃繁体" panose="03000509000000000000" pitchFamily="65" charset="-122"/>
            </a:endParaRPr>
          </a:p>
        </p:txBody>
      </p:sp>
      <p:sp>
        <p:nvSpPr>
          <p:cNvPr id="49" name="文本框 6"/>
          <p:cNvSpPr txBox="1"/>
          <p:nvPr/>
        </p:nvSpPr>
        <p:spPr>
          <a:xfrm>
            <a:off x="5352798" y="2704884"/>
            <a:ext cx="5112297" cy="2400657"/>
          </a:xfrm>
          <a:prstGeom prst="rect">
            <a:avLst/>
          </a:prstGeom>
          <a:noFill/>
        </p:spPr>
        <p:txBody>
          <a:bodyPr wrap="none" rtlCol="0">
            <a:spAutoFit/>
            <a:scene3d>
              <a:camera prst="orthographicFront"/>
              <a:lightRig rig="threePt" dir="t"/>
            </a:scene3d>
            <a:sp3d extrusionH="57150">
              <a:bevelT w="38100" h="38100"/>
            </a:sp3d>
          </a:bodyPr>
          <a:lstStyle/>
          <a:p>
            <a:pPr algn="ctr"/>
            <a:r>
              <a:rPr lang="en-US" altLang="zh-CN" sz="7500" dirty="0">
                <a:ln>
                  <a:solidFill>
                    <a:schemeClr val="bg1"/>
                  </a:solidFill>
                </a:ln>
                <a:solidFill>
                  <a:srgbClr val="003DB8"/>
                </a:solidFill>
                <a:effectLst>
                  <a:outerShdw blurRad="38100" dist="38100" dir="2700000" algn="tl">
                    <a:srgbClr val="000000">
                      <a:alpha val="43137"/>
                    </a:srgbClr>
                  </a:outerShdw>
                </a:effectLst>
                <a:latin typeface="UTM Bebas" panose="02040603050506020204" pitchFamily="18" charset="0"/>
                <a:ea typeface="方正胖娃繁体" panose="03000509000000000000" pitchFamily="65" charset="-122"/>
              </a:rPr>
              <a:t>NỖI DẰN VẶT </a:t>
            </a:r>
            <a:endParaRPr lang="vi-VN" altLang="zh-CN" sz="7500" dirty="0" smtClean="0">
              <a:ln>
                <a:solidFill>
                  <a:schemeClr val="bg1"/>
                </a:solidFill>
              </a:ln>
              <a:solidFill>
                <a:srgbClr val="003DB8"/>
              </a:solidFill>
              <a:effectLst>
                <a:outerShdw blurRad="38100" dist="38100" dir="2700000" algn="tl">
                  <a:srgbClr val="000000">
                    <a:alpha val="43137"/>
                  </a:srgbClr>
                </a:outerShdw>
              </a:effectLst>
              <a:latin typeface="UTM Bebas" panose="02040603050506020204" pitchFamily="18" charset="0"/>
              <a:ea typeface="方正胖娃繁体" panose="03000509000000000000" pitchFamily="65" charset="-122"/>
            </a:endParaRPr>
          </a:p>
          <a:p>
            <a:pPr algn="ctr"/>
            <a:r>
              <a:rPr lang="en-US" altLang="zh-CN" sz="7500" dirty="0" smtClean="0">
                <a:ln>
                  <a:solidFill>
                    <a:schemeClr val="bg1"/>
                  </a:solidFill>
                </a:ln>
                <a:solidFill>
                  <a:srgbClr val="003DB8"/>
                </a:solidFill>
                <a:effectLst>
                  <a:outerShdw blurRad="38100" dist="38100" dir="2700000" algn="tl">
                    <a:srgbClr val="000000">
                      <a:alpha val="43137"/>
                    </a:srgbClr>
                  </a:outerShdw>
                </a:effectLst>
                <a:latin typeface="UTM Bebas" panose="02040603050506020204" pitchFamily="18" charset="0"/>
                <a:ea typeface="方正胖娃繁体" panose="03000509000000000000" pitchFamily="65" charset="-122"/>
              </a:rPr>
              <a:t>CỦA </a:t>
            </a:r>
            <a:r>
              <a:rPr lang="en-US" altLang="zh-CN" sz="7500" dirty="0">
                <a:ln>
                  <a:solidFill>
                    <a:schemeClr val="bg1"/>
                  </a:solidFill>
                </a:ln>
                <a:solidFill>
                  <a:srgbClr val="003DB8"/>
                </a:solidFill>
                <a:effectLst>
                  <a:outerShdw blurRad="38100" dist="38100" dir="2700000" algn="tl">
                    <a:srgbClr val="000000">
                      <a:alpha val="43137"/>
                    </a:srgbClr>
                  </a:outerShdw>
                </a:effectLst>
                <a:latin typeface="UTM Bebas" panose="02040603050506020204" pitchFamily="18" charset="0"/>
                <a:ea typeface="方正胖娃繁体" panose="03000509000000000000" pitchFamily="65" charset="-122"/>
              </a:rPr>
              <a:t>AN-ĐRÂY-CA</a:t>
            </a:r>
            <a:endParaRPr lang="zh-CN" altLang="en-US" sz="7500" dirty="0">
              <a:ln>
                <a:solidFill>
                  <a:schemeClr val="bg1"/>
                </a:solidFill>
              </a:ln>
              <a:solidFill>
                <a:srgbClr val="003DB8"/>
              </a:solidFill>
              <a:effectLst>
                <a:outerShdw blurRad="38100" dist="38100" dir="2700000" algn="tl">
                  <a:srgbClr val="000000">
                    <a:alpha val="43137"/>
                  </a:srgbClr>
                </a:outerShdw>
              </a:effectLst>
              <a:latin typeface="UTM Bebas" panose="02040603050506020204" pitchFamily="18" charset="0"/>
              <a:ea typeface="方正胖娃繁体" panose="03000509000000000000" pitchFamily="65" charset="-122"/>
            </a:endParaRPr>
          </a:p>
        </p:txBody>
      </p:sp>
      <p:sp>
        <p:nvSpPr>
          <p:cNvPr id="50" name="文本框 9"/>
          <p:cNvSpPr txBox="1"/>
          <p:nvPr/>
        </p:nvSpPr>
        <p:spPr>
          <a:xfrm>
            <a:off x="5874192" y="5450047"/>
            <a:ext cx="3787219" cy="461665"/>
          </a:xfrm>
          <a:prstGeom prst="rect">
            <a:avLst/>
          </a:prstGeom>
          <a:noFill/>
        </p:spPr>
        <p:txBody>
          <a:bodyPr wrap="square" rtlCol="0">
            <a:spAutoFit/>
          </a:bodyPr>
          <a:lstStyle/>
          <a:p>
            <a:pPr algn="ctr"/>
            <a:r>
              <a:rPr lang="en-US" altLang="zh-CN" sz="2400" b="1" i="1" dirty="0">
                <a:solidFill>
                  <a:srgbClr val="002060"/>
                </a:solidFill>
                <a:latin typeface="Arial" panose="020B0604020202020204" pitchFamily="34" charset="0"/>
                <a:ea typeface="方正稚艺简体" panose="03000509000000000000" pitchFamily="65" charset="-122"/>
                <a:cs typeface="Arial" panose="020B0604020202020204" pitchFamily="34" charset="0"/>
              </a:rPr>
              <a:t>Theo Xu-</a:t>
            </a:r>
            <a:r>
              <a:rPr lang="en-US" altLang="zh-CN" sz="2400" b="1" i="1" dirty="0" err="1">
                <a:solidFill>
                  <a:srgbClr val="002060"/>
                </a:solidFill>
                <a:latin typeface="Arial" panose="020B0604020202020204" pitchFamily="34" charset="0"/>
                <a:ea typeface="方正稚艺简体" panose="03000509000000000000" pitchFamily="65" charset="-122"/>
                <a:cs typeface="Arial" panose="020B0604020202020204" pitchFamily="34" charset="0"/>
              </a:rPr>
              <a:t>khôm</a:t>
            </a:r>
            <a:r>
              <a:rPr lang="en-US" altLang="zh-CN" sz="2400" b="1" i="1" dirty="0">
                <a:solidFill>
                  <a:srgbClr val="002060"/>
                </a:solidFill>
                <a:latin typeface="Arial" panose="020B0604020202020204" pitchFamily="34" charset="0"/>
                <a:ea typeface="方正稚艺简体" panose="03000509000000000000" pitchFamily="65" charset="-122"/>
                <a:cs typeface="Arial" panose="020B0604020202020204" pitchFamily="34" charset="0"/>
              </a:rPr>
              <a:t>-</a:t>
            </a:r>
            <a:r>
              <a:rPr lang="en-US" altLang="zh-CN" sz="2400" b="1" i="1" dirty="0" err="1">
                <a:solidFill>
                  <a:srgbClr val="002060"/>
                </a:solidFill>
                <a:latin typeface="Arial" panose="020B0604020202020204" pitchFamily="34" charset="0"/>
                <a:ea typeface="方正稚艺简体" panose="03000509000000000000" pitchFamily="65" charset="-122"/>
                <a:cs typeface="Arial" panose="020B0604020202020204" pitchFamily="34" charset="0"/>
              </a:rPr>
              <a:t>lin-xki</a:t>
            </a:r>
            <a:endParaRPr lang="zh-CN" altLang="en-US" sz="2400" b="1" i="1" dirty="0">
              <a:solidFill>
                <a:srgbClr val="002060"/>
              </a:solidFill>
              <a:latin typeface="Arial" panose="020B0604020202020204" pitchFamily="34" charset="0"/>
              <a:ea typeface="方正稚艺简体" panose="03000509000000000000" pitchFamily="65" charset="-122"/>
              <a:cs typeface="Arial" panose="020B0604020202020204" pitchFamily="34" charset="0"/>
            </a:endParaRPr>
          </a:p>
        </p:txBody>
      </p:sp>
    </p:spTree>
    <p:extLst>
      <p:ext uri="{BB962C8B-B14F-4D97-AF65-F5344CB8AC3E}">
        <p14:creationId xmlns:p14="http://schemas.microsoft.com/office/powerpoint/2010/main" val="900604980"/>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par>
                                <p:cTn id="39" presetID="10"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childTnLst>
                          </p:cTn>
                        </p:par>
                        <p:par>
                          <p:cTn id="42" fill="hold">
                            <p:stCondLst>
                              <p:cond delay="500"/>
                            </p:stCondLst>
                            <p:childTnLst>
                              <p:par>
                                <p:cTn id="43" presetID="26" presetClass="entr" presetSubtype="0" fill="hold" grpId="0" nodeType="after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wipe(down)">
                                      <p:cBhvr>
                                        <p:cTn id="45" dur="290">
                                          <p:stCondLst>
                                            <p:cond delay="0"/>
                                          </p:stCondLst>
                                        </p:cTn>
                                        <p:tgtEl>
                                          <p:spTgt spid="48"/>
                                        </p:tgtEl>
                                      </p:cBhvr>
                                    </p:animEffect>
                                    <p:anim calcmode="lin" valueType="num">
                                      <p:cBhvr>
                                        <p:cTn id="46" dur="911"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48"/>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48"/>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48"/>
                                        </p:tgtEl>
                                        <p:attrNameLst>
                                          <p:attrName>ppt_y</p:attrName>
                                        </p:attrNameLst>
                                      </p:cBhvr>
                                      <p:tavLst>
                                        <p:tav tm="0" fmla="#ppt_y-sin(pi*$)/81">
                                          <p:val>
                                            <p:fltVal val="0"/>
                                          </p:val>
                                        </p:tav>
                                        <p:tav tm="100000">
                                          <p:val>
                                            <p:fltVal val="1"/>
                                          </p:val>
                                        </p:tav>
                                      </p:tavLst>
                                    </p:anim>
                                    <p:animScale>
                                      <p:cBhvr>
                                        <p:cTn id="51" dur="13">
                                          <p:stCondLst>
                                            <p:cond delay="325"/>
                                          </p:stCondLst>
                                        </p:cTn>
                                        <p:tgtEl>
                                          <p:spTgt spid="48"/>
                                        </p:tgtEl>
                                      </p:cBhvr>
                                      <p:to x="100000" y="60000"/>
                                    </p:animScale>
                                    <p:animScale>
                                      <p:cBhvr>
                                        <p:cTn id="52" dur="83" decel="50000">
                                          <p:stCondLst>
                                            <p:cond delay="338"/>
                                          </p:stCondLst>
                                        </p:cTn>
                                        <p:tgtEl>
                                          <p:spTgt spid="48"/>
                                        </p:tgtEl>
                                      </p:cBhvr>
                                      <p:to x="100000" y="100000"/>
                                    </p:animScale>
                                    <p:animScale>
                                      <p:cBhvr>
                                        <p:cTn id="53" dur="13">
                                          <p:stCondLst>
                                            <p:cond delay="656"/>
                                          </p:stCondLst>
                                        </p:cTn>
                                        <p:tgtEl>
                                          <p:spTgt spid="48"/>
                                        </p:tgtEl>
                                      </p:cBhvr>
                                      <p:to x="100000" y="80000"/>
                                    </p:animScale>
                                    <p:animScale>
                                      <p:cBhvr>
                                        <p:cTn id="54" dur="83" decel="50000">
                                          <p:stCondLst>
                                            <p:cond delay="669"/>
                                          </p:stCondLst>
                                        </p:cTn>
                                        <p:tgtEl>
                                          <p:spTgt spid="48"/>
                                        </p:tgtEl>
                                      </p:cBhvr>
                                      <p:to x="100000" y="100000"/>
                                    </p:animScale>
                                    <p:animScale>
                                      <p:cBhvr>
                                        <p:cTn id="55" dur="13">
                                          <p:stCondLst>
                                            <p:cond delay="821"/>
                                          </p:stCondLst>
                                        </p:cTn>
                                        <p:tgtEl>
                                          <p:spTgt spid="48"/>
                                        </p:tgtEl>
                                      </p:cBhvr>
                                      <p:to x="100000" y="90000"/>
                                    </p:animScale>
                                    <p:animScale>
                                      <p:cBhvr>
                                        <p:cTn id="56" dur="83" decel="50000">
                                          <p:stCondLst>
                                            <p:cond delay="834"/>
                                          </p:stCondLst>
                                        </p:cTn>
                                        <p:tgtEl>
                                          <p:spTgt spid="48"/>
                                        </p:tgtEl>
                                      </p:cBhvr>
                                      <p:to x="100000" y="100000"/>
                                    </p:animScale>
                                    <p:animScale>
                                      <p:cBhvr>
                                        <p:cTn id="57" dur="13">
                                          <p:stCondLst>
                                            <p:cond delay="904"/>
                                          </p:stCondLst>
                                        </p:cTn>
                                        <p:tgtEl>
                                          <p:spTgt spid="48"/>
                                        </p:tgtEl>
                                      </p:cBhvr>
                                      <p:to x="100000" y="95000"/>
                                    </p:animScale>
                                    <p:animScale>
                                      <p:cBhvr>
                                        <p:cTn id="58" dur="83" decel="50000">
                                          <p:stCondLst>
                                            <p:cond delay="917"/>
                                          </p:stCondLst>
                                        </p:cTn>
                                        <p:tgtEl>
                                          <p:spTgt spid="48"/>
                                        </p:tgtEl>
                                      </p:cBhvr>
                                      <p:to x="100000" y="100000"/>
                                    </p:animScale>
                                  </p:childTnLst>
                                </p:cTn>
                              </p:par>
                            </p:childTnLst>
                          </p:cTn>
                        </p:par>
                        <p:par>
                          <p:cTn id="59" fill="hold">
                            <p:stCondLst>
                              <p:cond delay="1500"/>
                            </p:stCondLst>
                            <p:childTnLst>
                              <p:par>
                                <p:cTn id="60" presetID="2" presetClass="entr" presetSubtype="8" fill="hold" grpId="0" nodeType="after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additive="base">
                                        <p:cTn id="62" dur="2000" fill="hold"/>
                                        <p:tgtEl>
                                          <p:spTgt spid="49"/>
                                        </p:tgtEl>
                                        <p:attrNameLst>
                                          <p:attrName>ppt_x</p:attrName>
                                        </p:attrNameLst>
                                      </p:cBhvr>
                                      <p:tavLst>
                                        <p:tav tm="0">
                                          <p:val>
                                            <p:strVal val="0-#ppt_w/2"/>
                                          </p:val>
                                        </p:tav>
                                        <p:tav tm="100000">
                                          <p:val>
                                            <p:strVal val="#ppt_x"/>
                                          </p:val>
                                        </p:tav>
                                      </p:tavLst>
                                    </p:anim>
                                    <p:anim calcmode="lin" valueType="num">
                                      <p:cBhvr additive="base">
                                        <p:cTn id="63" dur="2000" fill="hold"/>
                                        <p:tgtEl>
                                          <p:spTgt spid="49"/>
                                        </p:tgtEl>
                                        <p:attrNameLst>
                                          <p:attrName>ppt_y</p:attrName>
                                        </p:attrNameLst>
                                      </p:cBhvr>
                                      <p:tavLst>
                                        <p:tav tm="0">
                                          <p:val>
                                            <p:strVal val="#ppt_y"/>
                                          </p:val>
                                        </p:tav>
                                        <p:tav tm="100000">
                                          <p:val>
                                            <p:strVal val="#ppt_y"/>
                                          </p:val>
                                        </p:tav>
                                      </p:tavLst>
                                    </p:anim>
                                  </p:childTnLst>
                                </p:cTn>
                              </p:par>
                              <p:par>
                                <p:cTn id="64" presetID="32" presetClass="emph" presetSubtype="0" fill="hold" grpId="1" nodeType="withEffect">
                                  <p:stCondLst>
                                    <p:cond delay="0"/>
                                  </p:stCondLst>
                                  <p:childTnLst>
                                    <p:animRot by="120000">
                                      <p:cBhvr>
                                        <p:cTn id="65" dur="200" fill="hold">
                                          <p:stCondLst>
                                            <p:cond delay="0"/>
                                          </p:stCondLst>
                                        </p:cTn>
                                        <p:tgtEl>
                                          <p:spTgt spid="49"/>
                                        </p:tgtEl>
                                        <p:attrNameLst>
                                          <p:attrName>r</p:attrName>
                                        </p:attrNameLst>
                                      </p:cBhvr>
                                    </p:animRot>
                                    <p:animRot by="-240000">
                                      <p:cBhvr>
                                        <p:cTn id="66" dur="400" fill="hold">
                                          <p:stCondLst>
                                            <p:cond delay="400"/>
                                          </p:stCondLst>
                                        </p:cTn>
                                        <p:tgtEl>
                                          <p:spTgt spid="49"/>
                                        </p:tgtEl>
                                        <p:attrNameLst>
                                          <p:attrName>r</p:attrName>
                                        </p:attrNameLst>
                                      </p:cBhvr>
                                    </p:animRot>
                                    <p:animRot by="240000">
                                      <p:cBhvr>
                                        <p:cTn id="67" dur="400" fill="hold">
                                          <p:stCondLst>
                                            <p:cond delay="800"/>
                                          </p:stCondLst>
                                        </p:cTn>
                                        <p:tgtEl>
                                          <p:spTgt spid="49"/>
                                        </p:tgtEl>
                                        <p:attrNameLst>
                                          <p:attrName>r</p:attrName>
                                        </p:attrNameLst>
                                      </p:cBhvr>
                                    </p:animRot>
                                    <p:animRot by="-240000">
                                      <p:cBhvr>
                                        <p:cTn id="68" dur="400" fill="hold">
                                          <p:stCondLst>
                                            <p:cond delay="1200"/>
                                          </p:stCondLst>
                                        </p:cTn>
                                        <p:tgtEl>
                                          <p:spTgt spid="49"/>
                                        </p:tgtEl>
                                        <p:attrNameLst>
                                          <p:attrName>r</p:attrName>
                                        </p:attrNameLst>
                                      </p:cBhvr>
                                    </p:animRot>
                                    <p:animRot by="120000">
                                      <p:cBhvr>
                                        <p:cTn id="69" dur="400" fill="hold">
                                          <p:stCondLst>
                                            <p:cond delay="1600"/>
                                          </p:stCondLst>
                                        </p:cTn>
                                        <p:tgtEl>
                                          <p:spTgt spid="49"/>
                                        </p:tgtEl>
                                        <p:attrNameLst>
                                          <p:attrName>r</p:attrName>
                                        </p:attrNameLst>
                                      </p:cBhvr>
                                    </p:animRot>
                                  </p:childTnLst>
                                </p:cTn>
                              </p:par>
                            </p:childTnLst>
                          </p:cTn>
                        </p:par>
                        <p:par>
                          <p:cTn id="70" fill="hold">
                            <p:stCondLst>
                              <p:cond delay="3500"/>
                            </p:stCondLst>
                            <p:childTnLst>
                              <p:par>
                                <p:cTn id="71" presetID="22" presetClass="entr" presetSubtype="4"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wipe(down)">
                                      <p:cBhvr>
                                        <p:cTn id="7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49" grpId="1"/>
      <p:bldP spid="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8"/>
          <p:cNvPicPr preferRelativeResize="0"/>
          <p:nvPr/>
        </p:nvPicPr>
        <p:blipFill rotWithShape="1">
          <a:blip r:embed="rId3">
            <a:alphaModFix/>
          </a:blip>
          <a:srcRect t="24370"/>
          <a:stretch/>
        </p:blipFill>
        <p:spPr>
          <a:xfrm>
            <a:off x="863940" y="-314036"/>
            <a:ext cx="11501568" cy="7455838"/>
          </a:xfrm>
          <a:prstGeom prst="rect">
            <a:avLst/>
          </a:prstGeom>
          <a:noFill/>
          <a:ln>
            <a:noFill/>
          </a:ln>
        </p:spPr>
      </p:pic>
      <p:pic>
        <p:nvPicPr>
          <p:cNvPr id="214" name="Google Shape;214;p8"/>
          <p:cNvPicPr preferRelativeResize="0"/>
          <p:nvPr/>
        </p:nvPicPr>
        <p:blipFill rotWithShape="1">
          <a:blip r:embed="rId4">
            <a:alphaModFix/>
          </a:blip>
          <a:srcRect/>
          <a:stretch/>
        </p:blipFill>
        <p:spPr>
          <a:xfrm flipH="1">
            <a:off x="-56715" y="2610806"/>
            <a:ext cx="7147080" cy="3730776"/>
          </a:xfrm>
          <a:prstGeom prst="rect">
            <a:avLst/>
          </a:prstGeom>
          <a:noFill/>
          <a:ln>
            <a:noFill/>
          </a:ln>
          <a:effectLst>
            <a:outerShdw blurRad="50800" dist="38100" dir="2700000" algn="tl" rotWithShape="0">
              <a:srgbClr val="000000">
                <a:alpha val="40000"/>
              </a:srgbClr>
            </a:outerShdw>
          </a:effectLst>
        </p:spPr>
      </p:pic>
      <p:pic>
        <p:nvPicPr>
          <p:cNvPr id="215" name="Google Shape;215;p8"/>
          <p:cNvPicPr preferRelativeResize="0"/>
          <p:nvPr/>
        </p:nvPicPr>
        <p:blipFill rotWithShape="1">
          <a:blip r:embed="rId5">
            <a:alphaModFix/>
          </a:blip>
          <a:srcRect/>
          <a:stretch/>
        </p:blipFill>
        <p:spPr>
          <a:xfrm>
            <a:off x="3516825" y="820406"/>
            <a:ext cx="778774" cy="488703"/>
          </a:xfrm>
          <a:prstGeom prst="rect">
            <a:avLst/>
          </a:prstGeom>
          <a:noFill/>
          <a:ln>
            <a:noFill/>
          </a:ln>
        </p:spPr>
      </p:pic>
      <p:pic>
        <p:nvPicPr>
          <p:cNvPr id="216" name="Google Shape;216;p8"/>
          <p:cNvPicPr preferRelativeResize="0"/>
          <p:nvPr/>
        </p:nvPicPr>
        <p:blipFill rotWithShape="1">
          <a:blip r:embed="rId5">
            <a:alphaModFix/>
          </a:blip>
          <a:srcRect/>
          <a:stretch/>
        </p:blipFill>
        <p:spPr>
          <a:xfrm>
            <a:off x="593294" y="491190"/>
            <a:ext cx="1049247" cy="658433"/>
          </a:xfrm>
          <a:prstGeom prst="rect">
            <a:avLst/>
          </a:prstGeom>
          <a:noFill/>
          <a:ln>
            <a:noFill/>
          </a:ln>
        </p:spPr>
      </p:pic>
      <p:pic>
        <p:nvPicPr>
          <p:cNvPr id="217" name="Google Shape;217;p8"/>
          <p:cNvPicPr preferRelativeResize="0"/>
          <p:nvPr/>
        </p:nvPicPr>
        <p:blipFill rotWithShape="1">
          <a:blip r:embed="rId5">
            <a:alphaModFix/>
          </a:blip>
          <a:srcRect/>
          <a:stretch/>
        </p:blipFill>
        <p:spPr>
          <a:xfrm>
            <a:off x="9573047" y="5415255"/>
            <a:ext cx="1755013" cy="1101321"/>
          </a:xfrm>
          <a:prstGeom prst="rect">
            <a:avLst/>
          </a:prstGeom>
          <a:noFill/>
          <a:ln>
            <a:noFill/>
          </a:ln>
        </p:spPr>
      </p:pic>
      <p:pic>
        <p:nvPicPr>
          <p:cNvPr id="218" name="Google Shape;218;p8"/>
          <p:cNvPicPr preferRelativeResize="0"/>
          <p:nvPr/>
        </p:nvPicPr>
        <p:blipFill rotWithShape="1">
          <a:blip r:embed="rId5">
            <a:alphaModFix/>
          </a:blip>
          <a:srcRect/>
          <a:stretch/>
        </p:blipFill>
        <p:spPr>
          <a:xfrm>
            <a:off x="3145390" y="5563891"/>
            <a:ext cx="2062230" cy="1294109"/>
          </a:xfrm>
          <a:prstGeom prst="rect">
            <a:avLst/>
          </a:prstGeom>
          <a:noFill/>
          <a:ln>
            <a:noFill/>
          </a:ln>
        </p:spPr>
      </p:pic>
      <p:grpSp>
        <p:nvGrpSpPr>
          <p:cNvPr id="220" name="Google Shape;220;p8"/>
          <p:cNvGrpSpPr/>
          <p:nvPr/>
        </p:nvGrpSpPr>
        <p:grpSpPr>
          <a:xfrm>
            <a:off x="10907009" y="132262"/>
            <a:ext cx="1089931" cy="1662867"/>
            <a:chOff x="8683894" y="705760"/>
            <a:chExt cx="1389852" cy="2120445"/>
          </a:xfrm>
        </p:grpSpPr>
        <p:sp>
          <p:nvSpPr>
            <p:cNvPr id="221" name="Google Shape;221;p8"/>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2" name="Google Shape;222;p8"/>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 name="Google Shape;223;p8"/>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 name="Google Shape;224;p8"/>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 name="Google Shape;225;p8"/>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6" name="Google Shape;226;p8"/>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7" name="Text Box 2">
            <a:extLst>
              <a:ext uri="{FF2B5EF4-FFF2-40B4-BE49-F238E27FC236}">
                <a16:creationId xmlns:a16="http://schemas.microsoft.com/office/drawing/2014/main" id="{E8EC68C2-40ED-4E7E-80D1-667B13ABBD36}"/>
              </a:ext>
            </a:extLst>
          </p:cNvPr>
          <p:cNvSpPr txBox="1">
            <a:spLocks noChangeArrowheads="1"/>
          </p:cNvSpPr>
          <p:nvPr/>
        </p:nvSpPr>
        <p:spPr bwMode="auto">
          <a:xfrm>
            <a:off x="5694923" y="2298994"/>
            <a:ext cx="231609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3000" dirty="0" err="1" smtClean="0">
                <a:cs typeface="Arial" panose="020B0604020202020204" pitchFamily="34" charset="0"/>
              </a:rPr>
              <a:t>Em</a:t>
            </a:r>
            <a:r>
              <a:rPr lang="en-US" altLang="vi-VN" sz="3000" dirty="0" smtClean="0">
                <a:cs typeface="Arial" panose="020B0604020202020204" pitchFamily="34" charset="0"/>
              </a:rPr>
              <a:t> </a:t>
            </a:r>
            <a:r>
              <a:rPr lang="en-US" altLang="vi-VN" sz="3000" dirty="0" err="1">
                <a:cs typeface="Arial" panose="020B0604020202020204" pitchFamily="34" charset="0"/>
              </a:rPr>
              <a:t>đi</a:t>
            </a:r>
            <a:r>
              <a:rPr lang="en-US" altLang="vi-VN" sz="3000" dirty="0">
                <a:cs typeface="Arial" panose="020B0604020202020204" pitchFamily="34" charset="0"/>
              </a:rPr>
              <a:t> </a:t>
            </a:r>
            <a:r>
              <a:rPr lang="en-US" altLang="vi-VN" sz="3000" dirty="0" err="1">
                <a:cs typeface="Arial" panose="020B0604020202020204" pitchFamily="34" charset="0"/>
              </a:rPr>
              <a:t>ngay</a:t>
            </a:r>
            <a:r>
              <a:rPr lang="en-US" altLang="vi-VN" sz="3000" dirty="0">
                <a:cs typeface="Arial" panose="020B0604020202020204" pitchFamily="34" charset="0"/>
              </a:rPr>
              <a:t>.</a:t>
            </a:r>
          </a:p>
        </p:txBody>
      </p:sp>
      <p:sp>
        <p:nvSpPr>
          <p:cNvPr id="18" name="Rectangle: Rounded Corners 15">
            <a:extLst>
              <a:ext uri="{FF2B5EF4-FFF2-40B4-BE49-F238E27FC236}">
                <a16:creationId xmlns:a16="http://schemas.microsoft.com/office/drawing/2014/main" id="{1F5EE1B3-D5EA-4CAE-8CD0-BE432D73D391}"/>
              </a:ext>
            </a:extLst>
          </p:cNvPr>
          <p:cNvSpPr/>
          <p:nvPr/>
        </p:nvSpPr>
        <p:spPr>
          <a:xfrm>
            <a:off x="1684694" y="1670709"/>
            <a:ext cx="9413295" cy="54368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2060"/>
                </a:solidFill>
                <a:latin typeface="Arial" panose="020B0604020202020204" pitchFamily="34" charset="0"/>
                <a:cs typeface="Arial" panose="020B0604020202020204" pitchFamily="34" charset="0"/>
              </a:rPr>
              <a:t>Thái</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độ</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của</a:t>
            </a:r>
            <a:r>
              <a:rPr lang="en-US" sz="2600" b="1" dirty="0">
                <a:solidFill>
                  <a:srgbClr val="002060"/>
                </a:solidFill>
                <a:latin typeface="Arial" panose="020B0604020202020204" pitchFamily="34" charset="0"/>
                <a:cs typeface="Arial" panose="020B0604020202020204" pitchFamily="34" charset="0"/>
              </a:rPr>
              <a:t> </a:t>
            </a:r>
            <a:r>
              <a:rPr lang="en-US" sz="2600" b="1" dirty="0" smtClean="0">
                <a:solidFill>
                  <a:srgbClr val="002060"/>
                </a:solidFill>
                <a:latin typeface="Arial" panose="020B0604020202020204" pitchFamily="34" charset="0"/>
                <a:cs typeface="Arial" panose="020B0604020202020204" pitchFamily="34" charset="0"/>
              </a:rPr>
              <a:t>An-</a:t>
            </a:r>
            <a:r>
              <a:rPr lang="vi-VN" sz="2600" b="1" dirty="0">
                <a:solidFill>
                  <a:srgbClr val="002060"/>
                </a:solidFill>
                <a:latin typeface="Arial" panose="020B0604020202020204" pitchFamily="34" charset="0"/>
                <a:cs typeface="Arial" panose="020B0604020202020204" pitchFamily="34" charset="0"/>
              </a:rPr>
              <a:t>đ</a:t>
            </a:r>
            <a:r>
              <a:rPr lang="en-US" sz="2600" b="1" dirty="0" err="1" smtClean="0">
                <a:solidFill>
                  <a:srgbClr val="002060"/>
                </a:solidFill>
                <a:latin typeface="Arial" panose="020B0604020202020204" pitchFamily="34" charset="0"/>
                <a:cs typeface="Arial" panose="020B0604020202020204" pitchFamily="34" charset="0"/>
              </a:rPr>
              <a:t>rây</a:t>
            </a:r>
            <a:r>
              <a:rPr lang="en-US" sz="2600" b="1" dirty="0" smtClean="0">
                <a:solidFill>
                  <a:srgbClr val="002060"/>
                </a:solidFill>
                <a:latin typeface="Arial" panose="020B0604020202020204" pitchFamily="34" charset="0"/>
                <a:cs typeface="Arial" panose="020B0604020202020204" pitchFamily="34" charset="0"/>
              </a:rPr>
              <a:t>-ca </a:t>
            </a:r>
            <a:r>
              <a:rPr lang="en-US" sz="2600" b="1" dirty="0" err="1">
                <a:solidFill>
                  <a:srgbClr val="002060"/>
                </a:solidFill>
                <a:latin typeface="Arial" panose="020B0604020202020204" pitchFamily="34" charset="0"/>
                <a:cs typeface="Arial" panose="020B0604020202020204" pitchFamily="34" charset="0"/>
              </a:rPr>
              <a:t>khi</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mẹ</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bảo</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đi</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mua</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thuốc</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thế</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nào</a:t>
            </a:r>
            <a:r>
              <a:rPr lang="en-US" sz="2600" b="1" dirty="0">
                <a:solidFill>
                  <a:srgbClr val="002060"/>
                </a:solidFill>
                <a:latin typeface="Arial" panose="020B0604020202020204" pitchFamily="34" charset="0"/>
                <a:cs typeface="Arial" panose="020B0604020202020204" pitchFamily="34" charset="0"/>
              </a:rPr>
              <a:t>?</a:t>
            </a:r>
            <a:endParaRPr lang="en-US" sz="2600" dirty="0">
              <a:solidFill>
                <a:srgbClr val="002060"/>
              </a:solidFill>
              <a:latin typeface="Arial" panose="020B0604020202020204" pitchFamily="34" charset="0"/>
              <a:cs typeface="Arial" panose="020B0604020202020204" pitchFamily="34" charset="0"/>
            </a:endParaRPr>
          </a:p>
        </p:txBody>
      </p:sp>
      <p:sp>
        <p:nvSpPr>
          <p:cNvPr id="19" name="Rectangle: Rounded Corners 16">
            <a:extLst>
              <a:ext uri="{FF2B5EF4-FFF2-40B4-BE49-F238E27FC236}">
                <a16:creationId xmlns:a16="http://schemas.microsoft.com/office/drawing/2014/main" id="{FC49F99C-A3A4-4C2E-87B1-BEAC65045904}"/>
              </a:ext>
            </a:extLst>
          </p:cNvPr>
          <p:cNvSpPr/>
          <p:nvPr/>
        </p:nvSpPr>
        <p:spPr>
          <a:xfrm>
            <a:off x="4896065" y="3249405"/>
            <a:ext cx="6010944" cy="54368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rgbClr val="002060"/>
                </a:solidFill>
                <a:latin typeface="Arial" panose="020B0604020202020204" pitchFamily="34" charset="0"/>
                <a:cs typeface="Arial" panose="020B0604020202020204" pitchFamily="34" charset="0"/>
              </a:rPr>
              <a:t>An-</a:t>
            </a:r>
            <a:r>
              <a:rPr lang="vi-VN" sz="2600" b="1" dirty="0">
                <a:solidFill>
                  <a:srgbClr val="002060"/>
                </a:solidFill>
                <a:latin typeface="Arial" panose="020B0604020202020204" pitchFamily="34" charset="0"/>
                <a:cs typeface="Arial" panose="020B0604020202020204" pitchFamily="34" charset="0"/>
              </a:rPr>
              <a:t>đ</a:t>
            </a:r>
            <a:r>
              <a:rPr lang="en-US" sz="2600" b="1" dirty="0" err="1" smtClean="0">
                <a:solidFill>
                  <a:srgbClr val="002060"/>
                </a:solidFill>
                <a:latin typeface="Arial" panose="020B0604020202020204" pitchFamily="34" charset="0"/>
                <a:cs typeface="Arial" panose="020B0604020202020204" pitchFamily="34" charset="0"/>
              </a:rPr>
              <a:t>rây</a:t>
            </a:r>
            <a:r>
              <a:rPr lang="en-US" sz="2600" b="1" dirty="0" smtClean="0">
                <a:solidFill>
                  <a:srgbClr val="002060"/>
                </a:solidFill>
                <a:latin typeface="Arial" panose="020B0604020202020204" pitchFamily="34" charset="0"/>
                <a:cs typeface="Arial" panose="020B0604020202020204" pitchFamily="34" charset="0"/>
              </a:rPr>
              <a:t>-ca </a:t>
            </a:r>
            <a:r>
              <a:rPr lang="en-US" sz="2600" b="1" dirty="0" err="1">
                <a:solidFill>
                  <a:srgbClr val="002060"/>
                </a:solidFill>
                <a:latin typeface="Arial" panose="020B0604020202020204" pitchFamily="34" charset="0"/>
                <a:cs typeface="Arial" panose="020B0604020202020204" pitchFamily="34" charset="0"/>
              </a:rPr>
              <a:t>làm</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gì</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khi</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trên</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đường</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mua</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thuốc</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cho</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ông</a:t>
            </a:r>
            <a:r>
              <a:rPr lang="en-US" sz="2600" b="1" dirty="0">
                <a:solidFill>
                  <a:srgbClr val="002060"/>
                </a:solidFill>
                <a:latin typeface="Arial" panose="020B0604020202020204" pitchFamily="34" charset="0"/>
                <a:cs typeface="Arial" panose="020B0604020202020204" pitchFamily="34" charset="0"/>
              </a:rPr>
              <a:t>?</a:t>
            </a:r>
            <a:endParaRPr lang="en-US" sz="2600" dirty="0">
              <a:solidFill>
                <a:srgbClr val="002060"/>
              </a:solidFill>
              <a:latin typeface="Arial" panose="020B0604020202020204" pitchFamily="34" charset="0"/>
              <a:cs typeface="Arial" panose="020B0604020202020204" pitchFamily="34" charset="0"/>
            </a:endParaRPr>
          </a:p>
        </p:txBody>
      </p:sp>
      <p:sp>
        <p:nvSpPr>
          <p:cNvPr id="20" name="Text Box 2">
            <a:extLst>
              <a:ext uri="{FF2B5EF4-FFF2-40B4-BE49-F238E27FC236}">
                <a16:creationId xmlns:a16="http://schemas.microsoft.com/office/drawing/2014/main" id="{F2CD7B73-3CCB-4B7C-A5A6-5216F7B2AB41}"/>
              </a:ext>
            </a:extLst>
          </p:cNvPr>
          <p:cNvSpPr txBox="1">
            <a:spLocks noChangeArrowheads="1"/>
          </p:cNvSpPr>
          <p:nvPr/>
        </p:nvSpPr>
        <p:spPr bwMode="auto">
          <a:xfrm>
            <a:off x="5859643" y="4008957"/>
            <a:ext cx="703605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3000" dirty="0" err="1" smtClean="0">
                <a:cs typeface="Arial" panose="020B0604020202020204" pitchFamily="34" charset="0"/>
              </a:rPr>
              <a:t>Em</a:t>
            </a:r>
            <a:r>
              <a:rPr lang="en-US" altLang="vi-VN" sz="3000" dirty="0" smtClean="0">
                <a:cs typeface="Arial" panose="020B0604020202020204" pitchFamily="34" charset="0"/>
              </a:rPr>
              <a:t> </a:t>
            </a:r>
            <a:r>
              <a:rPr lang="en-US" altLang="vi-VN" sz="3000" dirty="0" err="1">
                <a:cs typeface="Arial" panose="020B0604020202020204" pitchFamily="34" charset="0"/>
              </a:rPr>
              <a:t>chơi</a:t>
            </a:r>
            <a:r>
              <a:rPr lang="en-US" altLang="vi-VN" sz="3000" dirty="0">
                <a:cs typeface="Arial" panose="020B0604020202020204" pitchFamily="34" charset="0"/>
              </a:rPr>
              <a:t> </a:t>
            </a:r>
            <a:r>
              <a:rPr lang="en-US" altLang="vi-VN" sz="3000" dirty="0" err="1">
                <a:cs typeface="Arial" panose="020B0604020202020204" pitchFamily="34" charset="0"/>
              </a:rPr>
              <a:t>đá</a:t>
            </a:r>
            <a:r>
              <a:rPr lang="en-US" altLang="vi-VN" sz="3000" dirty="0">
                <a:cs typeface="Arial" panose="020B0604020202020204" pitchFamily="34" charset="0"/>
              </a:rPr>
              <a:t> </a:t>
            </a:r>
            <a:r>
              <a:rPr lang="en-US" altLang="vi-VN" sz="3000" dirty="0" err="1">
                <a:cs typeface="Arial" panose="020B0604020202020204" pitchFamily="34" charset="0"/>
              </a:rPr>
              <a:t>bóng</a:t>
            </a:r>
            <a:r>
              <a:rPr lang="en-US" altLang="vi-VN" sz="3000" dirty="0">
                <a:cs typeface="Arial" panose="020B0604020202020204" pitchFamily="34" charset="0"/>
              </a:rPr>
              <a:t> </a:t>
            </a:r>
            <a:r>
              <a:rPr lang="en-US" altLang="vi-VN" sz="3000" dirty="0" err="1">
                <a:cs typeface="Arial" panose="020B0604020202020204" pitchFamily="34" charset="0"/>
              </a:rPr>
              <a:t>cùng</a:t>
            </a:r>
            <a:r>
              <a:rPr lang="en-US" altLang="vi-VN" sz="3000" dirty="0">
                <a:cs typeface="Arial" panose="020B0604020202020204" pitchFamily="34" charset="0"/>
              </a:rPr>
              <a:t> </a:t>
            </a:r>
            <a:r>
              <a:rPr lang="en-US" altLang="vi-VN" sz="3000" dirty="0" err="1">
                <a:cs typeface="Arial" panose="020B0604020202020204" pitchFamily="34" charset="0"/>
              </a:rPr>
              <a:t>bạn</a:t>
            </a:r>
            <a:endParaRPr lang="en-US" altLang="vi-VN" sz="3000" dirty="0">
              <a:cs typeface="Arial" panose="020B0604020202020204" pitchFamily="34" charset="0"/>
            </a:endParaRPr>
          </a:p>
        </p:txBody>
      </p:sp>
    </p:spTree>
    <p:extLst>
      <p:ext uri="{BB962C8B-B14F-4D97-AF65-F5344CB8AC3E}">
        <p14:creationId xmlns:p14="http://schemas.microsoft.com/office/powerpoint/2010/main" val="2628995779"/>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500"/>
                                        <p:tgtEl>
                                          <p:spTgt spid="213"/>
                                        </p:tgtEl>
                                      </p:cBhvr>
                                    </p:animEffect>
                                  </p:childTnLst>
                                </p:cTn>
                              </p:par>
                              <p:par>
                                <p:cTn id="8" presetID="10" presetClass="entr" presetSubtype="0" fill="hold" nodeType="withEffect">
                                  <p:stCondLst>
                                    <p:cond delay="0"/>
                                  </p:stCondLst>
                                  <p:childTnLst>
                                    <p:set>
                                      <p:cBhvr>
                                        <p:cTn id="9" dur="1" fill="hold">
                                          <p:stCondLst>
                                            <p:cond delay="0"/>
                                          </p:stCondLst>
                                        </p:cTn>
                                        <p:tgtEl>
                                          <p:spTgt spid="214"/>
                                        </p:tgtEl>
                                        <p:attrNameLst>
                                          <p:attrName>style.visibility</p:attrName>
                                        </p:attrNameLst>
                                      </p:cBhvr>
                                      <p:to>
                                        <p:strVal val="visible"/>
                                      </p:to>
                                    </p:set>
                                    <p:animEffect transition="in" filter="fade">
                                      <p:cBhvr>
                                        <p:cTn id="10" dur="500"/>
                                        <p:tgtEl>
                                          <p:spTgt spid="214"/>
                                        </p:tgtEl>
                                      </p:cBhvr>
                                    </p:animEffect>
                                  </p:childTnLst>
                                </p:cTn>
                              </p:par>
                              <p:par>
                                <p:cTn id="11" presetID="10" presetClass="entr" presetSubtype="0" fill="hold" nodeType="withEffect">
                                  <p:stCondLst>
                                    <p:cond delay="0"/>
                                  </p:stCondLst>
                                  <p:childTnLst>
                                    <p:set>
                                      <p:cBhvr>
                                        <p:cTn id="12" dur="1" fill="hold">
                                          <p:stCondLst>
                                            <p:cond delay="0"/>
                                          </p:stCondLst>
                                        </p:cTn>
                                        <p:tgtEl>
                                          <p:spTgt spid="215"/>
                                        </p:tgtEl>
                                        <p:attrNameLst>
                                          <p:attrName>style.visibility</p:attrName>
                                        </p:attrNameLst>
                                      </p:cBhvr>
                                      <p:to>
                                        <p:strVal val="visible"/>
                                      </p:to>
                                    </p:set>
                                    <p:animEffect transition="in" filter="fade">
                                      <p:cBhvr>
                                        <p:cTn id="13" dur="500"/>
                                        <p:tgtEl>
                                          <p:spTgt spid="215"/>
                                        </p:tgtEl>
                                      </p:cBhvr>
                                    </p:animEffect>
                                  </p:childTnLst>
                                </p:cTn>
                              </p:par>
                              <p:par>
                                <p:cTn id="14" presetID="10" presetClass="entr" presetSubtype="0" fill="hold" nodeType="withEffect">
                                  <p:stCondLst>
                                    <p:cond delay="0"/>
                                  </p:stCondLst>
                                  <p:childTnLst>
                                    <p:set>
                                      <p:cBhvr>
                                        <p:cTn id="15" dur="1" fill="hold">
                                          <p:stCondLst>
                                            <p:cond delay="0"/>
                                          </p:stCondLst>
                                        </p:cTn>
                                        <p:tgtEl>
                                          <p:spTgt spid="216"/>
                                        </p:tgtEl>
                                        <p:attrNameLst>
                                          <p:attrName>style.visibility</p:attrName>
                                        </p:attrNameLst>
                                      </p:cBhvr>
                                      <p:to>
                                        <p:strVal val="visible"/>
                                      </p:to>
                                    </p:set>
                                    <p:animEffect transition="in" filter="fade">
                                      <p:cBhvr>
                                        <p:cTn id="16" dur="500"/>
                                        <p:tgtEl>
                                          <p:spTgt spid="216"/>
                                        </p:tgtEl>
                                      </p:cBhvr>
                                    </p:animEffect>
                                  </p:childTnLst>
                                </p:cTn>
                              </p:par>
                              <p:par>
                                <p:cTn id="17" presetID="10" presetClass="entr" presetSubtype="0" fill="hold" nodeType="withEffect">
                                  <p:stCondLst>
                                    <p:cond delay="0"/>
                                  </p:stCondLst>
                                  <p:childTnLst>
                                    <p:set>
                                      <p:cBhvr>
                                        <p:cTn id="18" dur="1" fill="hold">
                                          <p:stCondLst>
                                            <p:cond delay="0"/>
                                          </p:stCondLst>
                                        </p:cTn>
                                        <p:tgtEl>
                                          <p:spTgt spid="217"/>
                                        </p:tgtEl>
                                        <p:attrNameLst>
                                          <p:attrName>style.visibility</p:attrName>
                                        </p:attrNameLst>
                                      </p:cBhvr>
                                      <p:to>
                                        <p:strVal val="visible"/>
                                      </p:to>
                                    </p:set>
                                    <p:animEffect transition="in" filter="fade">
                                      <p:cBhvr>
                                        <p:cTn id="19" dur="500"/>
                                        <p:tgtEl>
                                          <p:spTgt spid="217"/>
                                        </p:tgtEl>
                                      </p:cBhvr>
                                    </p:animEffect>
                                  </p:childTnLst>
                                </p:cTn>
                              </p:par>
                              <p:par>
                                <p:cTn id="20" presetID="10" presetClass="entr" presetSubtype="0" fill="hold" nodeType="withEffect">
                                  <p:stCondLst>
                                    <p:cond delay="0"/>
                                  </p:stCondLst>
                                  <p:childTnLst>
                                    <p:set>
                                      <p:cBhvr>
                                        <p:cTn id="21" dur="1" fill="hold">
                                          <p:stCondLst>
                                            <p:cond delay="0"/>
                                          </p:stCondLst>
                                        </p:cTn>
                                        <p:tgtEl>
                                          <p:spTgt spid="218"/>
                                        </p:tgtEl>
                                        <p:attrNameLst>
                                          <p:attrName>style.visibility</p:attrName>
                                        </p:attrNameLst>
                                      </p:cBhvr>
                                      <p:to>
                                        <p:strVal val="visible"/>
                                      </p:to>
                                    </p:set>
                                    <p:animEffect transition="in" filter="fade">
                                      <p:cBhvr>
                                        <p:cTn id="22" dur="500"/>
                                        <p:tgtEl>
                                          <p:spTgt spid="2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0"/>
                                        </p:tgtEl>
                                        <p:attrNameLst>
                                          <p:attrName>style.visibility</p:attrName>
                                        </p:attrNameLst>
                                      </p:cBhvr>
                                      <p:to>
                                        <p:strVal val="visible"/>
                                      </p:to>
                                    </p:set>
                                    <p:animEffect transition="in" filter="fade">
                                      <p:cBhvr>
                                        <p:cTn id="27" dur="500"/>
                                        <p:tgtEl>
                                          <p:spTgt spid="2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out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outVertic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linds(horizontal)">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4"/>
          <p:cNvPicPr preferRelativeResize="0"/>
          <p:nvPr/>
        </p:nvPicPr>
        <p:blipFill rotWithShape="1">
          <a:blip r:embed="rId3">
            <a:alphaModFix/>
          </a:blip>
          <a:srcRect/>
          <a:stretch/>
        </p:blipFill>
        <p:spPr>
          <a:xfrm>
            <a:off x="7746381" y="370654"/>
            <a:ext cx="3484701" cy="6116691"/>
          </a:xfrm>
          <a:prstGeom prst="rect">
            <a:avLst/>
          </a:prstGeom>
          <a:noFill/>
          <a:ln>
            <a:noFill/>
          </a:ln>
        </p:spPr>
      </p:pic>
      <p:pic>
        <p:nvPicPr>
          <p:cNvPr id="102" name="Google Shape;102;p4"/>
          <p:cNvPicPr preferRelativeResize="0"/>
          <p:nvPr/>
        </p:nvPicPr>
        <p:blipFill rotWithShape="1">
          <a:blip r:embed="rId4">
            <a:alphaModFix/>
          </a:blip>
          <a:srcRect l="65346" b="75445"/>
          <a:stretch/>
        </p:blipFill>
        <p:spPr>
          <a:xfrm>
            <a:off x="-230333" y="-214707"/>
            <a:ext cx="7775505" cy="8291147"/>
          </a:xfrm>
          <a:prstGeom prst="rect">
            <a:avLst/>
          </a:prstGeom>
          <a:noFill/>
          <a:ln>
            <a:noFill/>
          </a:ln>
        </p:spPr>
      </p:pic>
      <p:pic>
        <p:nvPicPr>
          <p:cNvPr id="103" name="Google Shape;103;p4"/>
          <p:cNvPicPr preferRelativeResize="0"/>
          <p:nvPr/>
        </p:nvPicPr>
        <p:blipFill rotWithShape="1">
          <a:blip r:embed="rId5">
            <a:alphaModFix/>
          </a:blip>
          <a:srcRect/>
          <a:stretch/>
        </p:blipFill>
        <p:spPr>
          <a:xfrm>
            <a:off x="479826" y="5316478"/>
            <a:ext cx="1527724" cy="958690"/>
          </a:xfrm>
          <a:prstGeom prst="rect">
            <a:avLst/>
          </a:prstGeom>
          <a:noFill/>
          <a:ln>
            <a:noFill/>
          </a:ln>
        </p:spPr>
      </p:pic>
      <p:pic>
        <p:nvPicPr>
          <p:cNvPr id="104" name="Google Shape;104;p4"/>
          <p:cNvPicPr preferRelativeResize="0"/>
          <p:nvPr/>
        </p:nvPicPr>
        <p:blipFill rotWithShape="1">
          <a:blip r:embed="rId5">
            <a:alphaModFix/>
          </a:blip>
          <a:srcRect/>
          <a:stretch/>
        </p:blipFill>
        <p:spPr>
          <a:xfrm>
            <a:off x="5710213" y="154888"/>
            <a:ext cx="771574" cy="484185"/>
          </a:xfrm>
          <a:prstGeom prst="rect">
            <a:avLst/>
          </a:prstGeom>
          <a:noFill/>
          <a:ln>
            <a:noFill/>
          </a:ln>
        </p:spPr>
      </p:pic>
      <p:pic>
        <p:nvPicPr>
          <p:cNvPr id="105" name="Google Shape;105;p4"/>
          <p:cNvPicPr preferRelativeResize="0"/>
          <p:nvPr/>
        </p:nvPicPr>
        <p:blipFill rotWithShape="1">
          <a:blip r:embed="rId5">
            <a:alphaModFix/>
          </a:blip>
          <a:srcRect/>
          <a:stretch/>
        </p:blipFill>
        <p:spPr>
          <a:xfrm>
            <a:off x="1233329" y="396980"/>
            <a:ext cx="1055547" cy="662386"/>
          </a:xfrm>
          <a:prstGeom prst="rect">
            <a:avLst/>
          </a:prstGeom>
          <a:noFill/>
          <a:ln>
            <a:noFill/>
          </a:ln>
        </p:spPr>
      </p:pic>
      <p:grpSp>
        <p:nvGrpSpPr>
          <p:cNvPr id="106" name="Google Shape;106;p4"/>
          <p:cNvGrpSpPr/>
          <p:nvPr/>
        </p:nvGrpSpPr>
        <p:grpSpPr>
          <a:xfrm rot="-1936260">
            <a:off x="7713337" y="1936948"/>
            <a:ext cx="654790" cy="845387"/>
            <a:chOff x="10766636" y="3941730"/>
            <a:chExt cx="1047922" cy="1352954"/>
          </a:xfrm>
        </p:grpSpPr>
        <p:sp>
          <p:nvSpPr>
            <p:cNvPr id="107" name="Google Shape;107;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108;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09;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10;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3" name="Google Shape;113;p4"/>
          <p:cNvGrpSpPr/>
          <p:nvPr/>
        </p:nvGrpSpPr>
        <p:grpSpPr>
          <a:xfrm rot="1539558">
            <a:off x="7773348" y="3865161"/>
            <a:ext cx="654790" cy="845387"/>
            <a:chOff x="10766636" y="3941730"/>
            <a:chExt cx="1047922" cy="1352954"/>
          </a:xfrm>
        </p:grpSpPr>
        <p:sp>
          <p:nvSpPr>
            <p:cNvPr id="114" name="Google Shape;114;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115;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117;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118;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9" name="Google Shape;119;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0" name="Google Shape;120;p4"/>
          <p:cNvGrpSpPr/>
          <p:nvPr/>
        </p:nvGrpSpPr>
        <p:grpSpPr>
          <a:xfrm rot="-3380916">
            <a:off x="6735598" y="4790872"/>
            <a:ext cx="654790" cy="845387"/>
            <a:chOff x="10766636" y="3941730"/>
            <a:chExt cx="1047922" cy="1352954"/>
          </a:xfrm>
        </p:grpSpPr>
        <p:sp>
          <p:nvSpPr>
            <p:cNvPr id="121" name="Google Shape;121;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23;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24;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26;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27" name="Google Shape;127;p4"/>
          <p:cNvPicPr preferRelativeResize="0"/>
          <p:nvPr/>
        </p:nvPicPr>
        <p:blipFill rotWithShape="1">
          <a:blip r:embed="rId6">
            <a:alphaModFix/>
          </a:blip>
          <a:srcRect/>
          <a:stretch/>
        </p:blipFill>
        <p:spPr>
          <a:xfrm>
            <a:off x="9380959" y="5510502"/>
            <a:ext cx="3032616" cy="3935368"/>
          </a:xfrm>
          <a:prstGeom prst="rect">
            <a:avLst/>
          </a:prstGeom>
          <a:noFill/>
          <a:ln>
            <a:noFill/>
          </a:ln>
        </p:spPr>
      </p:pic>
      <p:pic>
        <p:nvPicPr>
          <p:cNvPr id="128" name="Google Shape;128;p4"/>
          <p:cNvPicPr preferRelativeResize="0"/>
          <p:nvPr/>
        </p:nvPicPr>
        <p:blipFill rotWithShape="1">
          <a:blip r:embed="rId6">
            <a:alphaModFix/>
          </a:blip>
          <a:srcRect/>
          <a:stretch/>
        </p:blipFill>
        <p:spPr>
          <a:xfrm>
            <a:off x="7223147" y="5392609"/>
            <a:ext cx="3032616" cy="3935368"/>
          </a:xfrm>
          <a:prstGeom prst="rect">
            <a:avLst/>
          </a:prstGeom>
          <a:noFill/>
          <a:ln>
            <a:noFill/>
          </a:ln>
        </p:spPr>
      </p:pic>
      <p:pic>
        <p:nvPicPr>
          <p:cNvPr id="131" name="Google Shape;131;p4"/>
          <p:cNvPicPr preferRelativeResize="0"/>
          <p:nvPr/>
        </p:nvPicPr>
        <p:blipFill rotWithShape="1">
          <a:blip r:embed="rId7">
            <a:alphaModFix/>
          </a:blip>
          <a:srcRect/>
          <a:stretch/>
        </p:blipFill>
        <p:spPr>
          <a:xfrm>
            <a:off x="4201116" y="4848818"/>
            <a:ext cx="620494" cy="606019"/>
          </a:xfrm>
          <a:prstGeom prst="rect">
            <a:avLst/>
          </a:prstGeom>
          <a:noFill/>
          <a:ln>
            <a:noFill/>
          </a:ln>
        </p:spPr>
      </p:pic>
      <p:sp>
        <p:nvSpPr>
          <p:cNvPr id="32" name="矩形 3">
            <a:extLst>
              <a:ext uri="{FF2B5EF4-FFF2-40B4-BE49-F238E27FC236}">
                <a16:creationId xmlns:a16="http://schemas.microsoft.com/office/drawing/2014/main" id="{8DBD3829-5AEC-4663-8921-3F250F4572E5}"/>
              </a:ext>
            </a:extLst>
          </p:cNvPr>
          <p:cNvSpPr/>
          <p:nvPr/>
        </p:nvSpPr>
        <p:spPr>
          <a:xfrm>
            <a:off x="1684424" y="2274147"/>
            <a:ext cx="4525645" cy="630942"/>
          </a:xfrm>
          <a:prstGeom prst="rect">
            <a:avLst/>
          </a:prstGeom>
        </p:spPr>
        <p:txBody>
          <a:bodyPr wrap="square">
            <a:spAutoFit/>
          </a:bodyPr>
          <a:lstStyle/>
          <a:p>
            <a:pPr algn="ctr"/>
            <a:r>
              <a:rPr lang="en-US" altLang="zh-CN" sz="3500" b="1" dirty="0" err="1">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Nội</a:t>
            </a:r>
            <a:r>
              <a:rPr lang="en-US" altLang="zh-CN" sz="35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 dung </a:t>
            </a:r>
            <a:r>
              <a:rPr lang="en-US" altLang="zh-CN" sz="3500" b="1" dirty="0" err="1">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đoạn</a:t>
            </a:r>
            <a:r>
              <a:rPr lang="en-US" altLang="zh-CN" sz="35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 1</a:t>
            </a:r>
            <a:endParaRPr lang="zh-CN" altLang="en-US" sz="35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endParaRPr>
          </a:p>
        </p:txBody>
      </p:sp>
      <p:sp>
        <p:nvSpPr>
          <p:cNvPr id="33" name="矩形 1">
            <a:extLst>
              <a:ext uri="{FF2B5EF4-FFF2-40B4-BE49-F238E27FC236}">
                <a16:creationId xmlns:a16="http://schemas.microsoft.com/office/drawing/2014/main" id="{546641B2-86F3-4E2E-9DF0-CC7A5A53699E}"/>
              </a:ext>
            </a:extLst>
          </p:cNvPr>
          <p:cNvSpPr/>
          <p:nvPr/>
        </p:nvSpPr>
        <p:spPr>
          <a:xfrm>
            <a:off x="1521403" y="3012319"/>
            <a:ext cx="4851688" cy="1325556"/>
          </a:xfrm>
          <a:prstGeom prst="rect">
            <a:avLst/>
          </a:prstGeom>
        </p:spPr>
        <p:txBody>
          <a:bodyPr wrap="square">
            <a:spAutoFit/>
          </a:bodyPr>
          <a:lstStyle/>
          <a:p>
            <a:pPr algn="ctr">
              <a:lnSpc>
                <a:spcPct val="120000"/>
              </a:lnSpc>
            </a:pPr>
            <a:r>
              <a:rPr lang="en-US" altLang="vi-VN" sz="3500" dirty="0">
                <a:latin typeface="Arial" panose="020B0604020202020204" pitchFamily="34" charset="0"/>
                <a:cs typeface="Arial" panose="020B0604020202020204" pitchFamily="34" charset="0"/>
              </a:rPr>
              <a:t>An-</a:t>
            </a:r>
            <a:r>
              <a:rPr lang="en-US" altLang="vi-VN" sz="3500" dirty="0" err="1">
                <a:latin typeface="Arial" panose="020B0604020202020204" pitchFamily="34" charset="0"/>
                <a:cs typeface="Arial" panose="020B0604020202020204" pitchFamily="34" charset="0"/>
              </a:rPr>
              <a:t>đrây</a:t>
            </a:r>
            <a:r>
              <a:rPr lang="en-US" altLang="vi-VN" sz="3500" dirty="0">
                <a:latin typeface="Arial" panose="020B0604020202020204" pitchFamily="34" charset="0"/>
                <a:cs typeface="Arial" panose="020B0604020202020204" pitchFamily="34" charset="0"/>
              </a:rPr>
              <a:t>-ca </a:t>
            </a:r>
            <a:r>
              <a:rPr lang="en-US" altLang="vi-VN" sz="3500" dirty="0" err="1">
                <a:latin typeface="Arial" panose="020B0604020202020204" pitchFamily="34" charset="0"/>
                <a:cs typeface="Arial" panose="020B0604020202020204" pitchFamily="34" charset="0"/>
              </a:rPr>
              <a:t>mải</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chơi</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nên</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quên</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lời</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mẹ</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dặn</a:t>
            </a:r>
            <a:r>
              <a:rPr lang="en-US" altLang="vi-VN" sz="3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3255205"/>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fade">
                                      <p:cBhvr>
                                        <p:cTn id="10" dur="500"/>
                                        <p:tgtEl>
                                          <p:spTgt spid="103"/>
                                        </p:tgtEl>
                                      </p:cBhvr>
                                    </p:animEffect>
                                  </p:childTnLst>
                                </p:cTn>
                              </p:par>
                              <p:par>
                                <p:cTn id="11" presetID="10" presetClass="entr" presetSubtype="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animEffect transition="in" filter="fade">
                                      <p:cBhvr>
                                        <p:cTn id="13" dur="500"/>
                                        <p:tgtEl>
                                          <p:spTgt spid="104"/>
                                        </p:tgtEl>
                                      </p:cBhvr>
                                    </p:animEffect>
                                  </p:childTnLst>
                                </p:cTn>
                              </p:par>
                              <p:par>
                                <p:cTn id="14" presetID="10" presetClass="entr" presetSubtype="0" fill="hold" nodeType="withEffect">
                                  <p:stCondLst>
                                    <p:cond delay="0"/>
                                  </p:stCondLst>
                                  <p:childTnLst>
                                    <p:set>
                                      <p:cBhvr>
                                        <p:cTn id="15" dur="1" fill="hold">
                                          <p:stCondLst>
                                            <p:cond delay="0"/>
                                          </p:stCondLst>
                                        </p:cTn>
                                        <p:tgtEl>
                                          <p:spTgt spid="105"/>
                                        </p:tgtEl>
                                        <p:attrNameLst>
                                          <p:attrName>style.visibility</p:attrName>
                                        </p:attrNameLst>
                                      </p:cBhvr>
                                      <p:to>
                                        <p:strVal val="visible"/>
                                      </p:to>
                                    </p:set>
                                    <p:animEffect transition="in" filter="fade">
                                      <p:cBhvr>
                                        <p:cTn id="16" dur="500"/>
                                        <p:tgtEl>
                                          <p:spTgt spid="105"/>
                                        </p:tgtEl>
                                      </p:cBhvr>
                                    </p:animEffect>
                                  </p:childTnLst>
                                </p:cTn>
                              </p:par>
                              <p:par>
                                <p:cTn id="17" presetID="10" presetClass="entr" presetSubtype="0" fill="hold" nodeType="withEffect">
                                  <p:stCondLst>
                                    <p:cond delay="0"/>
                                  </p:stCondLst>
                                  <p:childTnLst>
                                    <p:set>
                                      <p:cBhvr>
                                        <p:cTn id="18" dur="1" fill="hold">
                                          <p:stCondLst>
                                            <p:cond delay="0"/>
                                          </p:stCondLst>
                                        </p:cTn>
                                        <p:tgtEl>
                                          <p:spTgt spid="106"/>
                                        </p:tgtEl>
                                        <p:attrNameLst>
                                          <p:attrName>style.visibility</p:attrName>
                                        </p:attrNameLst>
                                      </p:cBhvr>
                                      <p:to>
                                        <p:strVal val="visible"/>
                                      </p:to>
                                    </p:set>
                                    <p:animEffect transition="in" filter="fade">
                                      <p:cBhvr>
                                        <p:cTn id="19" dur="500"/>
                                        <p:tgtEl>
                                          <p:spTgt spid="106"/>
                                        </p:tgtEl>
                                      </p:cBhvr>
                                    </p:animEffect>
                                  </p:childTnLst>
                                </p:cTn>
                              </p:par>
                              <p:par>
                                <p:cTn id="20" presetID="10" presetClass="entr" presetSubtype="0" fill="hold" nodeType="withEffect">
                                  <p:stCondLst>
                                    <p:cond delay="0"/>
                                  </p:stCondLst>
                                  <p:childTnLst>
                                    <p:set>
                                      <p:cBhvr>
                                        <p:cTn id="21" dur="1" fill="hold">
                                          <p:stCondLst>
                                            <p:cond delay="0"/>
                                          </p:stCondLst>
                                        </p:cTn>
                                        <p:tgtEl>
                                          <p:spTgt spid="113"/>
                                        </p:tgtEl>
                                        <p:attrNameLst>
                                          <p:attrName>style.visibility</p:attrName>
                                        </p:attrNameLst>
                                      </p:cBhvr>
                                      <p:to>
                                        <p:strVal val="visible"/>
                                      </p:to>
                                    </p:set>
                                    <p:animEffect transition="in" filter="fade">
                                      <p:cBhvr>
                                        <p:cTn id="22" dur="500"/>
                                        <p:tgtEl>
                                          <p:spTgt spid="113"/>
                                        </p:tgtEl>
                                      </p:cBhvr>
                                    </p:animEffect>
                                  </p:childTnLst>
                                </p:cTn>
                              </p:par>
                              <p:par>
                                <p:cTn id="23" presetID="10" presetClass="entr" presetSubtype="0" fill="hold" nodeType="withEffect">
                                  <p:stCondLst>
                                    <p:cond delay="0"/>
                                  </p:stCondLst>
                                  <p:childTnLst>
                                    <p:set>
                                      <p:cBhvr>
                                        <p:cTn id="24" dur="1" fill="hold">
                                          <p:stCondLst>
                                            <p:cond delay="0"/>
                                          </p:stCondLst>
                                        </p:cTn>
                                        <p:tgtEl>
                                          <p:spTgt spid="120"/>
                                        </p:tgtEl>
                                        <p:attrNameLst>
                                          <p:attrName>style.visibility</p:attrName>
                                        </p:attrNameLst>
                                      </p:cBhvr>
                                      <p:to>
                                        <p:strVal val="visible"/>
                                      </p:to>
                                    </p:set>
                                    <p:animEffect transition="in" filter="fade">
                                      <p:cBhvr>
                                        <p:cTn id="25" dur="500"/>
                                        <p:tgtEl>
                                          <p:spTgt spid="120"/>
                                        </p:tgtEl>
                                      </p:cBhvr>
                                    </p:animEffect>
                                  </p:childTnLst>
                                </p:cTn>
                              </p:par>
                              <p:par>
                                <p:cTn id="26" presetID="10" presetClass="entr" presetSubtype="0" fill="hold" nodeType="withEffect">
                                  <p:stCondLst>
                                    <p:cond delay="0"/>
                                  </p:stCondLst>
                                  <p:childTnLst>
                                    <p:set>
                                      <p:cBhvr>
                                        <p:cTn id="27" dur="1" fill="hold">
                                          <p:stCondLst>
                                            <p:cond delay="0"/>
                                          </p:stCondLst>
                                        </p:cTn>
                                        <p:tgtEl>
                                          <p:spTgt spid="127"/>
                                        </p:tgtEl>
                                        <p:attrNameLst>
                                          <p:attrName>style.visibility</p:attrName>
                                        </p:attrNameLst>
                                      </p:cBhvr>
                                      <p:to>
                                        <p:strVal val="visible"/>
                                      </p:to>
                                    </p:set>
                                    <p:animEffect transition="in" filter="fade">
                                      <p:cBhvr>
                                        <p:cTn id="28" dur="500"/>
                                        <p:tgtEl>
                                          <p:spTgt spid="127"/>
                                        </p:tgtEl>
                                      </p:cBhvr>
                                    </p:animEffect>
                                  </p:childTnLst>
                                </p:cTn>
                              </p:par>
                              <p:par>
                                <p:cTn id="29" presetID="10" presetClass="entr" presetSubtype="0" fill="hold" nodeType="withEffect">
                                  <p:stCondLst>
                                    <p:cond delay="0"/>
                                  </p:stCondLst>
                                  <p:childTnLst>
                                    <p:set>
                                      <p:cBhvr>
                                        <p:cTn id="30" dur="1" fill="hold">
                                          <p:stCondLst>
                                            <p:cond delay="0"/>
                                          </p:stCondLst>
                                        </p:cTn>
                                        <p:tgtEl>
                                          <p:spTgt spid="128"/>
                                        </p:tgtEl>
                                        <p:attrNameLst>
                                          <p:attrName>style.visibility</p:attrName>
                                        </p:attrNameLst>
                                      </p:cBhvr>
                                      <p:to>
                                        <p:strVal val="visible"/>
                                      </p:to>
                                    </p:set>
                                    <p:animEffect transition="in" filter="fade">
                                      <p:cBhvr>
                                        <p:cTn id="31" dur="500"/>
                                        <p:tgtEl>
                                          <p:spTgt spid="128"/>
                                        </p:tgtEl>
                                      </p:cBhvr>
                                    </p:animEffect>
                                  </p:childTnLst>
                                </p:cTn>
                              </p:par>
                              <p:par>
                                <p:cTn id="32" presetID="10" presetClass="entr" presetSubtype="0" fill="hold" nodeType="withEffect">
                                  <p:stCondLst>
                                    <p:cond delay="0"/>
                                  </p:stCondLst>
                                  <p:childTnLst>
                                    <p:set>
                                      <p:cBhvr>
                                        <p:cTn id="33" dur="1" fill="hold">
                                          <p:stCondLst>
                                            <p:cond delay="0"/>
                                          </p:stCondLst>
                                        </p:cTn>
                                        <p:tgtEl>
                                          <p:spTgt spid="102"/>
                                        </p:tgtEl>
                                        <p:attrNameLst>
                                          <p:attrName>style.visibility</p:attrName>
                                        </p:attrNameLst>
                                      </p:cBhvr>
                                      <p:to>
                                        <p:strVal val="visible"/>
                                      </p:to>
                                    </p:set>
                                    <p:animEffect transition="in" filter="fade">
                                      <p:cBhvr>
                                        <p:cTn id="34" dur="500"/>
                                        <p:tgtEl>
                                          <p:spTgt spid="10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1"/>
                                        </p:tgtEl>
                                        <p:attrNameLst>
                                          <p:attrName>style.visibility</p:attrName>
                                        </p:attrNameLst>
                                      </p:cBhvr>
                                      <p:to>
                                        <p:strVal val="visible"/>
                                      </p:to>
                                    </p:set>
                                    <p:animEffect transition="in" filter="fade">
                                      <p:cBhvr>
                                        <p:cTn id="39" dur="2000"/>
                                        <p:tgtEl>
                                          <p:spTgt spid="131"/>
                                        </p:tgtEl>
                                      </p:cBhvr>
                                    </p:animEffect>
                                  </p:childTnLst>
                                </p:cTn>
                              </p:par>
                            </p:childTnLst>
                          </p:cTn>
                        </p:par>
                        <p:par>
                          <p:cTn id="40" fill="hold">
                            <p:stCondLst>
                              <p:cond delay="2000"/>
                            </p:stCondLst>
                            <p:childTnLst>
                              <p:par>
                                <p:cTn id="41" presetID="42"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1000"/>
                                        <p:tgtEl>
                                          <p:spTgt spid="32"/>
                                        </p:tgtEl>
                                      </p:cBhvr>
                                    </p:animEffect>
                                    <p:anim calcmode="lin" valueType="num">
                                      <p:cBhvr>
                                        <p:cTn id="44" dur="1000" fill="hold"/>
                                        <p:tgtEl>
                                          <p:spTgt spid="32"/>
                                        </p:tgtEl>
                                        <p:attrNameLst>
                                          <p:attrName>ppt_x</p:attrName>
                                        </p:attrNameLst>
                                      </p:cBhvr>
                                      <p:tavLst>
                                        <p:tav tm="0">
                                          <p:val>
                                            <p:strVal val="#ppt_x"/>
                                          </p:val>
                                        </p:tav>
                                        <p:tav tm="100000">
                                          <p:val>
                                            <p:strVal val="#ppt_x"/>
                                          </p:val>
                                        </p:tav>
                                      </p:tavLst>
                                    </p:anim>
                                    <p:anim calcmode="lin" valueType="num">
                                      <p:cBhvr>
                                        <p:cTn id="45" dur="1000" fill="hold"/>
                                        <p:tgtEl>
                                          <p:spTgt spid="32"/>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14" presetClass="entr" presetSubtype="10" fill="hold" grpId="0"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randombar(horizontal)">
                                      <p:cBhvr>
                                        <p:cTn id="4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grpSp>
        <p:nvGrpSpPr>
          <p:cNvPr id="180" name="Google Shape;180;p6"/>
          <p:cNvGrpSpPr/>
          <p:nvPr/>
        </p:nvGrpSpPr>
        <p:grpSpPr>
          <a:xfrm>
            <a:off x="105694" y="83427"/>
            <a:ext cx="1665347" cy="2540757"/>
            <a:chOff x="8683894" y="705760"/>
            <a:chExt cx="1389852" cy="2120445"/>
          </a:xfrm>
        </p:grpSpPr>
        <p:sp>
          <p:nvSpPr>
            <p:cNvPr id="181" name="Google Shape;181;p6"/>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2" name="Google Shape;182;p6"/>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3" name="Google Shape;183;p6"/>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4" name="Google Shape;184;p6"/>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5" name="Google Shape;185;p6"/>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6" name="Google Shape;186;p6"/>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89" name="Google Shape;189;p6"/>
          <p:cNvPicPr preferRelativeResize="0"/>
          <p:nvPr/>
        </p:nvPicPr>
        <p:blipFill rotWithShape="1">
          <a:blip r:embed="rId3">
            <a:alphaModFix/>
          </a:blip>
          <a:srcRect/>
          <a:stretch/>
        </p:blipFill>
        <p:spPr>
          <a:xfrm rot="2591001">
            <a:off x="7110761" y="187234"/>
            <a:ext cx="485753" cy="460821"/>
          </a:xfrm>
          <a:prstGeom prst="rect">
            <a:avLst/>
          </a:prstGeom>
          <a:noFill/>
          <a:ln>
            <a:noFill/>
          </a:ln>
        </p:spPr>
      </p:pic>
      <p:pic>
        <p:nvPicPr>
          <p:cNvPr id="191" name="Google Shape;191;p6"/>
          <p:cNvPicPr preferRelativeResize="0"/>
          <p:nvPr/>
        </p:nvPicPr>
        <p:blipFill rotWithShape="1">
          <a:blip r:embed="rId4">
            <a:alphaModFix/>
          </a:blip>
          <a:srcRect/>
          <a:stretch/>
        </p:blipFill>
        <p:spPr>
          <a:xfrm>
            <a:off x="2267736" y="145322"/>
            <a:ext cx="1512463" cy="949114"/>
          </a:xfrm>
          <a:prstGeom prst="rect">
            <a:avLst/>
          </a:prstGeom>
          <a:noFill/>
          <a:ln>
            <a:noFill/>
          </a:ln>
        </p:spPr>
      </p:pic>
      <p:pic>
        <p:nvPicPr>
          <p:cNvPr id="192" name="Google Shape;192;p6"/>
          <p:cNvPicPr preferRelativeResize="0"/>
          <p:nvPr/>
        </p:nvPicPr>
        <p:blipFill rotWithShape="1">
          <a:blip r:embed="rId5">
            <a:alphaModFix/>
          </a:blip>
          <a:srcRect/>
          <a:stretch/>
        </p:blipFill>
        <p:spPr>
          <a:xfrm>
            <a:off x="6820947" y="5280068"/>
            <a:ext cx="3032616" cy="3935368"/>
          </a:xfrm>
          <a:prstGeom prst="rect">
            <a:avLst/>
          </a:prstGeom>
          <a:noFill/>
          <a:ln>
            <a:noFill/>
          </a:ln>
        </p:spPr>
      </p:pic>
      <p:pic>
        <p:nvPicPr>
          <p:cNvPr id="195" name="Google Shape;195;p6"/>
          <p:cNvPicPr preferRelativeResize="0"/>
          <p:nvPr/>
        </p:nvPicPr>
        <p:blipFill rotWithShape="1">
          <a:blip r:embed="rId5">
            <a:alphaModFix/>
          </a:blip>
          <a:srcRect/>
          <a:stretch/>
        </p:blipFill>
        <p:spPr>
          <a:xfrm>
            <a:off x="9277819" y="5280068"/>
            <a:ext cx="3032616" cy="3935368"/>
          </a:xfrm>
          <a:prstGeom prst="rect">
            <a:avLst/>
          </a:prstGeom>
          <a:noFill/>
          <a:ln>
            <a:noFill/>
          </a:ln>
        </p:spPr>
      </p:pic>
      <p:sp>
        <p:nvSpPr>
          <p:cNvPr id="19" name="矩形 10"/>
          <p:cNvSpPr/>
          <p:nvPr/>
        </p:nvSpPr>
        <p:spPr>
          <a:xfrm>
            <a:off x="838200" y="1211624"/>
            <a:ext cx="10515600" cy="5008201"/>
          </a:xfrm>
          <a:prstGeom prst="rect">
            <a:avLst/>
          </a:prstGeom>
          <a:solidFill>
            <a:schemeClr val="bg1"/>
          </a:solidFill>
          <a:ln w="101600">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t>Bước vào phòng ông nằm, em hoảng hốt thấy mẹ đang khóc nấc lên. Thì ra ông đã qua đời. "Chỉ vì mình mải chơi bóng, mua thuốc về chậm mà ông chết." - An-đrây-ca òa khóc và kể hết mọi chuyện cho mẹ nghe. Mẹ an ủi em:</a:t>
            </a:r>
          </a:p>
          <a:p>
            <a:pPr algn="just"/>
            <a:r>
              <a:rPr lang="en-US"/>
              <a:t>      </a:t>
            </a:r>
            <a:r>
              <a:rPr lang="vi-VN"/>
              <a:t>- Không, con không có lỗi. Chẳng thuốc nào cứu nổi ông đâu. Ông đã mất từ lúc con vừa ra khỏi nhà.</a:t>
            </a:r>
          </a:p>
          <a:p>
            <a:pPr algn="just"/>
            <a:r>
              <a:rPr lang="vi-VN"/>
              <a:t>    Nhưng An-đrây-ca không nghĩ như vậy. Cả đêm đó, em ngồi nức nở dưới gốc cây táo do tay ông vun trồng. Mãi sau này, khi đã lớn, em vẫn luôn tự dằn vặt: "Giá mình mua thuốc về kịp thì ông còn sống thêm được ít năm nữa!"</a:t>
            </a:r>
          </a:p>
          <a:p>
            <a:pPr algn="r"/>
            <a:r>
              <a:rPr lang="vi-VN" i="1"/>
              <a:t>                                          Theo </a:t>
            </a:r>
            <a:r>
              <a:rPr lang="en-US" b="1" i="1">
                <a:latin typeface="Arial" panose="020B0604020202020204" pitchFamily="34" charset="0"/>
                <a:cs typeface="Arial" panose="020B0604020202020204" pitchFamily="34" charset="0"/>
              </a:rPr>
              <a:t>Xu-khôm-lin-xki</a:t>
            </a:r>
            <a:endParaRPr lang="vi-VN" b="1" i="1" dirty="0">
              <a:cs typeface="Arial" panose="020B0604020202020204" pitchFamily="34" charset="0"/>
            </a:endParaRPr>
          </a:p>
        </p:txBody>
      </p:sp>
      <p:sp>
        <p:nvSpPr>
          <p:cNvPr id="24" name="TextBox 3"/>
          <p:cNvSpPr txBox="1"/>
          <p:nvPr/>
        </p:nvSpPr>
        <p:spPr>
          <a:xfrm>
            <a:off x="3409951" y="1123571"/>
            <a:ext cx="4382452" cy="603551"/>
          </a:xfrm>
          <a:prstGeom prst="rect">
            <a:avLst/>
          </a:prstGeom>
          <a:noFill/>
        </p:spPr>
        <p:txBody>
          <a:bodyPr wrap="square" lIns="96762" tIns="48381" rIns="96762" bIns="48381" rtlCol="0">
            <a:spAutoFit/>
          </a:bodyPr>
          <a:lstStyle/>
          <a:p>
            <a:pPr algn="ctr">
              <a:lnSpc>
                <a:spcPct val="150000"/>
              </a:lnSpc>
            </a:pP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Nỗi</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dằn</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vặt</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của</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An-</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đrây</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-ca</a:t>
            </a:r>
            <a:endParaRPr lang="zh-CN" altLang="en-US" sz="2500" b="1" dirty="0">
              <a:solidFill>
                <a:srgbClr val="002060"/>
              </a:solidFill>
              <a:latin typeface="Arial" panose="020B0604020202020204" pitchFamily="34" charset="0"/>
              <a:ea typeface="微软雅黑" panose="020B0503020204020204" charset="-122"/>
              <a:cs typeface="Arial" panose="020B0604020202020204" pitchFamily="34" charset="0"/>
            </a:endParaRPr>
          </a:p>
        </p:txBody>
      </p:sp>
      <p:sp>
        <p:nvSpPr>
          <p:cNvPr id="26" name="TextBox 3">
            <a:extLst>
              <a:ext uri="{FF2B5EF4-FFF2-40B4-BE49-F238E27FC236}">
                <a16:creationId xmlns:a16="http://schemas.microsoft.com/office/drawing/2014/main" id="{BB984F61-68CC-46D5-A1B4-0C1A3D638B45}"/>
              </a:ext>
            </a:extLst>
          </p:cNvPr>
          <p:cNvSpPr txBox="1"/>
          <p:nvPr/>
        </p:nvSpPr>
        <p:spPr>
          <a:xfrm>
            <a:off x="928437" y="1703369"/>
            <a:ext cx="10425364" cy="1636590"/>
          </a:xfrm>
          <a:prstGeom prst="rect">
            <a:avLst/>
          </a:prstGeom>
          <a:noFill/>
        </p:spPr>
        <p:txBody>
          <a:bodyPr wrap="square" lIns="96762" tIns="48381" rIns="96762" bIns="48381" rtlCol="0">
            <a:spAutoFit/>
          </a:bodyPr>
          <a:lstStyle/>
          <a:p>
            <a:pPr algn="just"/>
            <a:r>
              <a:rPr lang="en-US" sz="2000" dirty="0"/>
              <a:t>       </a:t>
            </a:r>
            <a:r>
              <a:rPr lang="vi-VN" sz="2000" dirty="0"/>
              <a:t>An-đrây-ca lên 9, sống với mẹ và ông. Ông em 96 tuổi rồi nên rất yếu. </a:t>
            </a:r>
          </a:p>
          <a:p>
            <a:pPr algn="just"/>
            <a:r>
              <a:rPr lang="vi-VN" sz="2000" dirty="0"/>
              <a:t> </a:t>
            </a:r>
            <a:r>
              <a:rPr lang="en-US" sz="2000" dirty="0"/>
              <a:t> </a:t>
            </a:r>
            <a:r>
              <a:rPr lang="vi-VN" sz="2000" dirty="0"/>
              <a:t>   Một buổi chiều, ông nói với mẹ An-đrây-ca: "Bố khó thở lắm!..." Mẹ liền bảo An-đrây-ca đi mua thuốc. Cậu bé nhanh nhẹn đi ngay, nhưng dọc đường lại gặp mấy đứa bạn đang chơi đá bóng rủ nhập cuộc. Chơi một lúc mới nhớ lời mẹ dặn, em vội chạy một mạch đến cửa hàng mua thuốc rồi mang về nhà.</a:t>
            </a:r>
          </a:p>
        </p:txBody>
      </p:sp>
      <p:sp>
        <p:nvSpPr>
          <p:cNvPr id="27" name="TextBox 3">
            <a:extLst>
              <a:ext uri="{FF2B5EF4-FFF2-40B4-BE49-F238E27FC236}">
                <a16:creationId xmlns:a16="http://schemas.microsoft.com/office/drawing/2014/main" id="{14212405-51E0-443F-A1E9-2EE460E79736}"/>
              </a:ext>
            </a:extLst>
          </p:cNvPr>
          <p:cNvSpPr txBox="1"/>
          <p:nvPr/>
        </p:nvSpPr>
        <p:spPr>
          <a:xfrm>
            <a:off x="928437" y="3268714"/>
            <a:ext cx="10425364" cy="2867696"/>
          </a:xfrm>
          <a:prstGeom prst="rect">
            <a:avLst/>
          </a:prstGeom>
          <a:noFill/>
        </p:spPr>
        <p:txBody>
          <a:bodyPr wrap="square" lIns="96762" tIns="48381" rIns="96762" bIns="48381" rtlCol="0">
            <a:spAutoFit/>
          </a:bodyPr>
          <a:lstStyle/>
          <a:p>
            <a:pPr algn="just"/>
            <a:r>
              <a:rPr lang="en-US" sz="2000" dirty="0"/>
              <a:t>       </a:t>
            </a:r>
            <a:r>
              <a:rPr lang="vi-VN" sz="2000" dirty="0"/>
              <a:t>Bước vào phòng ông nằm, em hoảng hốt thấy mẹ đang khóc nấc lên. Thì ra ông đã qua đời. "Chỉ vì mình mải chơi bóng, mua thuốc về chậm mà ông chết." - An-đrây-ca òa khóc và kể hết mọi chuyện cho mẹ nghe. Mẹ an ủi em:</a:t>
            </a:r>
          </a:p>
          <a:p>
            <a:pPr algn="just"/>
            <a:r>
              <a:rPr lang="en-US" sz="2000" dirty="0"/>
              <a:t>      </a:t>
            </a:r>
            <a:r>
              <a:rPr lang="vi-VN" sz="2000" dirty="0"/>
              <a:t>- Không, con không có lỗi. Chẳng thuốc nào cứu nổi ông đâu. Ông đã mất từ lúc con vừa ra khỏi nhà.</a:t>
            </a:r>
          </a:p>
          <a:p>
            <a:pPr algn="just"/>
            <a:r>
              <a:rPr lang="vi-VN" sz="2000" dirty="0"/>
              <a:t>    Nhưng An-đrây-ca không nghĩ như vậy. Cả đêm đó, em ngồi nức nở dưới gốc cây táo do tay ông vun trồng. Mãi sau này, khi đã lớn, em vẫn luôn tự dằn vặt: "Giá mình mua thuốc về kịp thì ông còn sống thêm được ít năm nữa!"</a:t>
            </a:r>
          </a:p>
          <a:p>
            <a:pPr algn="r"/>
            <a:r>
              <a:rPr lang="vi-VN" sz="2000" i="1" dirty="0"/>
              <a:t>                                          Theo </a:t>
            </a:r>
            <a:r>
              <a:rPr lang="en-US" sz="2000" b="1" i="1" dirty="0">
                <a:latin typeface="Arial" panose="020B0604020202020204" pitchFamily="34" charset="0"/>
                <a:cs typeface="Arial" panose="020B0604020202020204" pitchFamily="34" charset="0"/>
              </a:rPr>
              <a:t>Xu-</a:t>
            </a:r>
            <a:r>
              <a:rPr lang="en-US" sz="2000" b="1" i="1" dirty="0" err="1">
                <a:latin typeface="Arial" panose="020B0604020202020204" pitchFamily="34" charset="0"/>
                <a:cs typeface="Arial" panose="020B0604020202020204" pitchFamily="34" charset="0"/>
              </a:rPr>
              <a:t>khôm</a:t>
            </a:r>
            <a:r>
              <a:rPr lang="en-US" sz="2000" b="1" i="1" dirty="0">
                <a:latin typeface="Arial" panose="020B0604020202020204" pitchFamily="34" charset="0"/>
                <a:cs typeface="Arial" panose="020B0604020202020204" pitchFamily="34" charset="0"/>
              </a:rPr>
              <a:t>-</a:t>
            </a:r>
            <a:r>
              <a:rPr lang="en-US" sz="2000" b="1" i="1" dirty="0" err="1">
                <a:latin typeface="Arial" panose="020B0604020202020204" pitchFamily="34" charset="0"/>
                <a:cs typeface="Arial" panose="020B0604020202020204" pitchFamily="34" charset="0"/>
              </a:rPr>
              <a:t>lin-xki</a:t>
            </a:r>
            <a:endParaRPr lang="vi-VN" sz="2000" b="1" i="1" dirty="0">
              <a:cs typeface="Arial" panose="020B0604020202020204" pitchFamily="34" charset="0"/>
            </a:endParaRPr>
          </a:p>
        </p:txBody>
      </p:sp>
      <p:sp>
        <p:nvSpPr>
          <p:cNvPr id="28" name="TextBox 27">
            <a:extLst>
              <a:ext uri="{FF2B5EF4-FFF2-40B4-BE49-F238E27FC236}">
                <a16:creationId xmlns:a16="http://schemas.microsoft.com/office/drawing/2014/main" id="{68428113-A1E6-4217-8CFF-76EF4834982C}"/>
              </a:ext>
            </a:extLst>
          </p:cNvPr>
          <p:cNvSpPr txBox="1"/>
          <p:nvPr/>
        </p:nvSpPr>
        <p:spPr>
          <a:xfrm>
            <a:off x="2362200" y="1779105"/>
            <a:ext cx="7620000" cy="553998"/>
          </a:xfrm>
          <a:prstGeom prst="rect">
            <a:avLst/>
          </a:prstGeom>
          <a:noFill/>
        </p:spPr>
        <p:txBody>
          <a:bodyPr wrap="square">
            <a:spAutoFit/>
          </a:bodyPr>
          <a:lstStyle/>
          <a:p>
            <a:r>
              <a:rPr lang="en-US" sz="3000" dirty="0" err="1">
                <a:latin typeface="#9Slide03 AllRoundGothic" panose="020B0703020202020104" pitchFamily="34" charset="0"/>
              </a:rPr>
              <a:t>Đọc</a:t>
            </a:r>
            <a:r>
              <a:rPr lang="en-US" sz="3000" dirty="0">
                <a:latin typeface="#9Slide03 AllRoundGothic" panose="020B0703020202020104" pitchFamily="34" charset="0"/>
              </a:rPr>
              <a:t> </a:t>
            </a:r>
            <a:r>
              <a:rPr lang="en-US" sz="3000" dirty="0" err="1">
                <a:latin typeface="#9Slide03 AllRoundGothic" panose="020B0703020202020104" pitchFamily="34" charset="0"/>
              </a:rPr>
              <a:t>thầm</a:t>
            </a:r>
            <a:r>
              <a:rPr lang="en-US" sz="3000" dirty="0">
                <a:latin typeface="#9Slide03 AllRoundGothic" panose="020B0703020202020104" pitchFamily="34" charset="0"/>
              </a:rPr>
              <a:t> </a:t>
            </a:r>
            <a:r>
              <a:rPr lang="en-US" sz="3000" dirty="0" err="1">
                <a:latin typeface="#9Slide03 AllRoundGothic" panose="020B0703020202020104" pitchFamily="34" charset="0"/>
              </a:rPr>
              <a:t>đoạn</a:t>
            </a:r>
            <a:r>
              <a:rPr lang="en-US" sz="3000" dirty="0">
                <a:latin typeface="#9Slide03 AllRoundGothic" panose="020B0703020202020104" pitchFamily="34" charset="0"/>
              </a:rPr>
              <a:t> 2 </a:t>
            </a:r>
            <a:r>
              <a:rPr lang="en-US" sz="3000" dirty="0" err="1">
                <a:latin typeface="#9Slide03 AllRoundGothic" panose="020B0703020202020104" pitchFamily="34" charset="0"/>
              </a:rPr>
              <a:t>và</a:t>
            </a:r>
            <a:r>
              <a:rPr lang="en-US" sz="3000" dirty="0">
                <a:latin typeface="#9Slide03 AllRoundGothic" panose="020B0703020202020104" pitchFamily="34" charset="0"/>
              </a:rPr>
              <a:t> </a:t>
            </a:r>
            <a:r>
              <a:rPr lang="en-US" sz="3000" dirty="0" err="1">
                <a:latin typeface="#9Slide03 AllRoundGothic" panose="020B0703020202020104" pitchFamily="34" charset="0"/>
              </a:rPr>
              <a:t>trả</a:t>
            </a:r>
            <a:r>
              <a:rPr lang="en-US" sz="3000" dirty="0">
                <a:latin typeface="#9Slide03 AllRoundGothic" panose="020B0703020202020104" pitchFamily="34" charset="0"/>
              </a:rPr>
              <a:t> </a:t>
            </a:r>
            <a:r>
              <a:rPr lang="en-US" sz="3000" dirty="0" err="1">
                <a:latin typeface="#9Slide03 AllRoundGothic" panose="020B0703020202020104" pitchFamily="34" charset="0"/>
              </a:rPr>
              <a:t>lời</a:t>
            </a:r>
            <a:r>
              <a:rPr lang="en-US" sz="3000" dirty="0">
                <a:latin typeface="#9Slide03 AllRoundGothic" panose="020B0703020202020104" pitchFamily="34" charset="0"/>
              </a:rPr>
              <a:t> </a:t>
            </a:r>
            <a:r>
              <a:rPr lang="en-US" sz="3000" dirty="0" err="1">
                <a:latin typeface="#9Slide03 AllRoundGothic" panose="020B0703020202020104" pitchFamily="34" charset="0"/>
              </a:rPr>
              <a:t>các</a:t>
            </a:r>
            <a:r>
              <a:rPr lang="en-US" sz="3000" dirty="0">
                <a:latin typeface="#9Slide03 AllRoundGothic" panose="020B0703020202020104" pitchFamily="34" charset="0"/>
              </a:rPr>
              <a:t> </a:t>
            </a:r>
            <a:r>
              <a:rPr lang="en-US" sz="3000" dirty="0" err="1">
                <a:latin typeface="#9Slide03 AllRoundGothic" panose="020B0703020202020104" pitchFamily="34" charset="0"/>
              </a:rPr>
              <a:t>câu</a:t>
            </a:r>
            <a:r>
              <a:rPr lang="en-US" sz="3000" dirty="0">
                <a:latin typeface="#9Slide03 AllRoundGothic" panose="020B0703020202020104" pitchFamily="34" charset="0"/>
              </a:rPr>
              <a:t> </a:t>
            </a:r>
            <a:r>
              <a:rPr lang="en-US" sz="3000" dirty="0" err="1">
                <a:latin typeface="#9Slide03 AllRoundGothic" panose="020B0703020202020104" pitchFamily="34" charset="0"/>
              </a:rPr>
              <a:t>hỏi</a:t>
            </a:r>
            <a:r>
              <a:rPr lang="en-US" sz="3000" dirty="0">
                <a:latin typeface="#9Slide03 AllRoundGothic" panose="020B0703020202020104" pitchFamily="34" charset="0"/>
              </a:rPr>
              <a:t>:</a:t>
            </a:r>
          </a:p>
        </p:txBody>
      </p:sp>
    </p:spTree>
    <p:extLst>
      <p:ext uri="{BB962C8B-B14F-4D97-AF65-F5344CB8AC3E}">
        <p14:creationId xmlns:p14="http://schemas.microsoft.com/office/powerpoint/2010/main" val="4040622067"/>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500"/>
                                        <p:tgtEl>
                                          <p:spTgt spid="189"/>
                                        </p:tgtEl>
                                      </p:cBhvr>
                                    </p:animEffect>
                                  </p:childTnLst>
                                </p:cTn>
                              </p:par>
                              <p:par>
                                <p:cTn id="8" presetID="10" presetClass="entr" presetSubtype="0" fill="hold" nodeType="withEffect">
                                  <p:stCondLst>
                                    <p:cond delay="0"/>
                                  </p:stCondLst>
                                  <p:childTnLst>
                                    <p:set>
                                      <p:cBhvr>
                                        <p:cTn id="9" dur="1" fill="hold">
                                          <p:stCondLst>
                                            <p:cond delay="0"/>
                                          </p:stCondLst>
                                        </p:cTn>
                                        <p:tgtEl>
                                          <p:spTgt spid="191"/>
                                        </p:tgtEl>
                                        <p:attrNameLst>
                                          <p:attrName>style.visibility</p:attrName>
                                        </p:attrNameLst>
                                      </p:cBhvr>
                                      <p:to>
                                        <p:strVal val="visible"/>
                                      </p:to>
                                    </p:set>
                                    <p:animEffect transition="in" filter="fade">
                                      <p:cBhvr>
                                        <p:cTn id="10" dur="500"/>
                                        <p:tgtEl>
                                          <p:spTgt spid="191"/>
                                        </p:tgtEl>
                                      </p:cBhvr>
                                    </p:animEffect>
                                  </p:childTnLst>
                                </p:cTn>
                              </p:par>
                              <p:par>
                                <p:cTn id="11" presetID="10" presetClass="entr" presetSubtype="0" fill="hold" nodeType="withEffect">
                                  <p:stCondLst>
                                    <p:cond delay="0"/>
                                  </p:stCondLst>
                                  <p:childTnLst>
                                    <p:set>
                                      <p:cBhvr>
                                        <p:cTn id="12" dur="1" fill="hold">
                                          <p:stCondLst>
                                            <p:cond delay="0"/>
                                          </p:stCondLst>
                                        </p:cTn>
                                        <p:tgtEl>
                                          <p:spTgt spid="192"/>
                                        </p:tgtEl>
                                        <p:attrNameLst>
                                          <p:attrName>style.visibility</p:attrName>
                                        </p:attrNameLst>
                                      </p:cBhvr>
                                      <p:to>
                                        <p:strVal val="visible"/>
                                      </p:to>
                                    </p:set>
                                    <p:animEffect transition="in" filter="fade">
                                      <p:cBhvr>
                                        <p:cTn id="13" dur="500"/>
                                        <p:tgtEl>
                                          <p:spTgt spid="192"/>
                                        </p:tgtEl>
                                      </p:cBhvr>
                                    </p:animEffect>
                                  </p:childTnLst>
                                </p:cTn>
                              </p:par>
                              <p:par>
                                <p:cTn id="14" presetID="10" presetClass="entr" presetSubtype="0" fill="hold" nodeType="withEffect">
                                  <p:stCondLst>
                                    <p:cond delay="0"/>
                                  </p:stCondLst>
                                  <p:childTnLst>
                                    <p:set>
                                      <p:cBhvr>
                                        <p:cTn id="15" dur="1" fill="hold">
                                          <p:stCondLst>
                                            <p:cond delay="0"/>
                                          </p:stCondLst>
                                        </p:cTn>
                                        <p:tgtEl>
                                          <p:spTgt spid="195"/>
                                        </p:tgtEl>
                                        <p:attrNameLst>
                                          <p:attrName>style.visibility</p:attrName>
                                        </p:attrNameLst>
                                      </p:cBhvr>
                                      <p:to>
                                        <p:strVal val="visible"/>
                                      </p:to>
                                    </p:set>
                                    <p:animEffect transition="in" filter="fade">
                                      <p:cBhvr>
                                        <p:cTn id="16" dur="500"/>
                                        <p:tgtEl>
                                          <p:spTgt spid="195"/>
                                        </p:tgtEl>
                                      </p:cBhvr>
                                    </p:animEffect>
                                  </p:childTnLst>
                                </p:cTn>
                              </p:par>
                              <p:par>
                                <p:cTn id="17" presetID="10" presetClass="entr" presetSubtype="0" fill="hold" nodeType="withEffect">
                                  <p:stCondLst>
                                    <p:cond delay="0"/>
                                  </p:stCondLst>
                                  <p:childTnLst>
                                    <p:set>
                                      <p:cBhvr>
                                        <p:cTn id="18" dur="1" fill="hold">
                                          <p:stCondLst>
                                            <p:cond delay="0"/>
                                          </p:stCondLst>
                                        </p:cTn>
                                        <p:tgtEl>
                                          <p:spTgt spid="180"/>
                                        </p:tgtEl>
                                        <p:attrNameLst>
                                          <p:attrName>style.visibility</p:attrName>
                                        </p:attrNameLst>
                                      </p:cBhvr>
                                      <p:to>
                                        <p:strVal val="visible"/>
                                      </p:to>
                                    </p:set>
                                    <p:animEffect transition="in" filter="fade">
                                      <p:cBhvr>
                                        <p:cTn id="19" dur="2000"/>
                                        <p:tgtEl>
                                          <p:spTgt spid="180"/>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fltVal val="0"/>
                                          </p:val>
                                        </p:tav>
                                        <p:tav tm="100000">
                                          <p:val>
                                            <p:strVal val="#ppt_w"/>
                                          </p:val>
                                        </p:tav>
                                      </p:tavLst>
                                    </p:anim>
                                    <p:anim calcmode="lin" valueType="num">
                                      <p:cBhvr>
                                        <p:cTn id="31" dur="500" fill="hold"/>
                                        <p:tgtEl>
                                          <p:spTgt spid="24"/>
                                        </p:tgtEl>
                                        <p:attrNameLst>
                                          <p:attrName>ppt_h</p:attrName>
                                        </p:attrNameLst>
                                      </p:cBhvr>
                                      <p:tavLst>
                                        <p:tav tm="0">
                                          <p:val>
                                            <p:fltVal val="0"/>
                                          </p:val>
                                        </p:tav>
                                        <p:tav tm="100000">
                                          <p:val>
                                            <p:strVal val="#ppt_h"/>
                                          </p:val>
                                        </p:tav>
                                      </p:tavLst>
                                    </p:anim>
                                    <p:animEffect transition="in" filter="fade">
                                      <p:cBhvr>
                                        <p:cTn id="32" dur="500"/>
                                        <p:tgtEl>
                                          <p:spTgt spid="24"/>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p:cTn id="36"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26">
                                            <p:txEl>
                                              <p:pRg st="0" end="0"/>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26">
                                            <p:txEl>
                                              <p:pRg st="1" end="1"/>
                                            </p:txEl>
                                          </p:spTgt>
                                        </p:tgtEl>
                                        <p:attrNameLst>
                                          <p:attrName>style.visibility</p:attrName>
                                        </p:attrNameLst>
                                      </p:cBhvr>
                                      <p:to>
                                        <p:strVal val="visible"/>
                                      </p:to>
                                    </p:set>
                                    <p:anim calcmode="lin" valueType="num">
                                      <p:cBhvr>
                                        <p:cTn id="41" dur="500" fill="hold"/>
                                        <p:tgtEl>
                                          <p:spTgt spid="26">
                                            <p:txEl>
                                              <p:pRg st="1" end="1"/>
                                            </p:txEl>
                                          </p:spTgt>
                                        </p:tgtEl>
                                        <p:attrNameLst>
                                          <p:attrName>ppt_w</p:attrName>
                                        </p:attrNameLst>
                                      </p:cBhvr>
                                      <p:tavLst>
                                        <p:tav tm="0">
                                          <p:val>
                                            <p:fltVal val="0"/>
                                          </p:val>
                                        </p:tav>
                                        <p:tav tm="100000">
                                          <p:val>
                                            <p:strVal val="#ppt_w"/>
                                          </p:val>
                                        </p:tav>
                                      </p:tavLst>
                                    </p:anim>
                                    <p:anim calcmode="lin" valueType="num">
                                      <p:cBhvr>
                                        <p:cTn id="42" dur="500" fill="hold"/>
                                        <p:tgtEl>
                                          <p:spTgt spid="26">
                                            <p:txEl>
                                              <p:pRg st="1" end="1"/>
                                            </p:txEl>
                                          </p:spTgt>
                                        </p:tgtEl>
                                        <p:attrNameLst>
                                          <p:attrName>ppt_h</p:attrName>
                                        </p:attrNameLst>
                                      </p:cBhvr>
                                      <p:tavLst>
                                        <p:tav tm="0">
                                          <p:val>
                                            <p:fltVal val="0"/>
                                          </p:val>
                                        </p:tav>
                                        <p:tav tm="100000">
                                          <p:val>
                                            <p:strVal val="#ppt_h"/>
                                          </p:val>
                                        </p:tav>
                                      </p:tavLst>
                                    </p:anim>
                                    <p:animEffect transition="in" filter="fade">
                                      <p:cBhvr>
                                        <p:cTn id="43" dur="500"/>
                                        <p:tgtEl>
                                          <p:spTgt spid="26">
                                            <p:txEl>
                                              <p:pRg st="1" end="1"/>
                                            </p:txEl>
                                          </p:spTgt>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500" fill="hold"/>
                                        <p:tgtEl>
                                          <p:spTgt spid="26"/>
                                        </p:tgtEl>
                                        <p:attrNameLst>
                                          <p:attrName>ppt_w</p:attrName>
                                        </p:attrNameLst>
                                      </p:cBhvr>
                                      <p:tavLst>
                                        <p:tav tm="0">
                                          <p:val>
                                            <p:fltVal val="0"/>
                                          </p:val>
                                        </p:tav>
                                        <p:tav tm="100000">
                                          <p:val>
                                            <p:strVal val="#ppt_w"/>
                                          </p:val>
                                        </p:tav>
                                      </p:tavLst>
                                    </p:anim>
                                    <p:anim calcmode="lin" valueType="num">
                                      <p:cBhvr>
                                        <p:cTn id="47" dur="500" fill="hold"/>
                                        <p:tgtEl>
                                          <p:spTgt spid="26"/>
                                        </p:tgtEl>
                                        <p:attrNameLst>
                                          <p:attrName>ppt_h</p:attrName>
                                        </p:attrNameLst>
                                      </p:cBhvr>
                                      <p:tavLst>
                                        <p:tav tm="0">
                                          <p:val>
                                            <p:fltVal val="0"/>
                                          </p:val>
                                        </p:tav>
                                        <p:tav tm="100000">
                                          <p:val>
                                            <p:strVal val="#ppt_h"/>
                                          </p:val>
                                        </p:tav>
                                      </p:tavLst>
                                    </p:anim>
                                    <p:animEffect transition="in" filter="fade">
                                      <p:cBhvr>
                                        <p:cTn id="48" dur="500"/>
                                        <p:tgtEl>
                                          <p:spTgt spid="26"/>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p:cTn id="51" dur="500" fill="hold"/>
                                        <p:tgtEl>
                                          <p:spTgt spid="27"/>
                                        </p:tgtEl>
                                        <p:attrNameLst>
                                          <p:attrName>ppt_w</p:attrName>
                                        </p:attrNameLst>
                                      </p:cBhvr>
                                      <p:tavLst>
                                        <p:tav tm="0">
                                          <p:val>
                                            <p:fltVal val="0"/>
                                          </p:val>
                                        </p:tav>
                                        <p:tav tm="100000">
                                          <p:val>
                                            <p:strVal val="#ppt_w"/>
                                          </p:val>
                                        </p:tav>
                                      </p:tavLst>
                                    </p:anim>
                                    <p:anim calcmode="lin" valueType="num">
                                      <p:cBhvr>
                                        <p:cTn id="52" dur="500" fill="hold"/>
                                        <p:tgtEl>
                                          <p:spTgt spid="27"/>
                                        </p:tgtEl>
                                        <p:attrNameLst>
                                          <p:attrName>ppt_h</p:attrName>
                                        </p:attrNameLst>
                                      </p:cBhvr>
                                      <p:tavLst>
                                        <p:tav tm="0">
                                          <p:val>
                                            <p:fltVal val="0"/>
                                          </p:val>
                                        </p:tav>
                                        <p:tav tm="100000">
                                          <p:val>
                                            <p:strVal val="#ppt_h"/>
                                          </p:val>
                                        </p:tav>
                                      </p:tavLst>
                                    </p:anim>
                                    <p:animEffect transition="in" filter="fade">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mph" presetSubtype="2" fill="hold" nodeType="clickEffect">
                                  <p:stCondLst>
                                    <p:cond delay="0"/>
                                  </p:stCondLst>
                                  <p:childTnLst>
                                    <p:animClr clrSpc="rgb" dir="cw">
                                      <p:cBhvr override="childStyle">
                                        <p:cTn id="57" dur="2000" fill="hold"/>
                                        <p:tgtEl>
                                          <p:spTgt spid="26">
                                            <p:txEl>
                                              <p:pRg st="0" end="0"/>
                                            </p:txEl>
                                          </p:spTgt>
                                        </p:tgtEl>
                                        <p:attrNameLst>
                                          <p:attrName>style.color</p:attrName>
                                        </p:attrNameLst>
                                      </p:cBhvr>
                                      <p:to>
                                        <a:srgbClr val="FFFFFF"/>
                                      </p:to>
                                    </p:animClr>
                                  </p:childTnLst>
                                </p:cTn>
                              </p:par>
                              <p:par>
                                <p:cTn id="58" presetID="3" presetClass="emph" presetSubtype="2" fill="hold" nodeType="withEffect">
                                  <p:stCondLst>
                                    <p:cond delay="0"/>
                                  </p:stCondLst>
                                  <p:childTnLst>
                                    <p:animClr clrSpc="rgb" dir="cw">
                                      <p:cBhvr override="childStyle">
                                        <p:cTn id="59" dur="2000" fill="hold"/>
                                        <p:tgtEl>
                                          <p:spTgt spid="26">
                                            <p:txEl>
                                              <p:pRg st="1" end="1"/>
                                            </p:txEl>
                                          </p:spTgt>
                                        </p:tgtEl>
                                        <p:attrNameLst>
                                          <p:attrName>style.color</p:attrName>
                                        </p:attrNameLst>
                                      </p:cBhvr>
                                      <p:to>
                                        <a:srgbClr val="FFFFFF"/>
                                      </p:to>
                                    </p:animClr>
                                  </p:childTnLst>
                                </p:cTn>
                              </p:par>
                            </p:childTnLst>
                          </p:cTn>
                        </p:par>
                        <p:par>
                          <p:cTn id="60" fill="hold">
                            <p:stCondLst>
                              <p:cond delay="2000"/>
                            </p:stCondLst>
                            <p:childTnLst>
                              <p:par>
                                <p:cTn id="61" presetID="37" presetClass="entr" presetSubtype="0" fill="hold" grpId="0"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1000"/>
                                        <p:tgtEl>
                                          <p:spTgt spid="28"/>
                                        </p:tgtEl>
                                      </p:cBhvr>
                                    </p:animEffect>
                                    <p:anim calcmode="lin" valueType="num">
                                      <p:cBhvr>
                                        <p:cTn id="64" dur="1000" fill="hold"/>
                                        <p:tgtEl>
                                          <p:spTgt spid="28"/>
                                        </p:tgtEl>
                                        <p:attrNameLst>
                                          <p:attrName>ppt_x</p:attrName>
                                        </p:attrNameLst>
                                      </p:cBhvr>
                                      <p:tavLst>
                                        <p:tav tm="0">
                                          <p:val>
                                            <p:strVal val="#ppt_x"/>
                                          </p:val>
                                        </p:tav>
                                        <p:tav tm="100000">
                                          <p:val>
                                            <p:strVal val="#ppt_x"/>
                                          </p:val>
                                        </p:tav>
                                      </p:tavLst>
                                    </p:anim>
                                    <p:anim calcmode="lin" valueType="num">
                                      <p:cBhvr>
                                        <p:cTn id="65" dur="900" decel="100000" fill="hold"/>
                                        <p:tgtEl>
                                          <p:spTgt spid="28"/>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4" grpId="0"/>
      <p:bldP spid="26" grpId="0"/>
      <p:bldP spid="27" grpId="0"/>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5" name="Google Shape;85;p3"/>
          <p:cNvPicPr preferRelativeResize="0"/>
          <p:nvPr/>
        </p:nvPicPr>
        <p:blipFill rotWithShape="1">
          <a:blip r:embed="rId3">
            <a:alphaModFix/>
          </a:blip>
          <a:srcRect t="24370"/>
          <a:stretch/>
        </p:blipFill>
        <p:spPr>
          <a:xfrm>
            <a:off x="551706" y="241063"/>
            <a:ext cx="11501568" cy="6800378"/>
          </a:xfrm>
          <a:prstGeom prst="rect">
            <a:avLst/>
          </a:prstGeom>
          <a:noFill/>
          <a:ln>
            <a:noFill/>
          </a:ln>
        </p:spPr>
      </p:pic>
      <p:pic>
        <p:nvPicPr>
          <p:cNvPr id="87" name="Google Shape;87;p3"/>
          <p:cNvPicPr preferRelativeResize="0"/>
          <p:nvPr/>
        </p:nvPicPr>
        <p:blipFill rotWithShape="1">
          <a:blip r:embed="rId4">
            <a:alphaModFix/>
          </a:blip>
          <a:srcRect/>
          <a:stretch/>
        </p:blipFill>
        <p:spPr>
          <a:xfrm>
            <a:off x="356832" y="610664"/>
            <a:ext cx="1527724" cy="958690"/>
          </a:xfrm>
          <a:prstGeom prst="rect">
            <a:avLst/>
          </a:prstGeom>
          <a:noFill/>
          <a:ln>
            <a:noFill/>
          </a:ln>
        </p:spPr>
      </p:pic>
      <p:pic>
        <p:nvPicPr>
          <p:cNvPr id="88" name="Google Shape;88;p3"/>
          <p:cNvPicPr preferRelativeResize="0"/>
          <p:nvPr/>
        </p:nvPicPr>
        <p:blipFill rotWithShape="1">
          <a:blip r:embed="rId4">
            <a:alphaModFix/>
          </a:blip>
          <a:srcRect/>
          <a:stretch/>
        </p:blipFill>
        <p:spPr>
          <a:xfrm>
            <a:off x="202570" y="1938955"/>
            <a:ext cx="918124" cy="576149"/>
          </a:xfrm>
          <a:prstGeom prst="rect">
            <a:avLst/>
          </a:prstGeom>
          <a:noFill/>
          <a:ln>
            <a:noFill/>
          </a:ln>
        </p:spPr>
      </p:pic>
      <p:pic>
        <p:nvPicPr>
          <p:cNvPr id="89" name="Google Shape;89;p3"/>
          <p:cNvPicPr preferRelativeResize="0"/>
          <p:nvPr/>
        </p:nvPicPr>
        <p:blipFill rotWithShape="1">
          <a:blip r:embed="rId4">
            <a:alphaModFix/>
          </a:blip>
          <a:srcRect/>
          <a:stretch/>
        </p:blipFill>
        <p:spPr>
          <a:xfrm>
            <a:off x="3881123" y="436222"/>
            <a:ext cx="918124" cy="576149"/>
          </a:xfrm>
          <a:prstGeom prst="rect">
            <a:avLst/>
          </a:prstGeom>
          <a:noFill/>
          <a:ln>
            <a:noFill/>
          </a:ln>
        </p:spPr>
      </p:pic>
      <p:pic>
        <p:nvPicPr>
          <p:cNvPr id="90" name="Google Shape;90;p3"/>
          <p:cNvPicPr preferRelativeResize="0"/>
          <p:nvPr/>
        </p:nvPicPr>
        <p:blipFill rotWithShape="1">
          <a:blip r:embed="rId5">
            <a:alphaModFix/>
          </a:blip>
          <a:srcRect/>
          <a:stretch/>
        </p:blipFill>
        <p:spPr>
          <a:xfrm>
            <a:off x="9135264" y="4353463"/>
            <a:ext cx="3032616" cy="3935368"/>
          </a:xfrm>
          <a:prstGeom prst="rect">
            <a:avLst/>
          </a:prstGeom>
          <a:noFill/>
          <a:ln>
            <a:noFill/>
          </a:ln>
        </p:spPr>
      </p:pic>
      <p:pic>
        <p:nvPicPr>
          <p:cNvPr id="91" name="Google Shape;91;p3"/>
          <p:cNvPicPr preferRelativeResize="0"/>
          <p:nvPr/>
        </p:nvPicPr>
        <p:blipFill rotWithShape="1">
          <a:blip r:embed="rId5">
            <a:alphaModFix/>
          </a:blip>
          <a:srcRect/>
          <a:stretch/>
        </p:blipFill>
        <p:spPr>
          <a:xfrm>
            <a:off x="6957059" y="5386809"/>
            <a:ext cx="3032616" cy="3935368"/>
          </a:xfrm>
          <a:prstGeom prst="rect">
            <a:avLst/>
          </a:prstGeom>
          <a:noFill/>
          <a:ln>
            <a:noFill/>
          </a:ln>
        </p:spPr>
      </p:pic>
      <p:pic>
        <p:nvPicPr>
          <p:cNvPr id="92" name="Google Shape;92;p3"/>
          <p:cNvPicPr preferRelativeResize="0"/>
          <p:nvPr/>
        </p:nvPicPr>
        <p:blipFill rotWithShape="1">
          <a:blip r:embed="rId5">
            <a:alphaModFix/>
          </a:blip>
          <a:srcRect/>
          <a:stretch/>
        </p:blipFill>
        <p:spPr>
          <a:xfrm>
            <a:off x="4799247" y="5268916"/>
            <a:ext cx="3032616" cy="3935368"/>
          </a:xfrm>
          <a:prstGeom prst="rect">
            <a:avLst/>
          </a:prstGeom>
          <a:noFill/>
          <a:ln>
            <a:noFill/>
          </a:ln>
        </p:spPr>
      </p:pic>
      <p:pic>
        <p:nvPicPr>
          <p:cNvPr id="94" name="Google Shape;94;p3"/>
          <p:cNvPicPr preferRelativeResize="0"/>
          <p:nvPr/>
        </p:nvPicPr>
        <p:blipFill rotWithShape="1">
          <a:blip r:embed="rId4">
            <a:alphaModFix/>
          </a:blip>
          <a:srcRect/>
          <a:stretch/>
        </p:blipFill>
        <p:spPr>
          <a:xfrm>
            <a:off x="6620606" y="610664"/>
            <a:ext cx="763860" cy="479344"/>
          </a:xfrm>
          <a:prstGeom prst="rect">
            <a:avLst/>
          </a:prstGeom>
          <a:noFill/>
          <a:ln>
            <a:noFill/>
          </a:ln>
        </p:spPr>
      </p:pic>
      <p:sp>
        <p:nvSpPr>
          <p:cNvPr id="10" name="Rectangle: Rounded Corners 5">
            <a:extLst>
              <a:ext uri="{FF2B5EF4-FFF2-40B4-BE49-F238E27FC236}">
                <a16:creationId xmlns:a16="http://schemas.microsoft.com/office/drawing/2014/main" id="{A7FF1AED-5ADA-486A-8690-A711785E4D10}"/>
              </a:ext>
            </a:extLst>
          </p:cNvPr>
          <p:cNvSpPr/>
          <p:nvPr/>
        </p:nvSpPr>
        <p:spPr>
          <a:xfrm>
            <a:off x="1884556" y="2461396"/>
            <a:ext cx="8647375" cy="54368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Arial" panose="020B0604020202020204" pitchFamily="34" charset="0"/>
                <a:cs typeface="Arial" panose="020B0604020202020204" pitchFamily="34" charset="0"/>
              </a:rPr>
              <a:t>Chuyện</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gì</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xảy</a:t>
            </a:r>
            <a:r>
              <a:rPr lang="en-US" sz="4000" b="1" dirty="0">
                <a:solidFill>
                  <a:srgbClr val="002060"/>
                </a:solidFill>
                <a:latin typeface="Arial" panose="020B0604020202020204" pitchFamily="34" charset="0"/>
                <a:cs typeface="Arial" panose="020B0604020202020204" pitchFamily="34" charset="0"/>
              </a:rPr>
              <a:t> ra </a:t>
            </a:r>
            <a:r>
              <a:rPr lang="en-US" sz="4000" b="1" dirty="0" err="1">
                <a:solidFill>
                  <a:srgbClr val="002060"/>
                </a:solidFill>
                <a:latin typeface="Arial" panose="020B0604020202020204" pitchFamily="34" charset="0"/>
                <a:cs typeface="Arial" panose="020B0604020202020204" pitchFamily="34" charset="0"/>
              </a:rPr>
              <a:t>khi</a:t>
            </a:r>
            <a:r>
              <a:rPr lang="en-US" sz="4000" b="1" dirty="0">
                <a:solidFill>
                  <a:srgbClr val="002060"/>
                </a:solidFill>
                <a:latin typeface="Arial" panose="020B0604020202020204" pitchFamily="34" charset="0"/>
                <a:cs typeface="Arial" panose="020B0604020202020204" pitchFamily="34" charset="0"/>
              </a:rPr>
              <a:t> </a:t>
            </a:r>
            <a:r>
              <a:rPr lang="en-US" sz="4000" b="1" dirty="0" smtClean="0">
                <a:solidFill>
                  <a:srgbClr val="002060"/>
                </a:solidFill>
                <a:latin typeface="Arial" panose="020B0604020202020204" pitchFamily="34" charset="0"/>
                <a:cs typeface="Arial" panose="020B0604020202020204" pitchFamily="34" charset="0"/>
              </a:rPr>
              <a:t>An-</a:t>
            </a:r>
            <a:r>
              <a:rPr lang="vi-VN" sz="4000" b="1" dirty="0">
                <a:solidFill>
                  <a:srgbClr val="002060"/>
                </a:solidFill>
                <a:latin typeface="Arial" panose="020B0604020202020204" pitchFamily="34" charset="0"/>
                <a:cs typeface="Arial" panose="020B0604020202020204" pitchFamily="34" charset="0"/>
              </a:rPr>
              <a:t>đ</a:t>
            </a:r>
            <a:r>
              <a:rPr lang="en-US" sz="4000" b="1" dirty="0" err="1" smtClean="0">
                <a:solidFill>
                  <a:srgbClr val="002060"/>
                </a:solidFill>
                <a:latin typeface="Arial" panose="020B0604020202020204" pitchFamily="34" charset="0"/>
                <a:cs typeface="Arial" panose="020B0604020202020204" pitchFamily="34" charset="0"/>
              </a:rPr>
              <a:t>rây</a:t>
            </a:r>
            <a:r>
              <a:rPr lang="en-US" sz="4000" b="1" dirty="0" smtClean="0">
                <a:solidFill>
                  <a:srgbClr val="002060"/>
                </a:solidFill>
                <a:latin typeface="Arial" panose="020B0604020202020204" pitchFamily="34" charset="0"/>
                <a:cs typeface="Arial" panose="020B0604020202020204" pitchFamily="34" charset="0"/>
              </a:rPr>
              <a:t>-ca </a:t>
            </a:r>
            <a:r>
              <a:rPr lang="en-US" sz="4000" b="1" dirty="0" err="1">
                <a:solidFill>
                  <a:srgbClr val="002060"/>
                </a:solidFill>
                <a:latin typeface="Arial" panose="020B0604020202020204" pitchFamily="34" charset="0"/>
                <a:cs typeface="Arial" panose="020B0604020202020204" pitchFamily="34" charset="0"/>
              </a:rPr>
              <a:t>mang</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thuốc</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về</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nhà</a:t>
            </a:r>
            <a:r>
              <a:rPr lang="en-US" sz="4000" b="1" dirty="0">
                <a:solidFill>
                  <a:srgbClr val="002060"/>
                </a:solidFill>
                <a:latin typeface="Arial" panose="020B0604020202020204" pitchFamily="34" charset="0"/>
                <a:cs typeface="Arial" panose="020B0604020202020204" pitchFamily="34" charset="0"/>
              </a:rPr>
              <a:t>?</a:t>
            </a:r>
            <a:endParaRPr lang="en-US" sz="4000" dirty="0">
              <a:solidFill>
                <a:srgbClr val="002060"/>
              </a:solidFill>
              <a:latin typeface="Arial" panose="020B0604020202020204" pitchFamily="34" charset="0"/>
              <a:cs typeface="Arial" panose="020B0604020202020204" pitchFamily="34" charset="0"/>
            </a:endParaRPr>
          </a:p>
        </p:txBody>
      </p:sp>
      <p:sp>
        <p:nvSpPr>
          <p:cNvPr id="11" name="Text Box 2">
            <a:extLst>
              <a:ext uri="{FF2B5EF4-FFF2-40B4-BE49-F238E27FC236}">
                <a16:creationId xmlns:a16="http://schemas.microsoft.com/office/drawing/2014/main" id="{46AFC3AB-8986-43BD-B485-6AE8DEC6F16A}"/>
              </a:ext>
            </a:extLst>
          </p:cNvPr>
          <p:cNvSpPr txBox="1">
            <a:spLocks noChangeArrowheads="1"/>
          </p:cNvSpPr>
          <p:nvPr/>
        </p:nvSpPr>
        <p:spPr bwMode="auto">
          <a:xfrm>
            <a:off x="4195407" y="3684664"/>
            <a:ext cx="57942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4400" dirty="0" err="1" smtClean="0">
                <a:cs typeface="Arial" panose="020B0604020202020204" pitchFamily="34" charset="0"/>
              </a:rPr>
              <a:t>Ông</a:t>
            </a:r>
            <a:r>
              <a:rPr lang="en-US" altLang="vi-VN" sz="4400" dirty="0" smtClean="0">
                <a:cs typeface="Arial" panose="020B0604020202020204" pitchFamily="34" charset="0"/>
              </a:rPr>
              <a:t> </a:t>
            </a:r>
            <a:r>
              <a:rPr lang="en-US" altLang="vi-VN" sz="4400" dirty="0" err="1">
                <a:cs typeface="Arial" panose="020B0604020202020204" pitchFamily="34" charset="0"/>
              </a:rPr>
              <a:t>đã</a:t>
            </a:r>
            <a:r>
              <a:rPr lang="en-US" altLang="vi-VN" sz="4400" dirty="0">
                <a:cs typeface="Arial" panose="020B0604020202020204" pitchFamily="34" charset="0"/>
              </a:rPr>
              <a:t> qua </a:t>
            </a:r>
            <a:r>
              <a:rPr lang="en-US" altLang="vi-VN" sz="4400" dirty="0" err="1">
                <a:cs typeface="Arial" panose="020B0604020202020204" pitchFamily="34" charset="0"/>
              </a:rPr>
              <a:t>đời</a:t>
            </a:r>
            <a:r>
              <a:rPr lang="en-US" altLang="vi-VN" sz="4400" dirty="0">
                <a:cs typeface="Arial" panose="020B0604020202020204" pitchFamily="34" charset="0"/>
              </a:rPr>
              <a:t>.</a:t>
            </a:r>
          </a:p>
        </p:txBody>
      </p:sp>
    </p:spTree>
    <p:extLst>
      <p:ext uri="{BB962C8B-B14F-4D97-AF65-F5344CB8AC3E}">
        <p14:creationId xmlns:p14="http://schemas.microsoft.com/office/powerpoint/2010/main" val="1695459653"/>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par>
                                <p:cTn id="8" presetID="10" presetClass="entr" presetSubtype="0"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500"/>
                                        <p:tgtEl>
                                          <p:spTgt spid="88"/>
                                        </p:tgtEl>
                                      </p:cBhvr>
                                    </p:animEffect>
                                  </p:childTnLst>
                                </p:cTn>
                              </p:par>
                              <p:par>
                                <p:cTn id="11" presetID="10" presetClass="entr" presetSubtype="0" fill="hold" nodeType="withEffect">
                                  <p:stCondLst>
                                    <p:cond delay="0"/>
                                  </p:stCondLst>
                                  <p:childTnLst>
                                    <p:set>
                                      <p:cBhvr>
                                        <p:cTn id="12" dur="1" fill="hold">
                                          <p:stCondLst>
                                            <p:cond delay="0"/>
                                          </p:stCondLst>
                                        </p:cTn>
                                        <p:tgtEl>
                                          <p:spTgt spid="89"/>
                                        </p:tgtEl>
                                        <p:attrNameLst>
                                          <p:attrName>style.visibility</p:attrName>
                                        </p:attrNameLst>
                                      </p:cBhvr>
                                      <p:to>
                                        <p:strVal val="visible"/>
                                      </p:to>
                                    </p:set>
                                    <p:animEffect transition="in" filter="fade">
                                      <p:cBhvr>
                                        <p:cTn id="13" dur="500"/>
                                        <p:tgtEl>
                                          <p:spTgt spid="89"/>
                                        </p:tgtEl>
                                      </p:cBhvr>
                                    </p:animEffect>
                                  </p:childTnLst>
                                </p:cTn>
                              </p:par>
                              <p:par>
                                <p:cTn id="14" presetID="10" presetClass="entr" presetSubtype="0" fill="hold" nodeType="withEffect">
                                  <p:stCondLst>
                                    <p:cond delay="0"/>
                                  </p:stCondLst>
                                  <p:childTnLst>
                                    <p:set>
                                      <p:cBhvr>
                                        <p:cTn id="15" dur="1" fill="hold">
                                          <p:stCondLst>
                                            <p:cond delay="0"/>
                                          </p:stCondLst>
                                        </p:cTn>
                                        <p:tgtEl>
                                          <p:spTgt spid="90"/>
                                        </p:tgtEl>
                                        <p:attrNameLst>
                                          <p:attrName>style.visibility</p:attrName>
                                        </p:attrNameLst>
                                      </p:cBhvr>
                                      <p:to>
                                        <p:strVal val="visible"/>
                                      </p:to>
                                    </p:set>
                                    <p:animEffect transition="in" filter="fade">
                                      <p:cBhvr>
                                        <p:cTn id="16" dur="500"/>
                                        <p:tgtEl>
                                          <p:spTgt spid="90"/>
                                        </p:tgtEl>
                                      </p:cBhvr>
                                    </p:animEffect>
                                  </p:childTnLst>
                                </p:cTn>
                              </p:par>
                              <p:par>
                                <p:cTn id="17" presetID="10" presetClass="entr" presetSubtype="0" fill="hold" nodeType="with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fade">
                                      <p:cBhvr>
                                        <p:cTn id="19" dur="500"/>
                                        <p:tgtEl>
                                          <p:spTgt spid="91"/>
                                        </p:tgtEl>
                                      </p:cBhvr>
                                    </p:animEffect>
                                  </p:childTnLst>
                                </p:cTn>
                              </p:par>
                              <p:par>
                                <p:cTn id="20" presetID="10" presetClass="entr" presetSubtype="0" fill="hold" nodeType="with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fade">
                                      <p:cBhvr>
                                        <p:cTn id="22" dur="500"/>
                                        <p:tgtEl>
                                          <p:spTgt spid="92"/>
                                        </p:tgtEl>
                                      </p:cBhvr>
                                    </p:animEffect>
                                  </p:childTnLst>
                                </p:cTn>
                              </p:par>
                              <p:par>
                                <p:cTn id="23" presetID="10"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fade">
                                      <p:cBhvr>
                                        <p:cTn id="25" dur="500"/>
                                        <p:tgtEl>
                                          <p:spTgt spid="9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out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5" name="Google Shape;85;p3"/>
          <p:cNvPicPr preferRelativeResize="0"/>
          <p:nvPr/>
        </p:nvPicPr>
        <p:blipFill rotWithShape="1">
          <a:blip r:embed="rId3">
            <a:alphaModFix/>
          </a:blip>
          <a:srcRect t="24370"/>
          <a:stretch/>
        </p:blipFill>
        <p:spPr>
          <a:xfrm>
            <a:off x="551706" y="241063"/>
            <a:ext cx="11501568" cy="6800378"/>
          </a:xfrm>
          <a:prstGeom prst="rect">
            <a:avLst/>
          </a:prstGeom>
          <a:noFill/>
          <a:ln>
            <a:noFill/>
          </a:ln>
        </p:spPr>
      </p:pic>
      <p:pic>
        <p:nvPicPr>
          <p:cNvPr id="87" name="Google Shape;87;p3"/>
          <p:cNvPicPr preferRelativeResize="0"/>
          <p:nvPr/>
        </p:nvPicPr>
        <p:blipFill rotWithShape="1">
          <a:blip r:embed="rId4">
            <a:alphaModFix/>
          </a:blip>
          <a:srcRect/>
          <a:stretch/>
        </p:blipFill>
        <p:spPr>
          <a:xfrm>
            <a:off x="356832" y="610664"/>
            <a:ext cx="1527724" cy="958690"/>
          </a:xfrm>
          <a:prstGeom prst="rect">
            <a:avLst/>
          </a:prstGeom>
          <a:noFill/>
          <a:ln>
            <a:noFill/>
          </a:ln>
        </p:spPr>
      </p:pic>
      <p:pic>
        <p:nvPicPr>
          <p:cNvPr id="88" name="Google Shape;88;p3"/>
          <p:cNvPicPr preferRelativeResize="0"/>
          <p:nvPr/>
        </p:nvPicPr>
        <p:blipFill rotWithShape="1">
          <a:blip r:embed="rId4">
            <a:alphaModFix/>
          </a:blip>
          <a:srcRect/>
          <a:stretch/>
        </p:blipFill>
        <p:spPr>
          <a:xfrm>
            <a:off x="202570" y="1938955"/>
            <a:ext cx="918124" cy="576149"/>
          </a:xfrm>
          <a:prstGeom prst="rect">
            <a:avLst/>
          </a:prstGeom>
          <a:noFill/>
          <a:ln>
            <a:noFill/>
          </a:ln>
        </p:spPr>
      </p:pic>
      <p:pic>
        <p:nvPicPr>
          <p:cNvPr id="89" name="Google Shape;89;p3"/>
          <p:cNvPicPr preferRelativeResize="0"/>
          <p:nvPr/>
        </p:nvPicPr>
        <p:blipFill rotWithShape="1">
          <a:blip r:embed="rId4">
            <a:alphaModFix/>
          </a:blip>
          <a:srcRect/>
          <a:stretch/>
        </p:blipFill>
        <p:spPr>
          <a:xfrm>
            <a:off x="3881123" y="436222"/>
            <a:ext cx="918124" cy="576149"/>
          </a:xfrm>
          <a:prstGeom prst="rect">
            <a:avLst/>
          </a:prstGeom>
          <a:noFill/>
          <a:ln>
            <a:noFill/>
          </a:ln>
        </p:spPr>
      </p:pic>
      <p:pic>
        <p:nvPicPr>
          <p:cNvPr id="90" name="Google Shape;90;p3"/>
          <p:cNvPicPr preferRelativeResize="0"/>
          <p:nvPr/>
        </p:nvPicPr>
        <p:blipFill rotWithShape="1">
          <a:blip r:embed="rId5">
            <a:alphaModFix/>
          </a:blip>
          <a:srcRect/>
          <a:stretch/>
        </p:blipFill>
        <p:spPr>
          <a:xfrm>
            <a:off x="9135264" y="4353463"/>
            <a:ext cx="3032616" cy="3935368"/>
          </a:xfrm>
          <a:prstGeom prst="rect">
            <a:avLst/>
          </a:prstGeom>
          <a:noFill/>
          <a:ln>
            <a:noFill/>
          </a:ln>
        </p:spPr>
      </p:pic>
      <p:pic>
        <p:nvPicPr>
          <p:cNvPr id="91" name="Google Shape;91;p3"/>
          <p:cNvPicPr preferRelativeResize="0"/>
          <p:nvPr/>
        </p:nvPicPr>
        <p:blipFill rotWithShape="1">
          <a:blip r:embed="rId5">
            <a:alphaModFix/>
          </a:blip>
          <a:srcRect/>
          <a:stretch/>
        </p:blipFill>
        <p:spPr>
          <a:xfrm>
            <a:off x="6957059" y="5386809"/>
            <a:ext cx="3032616" cy="3935368"/>
          </a:xfrm>
          <a:prstGeom prst="rect">
            <a:avLst/>
          </a:prstGeom>
          <a:noFill/>
          <a:ln>
            <a:noFill/>
          </a:ln>
        </p:spPr>
      </p:pic>
      <p:pic>
        <p:nvPicPr>
          <p:cNvPr id="92" name="Google Shape;92;p3"/>
          <p:cNvPicPr preferRelativeResize="0"/>
          <p:nvPr/>
        </p:nvPicPr>
        <p:blipFill rotWithShape="1">
          <a:blip r:embed="rId5">
            <a:alphaModFix/>
          </a:blip>
          <a:srcRect/>
          <a:stretch/>
        </p:blipFill>
        <p:spPr>
          <a:xfrm>
            <a:off x="4799247" y="5268916"/>
            <a:ext cx="3032616" cy="3935368"/>
          </a:xfrm>
          <a:prstGeom prst="rect">
            <a:avLst/>
          </a:prstGeom>
          <a:noFill/>
          <a:ln>
            <a:noFill/>
          </a:ln>
        </p:spPr>
      </p:pic>
      <p:pic>
        <p:nvPicPr>
          <p:cNvPr id="94" name="Google Shape;94;p3"/>
          <p:cNvPicPr preferRelativeResize="0"/>
          <p:nvPr/>
        </p:nvPicPr>
        <p:blipFill rotWithShape="1">
          <a:blip r:embed="rId4">
            <a:alphaModFix/>
          </a:blip>
          <a:srcRect/>
          <a:stretch/>
        </p:blipFill>
        <p:spPr>
          <a:xfrm>
            <a:off x="6620606" y="610664"/>
            <a:ext cx="763860" cy="479344"/>
          </a:xfrm>
          <a:prstGeom prst="rect">
            <a:avLst/>
          </a:prstGeom>
          <a:noFill/>
          <a:ln>
            <a:noFill/>
          </a:ln>
        </p:spPr>
      </p:pic>
      <p:sp>
        <p:nvSpPr>
          <p:cNvPr id="14" name="Text Box 2">
            <a:extLst>
              <a:ext uri="{FF2B5EF4-FFF2-40B4-BE49-F238E27FC236}">
                <a16:creationId xmlns:a16="http://schemas.microsoft.com/office/drawing/2014/main" id="{E8EC68C2-40ED-4E7E-80D1-667B13ABBD36}"/>
              </a:ext>
            </a:extLst>
          </p:cNvPr>
          <p:cNvSpPr txBox="1">
            <a:spLocks noChangeArrowheads="1"/>
          </p:cNvSpPr>
          <p:nvPr/>
        </p:nvSpPr>
        <p:spPr bwMode="auto">
          <a:xfrm>
            <a:off x="899653" y="3301529"/>
            <a:ext cx="10805673"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4000" dirty="0" err="1" smtClean="0">
                <a:cs typeface="Arial" panose="020B0604020202020204" pitchFamily="34" charset="0"/>
              </a:rPr>
              <a:t>Em</a:t>
            </a:r>
            <a:r>
              <a:rPr lang="en-US" altLang="vi-VN" sz="4000" dirty="0" smtClean="0">
                <a:cs typeface="Arial" panose="020B0604020202020204" pitchFamily="34" charset="0"/>
              </a:rPr>
              <a:t> </a:t>
            </a:r>
            <a:r>
              <a:rPr lang="en-US" altLang="vi-VN" sz="4000" dirty="0" err="1">
                <a:cs typeface="Arial" panose="020B0604020202020204" pitchFamily="34" charset="0"/>
              </a:rPr>
              <a:t>oà</a:t>
            </a:r>
            <a:r>
              <a:rPr lang="en-US" altLang="vi-VN" sz="4000" dirty="0">
                <a:cs typeface="Arial" panose="020B0604020202020204" pitchFamily="34" charset="0"/>
              </a:rPr>
              <a:t> </a:t>
            </a:r>
            <a:r>
              <a:rPr lang="en-US" altLang="vi-VN" sz="4000" dirty="0" err="1">
                <a:cs typeface="Arial" panose="020B0604020202020204" pitchFamily="34" charset="0"/>
              </a:rPr>
              <a:t>khóc</a:t>
            </a:r>
            <a:r>
              <a:rPr lang="en-US" altLang="vi-VN" sz="4000" dirty="0">
                <a:cs typeface="Arial" panose="020B0604020202020204" pitchFamily="34" charset="0"/>
              </a:rPr>
              <a:t>, </a:t>
            </a:r>
            <a:r>
              <a:rPr lang="en-US" altLang="vi-VN" sz="4000" dirty="0" err="1">
                <a:cs typeface="Arial" panose="020B0604020202020204" pitchFamily="34" charset="0"/>
              </a:rPr>
              <a:t>kể</a:t>
            </a:r>
            <a:r>
              <a:rPr lang="en-US" altLang="vi-VN" sz="4000" dirty="0">
                <a:cs typeface="Arial" panose="020B0604020202020204" pitchFamily="34" charset="0"/>
              </a:rPr>
              <a:t> </a:t>
            </a:r>
            <a:r>
              <a:rPr lang="en-US" altLang="vi-VN" sz="4000" dirty="0" err="1">
                <a:cs typeface="Arial" panose="020B0604020202020204" pitchFamily="34" charset="0"/>
              </a:rPr>
              <a:t>hết</a:t>
            </a:r>
            <a:r>
              <a:rPr lang="en-US" altLang="vi-VN" sz="4000" dirty="0">
                <a:cs typeface="Arial" panose="020B0604020202020204" pitchFamily="34" charset="0"/>
              </a:rPr>
              <a:t> </a:t>
            </a:r>
            <a:r>
              <a:rPr lang="en-US" altLang="vi-VN" sz="4000" dirty="0" err="1">
                <a:cs typeface="Arial" panose="020B0604020202020204" pitchFamily="34" charset="0"/>
              </a:rPr>
              <a:t>mọi</a:t>
            </a:r>
            <a:r>
              <a:rPr lang="en-US" altLang="vi-VN" sz="4000" dirty="0">
                <a:cs typeface="Arial" panose="020B0604020202020204" pitchFamily="34" charset="0"/>
              </a:rPr>
              <a:t> </a:t>
            </a:r>
            <a:r>
              <a:rPr lang="en-US" altLang="vi-VN" sz="4000" dirty="0" err="1">
                <a:cs typeface="Arial" panose="020B0604020202020204" pitchFamily="34" charset="0"/>
              </a:rPr>
              <a:t>chuyện</a:t>
            </a:r>
            <a:r>
              <a:rPr lang="en-US" altLang="vi-VN" sz="4000" dirty="0">
                <a:cs typeface="Arial" panose="020B0604020202020204" pitchFamily="34" charset="0"/>
              </a:rPr>
              <a:t> </a:t>
            </a:r>
            <a:r>
              <a:rPr lang="en-US" altLang="vi-VN" sz="4000" dirty="0" err="1">
                <a:cs typeface="Arial" panose="020B0604020202020204" pitchFamily="34" charset="0"/>
              </a:rPr>
              <a:t>cho</a:t>
            </a:r>
            <a:r>
              <a:rPr lang="en-US" altLang="vi-VN" sz="4000" dirty="0">
                <a:cs typeface="Arial" panose="020B0604020202020204" pitchFamily="34" charset="0"/>
              </a:rPr>
              <a:t> </a:t>
            </a:r>
            <a:r>
              <a:rPr lang="en-US" altLang="vi-VN" sz="4000" dirty="0" err="1">
                <a:cs typeface="Arial" panose="020B0604020202020204" pitchFamily="34" charset="0"/>
              </a:rPr>
              <a:t>mẹ</a:t>
            </a:r>
            <a:r>
              <a:rPr lang="en-US" altLang="vi-VN" sz="4000" dirty="0">
                <a:cs typeface="Arial" panose="020B0604020202020204" pitchFamily="34" charset="0"/>
              </a:rPr>
              <a:t> </a:t>
            </a:r>
            <a:r>
              <a:rPr lang="en-US" altLang="vi-VN" sz="4000" dirty="0" err="1">
                <a:cs typeface="Arial" panose="020B0604020202020204" pitchFamily="34" charset="0"/>
              </a:rPr>
              <a:t>nghe</a:t>
            </a:r>
            <a:r>
              <a:rPr lang="en-US" altLang="vi-VN" sz="4000" dirty="0">
                <a:cs typeface="Arial" panose="020B0604020202020204" pitchFamily="34" charset="0"/>
              </a:rPr>
              <a:t>.</a:t>
            </a:r>
          </a:p>
        </p:txBody>
      </p:sp>
      <p:sp>
        <p:nvSpPr>
          <p:cNvPr id="15" name="Rectangle: Rounded Corners 15">
            <a:extLst>
              <a:ext uri="{FF2B5EF4-FFF2-40B4-BE49-F238E27FC236}">
                <a16:creationId xmlns:a16="http://schemas.microsoft.com/office/drawing/2014/main" id="{1F5EE1B3-D5EA-4CAE-8CD0-BE432D73D391}"/>
              </a:ext>
            </a:extLst>
          </p:cNvPr>
          <p:cNvSpPr/>
          <p:nvPr/>
        </p:nvSpPr>
        <p:spPr>
          <a:xfrm>
            <a:off x="2050474" y="2213996"/>
            <a:ext cx="8837240" cy="54368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 panose="020B0604020202020204" pitchFamily="34" charset="0"/>
                <a:cs typeface="Arial" panose="020B0604020202020204" pitchFamily="34" charset="0"/>
              </a:rPr>
              <a:t>Thái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độ</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của</a:t>
            </a:r>
            <a:r>
              <a:rPr lang="en-US" sz="3600" b="1" dirty="0">
                <a:solidFill>
                  <a:srgbClr val="002060"/>
                </a:solidFill>
                <a:latin typeface="Arial" panose="020B0604020202020204" pitchFamily="34" charset="0"/>
                <a:cs typeface="Arial" panose="020B0604020202020204" pitchFamily="34" charset="0"/>
              </a:rPr>
              <a:t> </a:t>
            </a:r>
            <a:r>
              <a:rPr lang="en-US" sz="3600" b="1" dirty="0" smtClean="0">
                <a:solidFill>
                  <a:srgbClr val="002060"/>
                </a:solidFill>
                <a:latin typeface="Arial" panose="020B0604020202020204" pitchFamily="34" charset="0"/>
                <a:cs typeface="Arial" panose="020B0604020202020204" pitchFamily="34" charset="0"/>
              </a:rPr>
              <a:t>An-</a:t>
            </a:r>
            <a:r>
              <a:rPr lang="vi-VN" sz="3600" b="1" dirty="0">
                <a:solidFill>
                  <a:srgbClr val="002060"/>
                </a:solidFill>
                <a:latin typeface="Arial" panose="020B0604020202020204" pitchFamily="34" charset="0"/>
                <a:cs typeface="Arial" panose="020B0604020202020204" pitchFamily="34" charset="0"/>
              </a:rPr>
              <a:t>đ</a:t>
            </a:r>
            <a:r>
              <a:rPr lang="en-US" sz="3600" b="1" dirty="0" err="1" smtClean="0">
                <a:solidFill>
                  <a:srgbClr val="002060"/>
                </a:solidFill>
                <a:latin typeface="Arial" panose="020B0604020202020204" pitchFamily="34" charset="0"/>
                <a:cs typeface="Arial" panose="020B0604020202020204" pitchFamily="34" charset="0"/>
              </a:rPr>
              <a:t>rây</a:t>
            </a:r>
            <a:r>
              <a:rPr lang="en-US" sz="3600" b="1" dirty="0" smtClean="0">
                <a:solidFill>
                  <a:srgbClr val="002060"/>
                </a:solidFill>
                <a:latin typeface="Arial" panose="020B0604020202020204" pitchFamily="34" charset="0"/>
                <a:cs typeface="Arial" panose="020B0604020202020204" pitchFamily="34" charset="0"/>
              </a:rPr>
              <a:t>-ca </a:t>
            </a:r>
            <a:r>
              <a:rPr lang="en-US" sz="3600" b="1" dirty="0" err="1">
                <a:solidFill>
                  <a:srgbClr val="002060"/>
                </a:solidFill>
                <a:latin typeface="Arial" panose="020B0604020202020204" pitchFamily="34" charset="0"/>
                <a:cs typeface="Arial" panose="020B0604020202020204" pitchFamily="34" charset="0"/>
              </a:rPr>
              <a:t>khi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ấy</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thế</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nào</a:t>
            </a:r>
            <a:r>
              <a:rPr lang="en-US" sz="3600" b="1" dirty="0">
                <a:solidFill>
                  <a:srgbClr val="002060"/>
                </a:solidFill>
                <a:latin typeface="Arial" panose="020B0604020202020204" pitchFamily="34" charset="0"/>
                <a:cs typeface="Arial" panose="020B0604020202020204" pitchFamily="34" charset="0"/>
              </a:rPr>
              <a:t>?</a:t>
            </a:r>
            <a:endParaRPr lang="en-US"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1171908"/>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par>
                                <p:cTn id="8" presetID="10" presetClass="entr" presetSubtype="0"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500"/>
                                        <p:tgtEl>
                                          <p:spTgt spid="88"/>
                                        </p:tgtEl>
                                      </p:cBhvr>
                                    </p:animEffect>
                                  </p:childTnLst>
                                </p:cTn>
                              </p:par>
                              <p:par>
                                <p:cTn id="11" presetID="10" presetClass="entr" presetSubtype="0" fill="hold" nodeType="withEffect">
                                  <p:stCondLst>
                                    <p:cond delay="0"/>
                                  </p:stCondLst>
                                  <p:childTnLst>
                                    <p:set>
                                      <p:cBhvr>
                                        <p:cTn id="12" dur="1" fill="hold">
                                          <p:stCondLst>
                                            <p:cond delay="0"/>
                                          </p:stCondLst>
                                        </p:cTn>
                                        <p:tgtEl>
                                          <p:spTgt spid="89"/>
                                        </p:tgtEl>
                                        <p:attrNameLst>
                                          <p:attrName>style.visibility</p:attrName>
                                        </p:attrNameLst>
                                      </p:cBhvr>
                                      <p:to>
                                        <p:strVal val="visible"/>
                                      </p:to>
                                    </p:set>
                                    <p:animEffect transition="in" filter="fade">
                                      <p:cBhvr>
                                        <p:cTn id="13" dur="500"/>
                                        <p:tgtEl>
                                          <p:spTgt spid="89"/>
                                        </p:tgtEl>
                                      </p:cBhvr>
                                    </p:animEffect>
                                  </p:childTnLst>
                                </p:cTn>
                              </p:par>
                              <p:par>
                                <p:cTn id="14" presetID="10" presetClass="entr" presetSubtype="0" fill="hold" nodeType="withEffect">
                                  <p:stCondLst>
                                    <p:cond delay="0"/>
                                  </p:stCondLst>
                                  <p:childTnLst>
                                    <p:set>
                                      <p:cBhvr>
                                        <p:cTn id="15" dur="1" fill="hold">
                                          <p:stCondLst>
                                            <p:cond delay="0"/>
                                          </p:stCondLst>
                                        </p:cTn>
                                        <p:tgtEl>
                                          <p:spTgt spid="90"/>
                                        </p:tgtEl>
                                        <p:attrNameLst>
                                          <p:attrName>style.visibility</p:attrName>
                                        </p:attrNameLst>
                                      </p:cBhvr>
                                      <p:to>
                                        <p:strVal val="visible"/>
                                      </p:to>
                                    </p:set>
                                    <p:animEffect transition="in" filter="fade">
                                      <p:cBhvr>
                                        <p:cTn id="16" dur="500"/>
                                        <p:tgtEl>
                                          <p:spTgt spid="90"/>
                                        </p:tgtEl>
                                      </p:cBhvr>
                                    </p:animEffect>
                                  </p:childTnLst>
                                </p:cTn>
                              </p:par>
                              <p:par>
                                <p:cTn id="17" presetID="10" presetClass="entr" presetSubtype="0" fill="hold" nodeType="with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fade">
                                      <p:cBhvr>
                                        <p:cTn id="19" dur="500"/>
                                        <p:tgtEl>
                                          <p:spTgt spid="91"/>
                                        </p:tgtEl>
                                      </p:cBhvr>
                                    </p:animEffect>
                                  </p:childTnLst>
                                </p:cTn>
                              </p:par>
                              <p:par>
                                <p:cTn id="20" presetID="10" presetClass="entr" presetSubtype="0" fill="hold" nodeType="with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fade">
                                      <p:cBhvr>
                                        <p:cTn id="22" dur="500"/>
                                        <p:tgtEl>
                                          <p:spTgt spid="92"/>
                                        </p:tgtEl>
                                      </p:cBhvr>
                                    </p:animEffect>
                                  </p:childTnLst>
                                </p:cTn>
                              </p:par>
                              <p:par>
                                <p:cTn id="23" presetID="10"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fade">
                                      <p:cBhvr>
                                        <p:cTn id="25" dur="500"/>
                                        <p:tgtEl>
                                          <p:spTgt spid="9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out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linds(horizontal)">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5" name="Google Shape;85;p3"/>
          <p:cNvPicPr preferRelativeResize="0"/>
          <p:nvPr/>
        </p:nvPicPr>
        <p:blipFill rotWithShape="1">
          <a:blip r:embed="rId3">
            <a:alphaModFix/>
          </a:blip>
          <a:srcRect t="24370"/>
          <a:stretch/>
        </p:blipFill>
        <p:spPr>
          <a:xfrm>
            <a:off x="551706" y="241063"/>
            <a:ext cx="11501568" cy="6800378"/>
          </a:xfrm>
          <a:prstGeom prst="rect">
            <a:avLst/>
          </a:prstGeom>
          <a:noFill/>
          <a:ln>
            <a:noFill/>
          </a:ln>
        </p:spPr>
      </p:pic>
      <p:pic>
        <p:nvPicPr>
          <p:cNvPr id="87" name="Google Shape;87;p3"/>
          <p:cNvPicPr preferRelativeResize="0"/>
          <p:nvPr/>
        </p:nvPicPr>
        <p:blipFill rotWithShape="1">
          <a:blip r:embed="rId4">
            <a:alphaModFix/>
          </a:blip>
          <a:srcRect/>
          <a:stretch/>
        </p:blipFill>
        <p:spPr>
          <a:xfrm>
            <a:off x="356832" y="610664"/>
            <a:ext cx="1527724" cy="958690"/>
          </a:xfrm>
          <a:prstGeom prst="rect">
            <a:avLst/>
          </a:prstGeom>
          <a:noFill/>
          <a:ln>
            <a:noFill/>
          </a:ln>
        </p:spPr>
      </p:pic>
      <p:pic>
        <p:nvPicPr>
          <p:cNvPr id="88" name="Google Shape;88;p3"/>
          <p:cNvPicPr preferRelativeResize="0"/>
          <p:nvPr/>
        </p:nvPicPr>
        <p:blipFill rotWithShape="1">
          <a:blip r:embed="rId4">
            <a:alphaModFix/>
          </a:blip>
          <a:srcRect/>
          <a:stretch/>
        </p:blipFill>
        <p:spPr>
          <a:xfrm>
            <a:off x="202570" y="1938955"/>
            <a:ext cx="918124" cy="576149"/>
          </a:xfrm>
          <a:prstGeom prst="rect">
            <a:avLst/>
          </a:prstGeom>
          <a:noFill/>
          <a:ln>
            <a:noFill/>
          </a:ln>
        </p:spPr>
      </p:pic>
      <p:pic>
        <p:nvPicPr>
          <p:cNvPr id="89" name="Google Shape;89;p3"/>
          <p:cNvPicPr preferRelativeResize="0"/>
          <p:nvPr/>
        </p:nvPicPr>
        <p:blipFill rotWithShape="1">
          <a:blip r:embed="rId4">
            <a:alphaModFix/>
          </a:blip>
          <a:srcRect/>
          <a:stretch/>
        </p:blipFill>
        <p:spPr>
          <a:xfrm>
            <a:off x="3881123" y="436222"/>
            <a:ext cx="918124" cy="576149"/>
          </a:xfrm>
          <a:prstGeom prst="rect">
            <a:avLst/>
          </a:prstGeom>
          <a:noFill/>
          <a:ln>
            <a:noFill/>
          </a:ln>
        </p:spPr>
      </p:pic>
      <p:pic>
        <p:nvPicPr>
          <p:cNvPr id="90" name="Google Shape;90;p3"/>
          <p:cNvPicPr preferRelativeResize="0"/>
          <p:nvPr/>
        </p:nvPicPr>
        <p:blipFill rotWithShape="1">
          <a:blip r:embed="rId5">
            <a:alphaModFix/>
          </a:blip>
          <a:srcRect/>
          <a:stretch/>
        </p:blipFill>
        <p:spPr>
          <a:xfrm>
            <a:off x="9135264" y="4353463"/>
            <a:ext cx="3032616" cy="3935368"/>
          </a:xfrm>
          <a:prstGeom prst="rect">
            <a:avLst/>
          </a:prstGeom>
          <a:noFill/>
          <a:ln>
            <a:noFill/>
          </a:ln>
        </p:spPr>
      </p:pic>
      <p:pic>
        <p:nvPicPr>
          <p:cNvPr id="91" name="Google Shape;91;p3"/>
          <p:cNvPicPr preferRelativeResize="0"/>
          <p:nvPr/>
        </p:nvPicPr>
        <p:blipFill rotWithShape="1">
          <a:blip r:embed="rId5">
            <a:alphaModFix/>
          </a:blip>
          <a:srcRect/>
          <a:stretch/>
        </p:blipFill>
        <p:spPr>
          <a:xfrm>
            <a:off x="6957059" y="5386809"/>
            <a:ext cx="3032616" cy="3935368"/>
          </a:xfrm>
          <a:prstGeom prst="rect">
            <a:avLst/>
          </a:prstGeom>
          <a:noFill/>
          <a:ln>
            <a:noFill/>
          </a:ln>
        </p:spPr>
      </p:pic>
      <p:pic>
        <p:nvPicPr>
          <p:cNvPr id="92" name="Google Shape;92;p3"/>
          <p:cNvPicPr preferRelativeResize="0"/>
          <p:nvPr/>
        </p:nvPicPr>
        <p:blipFill rotWithShape="1">
          <a:blip r:embed="rId5">
            <a:alphaModFix/>
          </a:blip>
          <a:srcRect/>
          <a:stretch/>
        </p:blipFill>
        <p:spPr>
          <a:xfrm>
            <a:off x="4799247" y="5268916"/>
            <a:ext cx="3032616" cy="3935368"/>
          </a:xfrm>
          <a:prstGeom prst="rect">
            <a:avLst/>
          </a:prstGeom>
          <a:noFill/>
          <a:ln>
            <a:noFill/>
          </a:ln>
        </p:spPr>
      </p:pic>
      <p:pic>
        <p:nvPicPr>
          <p:cNvPr id="94" name="Google Shape;94;p3"/>
          <p:cNvPicPr preferRelativeResize="0"/>
          <p:nvPr/>
        </p:nvPicPr>
        <p:blipFill rotWithShape="1">
          <a:blip r:embed="rId4">
            <a:alphaModFix/>
          </a:blip>
          <a:srcRect/>
          <a:stretch/>
        </p:blipFill>
        <p:spPr>
          <a:xfrm>
            <a:off x="6620606" y="610664"/>
            <a:ext cx="763860" cy="479344"/>
          </a:xfrm>
          <a:prstGeom prst="rect">
            <a:avLst/>
          </a:prstGeom>
          <a:noFill/>
          <a:ln>
            <a:noFill/>
          </a:ln>
        </p:spPr>
      </p:pic>
      <p:sp>
        <p:nvSpPr>
          <p:cNvPr id="10" name="Rectangle: Rounded Corners 16">
            <a:extLst>
              <a:ext uri="{FF2B5EF4-FFF2-40B4-BE49-F238E27FC236}">
                <a16:creationId xmlns:a16="http://schemas.microsoft.com/office/drawing/2014/main" id="{FC49F99C-A3A4-4C2E-87B1-BEAC65045904}"/>
              </a:ext>
            </a:extLst>
          </p:cNvPr>
          <p:cNvSpPr/>
          <p:nvPr/>
        </p:nvSpPr>
        <p:spPr>
          <a:xfrm>
            <a:off x="2239470" y="1860019"/>
            <a:ext cx="8126039" cy="543684"/>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latin typeface="Arial" panose="020B0604020202020204" pitchFamily="34" charset="0"/>
                <a:cs typeface="Arial" panose="020B0604020202020204" pitchFamily="34" charset="0"/>
              </a:rPr>
              <a:t>An-</a:t>
            </a:r>
            <a:r>
              <a:rPr lang="vi-VN" sz="3600" b="1" dirty="0">
                <a:solidFill>
                  <a:srgbClr val="002060"/>
                </a:solidFill>
                <a:latin typeface="Arial" panose="020B0604020202020204" pitchFamily="34" charset="0"/>
                <a:cs typeface="Arial" panose="020B0604020202020204" pitchFamily="34" charset="0"/>
              </a:rPr>
              <a:t>đ</a:t>
            </a:r>
            <a:r>
              <a:rPr lang="en-US" sz="3600" b="1" dirty="0" err="1" smtClean="0">
                <a:solidFill>
                  <a:srgbClr val="002060"/>
                </a:solidFill>
                <a:latin typeface="Arial" panose="020B0604020202020204" pitchFamily="34" charset="0"/>
                <a:cs typeface="Arial" panose="020B0604020202020204" pitchFamily="34" charset="0"/>
              </a:rPr>
              <a:t>rây</a:t>
            </a:r>
            <a:r>
              <a:rPr lang="en-US" sz="3600" b="1" dirty="0" smtClean="0">
                <a:solidFill>
                  <a:srgbClr val="002060"/>
                </a:solidFill>
                <a:latin typeface="Arial" panose="020B0604020202020204" pitchFamily="34" charset="0"/>
                <a:cs typeface="Arial" panose="020B0604020202020204" pitchFamily="34" charset="0"/>
              </a:rPr>
              <a:t>-ca </a:t>
            </a:r>
            <a:r>
              <a:rPr lang="en-US" sz="3600" b="1" dirty="0" err="1">
                <a:solidFill>
                  <a:srgbClr val="002060"/>
                </a:solidFill>
                <a:latin typeface="Arial" panose="020B0604020202020204" pitchFamily="34" charset="0"/>
                <a:cs typeface="Arial" panose="020B0604020202020204" pitchFamily="34" charset="0"/>
              </a:rPr>
              <a:t>tự</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dằn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vặt</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mình</a:t>
            </a:r>
            <a:r>
              <a:rPr lang="en-US" sz="3600" b="1" dirty="0">
                <a:solidFill>
                  <a:srgbClr val="002060"/>
                </a:solidFill>
                <a:latin typeface="Arial" panose="020B0604020202020204" pitchFamily="34" charset="0"/>
                <a:cs typeface="Arial" panose="020B0604020202020204" pitchFamily="34" charset="0"/>
              </a:rPr>
              <a:t> ra </a:t>
            </a:r>
            <a:r>
              <a:rPr lang="en-US" sz="3600" b="1" dirty="0" err="1">
                <a:solidFill>
                  <a:srgbClr val="002060"/>
                </a:solidFill>
                <a:latin typeface="Arial" panose="020B0604020202020204" pitchFamily="34" charset="0"/>
                <a:cs typeface="Arial" panose="020B0604020202020204" pitchFamily="34" charset="0"/>
              </a:rPr>
              <a:t>sao</a:t>
            </a:r>
            <a:r>
              <a:rPr lang="en-US" sz="3600" b="1" dirty="0">
                <a:solidFill>
                  <a:srgbClr val="002060"/>
                </a:solidFill>
                <a:latin typeface="Arial" panose="020B0604020202020204" pitchFamily="34" charset="0"/>
                <a:cs typeface="Arial" panose="020B0604020202020204" pitchFamily="34" charset="0"/>
              </a:rPr>
              <a:t>?</a:t>
            </a:r>
            <a:endParaRPr lang="en-US" sz="3600" dirty="0">
              <a:solidFill>
                <a:srgbClr val="002060"/>
              </a:solidFill>
              <a:latin typeface="Arial" panose="020B0604020202020204" pitchFamily="34" charset="0"/>
              <a:cs typeface="Arial" panose="020B0604020202020204" pitchFamily="34" charset="0"/>
            </a:endParaRPr>
          </a:p>
        </p:txBody>
      </p:sp>
      <p:sp>
        <p:nvSpPr>
          <p:cNvPr id="11" name="Text Box 2">
            <a:extLst>
              <a:ext uri="{FF2B5EF4-FFF2-40B4-BE49-F238E27FC236}">
                <a16:creationId xmlns:a16="http://schemas.microsoft.com/office/drawing/2014/main" id="{F2CD7B73-3CCB-4B7C-A5A6-5216F7B2AB41}"/>
              </a:ext>
            </a:extLst>
          </p:cNvPr>
          <p:cNvSpPr txBox="1">
            <a:spLocks noChangeArrowheads="1"/>
          </p:cNvSpPr>
          <p:nvPr/>
        </p:nvSpPr>
        <p:spPr bwMode="auto">
          <a:xfrm>
            <a:off x="1759010" y="2673455"/>
            <a:ext cx="8892562"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4000" dirty="0">
                <a:cs typeface="Arial" panose="020B0604020202020204" pitchFamily="34" charset="0"/>
              </a:rPr>
              <a:t>- </a:t>
            </a:r>
            <a:r>
              <a:rPr lang="en-US" altLang="vi-VN" sz="4000" dirty="0" err="1">
                <a:cs typeface="Arial" panose="020B0604020202020204" pitchFamily="34" charset="0"/>
              </a:rPr>
              <a:t>Em</a:t>
            </a:r>
            <a:r>
              <a:rPr lang="en-US" altLang="vi-VN" sz="4000" dirty="0">
                <a:cs typeface="Arial" panose="020B0604020202020204" pitchFamily="34" charset="0"/>
              </a:rPr>
              <a:t> </a:t>
            </a:r>
            <a:r>
              <a:rPr lang="en-US" altLang="vi-VN" sz="4000" dirty="0" err="1">
                <a:cs typeface="Arial" panose="020B0604020202020204" pitchFamily="34" charset="0"/>
              </a:rPr>
              <a:t>nức</a:t>
            </a:r>
            <a:r>
              <a:rPr lang="en-US" altLang="vi-VN" sz="4000" dirty="0">
                <a:cs typeface="Arial" panose="020B0604020202020204" pitchFamily="34" charset="0"/>
              </a:rPr>
              <a:t> </a:t>
            </a:r>
            <a:r>
              <a:rPr lang="en-US" altLang="vi-VN" sz="4000" dirty="0" err="1">
                <a:cs typeface="Arial" panose="020B0604020202020204" pitchFamily="34" charset="0"/>
              </a:rPr>
              <a:t>nở</a:t>
            </a:r>
            <a:r>
              <a:rPr lang="en-US" altLang="vi-VN" sz="4000" dirty="0">
                <a:cs typeface="Arial" panose="020B0604020202020204" pitchFamily="34" charset="0"/>
              </a:rPr>
              <a:t> </a:t>
            </a:r>
            <a:r>
              <a:rPr lang="en-US" altLang="vi-VN" sz="4000" dirty="0" err="1">
                <a:cs typeface="Arial" panose="020B0604020202020204" pitchFamily="34" charset="0"/>
              </a:rPr>
              <a:t>cả</a:t>
            </a:r>
            <a:r>
              <a:rPr lang="en-US" altLang="vi-VN" sz="4000" dirty="0">
                <a:cs typeface="Arial" panose="020B0604020202020204" pitchFamily="34" charset="0"/>
              </a:rPr>
              <a:t> </a:t>
            </a:r>
            <a:r>
              <a:rPr lang="en-US" altLang="vi-VN" sz="4000" dirty="0" err="1">
                <a:cs typeface="Arial" panose="020B0604020202020204" pitchFamily="34" charset="0"/>
              </a:rPr>
              <a:t>đêm</a:t>
            </a:r>
            <a:r>
              <a:rPr lang="en-US" altLang="vi-VN" sz="4000" dirty="0">
                <a:cs typeface="Arial" panose="020B0604020202020204" pitchFamily="34" charset="0"/>
              </a:rPr>
              <a:t>.</a:t>
            </a:r>
          </a:p>
        </p:txBody>
      </p:sp>
      <p:sp>
        <p:nvSpPr>
          <p:cNvPr id="12" name="Text Box 2">
            <a:extLst>
              <a:ext uri="{FF2B5EF4-FFF2-40B4-BE49-F238E27FC236}">
                <a16:creationId xmlns:a16="http://schemas.microsoft.com/office/drawing/2014/main" id="{EAFD65D3-DBFC-4092-9ABF-D3244C7DEAD0}"/>
              </a:ext>
            </a:extLst>
          </p:cNvPr>
          <p:cNvSpPr txBox="1">
            <a:spLocks noChangeArrowheads="1"/>
          </p:cNvSpPr>
          <p:nvPr/>
        </p:nvSpPr>
        <p:spPr bwMode="auto">
          <a:xfrm>
            <a:off x="1762040" y="3522400"/>
            <a:ext cx="8889532"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4000" dirty="0">
                <a:cs typeface="Arial" panose="020B0604020202020204" pitchFamily="34" charset="0"/>
              </a:rPr>
              <a:t>- </a:t>
            </a:r>
            <a:r>
              <a:rPr lang="en-US" altLang="vi-VN" sz="4000" dirty="0" err="1">
                <a:cs typeface="Arial" panose="020B0604020202020204" pitchFamily="34" charset="0"/>
              </a:rPr>
              <a:t>Mãi</a:t>
            </a:r>
            <a:r>
              <a:rPr lang="en-US" altLang="vi-VN" sz="4000" dirty="0">
                <a:cs typeface="Arial" panose="020B0604020202020204" pitchFamily="34" charset="0"/>
              </a:rPr>
              <a:t> </a:t>
            </a:r>
            <a:r>
              <a:rPr lang="en-US" altLang="vi-VN" sz="4000" dirty="0" err="1">
                <a:cs typeface="Arial" panose="020B0604020202020204" pitchFamily="34" charset="0"/>
              </a:rPr>
              <a:t>tới</a:t>
            </a:r>
            <a:r>
              <a:rPr lang="en-US" altLang="vi-VN" sz="4000" dirty="0">
                <a:cs typeface="Arial" panose="020B0604020202020204" pitchFamily="34" charset="0"/>
              </a:rPr>
              <a:t> </a:t>
            </a:r>
            <a:r>
              <a:rPr lang="en-US" altLang="vi-VN" sz="4000" dirty="0" err="1">
                <a:cs typeface="Arial" panose="020B0604020202020204" pitchFamily="34" charset="0"/>
              </a:rPr>
              <a:t>lớn</a:t>
            </a:r>
            <a:r>
              <a:rPr lang="en-US" altLang="vi-VN" sz="4000" dirty="0">
                <a:cs typeface="Arial" panose="020B0604020202020204" pitchFamily="34" charset="0"/>
              </a:rPr>
              <a:t>, </a:t>
            </a:r>
            <a:r>
              <a:rPr lang="en-US" altLang="vi-VN" sz="4000" dirty="0" err="1">
                <a:cs typeface="Arial" panose="020B0604020202020204" pitchFamily="34" charset="0"/>
              </a:rPr>
              <a:t>em</a:t>
            </a:r>
            <a:r>
              <a:rPr lang="en-US" altLang="vi-VN" sz="4000" dirty="0">
                <a:cs typeface="Arial" panose="020B0604020202020204" pitchFamily="34" charset="0"/>
              </a:rPr>
              <a:t> </a:t>
            </a:r>
            <a:r>
              <a:rPr lang="en-US" altLang="vi-VN" sz="4000" dirty="0" err="1">
                <a:cs typeface="Arial" panose="020B0604020202020204" pitchFamily="34" charset="0"/>
              </a:rPr>
              <a:t>vẫn</a:t>
            </a:r>
            <a:r>
              <a:rPr lang="en-US" altLang="vi-VN" sz="4000" dirty="0">
                <a:cs typeface="Arial" panose="020B0604020202020204" pitchFamily="34" charset="0"/>
              </a:rPr>
              <a:t> </a:t>
            </a:r>
            <a:r>
              <a:rPr lang="en-US" altLang="vi-VN" sz="4000" dirty="0" err="1">
                <a:cs typeface="Arial" panose="020B0604020202020204" pitchFamily="34" charset="0"/>
              </a:rPr>
              <a:t>tự</a:t>
            </a:r>
            <a:r>
              <a:rPr lang="en-US" altLang="vi-VN" sz="4000" dirty="0">
                <a:cs typeface="Arial" panose="020B0604020202020204" pitchFamily="34" charset="0"/>
              </a:rPr>
              <a:t> </a:t>
            </a:r>
            <a:r>
              <a:rPr lang="en-US" altLang="vi-VN" sz="4000" dirty="0" err="1">
                <a:cs typeface="Arial" panose="020B0604020202020204" pitchFamily="34" charset="0"/>
              </a:rPr>
              <a:t>dằn</a:t>
            </a:r>
            <a:r>
              <a:rPr lang="en-US" altLang="vi-VN" sz="4000" dirty="0">
                <a:cs typeface="Arial" panose="020B0604020202020204" pitchFamily="34" charset="0"/>
              </a:rPr>
              <a:t> </a:t>
            </a:r>
            <a:r>
              <a:rPr lang="en-US" altLang="vi-VN" sz="4000" dirty="0" err="1">
                <a:cs typeface="Arial" panose="020B0604020202020204" pitchFamily="34" charset="0"/>
              </a:rPr>
              <a:t>vặt</a:t>
            </a:r>
            <a:r>
              <a:rPr lang="en-US" altLang="vi-VN" sz="4000" dirty="0">
                <a:cs typeface="Arial" panose="020B0604020202020204" pitchFamily="34" charset="0"/>
              </a:rPr>
              <a:t> </a:t>
            </a:r>
            <a:r>
              <a:rPr lang="en-US" altLang="vi-VN" sz="4000" dirty="0" err="1">
                <a:cs typeface="Arial" panose="020B0604020202020204" pitchFamily="34" charset="0"/>
              </a:rPr>
              <a:t>mình</a:t>
            </a:r>
            <a:r>
              <a:rPr lang="en-US" altLang="vi-VN" sz="4000" dirty="0">
                <a:cs typeface="Arial" panose="020B0604020202020204" pitchFamily="34" charset="0"/>
              </a:rPr>
              <a:t>.</a:t>
            </a:r>
          </a:p>
        </p:txBody>
      </p:sp>
    </p:spTree>
    <p:extLst>
      <p:ext uri="{BB962C8B-B14F-4D97-AF65-F5344CB8AC3E}">
        <p14:creationId xmlns:p14="http://schemas.microsoft.com/office/powerpoint/2010/main" val="2034113208"/>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par>
                                <p:cTn id="8" presetID="10" presetClass="entr" presetSubtype="0"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500"/>
                                        <p:tgtEl>
                                          <p:spTgt spid="88"/>
                                        </p:tgtEl>
                                      </p:cBhvr>
                                    </p:animEffect>
                                  </p:childTnLst>
                                </p:cTn>
                              </p:par>
                              <p:par>
                                <p:cTn id="11" presetID="10" presetClass="entr" presetSubtype="0" fill="hold" nodeType="withEffect">
                                  <p:stCondLst>
                                    <p:cond delay="0"/>
                                  </p:stCondLst>
                                  <p:childTnLst>
                                    <p:set>
                                      <p:cBhvr>
                                        <p:cTn id="12" dur="1" fill="hold">
                                          <p:stCondLst>
                                            <p:cond delay="0"/>
                                          </p:stCondLst>
                                        </p:cTn>
                                        <p:tgtEl>
                                          <p:spTgt spid="89"/>
                                        </p:tgtEl>
                                        <p:attrNameLst>
                                          <p:attrName>style.visibility</p:attrName>
                                        </p:attrNameLst>
                                      </p:cBhvr>
                                      <p:to>
                                        <p:strVal val="visible"/>
                                      </p:to>
                                    </p:set>
                                    <p:animEffect transition="in" filter="fade">
                                      <p:cBhvr>
                                        <p:cTn id="13" dur="500"/>
                                        <p:tgtEl>
                                          <p:spTgt spid="89"/>
                                        </p:tgtEl>
                                      </p:cBhvr>
                                    </p:animEffect>
                                  </p:childTnLst>
                                </p:cTn>
                              </p:par>
                              <p:par>
                                <p:cTn id="14" presetID="10" presetClass="entr" presetSubtype="0" fill="hold" nodeType="withEffect">
                                  <p:stCondLst>
                                    <p:cond delay="0"/>
                                  </p:stCondLst>
                                  <p:childTnLst>
                                    <p:set>
                                      <p:cBhvr>
                                        <p:cTn id="15" dur="1" fill="hold">
                                          <p:stCondLst>
                                            <p:cond delay="0"/>
                                          </p:stCondLst>
                                        </p:cTn>
                                        <p:tgtEl>
                                          <p:spTgt spid="90"/>
                                        </p:tgtEl>
                                        <p:attrNameLst>
                                          <p:attrName>style.visibility</p:attrName>
                                        </p:attrNameLst>
                                      </p:cBhvr>
                                      <p:to>
                                        <p:strVal val="visible"/>
                                      </p:to>
                                    </p:set>
                                    <p:animEffect transition="in" filter="fade">
                                      <p:cBhvr>
                                        <p:cTn id="16" dur="500"/>
                                        <p:tgtEl>
                                          <p:spTgt spid="90"/>
                                        </p:tgtEl>
                                      </p:cBhvr>
                                    </p:animEffect>
                                  </p:childTnLst>
                                </p:cTn>
                              </p:par>
                              <p:par>
                                <p:cTn id="17" presetID="10" presetClass="entr" presetSubtype="0" fill="hold" nodeType="with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fade">
                                      <p:cBhvr>
                                        <p:cTn id="19" dur="500"/>
                                        <p:tgtEl>
                                          <p:spTgt spid="91"/>
                                        </p:tgtEl>
                                      </p:cBhvr>
                                    </p:animEffect>
                                  </p:childTnLst>
                                </p:cTn>
                              </p:par>
                              <p:par>
                                <p:cTn id="20" presetID="10" presetClass="entr" presetSubtype="0" fill="hold" nodeType="with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fade">
                                      <p:cBhvr>
                                        <p:cTn id="22" dur="500"/>
                                        <p:tgtEl>
                                          <p:spTgt spid="92"/>
                                        </p:tgtEl>
                                      </p:cBhvr>
                                    </p:animEffect>
                                  </p:childTnLst>
                                </p:cTn>
                              </p:par>
                              <p:par>
                                <p:cTn id="23" presetID="10"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fade">
                                      <p:cBhvr>
                                        <p:cTn id="25" dur="500"/>
                                        <p:tgtEl>
                                          <p:spTgt spid="9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out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4"/>
          <p:cNvPicPr preferRelativeResize="0"/>
          <p:nvPr/>
        </p:nvPicPr>
        <p:blipFill rotWithShape="1">
          <a:blip r:embed="rId3">
            <a:alphaModFix/>
          </a:blip>
          <a:srcRect/>
          <a:stretch/>
        </p:blipFill>
        <p:spPr>
          <a:xfrm>
            <a:off x="7746381" y="370654"/>
            <a:ext cx="3484701" cy="6116691"/>
          </a:xfrm>
          <a:prstGeom prst="rect">
            <a:avLst/>
          </a:prstGeom>
          <a:noFill/>
          <a:ln>
            <a:noFill/>
          </a:ln>
        </p:spPr>
      </p:pic>
      <p:pic>
        <p:nvPicPr>
          <p:cNvPr id="102" name="Google Shape;102;p4"/>
          <p:cNvPicPr preferRelativeResize="0"/>
          <p:nvPr/>
        </p:nvPicPr>
        <p:blipFill rotWithShape="1">
          <a:blip r:embed="rId4">
            <a:alphaModFix/>
          </a:blip>
          <a:srcRect l="65346" b="75445"/>
          <a:stretch/>
        </p:blipFill>
        <p:spPr>
          <a:xfrm>
            <a:off x="-230333" y="-214707"/>
            <a:ext cx="8254141" cy="8291147"/>
          </a:xfrm>
          <a:prstGeom prst="rect">
            <a:avLst/>
          </a:prstGeom>
          <a:noFill/>
          <a:ln>
            <a:noFill/>
          </a:ln>
        </p:spPr>
      </p:pic>
      <p:pic>
        <p:nvPicPr>
          <p:cNvPr id="103" name="Google Shape;103;p4"/>
          <p:cNvPicPr preferRelativeResize="0"/>
          <p:nvPr/>
        </p:nvPicPr>
        <p:blipFill rotWithShape="1">
          <a:blip r:embed="rId5">
            <a:alphaModFix/>
          </a:blip>
          <a:srcRect/>
          <a:stretch/>
        </p:blipFill>
        <p:spPr>
          <a:xfrm>
            <a:off x="479826" y="5316478"/>
            <a:ext cx="1527724" cy="958690"/>
          </a:xfrm>
          <a:prstGeom prst="rect">
            <a:avLst/>
          </a:prstGeom>
          <a:noFill/>
          <a:ln>
            <a:noFill/>
          </a:ln>
        </p:spPr>
      </p:pic>
      <p:pic>
        <p:nvPicPr>
          <p:cNvPr id="104" name="Google Shape;104;p4"/>
          <p:cNvPicPr preferRelativeResize="0"/>
          <p:nvPr/>
        </p:nvPicPr>
        <p:blipFill rotWithShape="1">
          <a:blip r:embed="rId5">
            <a:alphaModFix/>
          </a:blip>
          <a:srcRect/>
          <a:stretch/>
        </p:blipFill>
        <p:spPr>
          <a:xfrm>
            <a:off x="5710213" y="154888"/>
            <a:ext cx="771574" cy="484185"/>
          </a:xfrm>
          <a:prstGeom prst="rect">
            <a:avLst/>
          </a:prstGeom>
          <a:noFill/>
          <a:ln>
            <a:noFill/>
          </a:ln>
        </p:spPr>
      </p:pic>
      <p:pic>
        <p:nvPicPr>
          <p:cNvPr id="105" name="Google Shape;105;p4"/>
          <p:cNvPicPr preferRelativeResize="0"/>
          <p:nvPr/>
        </p:nvPicPr>
        <p:blipFill rotWithShape="1">
          <a:blip r:embed="rId5">
            <a:alphaModFix/>
          </a:blip>
          <a:srcRect/>
          <a:stretch/>
        </p:blipFill>
        <p:spPr>
          <a:xfrm>
            <a:off x="1233329" y="396980"/>
            <a:ext cx="1055547" cy="662386"/>
          </a:xfrm>
          <a:prstGeom prst="rect">
            <a:avLst/>
          </a:prstGeom>
          <a:noFill/>
          <a:ln>
            <a:noFill/>
          </a:ln>
        </p:spPr>
      </p:pic>
      <p:grpSp>
        <p:nvGrpSpPr>
          <p:cNvPr id="106" name="Google Shape;106;p4"/>
          <p:cNvGrpSpPr/>
          <p:nvPr/>
        </p:nvGrpSpPr>
        <p:grpSpPr>
          <a:xfrm rot="-1936260">
            <a:off x="7713337" y="1936948"/>
            <a:ext cx="654790" cy="845387"/>
            <a:chOff x="10766636" y="3941730"/>
            <a:chExt cx="1047922" cy="1352954"/>
          </a:xfrm>
        </p:grpSpPr>
        <p:sp>
          <p:nvSpPr>
            <p:cNvPr id="107" name="Google Shape;107;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108;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09;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10;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3" name="Google Shape;113;p4"/>
          <p:cNvGrpSpPr/>
          <p:nvPr/>
        </p:nvGrpSpPr>
        <p:grpSpPr>
          <a:xfrm rot="1539558">
            <a:off x="7773348" y="3865161"/>
            <a:ext cx="654790" cy="845387"/>
            <a:chOff x="10766636" y="3941730"/>
            <a:chExt cx="1047922" cy="1352954"/>
          </a:xfrm>
        </p:grpSpPr>
        <p:sp>
          <p:nvSpPr>
            <p:cNvPr id="114" name="Google Shape;114;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115;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117;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118;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9" name="Google Shape;119;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0" name="Google Shape;120;p4"/>
          <p:cNvGrpSpPr/>
          <p:nvPr/>
        </p:nvGrpSpPr>
        <p:grpSpPr>
          <a:xfrm rot="-3380916">
            <a:off x="6735598" y="4790872"/>
            <a:ext cx="654790" cy="845387"/>
            <a:chOff x="10766636" y="3941730"/>
            <a:chExt cx="1047922" cy="1352954"/>
          </a:xfrm>
        </p:grpSpPr>
        <p:sp>
          <p:nvSpPr>
            <p:cNvPr id="121" name="Google Shape;121;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23;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24;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26;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27" name="Google Shape;127;p4"/>
          <p:cNvPicPr preferRelativeResize="0"/>
          <p:nvPr/>
        </p:nvPicPr>
        <p:blipFill rotWithShape="1">
          <a:blip r:embed="rId6">
            <a:alphaModFix/>
          </a:blip>
          <a:srcRect/>
          <a:stretch/>
        </p:blipFill>
        <p:spPr>
          <a:xfrm>
            <a:off x="9380959" y="5510502"/>
            <a:ext cx="3032616" cy="3935368"/>
          </a:xfrm>
          <a:prstGeom prst="rect">
            <a:avLst/>
          </a:prstGeom>
          <a:noFill/>
          <a:ln>
            <a:noFill/>
          </a:ln>
        </p:spPr>
      </p:pic>
      <p:pic>
        <p:nvPicPr>
          <p:cNvPr id="128" name="Google Shape;128;p4"/>
          <p:cNvPicPr preferRelativeResize="0"/>
          <p:nvPr/>
        </p:nvPicPr>
        <p:blipFill rotWithShape="1">
          <a:blip r:embed="rId6">
            <a:alphaModFix/>
          </a:blip>
          <a:srcRect/>
          <a:stretch/>
        </p:blipFill>
        <p:spPr>
          <a:xfrm>
            <a:off x="7223147" y="5392609"/>
            <a:ext cx="3032616" cy="3935368"/>
          </a:xfrm>
          <a:prstGeom prst="rect">
            <a:avLst/>
          </a:prstGeom>
          <a:noFill/>
          <a:ln>
            <a:noFill/>
          </a:ln>
        </p:spPr>
      </p:pic>
      <p:pic>
        <p:nvPicPr>
          <p:cNvPr id="131" name="Google Shape;131;p4"/>
          <p:cNvPicPr preferRelativeResize="0"/>
          <p:nvPr/>
        </p:nvPicPr>
        <p:blipFill rotWithShape="1">
          <a:blip r:embed="rId7">
            <a:alphaModFix/>
          </a:blip>
          <a:srcRect/>
          <a:stretch/>
        </p:blipFill>
        <p:spPr>
          <a:xfrm>
            <a:off x="4201116" y="4848818"/>
            <a:ext cx="620494" cy="606019"/>
          </a:xfrm>
          <a:prstGeom prst="rect">
            <a:avLst/>
          </a:prstGeom>
          <a:noFill/>
          <a:ln>
            <a:noFill/>
          </a:ln>
        </p:spPr>
      </p:pic>
      <p:sp>
        <p:nvSpPr>
          <p:cNvPr id="34" name="矩形 3">
            <a:extLst>
              <a:ext uri="{FF2B5EF4-FFF2-40B4-BE49-F238E27FC236}">
                <a16:creationId xmlns:a16="http://schemas.microsoft.com/office/drawing/2014/main" id="{8DBD3829-5AEC-4663-8921-3F250F4572E5}"/>
              </a:ext>
            </a:extLst>
          </p:cNvPr>
          <p:cNvSpPr/>
          <p:nvPr/>
        </p:nvSpPr>
        <p:spPr>
          <a:xfrm>
            <a:off x="1384494" y="2288431"/>
            <a:ext cx="4525645" cy="630942"/>
          </a:xfrm>
          <a:prstGeom prst="rect">
            <a:avLst/>
          </a:prstGeom>
        </p:spPr>
        <p:txBody>
          <a:bodyPr wrap="square">
            <a:spAutoFit/>
          </a:bodyPr>
          <a:lstStyle/>
          <a:p>
            <a:pPr algn="ctr"/>
            <a:r>
              <a:rPr lang="en-US" altLang="zh-CN" sz="3500" b="1" dirty="0" err="1">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Nội</a:t>
            </a:r>
            <a:r>
              <a:rPr lang="en-US" altLang="zh-CN" sz="35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 dung </a:t>
            </a:r>
            <a:r>
              <a:rPr lang="en-US" altLang="zh-CN" sz="3500" b="1" dirty="0" err="1">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đoạn</a:t>
            </a:r>
            <a:r>
              <a:rPr lang="en-US" altLang="zh-CN" sz="35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 2</a:t>
            </a:r>
            <a:endParaRPr lang="zh-CN" altLang="en-US" sz="35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endParaRPr>
          </a:p>
        </p:txBody>
      </p:sp>
      <p:sp>
        <p:nvSpPr>
          <p:cNvPr id="35" name="矩形 1">
            <a:extLst>
              <a:ext uri="{FF2B5EF4-FFF2-40B4-BE49-F238E27FC236}">
                <a16:creationId xmlns:a16="http://schemas.microsoft.com/office/drawing/2014/main" id="{546641B2-86F3-4E2E-9DF0-CC7A5A53699E}"/>
              </a:ext>
            </a:extLst>
          </p:cNvPr>
          <p:cNvSpPr/>
          <p:nvPr/>
        </p:nvSpPr>
        <p:spPr>
          <a:xfrm>
            <a:off x="1446063" y="3237322"/>
            <a:ext cx="5881052" cy="679225"/>
          </a:xfrm>
          <a:prstGeom prst="rect">
            <a:avLst/>
          </a:prstGeom>
        </p:spPr>
        <p:txBody>
          <a:bodyPr wrap="square">
            <a:spAutoFit/>
          </a:bodyPr>
          <a:lstStyle/>
          <a:p>
            <a:pPr algn="just">
              <a:lnSpc>
                <a:spcPct val="120000"/>
              </a:lnSpc>
            </a:pPr>
            <a:r>
              <a:rPr lang="en-US" altLang="vi-VN" sz="3500" dirty="0" err="1">
                <a:latin typeface="Arial" panose="020B0604020202020204" pitchFamily="34" charset="0"/>
                <a:cs typeface="Arial" panose="020B0604020202020204" pitchFamily="34" charset="0"/>
              </a:rPr>
              <a:t>Nỗi</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dằn</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vặt</a:t>
            </a:r>
            <a:r>
              <a:rPr lang="en-US" altLang="vi-VN" sz="3500" dirty="0">
                <a:latin typeface="Arial" panose="020B0604020202020204" pitchFamily="34" charset="0"/>
                <a:cs typeface="Arial" panose="020B0604020202020204" pitchFamily="34" charset="0"/>
              </a:rPr>
              <a:t> </a:t>
            </a:r>
            <a:r>
              <a:rPr lang="en-US" altLang="vi-VN" sz="3500" dirty="0" err="1">
                <a:latin typeface="Arial" panose="020B0604020202020204" pitchFamily="34" charset="0"/>
                <a:cs typeface="Arial" panose="020B0604020202020204" pitchFamily="34" charset="0"/>
              </a:rPr>
              <a:t>của</a:t>
            </a:r>
            <a:r>
              <a:rPr lang="en-US" altLang="vi-VN" sz="3500" dirty="0">
                <a:latin typeface="Arial" panose="020B0604020202020204" pitchFamily="34" charset="0"/>
                <a:cs typeface="Arial" panose="020B0604020202020204" pitchFamily="34" charset="0"/>
              </a:rPr>
              <a:t> An-</a:t>
            </a:r>
            <a:r>
              <a:rPr lang="en-US" altLang="vi-VN" sz="3500" dirty="0" err="1">
                <a:latin typeface="Arial" panose="020B0604020202020204" pitchFamily="34" charset="0"/>
                <a:cs typeface="Arial" panose="020B0604020202020204" pitchFamily="34" charset="0"/>
              </a:rPr>
              <a:t>đrây</a:t>
            </a:r>
            <a:r>
              <a:rPr lang="en-US" altLang="vi-VN" sz="3500" dirty="0">
                <a:latin typeface="Arial" panose="020B0604020202020204" pitchFamily="34" charset="0"/>
                <a:cs typeface="Arial" panose="020B0604020202020204" pitchFamily="34" charset="0"/>
              </a:rPr>
              <a:t>-ca</a:t>
            </a:r>
          </a:p>
        </p:txBody>
      </p:sp>
    </p:spTree>
    <p:extLst>
      <p:ext uri="{BB962C8B-B14F-4D97-AF65-F5344CB8AC3E}">
        <p14:creationId xmlns:p14="http://schemas.microsoft.com/office/powerpoint/2010/main" val="2428737705"/>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fade">
                                      <p:cBhvr>
                                        <p:cTn id="10" dur="500"/>
                                        <p:tgtEl>
                                          <p:spTgt spid="103"/>
                                        </p:tgtEl>
                                      </p:cBhvr>
                                    </p:animEffect>
                                  </p:childTnLst>
                                </p:cTn>
                              </p:par>
                              <p:par>
                                <p:cTn id="11" presetID="10" presetClass="entr" presetSubtype="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animEffect transition="in" filter="fade">
                                      <p:cBhvr>
                                        <p:cTn id="13" dur="500"/>
                                        <p:tgtEl>
                                          <p:spTgt spid="104"/>
                                        </p:tgtEl>
                                      </p:cBhvr>
                                    </p:animEffect>
                                  </p:childTnLst>
                                </p:cTn>
                              </p:par>
                              <p:par>
                                <p:cTn id="14" presetID="10" presetClass="entr" presetSubtype="0" fill="hold" nodeType="withEffect">
                                  <p:stCondLst>
                                    <p:cond delay="0"/>
                                  </p:stCondLst>
                                  <p:childTnLst>
                                    <p:set>
                                      <p:cBhvr>
                                        <p:cTn id="15" dur="1" fill="hold">
                                          <p:stCondLst>
                                            <p:cond delay="0"/>
                                          </p:stCondLst>
                                        </p:cTn>
                                        <p:tgtEl>
                                          <p:spTgt spid="105"/>
                                        </p:tgtEl>
                                        <p:attrNameLst>
                                          <p:attrName>style.visibility</p:attrName>
                                        </p:attrNameLst>
                                      </p:cBhvr>
                                      <p:to>
                                        <p:strVal val="visible"/>
                                      </p:to>
                                    </p:set>
                                    <p:animEffect transition="in" filter="fade">
                                      <p:cBhvr>
                                        <p:cTn id="16" dur="500"/>
                                        <p:tgtEl>
                                          <p:spTgt spid="105"/>
                                        </p:tgtEl>
                                      </p:cBhvr>
                                    </p:animEffect>
                                  </p:childTnLst>
                                </p:cTn>
                              </p:par>
                              <p:par>
                                <p:cTn id="17" presetID="10" presetClass="entr" presetSubtype="0" fill="hold" nodeType="withEffect">
                                  <p:stCondLst>
                                    <p:cond delay="0"/>
                                  </p:stCondLst>
                                  <p:childTnLst>
                                    <p:set>
                                      <p:cBhvr>
                                        <p:cTn id="18" dur="1" fill="hold">
                                          <p:stCondLst>
                                            <p:cond delay="0"/>
                                          </p:stCondLst>
                                        </p:cTn>
                                        <p:tgtEl>
                                          <p:spTgt spid="106"/>
                                        </p:tgtEl>
                                        <p:attrNameLst>
                                          <p:attrName>style.visibility</p:attrName>
                                        </p:attrNameLst>
                                      </p:cBhvr>
                                      <p:to>
                                        <p:strVal val="visible"/>
                                      </p:to>
                                    </p:set>
                                    <p:animEffect transition="in" filter="fade">
                                      <p:cBhvr>
                                        <p:cTn id="19" dur="500"/>
                                        <p:tgtEl>
                                          <p:spTgt spid="106"/>
                                        </p:tgtEl>
                                      </p:cBhvr>
                                    </p:animEffect>
                                  </p:childTnLst>
                                </p:cTn>
                              </p:par>
                              <p:par>
                                <p:cTn id="20" presetID="10" presetClass="entr" presetSubtype="0" fill="hold" nodeType="withEffect">
                                  <p:stCondLst>
                                    <p:cond delay="0"/>
                                  </p:stCondLst>
                                  <p:childTnLst>
                                    <p:set>
                                      <p:cBhvr>
                                        <p:cTn id="21" dur="1" fill="hold">
                                          <p:stCondLst>
                                            <p:cond delay="0"/>
                                          </p:stCondLst>
                                        </p:cTn>
                                        <p:tgtEl>
                                          <p:spTgt spid="113"/>
                                        </p:tgtEl>
                                        <p:attrNameLst>
                                          <p:attrName>style.visibility</p:attrName>
                                        </p:attrNameLst>
                                      </p:cBhvr>
                                      <p:to>
                                        <p:strVal val="visible"/>
                                      </p:to>
                                    </p:set>
                                    <p:animEffect transition="in" filter="fade">
                                      <p:cBhvr>
                                        <p:cTn id="22" dur="500"/>
                                        <p:tgtEl>
                                          <p:spTgt spid="113"/>
                                        </p:tgtEl>
                                      </p:cBhvr>
                                    </p:animEffect>
                                  </p:childTnLst>
                                </p:cTn>
                              </p:par>
                              <p:par>
                                <p:cTn id="23" presetID="10" presetClass="entr" presetSubtype="0" fill="hold" nodeType="withEffect">
                                  <p:stCondLst>
                                    <p:cond delay="0"/>
                                  </p:stCondLst>
                                  <p:childTnLst>
                                    <p:set>
                                      <p:cBhvr>
                                        <p:cTn id="24" dur="1" fill="hold">
                                          <p:stCondLst>
                                            <p:cond delay="0"/>
                                          </p:stCondLst>
                                        </p:cTn>
                                        <p:tgtEl>
                                          <p:spTgt spid="120"/>
                                        </p:tgtEl>
                                        <p:attrNameLst>
                                          <p:attrName>style.visibility</p:attrName>
                                        </p:attrNameLst>
                                      </p:cBhvr>
                                      <p:to>
                                        <p:strVal val="visible"/>
                                      </p:to>
                                    </p:set>
                                    <p:animEffect transition="in" filter="fade">
                                      <p:cBhvr>
                                        <p:cTn id="25" dur="500"/>
                                        <p:tgtEl>
                                          <p:spTgt spid="120"/>
                                        </p:tgtEl>
                                      </p:cBhvr>
                                    </p:animEffect>
                                  </p:childTnLst>
                                </p:cTn>
                              </p:par>
                              <p:par>
                                <p:cTn id="26" presetID="10" presetClass="entr" presetSubtype="0" fill="hold" nodeType="withEffect">
                                  <p:stCondLst>
                                    <p:cond delay="0"/>
                                  </p:stCondLst>
                                  <p:childTnLst>
                                    <p:set>
                                      <p:cBhvr>
                                        <p:cTn id="27" dur="1" fill="hold">
                                          <p:stCondLst>
                                            <p:cond delay="0"/>
                                          </p:stCondLst>
                                        </p:cTn>
                                        <p:tgtEl>
                                          <p:spTgt spid="127"/>
                                        </p:tgtEl>
                                        <p:attrNameLst>
                                          <p:attrName>style.visibility</p:attrName>
                                        </p:attrNameLst>
                                      </p:cBhvr>
                                      <p:to>
                                        <p:strVal val="visible"/>
                                      </p:to>
                                    </p:set>
                                    <p:animEffect transition="in" filter="fade">
                                      <p:cBhvr>
                                        <p:cTn id="28" dur="500"/>
                                        <p:tgtEl>
                                          <p:spTgt spid="127"/>
                                        </p:tgtEl>
                                      </p:cBhvr>
                                    </p:animEffect>
                                  </p:childTnLst>
                                </p:cTn>
                              </p:par>
                              <p:par>
                                <p:cTn id="29" presetID="10" presetClass="entr" presetSubtype="0" fill="hold" nodeType="withEffect">
                                  <p:stCondLst>
                                    <p:cond delay="0"/>
                                  </p:stCondLst>
                                  <p:childTnLst>
                                    <p:set>
                                      <p:cBhvr>
                                        <p:cTn id="30" dur="1" fill="hold">
                                          <p:stCondLst>
                                            <p:cond delay="0"/>
                                          </p:stCondLst>
                                        </p:cTn>
                                        <p:tgtEl>
                                          <p:spTgt spid="128"/>
                                        </p:tgtEl>
                                        <p:attrNameLst>
                                          <p:attrName>style.visibility</p:attrName>
                                        </p:attrNameLst>
                                      </p:cBhvr>
                                      <p:to>
                                        <p:strVal val="visible"/>
                                      </p:to>
                                    </p:set>
                                    <p:animEffect transition="in" filter="fade">
                                      <p:cBhvr>
                                        <p:cTn id="31" dur="500"/>
                                        <p:tgtEl>
                                          <p:spTgt spid="128"/>
                                        </p:tgtEl>
                                      </p:cBhvr>
                                    </p:animEffect>
                                  </p:childTnLst>
                                </p:cTn>
                              </p:par>
                              <p:par>
                                <p:cTn id="32" presetID="10" presetClass="entr" presetSubtype="0" fill="hold" nodeType="withEffect">
                                  <p:stCondLst>
                                    <p:cond delay="0"/>
                                  </p:stCondLst>
                                  <p:childTnLst>
                                    <p:set>
                                      <p:cBhvr>
                                        <p:cTn id="33" dur="1" fill="hold">
                                          <p:stCondLst>
                                            <p:cond delay="0"/>
                                          </p:stCondLst>
                                        </p:cTn>
                                        <p:tgtEl>
                                          <p:spTgt spid="102"/>
                                        </p:tgtEl>
                                        <p:attrNameLst>
                                          <p:attrName>style.visibility</p:attrName>
                                        </p:attrNameLst>
                                      </p:cBhvr>
                                      <p:to>
                                        <p:strVal val="visible"/>
                                      </p:to>
                                    </p:set>
                                    <p:animEffect transition="in" filter="fade">
                                      <p:cBhvr>
                                        <p:cTn id="34" dur="500"/>
                                        <p:tgtEl>
                                          <p:spTgt spid="10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1"/>
                                        </p:tgtEl>
                                        <p:attrNameLst>
                                          <p:attrName>style.visibility</p:attrName>
                                        </p:attrNameLst>
                                      </p:cBhvr>
                                      <p:to>
                                        <p:strVal val="visible"/>
                                      </p:to>
                                    </p:set>
                                    <p:animEffect transition="in" filter="fade">
                                      <p:cBhvr>
                                        <p:cTn id="39" dur="2000"/>
                                        <p:tgtEl>
                                          <p:spTgt spid="131"/>
                                        </p:tgtEl>
                                      </p:cBhvr>
                                    </p:animEffect>
                                  </p:childTnLst>
                                </p:cTn>
                              </p:par>
                            </p:childTnLst>
                          </p:cTn>
                        </p:par>
                        <p:par>
                          <p:cTn id="40" fill="hold">
                            <p:stCondLst>
                              <p:cond delay="2000"/>
                            </p:stCondLst>
                            <p:childTnLst>
                              <p:par>
                                <p:cTn id="41" presetID="42"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0"/>
                                        <p:tgtEl>
                                          <p:spTgt spid="34"/>
                                        </p:tgtEl>
                                      </p:cBhvr>
                                    </p:animEffect>
                                    <p:anim calcmode="lin" valueType="num">
                                      <p:cBhvr>
                                        <p:cTn id="44" dur="1000" fill="hold"/>
                                        <p:tgtEl>
                                          <p:spTgt spid="34"/>
                                        </p:tgtEl>
                                        <p:attrNameLst>
                                          <p:attrName>ppt_x</p:attrName>
                                        </p:attrNameLst>
                                      </p:cBhvr>
                                      <p:tavLst>
                                        <p:tav tm="0">
                                          <p:val>
                                            <p:strVal val="#ppt_x"/>
                                          </p:val>
                                        </p:tav>
                                        <p:tav tm="100000">
                                          <p:val>
                                            <p:strVal val="#ppt_x"/>
                                          </p:val>
                                        </p:tav>
                                      </p:tavLst>
                                    </p:anim>
                                    <p:anim calcmode="lin" valueType="num">
                                      <p:cBhvr>
                                        <p:cTn id="45" dur="1000" fill="hold"/>
                                        <p:tgtEl>
                                          <p:spTgt spid="34"/>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14" presetClass="entr" presetSubtype="10" fill="hold" grpId="0" nodeType="after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randombar(horizontal)">
                                      <p:cBhvr>
                                        <p:cTn id="4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71" name="Google Shape;271;p10"/>
          <p:cNvPicPr preferRelativeResize="0"/>
          <p:nvPr/>
        </p:nvPicPr>
        <p:blipFill rotWithShape="1">
          <a:blip r:embed="rId3">
            <a:alphaModFix/>
          </a:blip>
          <a:srcRect/>
          <a:stretch/>
        </p:blipFill>
        <p:spPr>
          <a:xfrm>
            <a:off x="4730577" y="5487354"/>
            <a:ext cx="3032616" cy="3935368"/>
          </a:xfrm>
          <a:prstGeom prst="rect">
            <a:avLst/>
          </a:prstGeom>
          <a:noFill/>
          <a:ln>
            <a:noFill/>
          </a:ln>
        </p:spPr>
      </p:pic>
      <p:pic>
        <p:nvPicPr>
          <p:cNvPr id="272" name="Google Shape;272;p10"/>
          <p:cNvPicPr preferRelativeResize="0"/>
          <p:nvPr/>
        </p:nvPicPr>
        <p:blipFill rotWithShape="1">
          <a:blip r:embed="rId3">
            <a:alphaModFix/>
          </a:blip>
          <a:srcRect/>
          <a:stretch/>
        </p:blipFill>
        <p:spPr>
          <a:xfrm>
            <a:off x="2033170" y="5815488"/>
            <a:ext cx="3032616" cy="3935368"/>
          </a:xfrm>
          <a:prstGeom prst="rect">
            <a:avLst/>
          </a:prstGeom>
          <a:noFill/>
          <a:ln>
            <a:noFill/>
          </a:ln>
        </p:spPr>
      </p:pic>
      <p:pic>
        <p:nvPicPr>
          <p:cNvPr id="273" name="Google Shape;273;p10"/>
          <p:cNvPicPr preferRelativeResize="0"/>
          <p:nvPr/>
        </p:nvPicPr>
        <p:blipFill rotWithShape="1">
          <a:blip r:embed="rId3">
            <a:alphaModFix/>
          </a:blip>
          <a:srcRect/>
          <a:stretch/>
        </p:blipFill>
        <p:spPr>
          <a:xfrm>
            <a:off x="-124642" y="5697595"/>
            <a:ext cx="3032616" cy="3935368"/>
          </a:xfrm>
          <a:prstGeom prst="rect">
            <a:avLst/>
          </a:prstGeom>
          <a:noFill/>
          <a:ln>
            <a:noFill/>
          </a:ln>
        </p:spPr>
      </p:pic>
      <p:pic>
        <p:nvPicPr>
          <p:cNvPr id="274" name="Google Shape;274;p10"/>
          <p:cNvPicPr preferRelativeResize="0"/>
          <p:nvPr/>
        </p:nvPicPr>
        <p:blipFill rotWithShape="1">
          <a:blip r:embed="rId3">
            <a:alphaModFix/>
          </a:blip>
          <a:srcRect/>
          <a:stretch/>
        </p:blipFill>
        <p:spPr>
          <a:xfrm>
            <a:off x="7763193" y="5487354"/>
            <a:ext cx="3032616" cy="3935368"/>
          </a:xfrm>
          <a:prstGeom prst="rect">
            <a:avLst/>
          </a:prstGeom>
          <a:noFill/>
          <a:ln>
            <a:noFill/>
          </a:ln>
        </p:spPr>
      </p:pic>
      <p:pic>
        <p:nvPicPr>
          <p:cNvPr id="275" name="Google Shape;275;p10"/>
          <p:cNvPicPr preferRelativeResize="0"/>
          <p:nvPr/>
        </p:nvPicPr>
        <p:blipFill rotWithShape="1">
          <a:blip r:embed="rId3">
            <a:alphaModFix/>
          </a:blip>
          <a:srcRect/>
          <a:stretch/>
        </p:blipFill>
        <p:spPr>
          <a:xfrm>
            <a:off x="10324256" y="3880878"/>
            <a:ext cx="3032616" cy="3935368"/>
          </a:xfrm>
          <a:prstGeom prst="rect">
            <a:avLst/>
          </a:prstGeom>
          <a:noFill/>
          <a:ln>
            <a:noFill/>
          </a:ln>
        </p:spPr>
      </p:pic>
      <p:pic>
        <p:nvPicPr>
          <p:cNvPr id="276" name="Google Shape;276;p10"/>
          <p:cNvPicPr preferRelativeResize="0"/>
          <p:nvPr/>
        </p:nvPicPr>
        <p:blipFill rotWithShape="1">
          <a:blip r:embed="rId4">
            <a:alphaModFix/>
          </a:blip>
          <a:srcRect/>
          <a:stretch/>
        </p:blipFill>
        <p:spPr>
          <a:xfrm>
            <a:off x="360551" y="376721"/>
            <a:ext cx="1557459" cy="977351"/>
          </a:xfrm>
          <a:prstGeom prst="rect">
            <a:avLst/>
          </a:prstGeom>
          <a:noFill/>
          <a:ln>
            <a:noFill/>
          </a:ln>
        </p:spPr>
      </p:pic>
      <p:pic>
        <p:nvPicPr>
          <p:cNvPr id="277" name="Google Shape;277;p10"/>
          <p:cNvPicPr preferRelativeResize="0"/>
          <p:nvPr/>
        </p:nvPicPr>
        <p:blipFill rotWithShape="1">
          <a:blip r:embed="rId4">
            <a:alphaModFix/>
          </a:blip>
          <a:srcRect/>
          <a:stretch/>
        </p:blipFill>
        <p:spPr>
          <a:xfrm>
            <a:off x="10324256" y="865396"/>
            <a:ext cx="1142742" cy="717104"/>
          </a:xfrm>
          <a:prstGeom prst="rect">
            <a:avLst/>
          </a:prstGeom>
          <a:noFill/>
          <a:ln>
            <a:noFill/>
          </a:ln>
        </p:spPr>
      </p:pic>
      <p:grpSp>
        <p:nvGrpSpPr>
          <p:cNvPr id="279" name="Google Shape;279;p10"/>
          <p:cNvGrpSpPr/>
          <p:nvPr/>
        </p:nvGrpSpPr>
        <p:grpSpPr>
          <a:xfrm rot="-406819">
            <a:off x="8104157" y="549649"/>
            <a:ext cx="803284" cy="548652"/>
            <a:chOff x="9015984" y="2528554"/>
            <a:chExt cx="2157344" cy="1473489"/>
          </a:xfrm>
        </p:grpSpPr>
        <p:sp>
          <p:nvSpPr>
            <p:cNvPr id="280" name="Google Shape;280;p10"/>
            <p:cNvSpPr/>
            <p:nvPr/>
          </p:nvSpPr>
          <p:spPr>
            <a:xfrm>
              <a:off x="10132784" y="3116474"/>
              <a:ext cx="831450" cy="526422"/>
            </a:xfrm>
            <a:custGeom>
              <a:avLst/>
              <a:gdLst/>
              <a:ahLst/>
              <a:cxnLst/>
              <a:rect l="l" t="t" r="r" b="b"/>
              <a:pathLst>
                <a:path w="143" h="90" extrusionOk="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1" name="Google Shape;281;p10"/>
            <p:cNvSpPr/>
            <p:nvPr/>
          </p:nvSpPr>
          <p:spPr>
            <a:xfrm>
              <a:off x="9933530" y="2779466"/>
              <a:ext cx="954446" cy="787173"/>
            </a:xfrm>
            <a:custGeom>
              <a:avLst/>
              <a:gdLst/>
              <a:ahLst/>
              <a:cxnLst/>
              <a:rect l="l" t="t" r="r" b="b"/>
              <a:pathLst>
                <a:path w="164" h="135" extrusionOk="0">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2" name="Google Shape;282;p10"/>
            <p:cNvSpPr/>
            <p:nvPr/>
          </p:nvSpPr>
          <p:spPr>
            <a:xfrm>
              <a:off x="9618662" y="2570374"/>
              <a:ext cx="1129101" cy="656798"/>
            </a:xfrm>
            <a:custGeom>
              <a:avLst/>
              <a:gdLst/>
              <a:ahLst/>
              <a:cxnLst/>
              <a:rect l="l" t="t" r="r" b="b"/>
              <a:pathLst>
                <a:path w="194" h="113" extrusionOk="0">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3" name="Google Shape;283;p10"/>
            <p:cNvSpPr/>
            <p:nvPr/>
          </p:nvSpPr>
          <p:spPr>
            <a:xfrm>
              <a:off x="9200477" y="3094334"/>
              <a:ext cx="996266" cy="797012"/>
            </a:xfrm>
            <a:custGeom>
              <a:avLst/>
              <a:gdLst/>
              <a:ahLst/>
              <a:cxnLst/>
              <a:rect l="l" t="t" r="r" b="b"/>
              <a:pathLst>
                <a:path w="171" h="137" extrusionOk="0">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4" name="Google Shape;284;p10"/>
            <p:cNvSpPr/>
            <p:nvPr/>
          </p:nvSpPr>
          <p:spPr>
            <a:xfrm>
              <a:off x="9033203" y="3758510"/>
              <a:ext cx="265671" cy="221392"/>
            </a:xfrm>
            <a:custGeom>
              <a:avLst/>
              <a:gdLst/>
              <a:ahLst/>
              <a:cxnLst/>
              <a:rect l="l" t="t" r="r" b="b"/>
              <a:pathLst>
                <a:path w="46" h="38" extrusionOk="0">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5" name="Google Shape;285;p10"/>
            <p:cNvSpPr/>
            <p:nvPr/>
          </p:nvSpPr>
          <p:spPr>
            <a:xfrm>
              <a:off x="9945831" y="3030377"/>
              <a:ext cx="1227497" cy="890489"/>
            </a:xfrm>
            <a:custGeom>
              <a:avLst/>
              <a:gdLst/>
              <a:ahLst/>
              <a:cxnLst/>
              <a:rect l="l" t="t" r="r" b="b"/>
              <a:pathLst>
                <a:path w="211" h="153" extrusionOk="0">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6" name="Google Shape;286;p10"/>
            <p:cNvSpPr/>
            <p:nvPr/>
          </p:nvSpPr>
          <p:spPr>
            <a:xfrm>
              <a:off x="10747762" y="2720427"/>
              <a:ext cx="297650" cy="396047"/>
            </a:xfrm>
            <a:custGeom>
              <a:avLst/>
              <a:gdLst/>
              <a:ahLst/>
              <a:cxnLst/>
              <a:rect l="l" t="t" r="r" b="b"/>
              <a:pathLst>
                <a:path w="51" h="68" extrusionOk="0">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7" name="Google Shape;287;p10"/>
            <p:cNvSpPr/>
            <p:nvPr/>
          </p:nvSpPr>
          <p:spPr>
            <a:xfrm>
              <a:off x="10696104" y="2528554"/>
              <a:ext cx="157435" cy="250912"/>
            </a:xfrm>
            <a:custGeom>
              <a:avLst/>
              <a:gdLst/>
              <a:ahLst/>
              <a:cxnLst/>
              <a:rect l="l" t="t" r="r" b="b"/>
              <a:pathLst>
                <a:path w="27" h="43" extrusionOk="0">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8" name="Google Shape;288;p10"/>
            <p:cNvSpPr/>
            <p:nvPr/>
          </p:nvSpPr>
          <p:spPr>
            <a:xfrm>
              <a:off x="9298873" y="3642896"/>
              <a:ext cx="897869" cy="337009"/>
            </a:xfrm>
            <a:custGeom>
              <a:avLst/>
              <a:gdLst/>
              <a:ahLst/>
              <a:cxnLst/>
              <a:rect l="l" t="t" r="r" b="b"/>
              <a:pathLst>
                <a:path w="154" h="58" extrusionOk="0">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9" name="Google Shape;289;p10"/>
            <p:cNvSpPr/>
            <p:nvPr/>
          </p:nvSpPr>
          <p:spPr>
            <a:xfrm>
              <a:off x="9015984" y="3891346"/>
              <a:ext cx="302571" cy="110697"/>
            </a:xfrm>
            <a:custGeom>
              <a:avLst/>
              <a:gdLst/>
              <a:ahLst/>
              <a:cxnLst/>
              <a:rect l="l" t="t" r="r" b="b"/>
              <a:pathLst>
                <a:path w="52" h="19" extrusionOk="0">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7" name="Rectangle: Rounded Corners 5">
            <a:extLst>
              <a:ext uri="{FF2B5EF4-FFF2-40B4-BE49-F238E27FC236}">
                <a16:creationId xmlns:a16="http://schemas.microsoft.com/office/drawing/2014/main" id="{A7FF1AED-5ADA-486A-8690-A711785E4D10}"/>
              </a:ext>
            </a:extLst>
          </p:cNvPr>
          <p:cNvSpPr/>
          <p:nvPr/>
        </p:nvSpPr>
        <p:spPr>
          <a:xfrm>
            <a:off x="1039611" y="1720075"/>
            <a:ext cx="10095028" cy="543684"/>
          </a:xfrm>
          <a:prstGeom prst="roundRect">
            <a:avLst/>
          </a:prstGeom>
          <a:solidFill>
            <a:schemeClr val="bg1"/>
          </a:solidFill>
          <a:ln w="3810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2600" b="1" dirty="0" err="1">
                <a:solidFill>
                  <a:srgbClr val="002060"/>
                </a:solidFill>
                <a:latin typeface="Arial" panose="020B0604020202020204" pitchFamily="34" charset="0"/>
                <a:cs typeface="Arial" panose="020B0604020202020204" pitchFamily="34" charset="0"/>
              </a:rPr>
              <a:t>Câu</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chuyện</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cho</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thấy</a:t>
            </a:r>
            <a:r>
              <a:rPr lang="en-US" altLang="vi-VN" sz="2600" b="1" dirty="0">
                <a:solidFill>
                  <a:srgbClr val="002060"/>
                </a:solidFill>
                <a:latin typeface="Arial" panose="020B0604020202020204" pitchFamily="34" charset="0"/>
                <a:cs typeface="Arial" panose="020B0604020202020204" pitchFamily="34" charset="0"/>
              </a:rPr>
              <a:t> An-</a:t>
            </a:r>
            <a:r>
              <a:rPr lang="en-US" altLang="vi-VN" sz="2600" b="1" dirty="0" err="1">
                <a:solidFill>
                  <a:srgbClr val="002060"/>
                </a:solidFill>
                <a:latin typeface="Arial" panose="020B0604020202020204" pitchFamily="34" charset="0"/>
                <a:cs typeface="Arial" panose="020B0604020202020204" pitchFamily="34" charset="0"/>
              </a:rPr>
              <a:t>đrây</a:t>
            </a:r>
            <a:r>
              <a:rPr lang="en-US" altLang="vi-VN" sz="2600" b="1" dirty="0">
                <a:solidFill>
                  <a:srgbClr val="002060"/>
                </a:solidFill>
                <a:latin typeface="Arial" panose="020B0604020202020204" pitchFamily="34" charset="0"/>
                <a:cs typeface="Arial" panose="020B0604020202020204" pitchFamily="34" charset="0"/>
              </a:rPr>
              <a:t>-ca </a:t>
            </a:r>
            <a:r>
              <a:rPr lang="en-US" altLang="vi-VN" sz="2600" b="1" dirty="0" err="1">
                <a:solidFill>
                  <a:srgbClr val="002060"/>
                </a:solidFill>
                <a:latin typeface="Arial" panose="020B0604020202020204" pitchFamily="34" charset="0"/>
                <a:cs typeface="Arial" panose="020B0604020202020204" pitchFamily="34" charset="0"/>
              </a:rPr>
              <a:t>là</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một</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cậu</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bé</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như</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thế</a:t>
            </a:r>
            <a:r>
              <a:rPr lang="en-US" altLang="vi-VN" sz="2600" b="1" dirty="0">
                <a:solidFill>
                  <a:srgbClr val="002060"/>
                </a:solidFill>
                <a:latin typeface="Arial" panose="020B0604020202020204" pitchFamily="34" charset="0"/>
                <a:cs typeface="Arial" panose="020B0604020202020204" pitchFamily="34" charset="0"/>
              </a:rPr>
              <a:t> </a:t>
            </a:r>
            <a:r>
              <a:rPr lang="en-US" altLang="vi-VN" sz="2600" b="1" dirty="0" err="1">
                <a:solidFill>
                  <a:srgbClr val="002060"/>
                </a:solidFill>
                <a:latin typeface="Arial" panose="020B0604020202020204" pitchFamily="34" charset="0"/>
                <a:cs typeface="Arial" panose="020B0604020202020204" pitchFamily="34" charset="0"/>
              </a:rPr>
              <a:t>nào</a:t>
            </a:r>
            <a:r>
              <a:rPr lang="en-US" altLang="vi-VN" sz="2600" b="1" dirty="0">
                <a:solidFill>
                  <a:srgbClr val="002060"/>
                </a:solidFill>
                <a:latin typeface="Arial" panose="020B0604020202020204" pitchFamily="34" charset="0"/>
                <a:cs typeface="Arial" panose="020B0604020202020204" pitchFamily="34" charset="0"/>
              </a:rPr>
              <a:t>?</a:t>
            </a:r>
            <a:endParaRPr lang="en-US" sz="2600" dirty="0">
              <a:solidFill>
                <a:srgbClr val="002060"/>
              </a:solidFill>
              <a:latin typeface="Arial" panose="020B0604020202020204" pitchFamily="34" charset="0"/>
              <a:cs typeface="Arial" panose="020B0604020202020204" pitchFamily="34" charset="0"/>
            </a:endParaRPr>
          </a:p>
        </p:txBody>
      </p:sp>
      <p:sp>
        <p:nvSpPr>
          <p:cNvPr id="28" name="Text Box 2">
            <a:extLst>
              <a:ext uri="{FF2B5EF4-FFF2-40B4-BE49-F238E27FC236}">
                <a16:creationId xmlns:a16="http://schemas.microsoft.com/office/drawing/2014/main" id="{46AFC3AB-8986-43BD-B485-6AE8DEC6F16A}"/>
              </a:ext>
            </a:extLst>
          </p:cNvPr>
          <p:cNvSpPr txBox="1">
            <a:spLocks noChangeArrowheads="1"/>
          </p:cNvSpPr>
          <p:nvPr/>
        </p:nvSpPr>
        <p:spPr bwMode="auto">
          <a:xfrm>
            <a:off x="1530083" y="2449717"/>
            <a:ext cx="887779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3000" dirty="0">
                <a:solidFill>
                  <a:schemeClr val="bg1"/>
                </a:solidFill>
                <a:cs typeface="Arial" panose="020B0604020202020204" pitchFamily="34" charset="0"/>
              </a:rPr>
              <a:t> - An-</a:t>
            </a:r>
            <a:r>
              <a:rPr lang="en-US" altLang="vi-VN" sz="3000" dirty="0" err="1">
                <a:solidFill>
                  <a:schemeClr val="bg1"/>
                </a:solidFill>
                <a:cs typeface="Arial" panose="020B0604020202020204" pitchFamily="34" charset="0"/>
              </a:rPr>
              <a:t>đrây</a:t>
            </a:r>
            <a:r>
              <a:rPr lang="en-US" altLang="vi-VN" sz="3000" dirty="0">
                <a:solidFill>
                  <a:schemeClr val="bg1"/>
                </a:solidFill>
                <a:cs typeface="Arial" panose="020B0604020202020204" pitchFamily="34" charset="0"/>
              </a:rPr>
              <a:t>-ca </a:t>
            </a:r>
            <a:r>
              <a:rPr lang="en-US" altLang="vi-VN" sz="3000" dirty="0" err="1">
                <a:solidFill>
                  <a:schemeClr val="bg1"/>
                </a:solidFill>
                <a:cs typeface="Arial" panose="020B0604020202020204" pitchFamily="34" charset="0"/>
              </a:rPr>
              <a:t>rất</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yêu</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thương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ông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không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tha</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thứ</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cho</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mình</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vì</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ông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sắp</a:t>
            </a:r>
            <a:r>
              <a:rPr lang="en-US" altLang="vi-VN" sz="3000" dirty="0">
                <a:solidFill>
                  <a:schemeClr val="bg1"/>
                </a:solidFill>
                <a:cs typeface="Arial" panose="020B0604020202020204" pitchFamily="34" charset="0"/>
              </a:rPr>
              <a:t> qua </a:t>
            </a:r>
            <a:r>
              <a:rPr lang="en-US" altLang="vi-VN" sz="3000" dirty="0" err="1">
                <a:solidFill>
                  <a:schemeClr val="bg1"/>
                </a:solidFill>
                <a:cs typeface="Arial" panose="020B0604020202020204" pitchFamily="34" charset="0"/>
              </a:rPr>
              <a:t>đời</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còn</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mải</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chơi</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bóng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mang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thuốc</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về</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nhà</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muộn</a:t>
            </a:r>
            <a:r>
              <a:rPr lang="en-US" altLang="vi-VN" sz="3000" dirty="0">
                <a:solidFill>
                  <a:schemeClr val="bg1"/>
                </a:solidFill>
                <a:cs typeface="Arial" panose="020B0604020202020204" pitchFamily="34" charset="0"/>
              </a:rPr>
              <a:t>.</a:t>
            </a:r>
          </a:p>
          <a:p>
            <a:pPr algn="just" eaLnBrk="1" hangingPunct="1"/>
            <a:endParaRPr lang="en-US" altLang="vi-VN" sz="3000" dirty="0">
              <a:solidFill>
                <a:schemeClr val="bg1"/>
              </a:solidFill>
              <a:cs typeface="Arial" panose="020B0604020202020204" pitchFamily="34" charset="0"/>
            </a:endParaRPr>
          </a:p>
          <a:p>
            <a:pPr algn="just" eaLnBrk="1" hangingPunct="1"/>
            <a:r>
              <a:rPr lang="en-US" altLang="vi-VN" sz="3000" dirty="0">
                <a:solidFill>
                  <a:schemeClr val="bg1"/>
                </a:solidFill>
                <a:cs typeface="Arial" panose="020B0604020202020204" pitchFamily="34" charset="0"/>
              </a:rPr>
              <a:t>- An-</a:t>
            </a:r>
            <a:r>
              <a:rPr lang="en-US" altLang="vi-VN" sz="3000" dirty="0" err="1">
                <a:solidFill>
                  <a:schemeClr val="bg1"/>
                </a:solidFill>
                <a:cs typeface="Arial" panose="020B0604020202020204" pitchFamily="34" charset="0"/>
              </a:rPr>
              <a:t>đrây</a:t>
            </a:r>
            <a:r>
              <a:rPr lang="en-US" altLang="vi-VN" sz="3000" dirty="0">
                <a:solidFill>
                  <a:schemeClr val="bg1"/>
                </a:solidFill>
                <a:cs typeface="Arial" panose="020B0604020202020204" pitchFamily="34" charset="0"/>
              </a:rPr>
              <a:t>-ca </a:t>
            </a:r>
            <a:r>
              <a:rPr lang="en-US" altLang="vi-VN" sz="3000" dirty="0" err="1">
                <a:solidFill>
                  <a:schemeClr val="bg1"/>
                </a:solidFill>
                <a:cs typeface="Arial" panose="020B0604020202020204" pitchFamily="34" charset="0"/>
              </a:rPr>
              <a:t>có</a:t>
            </a:r>
            <a:r>
              <a:rPr lang="en-US" altLang="vi-VN" sz="3000" dirty="0">
                <a:solidFill>
                  <a:schemeClr val="bg1"/>
                </a:solidFill>
                <a:cs typeface="Arial" panose="020B0604020202020204" pitchFamily="34" charset="0"/>
              </a:rPr>
              <a:t> ý </a:t>
            </a:r>
            <a:r>
              <a:rPr lang="en-US" altLang="vi-VN" sz="3000" dirty="0" err="1">
                <a:solidFill>
                  <a:schemeClr val="bg1"/>
                </a:solidFill>
                <a:cs typeface="Arial" panose="020B0604020202020204" pitchFamily="34" charset="0"/>
              </a:rPr>
              <a:t>thức</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trách</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nhiệm</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trung</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thực</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và</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nghiêm</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khắc</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với</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lỗi</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lầm</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của</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bản</a:t>
            </a:r>
            <a:r>
              <a:rPr lang="en-US" altLang="vi-VN" sz="3000" dirty="0">
                <a:solidFill>
                  <a:schemeClr val="bg1"/>
                </a:solidFill>
                <a:cs typeface="Arial" panose="020B0604020202020204" pitchFamily="34" charset="0"/>
              </a:rPr>
              <a:t> </a:t>
            </a:r>
            <a:r>
              <a:rPr lang="en-US" altLang="vi-VN" sz="3000" dirty="0" err="1">
                <a:solidFill>
                  <a:schemeClr val="bg1"/>
                </a:solidFill>
                <a:cs typeface="Arial" panose="020B0604020202020204" pitchFamily="34" charset="0"/>
              </a:rPr>
              <a:t>thân</a:t>
            </a:r>
            <a:r>
              <a:rPr lang="en-US" altLang="vi-VN" sz="3000" dirty="0">
                <a:solidFill>
                  <a:schemeClr val="bg1"/>
                </a:solidFill>
                <a:cs typeface="Arial" panose="020B0604020202020204" pitchFamily="34" charset="0"/>
              </a:rPr>
              <a:t>.</a:t>
            </a:r>
          </a:p>
        </p:txBody>
      </p:sp>
    </p:spTree>
    <p:extLst>
      <p:ext uri="{BB962C8B-B14F-4D97-AF65-F5344CB8AC3E}">
        <p14:creationId xmlns:p14="http://schemas.microsoft.com/office/powerpoint/2010/main" val="1704534517"/>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2000"/>
                                        <p:tgtEl>
                                          <p:spTgt spid="271"/>
                                        </p:tgtEl>
                                      </p:cBhvr>
                                    </p:animEffect>
                                  </p:childTnLst>
                                </p:cTn>
                              </p:par>
                              <p:par>
                                <p:cTn id="8" presetID="10" presetClass="entr" presetSubtype="0" fill="hold" nodeType="withEffect">
                                  <p:stCondLst>
                                    <p:cond delay="0"/>
                                  </p:stCondLst>
                                  <p:childTnLst>
                                    <p:set>
                                      <p:cBhvr>
                                        <p:cTn id="9" dur="1" fill="hold">
                                          <p:stCondLst>
                                            <p:cond delay="0"/>
                                          </p:stCondLst>
                                        </p:cTn>
                                        <p:tgtEl>
                                          <p:spTgt spid="272"/>
                                        </p:tgtEl>
                                        <p:attrNameLst>
                                          <p:attrName>style.visibility</p:attrName>
                                        </p:attrNameLst>
                                      </p:cBhvr>
                                      <p:to>
                                        <p:strVal val="visible"/>
                                      </p:to>
                                    </p:set>
                                    <p:animEffect transition="in" filter="fade">
                                      <p:cBhvr>
                                        <p:cTn id="10" dur="2000"/>
                                        <p:tgtEl>
                                          <p:spTgt spid="272"/>
                                        </p:tgtEl>
                                      </p:cBhvr>
                                    </p:animEffect>
                                  </p:childTnLst>
                                </p:cTn>
                              </p:par>
                              <p:par>
                                <p:cTn id="11" presetID="10" presetClass="entr" presetSubtype="0" fill="hold" nodeType="withEffect">
                                  <p:stCondLst>
                                    <p:cond delay="0"/>
                                  </p:stCondLst>
                                  <p:childTnLst>
                                    <p:set>
                                      <p:cBhvr>
                                        <p:cTn id="12" dur="1" fill="hold">
                                          <p:stCondLst>
                                            <p:cond delay="0"/>
                                          </p:stCondLst>
                                        </p:cTn>
                                        <p:tgtEl>
                                          <p:spTgt spid="273"/>
                                        </p:tgtEl>
                                        <p:attrNameLst>
                                          <p:attrName>style.visibility</p:attrName>
                                        </p:attrNameLst>
                                      </p:cBhvr>
                                      <p:to>
                                        <p:strVal val="visible"/>
                                      </p:to>
                                    </p:set>
                                    <p:animEffect transition="in" filter="fade">
                                      <p:cBhvr>
                                        <p:cTn id="13" dur="2000"/>
                                        <p:tgtEl>
                                          <p:spTgt spid="273"/>
                                        </p:tgtEl>
                                      </p:cBhvr>
                                    </p:animEffect>
                                  </p:childTnLst>
                                </p:cTn>
                              </p:par>
                              <p:par>
                                <p:cTn id="14" presetID="10" presetClass="entr" presetSubtype="0" fill="hold" nodeType="withEffect">
                                  <p:stCondLst>
                                    <p:cond delay="0"/>
                                  </p:stCondLst>
                                  <p:childTnLst>
                                    <p:set>
                                      <p:cBhvr>
                                        <p:cTn id="15" dur="1" fill="hold">
                                          <p:stCondLst>
                                            <p:cond delay="0"/>
                                          </p:stCondLst>
                                        </p:cTn>
                                        <p:tgtEl>
                                          <p:spTgt spid="274"/>
                                        </p:tgtEl>
                                        <p:attrNameLst>
                                          <p:attrName>style.visibility</p:attrName>
                                        </p:attrNameLst>
                                      </p:cBhvr>
                                      <p:to>
                                        <p:strVal val="visible"/>
                                      </p:to>
                                    </p:set>
                                    <p:animEffect transition="in" filter="fade">
                                      <p:cBhvr>
                                        <p:cTn id="16" dur="2000"/>
                                        <p:tgtEl>
                                          <p:spTgt spid="274"/>
                                        </p:tgtEl>
                                      </p:cBhvr>
                                    </p:animEffect>
                                  </p:childTnLst>
                                </p:cTn>
                              </p:par>
                              <p:par>
                                <p:cTn id="17" presetID="10" presetClass="entr" presetSubtype="0" fill="hold" nodeType="withEffect">
                                  <p:stCondLst>
                                    <p:cond delay="0"/>
                                  </p:stCondLst>
                                  <p:childTnLst>
                                    <p:set>
                                      <p:cBhvr>
                                        <p:cTn id="18" dur="1" fill="hold">
                                          <p:stCondLst>
                                            <p:cond delay="0"/>
                                          </p:stCondLst>
                                        </p:cTn>
                                        <p:tgtEl>
                                          <p:spTgt spid="275"/>
                                        </p:tgtEl>
                                        <p:attrNameLst>
                                          <p:attrName>style.visibility</p:attrName>
                                        </p:attrNameLst>
                                      </p:cBhvr>
                                      <p:to>
                                        <p:strVal val="visible"/>
                                      </p:to>
                                    </p:set>
                                    <p:animEffect transition="in" filter="fade">
                                      <p:cBhvr>
                                        <p:cTn id="19" dur="2000"/>
                                        <p:tgtEl>
                                          <p:spTgt spid="275"/>
                                        </p:tgtEl>
                                      </p:cBhvr>
                                    </p:animEffect>
                                  </p:childTnLst>
                                </p:cTn>
                              </p:par>
                              <p:par>
                                <p:cTn id="20" presetID="10" presetClass="entr" presetSubtype="0" fill="hold" nodeType="withEffect">
                                  <p:stCondLst>
                                    <p:cond delay="0"/>
                                  </p:stCondLst>
                                  <p:childTnLst>
                                    <p:set>
                                      <p:cBhvr>
                                        <p:cTn id="21" dur="1" fill="hold">
                                          <p:stCondLst>
                                            <p:cond delay="0"/>
                                          </p:stCondLst>
                                        </p:cTn>
                                        <p:tgtEl>
                                          <p:spTgt spid="276"/>
                                        </p:tgtEl>
                                        <p:attrNameLst>
                                          <p:attrName>style.visibility</p:attrName>
                                        </p:attrNameLst>
                                      </p:cBhvr>
                                      <p:to>
                                        <p:strVal val="visible"/>
                                      </p:to>
                                    </p:set>
                                    <p:animEffect transition="in" filter="fade">
                                      <p:cBhvr>
                                        <p:cTn id="22" dur="2000"/>
                                        <p:tgtEl>
                                          <p:spTgt spid="276"/>
                                        </p:tgtEl>
                                      </p:cBhvr>
                                    </p:animEffect>
                                  </p:childTnLst>
                                </p:cTn>
                              </p:par>
                              <p:par>
                                <p:cTn id="23" presetID="10" presetClass="entr" presetSubtype="0" fill="hold" nodeType="withEffect">
                                  <p:stCondLst>
                                    <p:cond delay="0"/>
                                  </p:stCondLst>
                                  <p:childTnLst>
                                    <p:set>
                                      <p:cBhvr>
                                        <p:cTn id="24" dur="1" fill="hold">
                                          <p:stCondLst>
                                            <p:cond delay="0"/>
                                          </p:stCondLst>
                                        </p:cTn>
                                        <p:tgtEl>
                                          <p:spTgt spid="277"/>
                                        </p:tgtEl>
                                        <p:attrNameLst>
                                          <p:attrName>style.visibility</p:attrName>
                                        </p:attrNameLst>
                                      </p:cBhvr>
                                      <p:to>
                                        <p:strVal val="visible"/>
                                      </p:to>
                                    </p:set>
                                    <p:animEffect transition="in" filter="fade">
                                      <p:cBhvr>
                                        <p:cTn id="25" dur="2000"/>
                                        <p:tgtEl>
                                          <p:spTgt spid="277"/>
                                        </p:tgtEl>
                                      </p:cBhvr>
                                    </p:animEffect>
                                  </p:childTnLst>
                                </p:cTn>
                              </p:par>
                              <p:par>
                                <p:cTn id="26" presetID="10" presetClass="entr" presetSubtype="0" fill="hold" nodeType="withEffect">
                                  <p:stCondLst>
                                    <p:cond delay="0"/>
                                  </p:stCondLst>
                                  <p:childTnLst>
                                    <p:set>
                                      <p:cBhvr>
                                        <p:cTn id="27" dur="1" fill="hold">
                                          <p:stCondLst>
                                            <p:cond delay="0"/>
                                          </p:stCondLst>
                                        </p:cTn>
                                        <p:tgtEl>
                                          <p:spTgt spid="279"/>
                                        </p:tgtEl>
                                        <p:attrNameLst>
                                          <p:attrName>style.visibility</p:attrName>
                                        </p:attrNameLst>
                                      </p:cBhvr>
                                      <p:to>
                                        <p:strVal val="visible"/>
                                      </p:to>
                                    </p:set>
                                    <p:animEffect transition="in" filter="fade">
                                      <p:cBhvr>
                                        <p:cTn id="28" dur="500"/>
                                        <p:tgtEl>
                                          <p:spTgt spid="27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arn(outVertical)">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blinds(horizontal)">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7"/>
          <p:cNvPicPr preferRelativeResize="0"/>
          <p:nvPr/>
        </p:nvPicPr>
        <p:blipFill rotWithShape="1">
          <a:blip r:embed="rId3">
            <a:alphaModFix/>
          </a:blip>
          <a:srcRect l="20572" t="78444" r="38629"/>
          <a:stretch/>
        </p:blipFill>
        <p:spPr>
          <a:xfrm>
            <a:off x="-375650" y="-364859"/>
            <a:ext cx="10114157" cy="8041584"/>
          </a:xfrm>
          <a:prstGeom prst="rect">
            <a:avLst/>
          </a:prstGeom>
          <a:noFill/>
          <a:ln>
            <a:noFill/>
          </a:ln>
        </p:spPr>
      </p:pic>
      <p:pic>
        <p:nvPicPr>
          <p:cNvPr id="203" name="Google Shape;203;p7"/>
          <p:cNvPicPr preferRelativeResize="0"/>
          <p:nvPr/>
        </p:nvPicPr>
        <p:blipFill rotWithShape="1">
          <a:blip r:embed="rId4">
            <a:alphaModFix/>
          </a:blip>
          <a:srcRect t="16667" r="6731" b="25294"/>
          <a:stretch/>
        </p:blipFill>
        <p:spPr>
          <a:xfrm rot="610480">
            <a:off x="6832218" y="-413374"/>
            <a:ext cx="5626926" cy="3501548"/>
          </a:xfrm>
          <a:prstGeom prst="rect">
            <a:avLst/>
          </a:prstGeom>
          <a:noFill/>
          <a:ln>
            <a:noFill/>
          </a:ln>
        </p:spPr>
      </p:pic>
      <p:pic>
        <p:nvPicPr>
          <p:cNvPr id="205" name="Google Shape;205;p7"/>
          <p:cNvPicPr preferRelativeResize="0"/>
          <p:nvPr/>
        </p:nvPicPr>
        <p:blipFill rotWithShape="1">
          <a:blip r:embed="rId5">
            <a:alphaModFix/>
          </a:blip>
          <a:srcRect/>
          <a:stretch/>
        </p:blipFill>
        <p:spPr>
          <a:xfrm>
            <a:off x="7488155" y="3429000"/>
            <a:ext cx="3797816" cy="3310135"/>
          </a:xfrm>
          <a:prstGeom prst="rect">
            <a:avLst/>
          </a:prstGeom>
          <a:noFill/>
          <a:ln>
            <a:noFill/>
          </a:ln>
        </p:spPr>
      </p:pic>
      <p:pic>
        <p:nvPicPr>
          <p:cNvPr id="206" name="Google Shape;206;p7"/>
          <p:cNvPicPr preferRelativeResize="0"/>
          <p:nvPr/>
        </p:nvPicPr>
        <p:blipFill rotWithShape="1">
          <a:blip r:embed="rId6">
            <a:alphaModFix/>
          </a:blip>
          <a:srcRect/>
          <a:stretch/>
        </p:blipFill>
        <p:spPr>
          <a:xfrm>
            <a:off x="315073" y="0"/>
            <a:ext cx="1767592" cy="1082193"/>
          </a:xfrm>
          <a:prstGeom prst="rect">
            <a:avLst/>
          </a:prstGeom>
          <a:noFill/>
          <a:ln>
            <a:noFill/>
          </a:ln>
        </p:spPr>
      </p:pic>
      <p:sp>
        <p:nvSpPr>
          <p:cNvPr id="9" name="矩形 3"/>
          <p:cNvSpPr/>
          <p:nvPr/>
        </p:nvSpPr>
        <p:spPr>
          <a:xfrm rot="669445">
            <a:off x="7220608" y="1433184"/>
            <a:ext cx="3711893" cy="861774"/>
          </a:xfrm>
          <a:prstGeom prst="rect">
            <a:avLst/>
          </a:prstGeom>
        </p:spPr>
        <p:txBody>
          <a:bodyPr wrap="square">
            <a:spAutoFit/>
          </a:bodyPr>
          <a:lstStyle/>
          <a:p>
            <a:pPr algn="ctr"/>
            <a:r>
              <a:rPr lang="en-US" altLang="zh-CN" sz="5000" b="1" dirty="0" err="1">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Nội</a:t>
            </a:r>
            <a:r>
              <a:rPr lang="en-US" altLang="zh-CN" sz="50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rPr>
              <a:t> dung</a:t>
            </a:r>
            <a:endParaRPr lang="zh-CN" altLang="en-US" sz="5000" b="1" dirty="0">
              <a:ln>
                <a:solidFill>
                  <a:schemeClr val="bg1"/>
                </a:solidFill>
              </a:ln>
              <a:solidFill>
                <a:srgbClr val="002060"/>
              </a:solidFill>
              <a:effectLst>
                <a:outerShdw blurRad="38100" dist="38100" dir="2700000" algn="tl">
                  <a:srgbClr val="000000">
                    <a:alpha val="43137"/>
                  </a:srgbClr>
                </a:outerShdw>
              </a:effectLst>
              <a:latin typeface="Arial" panose="020B0604020202020204" pitchFamily="34" charset="0"/>
              <a:ea typeface="方正大标宋简体" panose="02010601030101010101" charset="-122"/>
              <a:cs typeface="Arial" panose="020B0604020202020204" pitchFamily="34" charset="0"/>
            </a:endParaRPr>
          </a:p>
        </p:txBody>
      </p:sp>
      <p:sp>
        <p:nvSpPr>
          <p:cNvPr id="14" name="矩形 1"/>
          <p:cNvSpPr/>
          <p:nvPr/>
        </p:nvSpPr>
        <p:spPr>
          <a:xfrm>
            <a:off x="1616412" y="2253417"/>
            <a:ext cx="6130031" cy="4174541"/>
          </a:xfrm>
          <a:prstGeom prst="rect">
            <a:avLst/>
          </a:prstGeom>
        </p:spPr>
        <p:txBody>
          <a:bodyPr wrap="square">
            <a:spAutoFit/>
          </a:bodyPr>
          <a:lstStyle/>
          <a:p>
            <a:pPr algn="just">
              <a:lnSpc>
                <a:spcPct val="120000"/>
              </a:lnSpc>
            </a:pPr>
            <a:r>
              <a:rPr lang="en-US" sz="3200" dirty="0">
                <a:latin typeface="Arial" panose="020B0604020202020204" pitchFamily="34" charset="0"/>
                <a:ea typeface="微软雅黑" panose="020B0503020204020204" charset="-122"/>
                <a:cs typeface="Arial" panose="020B0604020202020204" pitchFamily="34" charset="0"/>
              </a:rPr>
              <a:t>       </a:t>
            </a:r>
            <a:r>
              <a:rPr lang="en-US" altLang="vi-VN" sz="3200" dirty="0" err="1">
                <a:latin typeface="Arial" panose="020B0604020202020204" pitchFamily="34" charset="0"/>
                <a:cs typeface="Arial" panose="020B0604020202020204" pitchFamily="34" charset="0"/>
              </a:rPr>
              <a:t>Nỗi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dằn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vặt</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của</a:t>
            </a:r>
            <a:r>
              <a:rPr lang="en-US" altLang="vi-VN" sz="3200" dirty="0">
                <a:latin typeface="Arial" panose="020B0604020202020204" pitchFamily="34" charset="0"/>
                <a:cs typeface="Arial" panose="020B0604020202020204" pitchFamily="34" charset="0"/>
              </a:rPr>
              <a:t> An-</a:t>
            </a:r>
            <a:r>
              <a:rPr lang="en-US" altLang="vi-VN" sz="3200" dirty="0" err="1">
                <a:latin typeface="Arial" panose="020B0604020202020204" pitchFamily="34" charset="0"/>
                <a:cs typeface="Arial" panose="020B0604020202020204" pitchFamily="34" charset="0"/>
              </a:rPr>
              <a:t>đrây</a:t>
            </a:r>
            <a:r>
              <a:rPr lang="en-US" altLang="vi-VN" sz="3200" dirty="0">
                <a:latin typeface="Arial" panose="020B0604020202020204" pitchFamily="34" charset="0"/>
                <a:cs typeface="Arial" panose="020B0604020202020204" pitchFamily="34" charset="0"/>
              </a:rPr>
              <a:t>-ca </a:t>
            </a:r>
            <a:r>
              <a:rPr lang="en-US" altLang="vi-VN" sz="3200" dirty="0" err="1">
                <a:latin typeface="Arial" panose="020B0604020202020204" pitchFamily="34" charset="0"/>
                <a:cs typeface="Arial" panose="020B0604020202020204" pitchFamily="34" charset="0"/>
              </a:rPr>
              <a:t>thể</a:t>
            </a:r>
            <a:r>
              <a:rPr lang="en-US" altLang="vi-VN" sz="3200" dirty="0">
                <a:latin typeface="Arial" panose="020B0604020202020204" pitchFamily="34" charset="0"/>
                <a:cs typeface="Arial" panose="020B0604020202020204" pitchFamily="34" charset="0"/>
              </a:rPr>
              <a:t> </a:t>
            </a:r>
            <a:r>
              <a:rPr lang="en-US" altLang="vi-VN" sz="3200" dirty="0" err="1" smtClean="0">
                <a:latin typeface="Arial" panose="020B0604020202020204" pitchFamily="34" charset="0"/>
                <a:cs typeface="Arial" panose="020B0604020202020204" pitchFamily="34" charset="0"/>
              </a:rPr>
              <a:t>hiện</a:t>
            </a:r>
            <a:r>
              <a:rPr lang="vi-VN" altLang="vi-VN" sz="3200" dirty="0" smtClean="0">
                <a:latin typeface="Arial" panose="020B0604020202020204" pitchFamily="34" charset="0"/>
                <a:cs typeface="Arial" panose="020B0604020202020204" pitchFamily="34" charset="0"/>
              </a:rPr>
              <a:t> trong </a:t>
            </a:r>
            <a:r>
              <a:rPr lang="en-US" altLang="vi-VN" sz="3200" dirty="0" err="1" smtClean="0">
                <a:latin typeface="Arial" panose="020B0604020202020204" pitchFamily="34" charset="0"/>
                <a:cs typeface="Arial" panose="020B0604020202020204" pitchFamily="34" charset="0"/>
              </a:rPr>
              <a:t>tình</a:t>
            </a:r>
            <a:r>
              <a:rPr lang="en-US" altLang="vi-VN" sz="3200" dirty="0" smtClean="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yêu</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thương</a:t>
            </a:r>
            <a:r>
              <a:rPr lang="en-US" altLang="vi-VN" sz="3200" dirty="0">
                <a:latin typeface="Arial" panose="020B0604020202020204" pitchFamily="34" charset="0"/>
                <a:cs typeface="Arial" panose="020B0604020202020204" pitchFamily="34" charset="0"/>
              </a:rPr>
              <a:t>, ý </a:t>
            </a:r>
            <a:r>
              <a:rPr lang="en-US" altLang="vi-VN" sz="3200" dirty="0" err="1">
                <a:latin typeface="Arial" panose="020B0604020202020204" pitchFamily="34" charset="0"/>
                <a:cs typeface="Arial" panose="020B0604020202020204" pitchFamily="34" charset="0"/>
              </a:rPr>
              <a:t>thức</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trách</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nhiệm</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với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người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thân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lòng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trung</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thực</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và</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sự</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nghiêm</a:t>
            </a:r>
            <a:r>
              <a:rPr lang="en-US" altLang="vi-VN" sz="3200" dirty="0">
                <a:latin typeface="Arial" panose="020B0604020202020204" pitchFamily="34" charset="0"/>
                <a:cs typeface="Arial" panose="020B0604020202020204" pitchFamily="34" charset="0"/>
              </a:rPr>
              <a:t> </a:t>
            </a:r>
            <a:r>
              <a:rPr lang="en-US" altLang="vi-VN" sz="3200" dirty="0" err="1" smtClean="0">
                <a:latin typeface="Arial" panose="020B0604020202020204" pitchFamily="34" charset="0"/>
                <a:cs typeface="Arial" panose="020B0604020202020204" pitchFamily="34" charset="0"/>
              </a:rPr>
              <a:t>khắc</a:t>
            </a:r>
            <a:r>
              <a:rPr lang="vi-VN" altLang="vi-VN" sz="3200" dirty="0" smtClean="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với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lỗi</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lầm</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của</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bản</a:t>
            </a:r>
            <a:r>
              <a:rPr lang="en-US" altLang="vi-VN" sz="3200" dirty="0">
                <a:latin typeface="Arial" panose="020B0604020202020204" pitchFamily="34" charset="0"/>
                <a:cs typeface="Arial" panose="020B0604020202020204" pitchFamily="34" charset="0"/>
              </a:rPr>
              <a:t> </a:t>
            </a:r>
            <a:r>
              <a:rPr lang="en-US" altLang="vi-VN" sz="3200" dirty="0" err="1">
                <a:latin typeface="Arial" panose="020B0604020202020204" pitchFamily="34" charset="0"/>
                <a:cs typeface="Arial" panose="020B0604020202020204" pitchFamily="34" charset="0"/>
              </a:rPr>
              <a:t>thân</a:t>
            </a:r>
            <a:r>
              <a:rPr lang="en-US" altLang="vi-VN" sz="3200" dirty="0">
                <a:latin typeface="Arial" panose="020B0604020202020204" pitchFamily="34" charset="0"/>
                <a:cs typeface="Arial" panose="020B0604020202020204" pitchFamily="34" charset="0"/>
              </a:rPr>
              <a:t>.</a:t>
            </a:r>
          </a:p>
          <a:p>
            <a:pPr algn="just">
              <a:lnSpc>
                <a:spcPct val="120000"/>
              </a:lnSpc>
            </a:pPr>
            <a:endParaRPr lang="en-US" altLang="vi-VN" sz="3200" dirty="0">
              <a:latin typeface="Arial" panose="020B0604020202020204" pitchFamily="34" charset="0"/>
              <a:cs typeface="Arial" panose="020B0604020202020204" pitchFamily="34" charset="0"/>
            </a:endParaRPr>
          </a:p>
          <a:p>
            <a:pPr algn="just">
              <a:lnSpc>
                <a:spcPct val="120000"/>
              </a:lnSpc>
            </a:pPr>
            <a:endParaRPr lang="en-US" altLang="vi-VN"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449648"/>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1"/>
                                        </p:tgtEl>
                                        <p:attrNameLst>
                                          <p:attrName>style.visibility</p:attrName>
                                        </p:attrNameLst>
                                      </p:cBhvr>
                                      <p:to>
                                        <p:strVal val="visible"/>
                                      </p:to>
                                    </p:set>
                                    <p:animEffect transition="in" filter="fade">
                                      <p:cBhvr>
                                        <p:cTn id="7" dur="500"/>
                                        <p:tgtEl>
                                          <p:spTgt spid="2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
                                        </p:tgtEl>
                                        <p:attrNameLst>
                                          <p:attrName>style.visibility</p:attrName>
                                        </p:attrNameLst>
                                      </p:cBhvr>
                                      <p:to>
                                        <p:strVal val="visible"/>
                                      </p:to>
                                    </p:set>
                                    <p:animEffect transition="in" filter="fade">
                                      <p:cBhvr>
                                        <p:cTn id="12" dur="500"/>
                                        <p:tgtEl>
                                          <p:spTgt spid="205"/>
                                        </p:tgtEl>
                                      </p:cBhvr>
                                    </p:animEffect>
                                  </p:childTnLst>
                                </p:cTn>
                              </p:par>
                              <p:par>
                                <p:cTn id="13" presetID="10" presetClass="entr" presetSubtype="0" fill="hold" nodeType="withEffect">
                                  <p:stCondLst>
                                    <p:cond delay="0"/>
                                  </p:stCondLst>
                                  <p:childTnLst>
                                    <p:set>
                                      <p:cBhvr>
                                        <p:cTn id="14" dur="1" fill="hold">
                                          <p:stCondLst>
                                            <p:cond delay="0"/>
                                          </p:stCondLst>
                                        </p:cTn>
                                        <p:tgtEl>
                                          <p:spTgt spid="206"/>
                                        </p:tgtEl>
                                        <p:attrNameLst>
                                          <p:attrName>style.visibility</p:attrName>
                                        </p:attrNameLst>
                                      </p:cBhvr>
                                      <p:to>
                                        <p:strVal val="visible"/>
                                      </p:to>
                                    </p:set>
                                    <p:animEffect transition="in" filter="fade">
                                      <p:cBhvr>
                                        <p:cTn id="15" dur="1000"/>
                                        <p:tgtEl>
                                          <p:spTgt spid="206"/>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53" name="Google Shape;53;g12a9cfbc2be_0_15"/>
          <p:cNvPicPr preferRelativeResize="0"/>
          <p:nvPr/>
        </p:nvPicPr>
        <p:blipFill rotWithShape="1">
          <a:blip r:embed="rId3">
            <a:alphaModFix/>
          </a:blip>
          <a:srcRect/>
          <a:stretch/>
        </p:blipFill>
        <p:spPr>
          <a:xfrm flipH="1">
            <a:off x="2" y="41966"/>
            <a:ext cx="12191998" cy="6774067"/>
          </a:xfrm>
          <a:prstGeom prst="rect">
            <a:avLst/>
          </a:prstGeom>
          <a:noFill/>
          <a:ln>
            <a:noFill/>
          </a:ln>
        </p:spPr>
      </p:pic>
      <p:sp>
        <p:nvSpPr>
          <p:cNvPr id="2" name="TextBox 1"/>
          <p:cNvSpPr txBox="1"/>
          <p:nvPr/>
        </p:nvSpPr>
        <p:spPr>
          <a:xfrm>
            <a:off x="3482108" y="2542310"/>
            <a:ext cx="9070109" cy="2800767"/>
          </a:xfrm>
          <a:prstGeom prst="rect">
            <a:avLst/>
          </a:prstGeom>
          <a:noFill/>
        </p:spPr>
        <p:txBody>
          <a:bodyPr wrap="square" rtlCol="0">
            <a:spAutoFit/>
          </a:bodyPr>
          <a:lstStyle/>
          <a:p>
            <a:pPr algn="ctr"/>
            <a:r>
              <a:rPr lang="vi-VN" sz="8800" b="1" dirty="0" smtClean="0">
                <a:solidFill>
                  <a:schemeClr val="bg2"/>
                </a:solidFill>
                <a:latin typeface="#9Slide03 SFU Grenoble" panose="00000500000000000000" pitchFamily="2" charset="0"/>
              </a:rPr>
              <a:t>LUYỆN ĐỌC </a:t>
            </a:r>
          </a:p>
          <a:p>
            <a:pPr algn="ctr"/>
            <a:r>
              <a:rPr lang="vi-VN" sz="8800" b="1" dirty="0" smtClean="0">
                <a:solidFill>
                  <a:schemeClr val="bg2"/>
                </a:solidFill>
                <a:latin typeface="#9Slide03 SFU Grenoble" panose="00000500000000000000" pitchFamily="2" charset="0"/>
              </a:rPr>
              <a:t>DIỄN CẢM</a:t>
            </a:r>
            <a:endParaRPr lang="en-US" sz="8800" b="1" dirty="0">
              <a:solidFill>
                <a:schemeClr val="bg2"/>
              </a:solidFill>
              <a:latin typeface="#9Slide03 SFU Grenoble" panose="00000500000000000000" pitchFamily="2" charset="0"/>
            </a:endParaRPr>
          </a:p>
        </p:txBody>
      </p:sp>
    </p:spTree>
    <p:extLst>
      <p:ext uri="{BB962C8B-B14F-4D97-AF65-F5344CB8AC3E}">
        <p14:creationId xmlns:p14="http://schemas.microsoft.com/office/powerpoint/2010/main" val="379519811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750"/>
                                        <p:tgtEl>
                                          <p:spTgt spid="53"/>
                                        </p:tgtEl>
                                      </p:cBhvr>
                                    </p:animEffect>
                                  </p:childTnLst>
                                </p:cTn>
                              </p:par>
                            </p:childTnLst>
                          </p:cTn>
                        </p:par>
                        <p:par>
                          <p:cTn id="8" fill="hold">
                            <p:stCondLst>
                              <p:cond delay="750"/>
                            </p:stCondLst>
                            <p:childTnLst>
                              <p:par>
                                <p:cTn id="9" presetID="23" presetClass="entr" presetSubtype="3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strVal val="4*#ppt_w"/>
                                          </p:val>
                                        </p:tav>
                                        <p:tav tm="100000">
                                          <p:val>
                                            <p:strVal val="#ppt_w"/>
                                          </p:val>
                                        </p:tav>
                                      </p:tavLst>
                                    </p:anim>
                                    <p:anim calcmode="lin" valueType="num">
                                      <p:cBhvr>
                                        <p:cTn id="12"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53" name="Google Shape;53;g12a9cfbc2be_0_15"/>
          <p:cNvPicPr preferRelativeResize="0"/>
          <p:nvPr/>
        </p:nvPicPr>
        <p:blipFill rotWithShape="1">
          <a:blip r:embed="rId3">
            <a:alphaModFix/>
          </a:blip>
          <a:srcRect/>
          <a:stretch/>
        </p:blipFill>
        <p:spPr>
          <a:xfrm flipH="1">
            <a:off x="2" y="41966"/>
            <a:ext cx="12191998" cy="6774067"/>
          </a:xfrm>
          <a:prstGeom prst="rect">
            <a:avLst/>
          </a:prstGeom>
          <a:noFill/>
          <a:ln>
            <a:noFill/>
          </a:ln>
        </p:spPr>
      </p:pic>
      <p:sp>
        <p:nvSpPr>
          <p:cNvPr id="2" name="TextBox 1"/>
          <p:cNvSpPr txBox="1"/>
          <p:nvPr/>
        </p:nvSpPr>
        <p:spPr>
          <a:xfrm>
            <a:off x="5200072" y="3041072"/>
            <a:ext cx="9070109" cy="1569660"/>
          </a:xfrm>
          <a:prstGeom prst="rect">
            <a:avLst/>
          </a:prstGeom>
          <a:noFill/>
        </p:spPr>
        <p:txBody>
          <a:bodyPr wrap="square" rtlCol="0">
            <a:spAutoFit/>
          </a:bodyPr>
          <a:lstStyle/>
          <a:p>
            <a:r>
              <a:rPr lang="vi-VN" sz="9600" b="1" dirty="0" smtClean="0">
                <a:solidFill>
                  <a:schemeClr val="bg2"/>
                </a:solidFill>
                <a:latin typeface="#9Slide03 SFU Grenoble" panose="00000500000000000000" pitchFamily="2" charset="0"/>
              </a:rPr>
              <a:t>LUYỆN ĐỌC</a:t>
            </a:r>
            <a:endParaRPr lang="en-US" sz="9600" b="1" dirty="0">
              <a:solidFill>
                <a:schemeClr val="bg2"/>
              </a:solidFill>
              <a:latin typeface="#9Slide03 SFU Grenoble" panose="00000500000000000000" pitchFamily="2" charset="0"/>
            </a:endParaRPr>
          </a:p>
        </p:txBody>
      </p:sp>
    </p:spTree>
    <p:extLst>
      <p:ext uri="{BB962C8B-B14F-4D97-AF65-F5344CB8AC3E}">
        <p14:creationId xmlns:p14="http://schemas.microsoft.com/office/powerpoint/2010/main" val="6494695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750"/>
                                        <p:tgtEl>
                                          <p:spTgt spid="53"/>
                                        </p:tgtEl>
                                      </p:cBhvr>
                                    </p:animEffect>
                                  </p:childTnLst>
                                </p:cTn>
                              </p:par>
                            </p:childTnLst>
                          </p:cTn>
                        </p:par>
                        <p:par>
                          <p:cTn id="8" fill="hold">
                            <p:stCondLst>
                              <p:cond delay="750"/>
                            </p:stCondLst>
                            <p:childTnLst>
                              <p:par>
                                <p:cTn id="9" presetID="23" presetClass="entr" presetSubtype="3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strVal val="4*#ppt_w"/>
                                          </p:val>
                                        </p:tav>
                                        <p:tav tm="100000">
                                          <p:val>
                                            <p:strVal val="#ppt_w"/>
                                          </p:val>
                                        </p:tav>
                                      </p:tavLst>
                                    </p:anim>
                                    <p:anim calcmode="lin" valueType="num">
                                      <p:cBhvr>
                                        <p:cTn id="12"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11"/>
          <p:cNvPicPr preferRelativeResize="0"/>
          <p:nvPr/>
        </p:nvPicPr>
        <p:blipFill rotWithShape="1">
          <a:blip r:embed="rId3">
            <a:alphaModFix/>
          </a:blip>
          <a:srcRect t="24370"/>
          <a:stretch/>
        </p:blipFill>
        <p:spPr>
          <a:xfrm>
            <a:off x="873177" y="320996"/>
            <a:ext cx="11501568" cy="6800378"/>
          </a:xfrm>
          <a:prstGeom prst="rect">
            <a:avLst/>
          </a:prstGeom>
          <a:noFill/>
          <a:ln>
            <a:noFill/>
          </a:ln>
        </p:spPr>
      </p:pic>
      <p:pic>
        <p:nvPicPr>
          <p:cNvPr id="297" name="Google Shape;297;p11"/>
          <p:cNvPicPr preferRelativeResize="0"/>
          <p:nvPr/>
        </p:nvPicPr>
        <p:blipFill rotWithShape="1">
          <a:blip r:embed="rId4">
            <a:alphaModFix/>
          </a:blip>
          <a:srcRect/>
          <a:stretch/>
        </p:blipFill>
        <p:spPr>
          <a:xfrm>
            <a:off x="725018" y="2914514"/>
            <a:ext cx="2021712" cy="3711501"/>
          </a:xfrm>
          <a:prstGeom prst="rect">
            <a:avLst/>
          </a:prstGeom>
          <a:noFill/>
          <a:ln>
            <a:noFill/>
          </a:ln>
        </p:spPr>
      </p:pic>
      <p:pic>
        <p:nvPicPr>
          <p:cNvPr id="299" name="Google Shape;299;p11"/>
          <p:cNvPicPr preferRelativeResize="0"/>
          <p:nvPr/>
        </p:nvPicPr>
        <p:blipFill rotWithShape="1">
          <a:blip r:embed="rId5">
            <a:alphaModFix/>
          </a:blip>
          <a:srcRect/>
          <a:stretch/>
        </p:blipFill>
        <p:spPr>
          <a:xfrm>
            <a:off x="9088244" y="3429000"/>
            <a:ext cx="3032616" cy="3935368"/>
          </a:xfrm>
          <a:prstGeom prst="rect">
            <a:avLst/>
          </a:prstGeom>
          <a:noFill/>
          <a:ln>
            <a:noFill/>
          </a:ln>
        </p:spPr>
      </p:pic>
      <p:pic>
        <p:nvPicPr>
          <p:cNvPr id="300" name="Google Shape;300;p11"/>
          <p:cNvPicPr preferRelativeResize="0"/>
          <p:nvPr/>
        </p:nvPicPr>
        <p:blipFill rotWithShape="1">
          <a:blip r:embed="rId5">
            <a:alphaModFix/>
          </a:blip>
          <a:srcRect/>
          <a:stretch/>
        </p:blipFill>
        <p:spPr>
          <a:xfrm>
            <a:off x="5700733" y="4770264"/>
            <a:ext cx="3032616" cy="3935368"/>
          </a:xfrm>
          <a:prstGeom prst="rect">
            <a:avLst/>
          </a:prstGeom>
          <a:noFill/>
          <a:ln>
            <a:noFill/>
          </a:ln>
        </p:spPr>
      </p:pic>
      <p:pic>
        <p:nvPicPr>
          <p:cNvPr id="301" name="Google Shape;301;p11"/>
          <p:cNvPicPr preferRelativeResize="0"/>
          <p:nvPr/>
        </p:nvPicPr>
        <p:blipFill rotWithShape="1">
          <a:blip r:embed="rId6">
            <a:alphaModFix/>
          </a:blip>
          <a:srcRect/>
          <a:stretch/>
        </p:blipFill>
        <p:spPr>
          <a:xfrm>
            <a:off x="360551" y="376721"/>
            <a:ext cx="1557459" cy="977351"/>
          </a:xfrm>
          <a:prstGeom prst="rect">
            <a:avLst/>
          </a:prstGeom>
          <a:noFill/>
          <a:ln>
            <a:noFill/>
          </a:ln>
        </p:spPr>
      </p:pic>
      <p:pic>
        <p:nvPicPr>
          <p:cNvPr id="302" name="Google Shape;302;p11"/>
          <p:cNvPicPr preferRelativeResize="0"/>
          <p:nvPr/>
        </p:nvPicPr>
        <p:blipFill rotWithShape="1">
          <a:blip r:embed="rId6">
            <a:alphaModFix/>
          </a:blip>
          <a:srcRect/>
          <a:stretch/>
        </p:blipFill>
        <p:spPr>
          <a:xfrm>
            <a:off x="2609381" y="376721"/>
            <a:ext cx="959010" cy="601807"/>
          </a:xfrm>
          <a:prstGeom prst="rect">
            <a:avLst/>
          </a:prstGeom>
          <a:noFill/>
          <a:ln>
            <a:noFill/>
          </a:ln>
        </p:spPr>
      </p:pic>
      <p:pic>
        <p:nvPicPr>
          <p:cNvPr id="303" name="Google Shape;303;p11"/>
          <p:cNvPicPr preferRelativeResize="0"/>
          <p:nvPr/>
        </p:nvPicPr>
        <p:blipFill rotWithShape="1">
          <a:blip r:embed="rId6">
            <a:alphaModFix/>
          </a:blip>
          <a:srcRect/>
          <a:stretch/>
        </p:blipFill>
        <p:spPr>
          <a:xfrm>
            <a:off x="4760430" y="865396"/>
            <a:ext cx="959010" cy="601807"/>
          </a:xfrm>
          <a:prstGeom prst="rect">
            <a:avLst/>
          </a:prstGeom>
          <a:noFill/>
          <a:ln>
            <a:noFill/>
          </a:ln>
        </p:spPr>
      </p:pic>
      <p:pic>
        <p:nvPicPr>
          <p:cNvPr id="304" name="Google Shape;304;p11"/>
          <p:cNvPicPr preferRelativeResize="0"/>
          <p:nvPr/>
        </p:nvPicPr>
        <p:blipFill rotWithShape="1">
          <a:blip r:embed="rId6">
            <a:alphaModFix/>
          </a:blip>
          <a:srcRect/>
          <a:stretch/>
        </p:blipFill>
        <p:spPr>
          <a:xfrm>
            <a:off x="6154882" y="291515"/>
            <a:ext cx="1309999" cy="822063"/>
          </a:xfrm>
          <a:prstGeom prst="rect">
            <a:avLst/>
          </a:prstGeom>
          <a:noFill/>
          <a:ln>
            <a:noFill/>
          </a:ln>
        </p:spPr>
      </p:pic>
      <p:grpSp>
        <p:nvGrpSpPr>
          <p:cNvPr id="305" name="Google Shape;305;p11"/>
          <p:cNvGrpSpPr/>
          <p:nvPr/>
        </p:nvGrpSpPr>
        <p:grpSpPr>
          <a:xfrm rot="1134518">
            <a:off x="8182992" y="2454251"/>
            <a:ext cx="3350313" cy="308212"/>
            <a:chOff x="4493940" y="853401"/>
            <a:chExt cx="3350313" cy="308212"/>
          </a:xfrm>
        </p:grpSpPr>
        <p:sp>
          <p:nvSpPr>
            <p:cNvPr id="306" name="Google Shape;306;p11"/>
            <p:cNvSpPr/>
            <p:nvPr/>
          </p:nvSpPr>
          <p:spPr>
            <a:xfrm rot="-3223206">
              <a:off x="4548432"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7" name="Google Shape;307;p11"/>
            <p:cNvSpPr/>
            <p:nvPr/>
          </p:nvSpPr>
          <p:spPr>
            <a:xfrm rot="-3223206">
              <a:off x="4885649"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8" name="Google Shape;308;p11"/>
            <p:cNvSpPr/>
            <p:nvPr/>
          </p:nvSpPr>
          <p:spPr>
            <a:xfrm rot="-3223206">
              <a:off x="5222866"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9" name="Google Shape;309;p11"/>
            <p:cNvSpPr/>
            <p:nvPr/>
          </p:nvSpPr>
          <p:spPr>
            <a:xfrm rot="-3223206">
              <a:off x="5560083"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0" name="Google Shape;310;p11"/>
            <p:cNvSpPr/>
            <p:nvPr/>
          </p:nvSpPr>
          <p:spPr>
            <a:xfrm rot="-3223206">
              <a:off x="5897300"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1" name="Google Shape;311;p11"/>
            <p:cNvSpPr/>
            <p:nvPr/>
          </p:nvSpPr>
          <p:spPr>
            <a:xfrm rot="-3223206">
              <a:off x="6234517"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2" name="Google Shape;312;p11"/>
            <p:cNvSpPr/>
            <p:nvPr/>
          </p:nvSpPr>
          <p:spPr>
            <a:xfrm rot="-3223206">
              <a:off x="6571734"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3" name="Google Shape;313;p11"/>
            <p:cNvSpPr/>
            <p:nvPr/>
          </p:nvSpPr>
          <p:spPr>
            <a:xfrm rot="-3223206">
              <a:off x="6908951"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4" name="Google Shape;314;p11"/>
            <p:cNvSpPr/>
            <p:nvPr/>
          </p:nvSpPr>
          <p:spPr>
            <a:xfrm rot="-3223206">
              <a:off x="7246168"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5" name="Google Shape;315;p11"/>
            <p:cNvSpPr/>
            <p:nvPr/>
          </p:nvSpPr>
          <p:spPr>
            <a:xfrm rot="-3223206">
              <a:off x="7583385" y="887650"/>
              <a:ext cx="206375" cy="239713"/>
            </a:xfrm>
            <a:custGeom>
              <a:avLst/>
              <a:gdLst/>
              <a:ahLst/>
              <a:cxnLst/>
              <a:rect l="l" t="t" r="r" b="b"/>
              <a:pathLst>
                <a:path w="55" h="64" extrusionOk="0">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pic>
        <p:nvPicPr>
          <p:cNvPr id="316" name="Google Shape;316;p11"/>
          <p:cNvPicPr preferRelativeResize="0"/>
          <p:nvPr/>
        </p:nvPicPr>
        <p:blipFill rotWithShape="1">
          <a:blip r:embed="rId6">
            <a:alphaModFix/>
          </a:blip>
          <a:srcRect/>
          <a:stretch/>
        </p:blipFill>
        <p:spPr>
          <a:xfrm>
            <a:off x="8741374" y="614016"/>
            <a:ext cx="1276040" cy="800753"/>
          </a:xfrm>
          <a:prstGeom prst="rect">
            <a:avLst/>
          </a:prstGeom>
          <a:noFill/>
          <a:ln>
            <a:noFill/>
          </a:ln>
        </p:spPr>
      </p:pic>
      <p:grpSp>
        <p:nvGrpSpPr>
          <p:cNvPr id="317" name="Google Shape;317;p11"/>
          <p:cNvGrpSpPr/>
          <p:nvPr/>
        </p:nvGrpSpPr>
        <p:grpSpPr>
          <a:xfrm rot="-406819">
            <a:off x="10871686" y="936816"/>
            <a:ext cx="1260878" cy="861194"/>
            <a:chOff x="9015984" y="2528554"/>
            <a:chExt cx="2157344" cy="1473489"/>
          </a:xfrm>
        </p:grpSpPr>
        <p:sp>
          <p:nvSpPr>
            <p:cNvPr id="318" name="Google Shape;318;p11"/>
            <p:cNvSpPr/>
            <p:nvPr/>
          </p:nvSpPr>
          <p:spPr>
            <a:xfrm>
              <a:off x="10132784" y="3116474"/>
              <a:ext cx="831450" cy="526422"/>
            </a:xfrm>
            <a:custGeom>
              <a:avLst/>
              <a:gdLst/>
              <a:ahLst/>
              <a:cxnLst/>
              <a:rect l="l" t="t" r="r" b="b"/>
              <a:pathLst>
                <a:path w="143" h="90" extrusionOk="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9" name="Google Shape;319;p11"/>
            <p:cNvSpPr/>
            <p:nvPr/>
          </p:nvSpPr>
          <p:spPr>
            <a:xfrm>
              <a:off x="9933530" y="2779466"/>
              <a:ext cx="954446" cy="787173"/>
            </a:xfrm>
            <a:custGeom>
              <a:avLst/>
              <a:gdLst/>
              <a:ahLst/>
              <a:cxnLst/>
              <a:rect l="l" t="t" r="r" b="b"/>
              <a:pathLst>
                <a:path w="164" h="135" extrusionOk="0">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0" name="Google Shape;320;p11"/>
            <p:cNvSpPr/>
            <p:nvPr/>
          </p:nvSpPr>
          <p:spPr>
            <a:xfrm>
              <a:off x="9618662" y="2570374"/>
              <a:ext cx="1129101" cy="656798"/>
            </a:xfrm>
            <a:custGeom>
              <a:avLst/>
              <a:gdLst/>
              <a:ahLst/>
              <a:cxnLst/>
              <a:rect l="l" t="t" r="r" b="b"/>
              <a:pathLst>
                <a:path w="194" h="113" extrusionOk="0">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1" name="Google Shape;321;p11"/>
            <p:cNvSpPr/>
            <p:nvPr/>
          </p:nvSpPr>
          <p:spPr>
            <a:xfrm>
              <a:off x="9200477" y="3094334"/>
              <a:ext cx="996266" cy="797012"/>
            </a:xfrm>
            <a:custGeom>
              <a:avLst/>
              <a:gdLst/>
              <a:ahLst/>
              <a:cxnLst/>
              <a:rect l="l" t="t" r="r" b="b"/>
              <a:pathLst>
                <a:path w="171" h="137" extrusionOk="0">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2" name="Google Shape;322;p11"/>
            <p:cNvSpPr/>
            <p:nvPr/>
          </p:nvSpPr>
          <p:spPr>
            <a:xfrm>
              <a:off x="9033203" y="3758510"/>
              <a:ext cx="265671" cy="221392"/>
            </a:xfrm>
            <a:custGeom>
              <a:avLst/>
              <a:gdLst/>
              <a:ahLst/>
              <a:cxnLst/>
              <a:rect l="l" t="t" r="r" b="b"/>
              <a:pathLst>
                <a:path w="46" h="38" extrusionOk="0">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3" name="Google Shape;323;p11"/>
            <p:cNvSpPr/>
            <p:nvPr/>
          </p:nvSpPr>
          <p:spPr>
            <a:xfrm>
              <a:off x="9945831" y="3030377"/>
              <a:ext cx="1227497" cy="890489"/>
            </a:xfrm>
            <a:custGeom>
              <a:avLst/>
              <a:gdLst/>
              <a:ahLst/>
              <a:cxnLst/>
              <a:rect l="l" t="t" r="r" b="b"/>
              <a:pathLst>
                <a:path w="211" h="153" extrusionOk="0">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4" name="Google Shape;324;p11"/>
            <p:cNvSpPr/>
            <p:nvPr/>
          </p:nvSpPr>
          <p:spPr>
            <a:xfrm>
              <a:off x="10747762" y="2720427"/>
              <a:ext cx="297650" cy="396047"/>
            </a:xfrm>
            <a:custGeom>
              <a:avLst/>
              <a:gdLst/>
              <a:ahLst/>
              <a:cxnLst/>
              <a:rect l="l" t="t" r="r" b="b"/>
              <a:pathLst>
                <a:path w="51" h="68" extrusionOk="0">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5" name="Google Shape;325;p11"/>
            <p:cNvSpPr/>
            <p:nvPr/>
          </p:nvSpPr>
          <p:spPr>
            <a:xfrm>
              <a:off x="10696104" y="2528554"/>
              <a:ext cx="157435" cy="250912"/>
            </a:xfrm>
            <a:custGeom>
              <a:avLst/>
              <a:gdLst/>
              <a:ahLst/>
              <a:cxnLst/>
              <a:rect l="l" t="t" r="r" b="b"/>
              <a:pathLst>
                <a:path w="27" h="43" extrusionOk="0">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6" name="Google Shape;326;p11"/>
            <p:cNvSpPr/>
            <p:nvPr/>
          </p:nvSpPr>
          <p:spPr>
            <a:xfrm>
              <a:off x="9298873" y="3642896"/>
              <a:ext cx="897869" cy="337009"/>
            </a:xfrm>
            <a:custGeom>
              <a:avLst/>
              <a:gdLst/>
              <a:ahLst/>
              <a:cxnLst/>
              <a:rect l="l" t="t" r="r" b="b"/>
              <a:pathLst>
                <a:path w="154" h="58" extrusionOk="0">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7" name="Google Shape;327;p11"/>
            <p:cNvSpPr/>
            <p:nvPr/>
          </p:nvSpPr>
          <p:spPr>
            <a:xfrm>
              <a:off x="9015984" y="3891346"/>
              <a:ext cx="302571" cy="110697"/>
            </a:xfrm>
            <a:custGeom>
              <a:avLst/>
              <a:gdLst/>
              <a:ahLst/>
              <a:cxnLst/>
              <a:rect l="l" t="t" r="r" b="b"/>
              <a:pathLst>
                <a:path w="52" h="19" extrusionOk="0">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48" name="TextBox 47">
            <a:extLst>
              <a:ext uri="{FF2B5EF4-FFF2-40B4-BE49-F238E27FC236}">
                <a16:creationId xmlns:a16="http://schemas.microsoft.com/office/drawing/2014/main" id="{4D3EF0BB-7395-4185-8B80-1F9F016EEB87}"/>
              </a:ext>
            </a:extLst>
          </p:cNvPr>
          <p:cNvSpPr txBox="1"/>
          <p:nvPr/>
        </p:nvSpPr>
        <p:spPr>
          <a:xfrm>
            <a:off x="2261251" y="2208683"/>
            <a:ext cx="6389891" cy="477054"/>
          </a:xfrm>
          <a:prstGeom prst="rect">
            <a:avLst/>
          </a:prstGeom>
          <a:noFill/>
        </p:spPr>
        <p:txBody>
          <a:bodyPr wrap="none" rtlCol="0">
            <a:spAutoFit/>
          </a:bodyPr>
          <a:lstStyle/>
          <a:p>
            <a:r>
              <a:rPr lang="en-US" altLang="vi-VN" sz="2500" b="1" dirty="0" err="1">
                <a:solidFill>
                  <a:schemeClr val="tx1"/>
                </a:solidFill>
                <a:latin typeface="Arial" panose="020B0604020202020204" pitchFamily="34" charset="0"/>
                <a:cs typeface="Arial" panose="020B0604020202020204" pitchFamily="34" charset="0"/>
              </a:rPr>
              <a:t>Giọng</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b="1" dirty="0" err="1">
                <a:solidFill>
                  <a:schemeClr val="tx1"/>
                </a:solidFill>
                <a:latin typeface="Arial" panose="020B0604020202020204" pitchFamily="34" charset="0"/>
                <a:cs typeface="Arial" panose="020B0604020202020204" pitchFamily="34" charset="0"/>
              </a:rPr>
              <a:t>đọc</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b="1" dirty="0" err="1">
                <a:solidFill>
                  <a:schemeClr val="tx1"/>
                </a:solidFill>
                <a:latin typeface="Arial" panose="020B0604020202020204" pitchFamily="34" charset="0"/>
                <a:cs typeface="Arial" panose="020B0604020202020204" pitchFamily="34" charset="0"/>
              </a:rPr>
              <a:t>toàn</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b="1" dirty="0" err="1">
                <a:solidFill>
                  <a:schemeClr val="tx1"/>
                </a:solidFill>
                <a:latin typeface="Arial" panose="020B0604020202020204" pitchFamily="34" charset="0"/>
                <a:cs typeface="Arial" panose="020B0604020202020204" pitchFamily="34" charset="0"/>
              </a:rPr>
              <a:t>bài</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trầm</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buồn</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xúc</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động</a:t>
            </a:r>
            <a:r>
              <a:rPr lang="en-US" altLang="vi-VN" sz="2500" dirty="0">
                <a:solidFill>
                  <a:schemeClr val="tx1"/>
                </a:solidFill>
                <a:latin typeface="Arial" panose="020B0604020202020204" pitchFamily="34" charset="0"/>
                <a:cs typeface="Arial" panose="020B0604020202020204" pitchFamily="34" charset="0"/>
              </a:rPr>
              <a:t>.</a:t>
            </a:r>
          </a:p>
        </p:txBody>
      </p:sp>
      <p:sp>
        <p:nvSpPr>
          <p:cNvPr id="49" name="TextBox 48">
            <a:extLst>
              <a:ext uri="{FF2B5EF4-FFF2-40B4-BE49-F238E27FC236}">
                <a16:creationId xmlns:a16="http://schemas.microsoft.com/office/drawing/2014/main" id="{B0A1AE8B-6EBC-44D6-92C9-B25B098F8D51}"/>
              </a:ext>
            </a:extLst>
          </p:cNvPr>
          <p:cNvSpPr txBox="1"/>
          <p:nvPr/>
        </p:nvSpPr>
        <p:spPr>
          <a:xfrm>
            <a:off x="3033650" y="2798462"/>
            <a:ext cx="4065537" cy="477054"/>
          </a:xfrm>
          <a:prstGeom prst="rect">
            <a:avLst/>
          </a:prstGeom>
          <a:noFill/>
        </p:spPr>
        <p:txBody>
          <a:bodyPr wrap="none" rtlCol="0">
            <a:spAutoFit/>
          </a:bodyPr>
          <a:lstStyle/>
          <a:p>
            <a:r>
              <a:rPr lang="en-US" altLang="vi-VN" sz="2500" b="1" dirty="0" err="1">
                <a:solidFill>
                  <a:schemeClr val="tx1"/>
                </a:solidFill>
                <a:latin typeface="Arial" panose="020B0604020202020204" pitchFamily="34" charset="0"/>
                <a:cs typeface="Arial" panose="020B0604020202020204" pitchFamily="34" charset="0"/>
              </a:rPr>
              <a:t>Lời</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b="1" dirty="0" err="1">
                <a:solidFill>
                  <a:schemeClr val="tx1"/>
                </a:solidFill>
                <a:latin typeface="Arial" panose="020B0604020202020204" pitchFamily="34" charset="0"/>
                <a:cs typeface="Arial" panose="020B0604020202020204" pitchFamily="34" charset="0"/>
              </a:rPr>
              <a:t>ông</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mệt</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nhọc</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yếu</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ớt</a:t>
            </a:r>
            <a:r>
              <a:rPr lang="en-US" altLang="vi-VN" sz="2500" dirty="0">
                <a:solidFill>
                  <a:schemeClr val="tx1"/>
                </a:solidFill>
                <a:latin typeface="Arial" panose="020B0604020202020204" pitchFamily="34" charset="0"/>
                <a:cs typeface="Arial" panose="020B0604020202020204" pitchFamily="34" charset="0"/>
              </a:rPr>
              <a:t>.</a:t>
            </a:r>
          </a:p>
        </p:txBody>
      </p:sp>
      <p:sp>
        <p:nvSpPr>
          <p:cNvPr id="50" name="TextBox 49">
            <a:extLst>
              <a:ext uri="{FF2B5EF4-FFF2-40B4-BE49-F238E27FC236}">
                <a16:creationId xmlns:a16="http://schemas.microsoft.com/office/drawing/2014/main" id="{115886B8-02FD-477D-AF9F-E448C75E3300}"/>
              </a:ext>
            </a:extLst>
          </p:cNvPr>
          <p:cNvSpPr txBox="1"/>
          <p:nvPr/>
        </p:nvSpPr>
        <p:spPr>
          <a:xfrm>
            <a:off x="3568391" y="3446494"/>
            <a:ext cx="5823325" cy="477054"/>
          </a:xfrm>
          <a:prstGeom prst="rect">
            <a:avLst/>
          </a:prstGeom>
          <a:noFill/>
        </p:spPr>
        <p:txBody>
          <a:bodyPr wrap="none" rtlCol="0">
            <a:spAutoFit/>
          </a:bodyPr>
          <a:lstStyle/>
          <a:p>
            <a:r>
              <a:rPr lang="en-US" altLang="vi-VN" sz="2500" b="1" dirty="0">
                <a:solidFill>
                  <a:schemeClr val="tx1"/>
                </a:solidFill>
                <a:latin typeface="Arial" panose="020B0604020202020204" pitchFamily="34" charset="0"/>
                <a:cs typeface="Arial" panose="020B0604020202020204" pitchFamily="34" charset="0"/>
              </a:rPr>
              <a:t>Ý </a:t>
            </a:r>
            <a:r>
              <a:rPr lang="en-US" altLang="vi-VN" sz="2500" b="1" dirty="0" err="1">
                <a:solidFill>
                  <a:schemeClr val="tx1"/>
                </a:solidFill>
                <a:latin typeface="Arial" panose="020B0604020202020204" pitchFamily="34" charset="0"/>
                <a:cs typeface="Arial" panose="020B0604020202020204" pitchFamily="34" charset="0"/>
              </a:rPr>
              <a:t>nghĩ</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b="1" dirty="0" err="1">
                <a:solidFill>
                  <a:schemeClr val="tx1"/>
                </a:solidFill>
                <a:latin typeface="Arial" panose="020B0604020202020204" pitchFamily="34" charset="0"/>
                <a:cs typeface="Arial" panose="020B0604020202020204" pitchFamily="34" charset="0"/>
              </a:rPr>
              <a:t>của</a:t>
            </a:r>
            <a:r>
              <a:rPr lang="en-US" altLang="vi-VN" sz="2500" b="1" dirty="0">
                <a:solidFill>
                  <a:schemeClr val="tx1"/>
                </a:solidFill>
                <a:latin typeface="Arial" panose="020B0604020202020204" pitchFamily="34" charset="0"/>
                <a:cs typeface="Arial" panose="020B0604020202020204" pitchFamily="34" charset="0"/>
              </a:rPr>
              <a:t> An-</a:t>
            </a:r>
            <a:r>
              <a:rPr lang="en-US" altLang="vi-VN" sz="2500" b="1" dirty="0" err="1">
                <a:solidFill>
                  <a:schemeClr val="tx1"/>
                </a:solidFill>
                <a:latin typeface="Arial" panose="020B0604020202020204" pitchFamily="34" charset="0"/>
                <a:cs typeface="Arial" panose="020B0604020202020204" pitchFamily="34" charset="0"/>
              </a:rPr>
              <a:t>đrây</a:t>
            </a:r>
            <a:r>
              <a:rPr lang="en-US" altLang="vi-VN" sz="2500" b="1" dirty="0">
                <a:latin typeface="Arial" panose="020B0604020202020204" pitchFamily="34" charset="0"/>
                <a:cs typeface="Arial" panose="020B0604020202020204" pitchFamily="34" charset="0"/>
              </a:rPr>
              <a:t>-</a:t>
            </a:r>
            <a:r>
              <a:rPr lang="en-US" altLang="vi-VN" sz="2500" b="1" dirty="0">
                <a:solidFill>
                  <a:schemeClr val="tx1"/>
                </a:solidFill>
                <a:latin typeface="Arial" panose="020B0604020202020204" pitchFamily="34" charset="0"/>
                <a:cs typeface="Arial" panose="020B0604020202020204" pitchFamily="34" charset="0"/>
              </a:rPr>
              <a:t>ca: </a:t>
            </a:r>
            <a:r>
              <a:rPr lang="en-US" altLang="vi-VN" sz="2500" dirty="0" err="1">
                <a:solidFill>
                  <a:schemeClr val="tx1"/>
                </a:solidFill>
                <a:latin typeface="Arial" panose="020B0604020202020204" pitchFamily="34" charset="0"/>
                <a:cs typeface="Arial" panose="020B0604020202020204" pitchFamily="34" charset="0"/>
              </a:rPr>
              <a:t>buồn</a:t>
            </a:r>
            <a:r>
              <a:rPr lang="en-US" altLang="vi-VN" sz="2500" dirty="0">
                <a:solidFill>
                  <a:schemeClr val="tx1"/>
                </a:solidFill>
                <a:latin typeface="Arial" panose="020B0604020202020204" pitchFamily="34" charset="0"/>
                <a:cs typeface="Arial" panose="020B0604020202020204" pitchFamily="34" charset="0"/>
              </a:rPr>
              <a:t>, day </a:t>
            </a:r>
            <a:r>
              <a:rPr lang="en-US" altLang="vi-VN" sz="2500" dirty="0" err="1">
                <a:solidFill>
                  <a:schemeClr val="tx1"/>
                </a:solidFill>
                <a:latin typeface="Arial" panose="020B0604020202020204" pitchFamily="34" charset="0"/>
                <a:cs typeface="Arial" panose="020B0604020202020204" pitchFamily="34" charset="0"/>
              </a:rPr>
              <a:t>dứt</a:t>
            </a:r>
            <a:r>
              <a:rPr lang="en-US" altLang="vi-VN" sz="2500" dirty="0">
                <a:solidFill>
                  <a:schemeClr val="tx1"/>
                </a:solidFill>
                <a:latin typeface="Arial" panose="020B0604020202020204" pitchFamily="34" charset="0"/>
                <a:cs typeface="Arial" panose="020B0604020202020204" pitchFamily="34" charset="0"/>
              </a:rPr>
              <a:t>.</a:t>
            </a:r>
          </a:p>
        </p:txBody>
      </p:sp>
      <p:sp>
        <p:nvSpPr>
          <p:cNvPr id="51" name="TextBox 50">
            <a:extLst>
              <a:ext uri="{FF2B5EF4-FFF2-40B4-BE49-F238E27FC236}">
                <a16:creationId xmlns:a16="http://schemas.microsoft.com/office/drawing/2014/main" id="{5AEF280F-DA48-41DA-9212-F6CE6DF5673A}"/>
              </a:ext>
            </a:extLst>
          </p:cNvPr>
          <p:cNvSpPr txBox="1"/>
          <p:nvPr/>
        </p:nvSpPr>
        <p:spPr>
          <a:xfrm>
            <a:off x="4208199" y="4046123"/>
            <a:ext cx="3639138" cy="477054"/>
          </a:xfrm>
          <a:prstGeom prst="rect">
            <a:avLst/>
          </a:prstGeom>
          <a:noFill/>
        </p:spPr>
        <p:txBody>
          <a:bodyPr wrap="none" rtlCol="0">
            <a:spAutoFit/>
          </a:bodyPr>
          <a:lstStyle/>
          <a:p>
            <a:r>
              <a:rPr lang="en-US" altLang="vi-VN" sz="2500" b="1" dirty="0" err="1">
                <a:solidFill>
                  <a:schemeClr val="tx1"/>
                </a:solidFill>
                <a:latin typeface="Arial" panose="020B0604020202020204" pitchFamily="34" charset="0"/>
                <a:cs typeface="Arial" panose="020B0604020202020204" pitchFamily="34" charset="0"/>
              </a:rPr>
              <a:t>Lời</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b="1" dirty="0" err="1">
                <a:solidFill>
                  <a:schemeClr val="tx1"/>
                </a:solidFill>
                <a:latin typeface="Arial" panose="020B0604020202020204" pitchFamily="34" charset="0"/>
                <a:cs typeface="Arial" panose="020B0604020202020204" pitchFamily="34" charset="0"/>
              </a:rPr>
              <a:t>mẹ</a:t>
            </a:r>
            <a:r>
              <a:rPr lang="en-US" altLang="vi-VN" sz="2500" b="1"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dịu</a:t>
            </a:r>
            <a:r>
              <a:rPr lang="en-US" altLang="vi-VN" sz="2500" dirty="0">
                <a:solidFill>
                  <a:schemeClr val="tx1"/>
                </a:solidFill>
                <a:latin typeface="Arial" panose="020B0604020202020204" pitchFamily="34" charset="0"/>
                <a:cs typeface="Arial" panose="020B0604020202020204" pitchFamily="34" charset="0"/>
              </a:rPr>
              <a:t> </a:t>
            </a:r>
            <a:r>
              <a:rPr lang="en-US" altLang="vi-VN" sz="2500" dirty="0" err="1">
                <a:solidFill>
                  <a:schemeClr val="tx1"/>
                </a:solidFill>
                <a:latin typeface="Arial" panose="020B0604020202020204" pitchFamily="34" charset="0"/>
                <a:cs typeface="Arial" panose="020B0604020202020204" pitchFamily="34" charset="0"/>
              </a:rPr>
              <a:t>dàng</a:t>
            </a:r>
            <a:r>
              <a:rPr lang="en-US" altLang="vi-VN" sz="2500" dirty="0">
                <a:solidFill>
                  <a:schemeClr val="tx1"/>
                </a:solidFill>
                <a:latin typeface="Arial" panose="020B0604020202020204" pitchFamily="34" charset="0"/>
                <a:cs typeface="Arial" panose="020B0604020202020204" pitchFamily="34" charset="0"/>
              </a:rPr>
              <a:t>, an </a:t>
            </a:r>
            <a:r>
              <a:rPr lang="en-US" altLang="vi-VN" sz="2500" dirty="0" err="1">
                <a:solidFill>
                  <a:schemeClr val="tx1"/>
                </a:solidFill>
                <a:latin typeface="Arial" panose="020B0604020202020204" pitchFamily="34" charset="0"/>
                <a:cs typeface="Arial" panose="020B0604020202020204" pitchFamily="34" charset="0"/>
              </a:rPr>
              <a:t>ủi</a:t>
            </a:r>
            <a:r>
              <a:rPr lang="en-US" altLang="vi-VN" sz="25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08984018"/>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500"/>
                                        <p:tgtEl>
                                          <p:spTgt spid="295"/>
                                        </p:tgtEl>
                                      </p:cBhvr>
                                    </p:animEffect>
                                  </p:childTnLst>
                                </p:cTn>
                              </p:par>
                              <p:par>
                                <p:cTn id="8" presetID="10" presetClass="entr" presetSubtype="0" fill="hold" nodeType="withEffect">
                                  <p:stCondLst>
                                    <p:cond delay="0"/>
                                  </p:stCondLst>
                                  <p:childTnLst>
                                    <p:set>
                                      <p:cBhvr>
                                        <p:cTn id="9" dur="1" fill="hold">
                                          <p:stCondLst>
                                            <p:cond delay="0"/>
                                          </p:stCondLst>
                                        </p:cTn>
                                        <p:tgtEl>
                                          <p:spTgt spid="297"/>
                                        </p:tgtEl>
                                        <p:attrNameLst>
                                          <p:attrName>style.visibility</p:attrName>
                                        </p:attrNameLst>
                                      </p:cBhvr>
                                      <p:to>
                                        <p:strVal val="visible"/>
                                      </p:to>
                                    </p:set>
                                    <p:animEffect transition="in" filter="fade">
                                      <p:cBhvr>
                                        <p:cTn id="10" dur="500"/>
                                        <p:tgtEl>
                                          <p:spTgt spid="297"/>
                                        </p:tgtEl>
                                      </p:cBhvr>
                                    </p:animEffect>
                                  </p:childTnLst>
                                </p:cTn>
                              </p:par>
                              <p:par>
                                <p:cTn id="11" presetID="10" presetClass="entr" presetSubtype="0" fill="hold" nodeType="withEffect">
                                  <p:stCondLst>
                                    <p:cond delay="0"/>
                                  </p:stCondLst>
                                  <p:childTnLst>
                                    <p:set>
                                      <p:cBhvr>
                                        <p:cTn id="12" dur="1" fill="hold">
                                          <p:stCondLst>
                                            <p:cond delay="0"/>
                                          </p:stCondLst>
                                        </p:cTn>
                                        <p:tgtEl>
                                          <p:spTgt spid="299"/>
                                        </p:tgtEl>
                                        <p:attrNameLst>
                                          <p:attrName>style.visibility</p:attrName>
                                        </p:attrNameLst>
                                      </p:cBhvr>
                                      <p:to>
                                        <p:strVal val="visible"/>
                                      </p:to>
                                    </p:set>
                                    <p:animEffect transition="in" filter="fade">
                                      <p:cBhvr>
                                        <p:cTn id="13" dur="500"/>
                                        <p:tgtEl>
                                          <p:spTgt spid="299"/>
                                        </p:tgtEl>
                                      </p:cBhvr>
                                    </p:animEffect>
                                  </p:childTnLst>
                                </p:cTn>
                              </p:par>
                              <p:par>
                                <p:cTn id="14" presetID="10" presetClass="entr" presetSubtype="0" fill="hold" nodeType="withEffect">
                                  <p:stCondLst>
                                    <p:cond delay="0"/>
                                  </p:stCondLst>
                                  <p:childTnLst>
                                    <p:set>
                                      <p:cBhvr>
                                        <p:cTn id="15" dur="1" fill="hold">
                                          <p:stCondLst>
                                            <p:cond delay="0"/>
                                          </p:stCondLst>
                                        </p:cTn>
                                        <p:tgtEl>
                                          <p:spTgt spid="300"/>
                                        </p:tgtEl>
                                        <p:attrNameLst>
                                          <p:attrName>style.visibility</p:attrName>
                                        </p:attrNameLst>
                                      </p:cBhvr>
                                      <p:to>
                                        <p:strVal val="visible"/>
                                      </p:to>
                                    </p:set>
                                    <p:animEffect transition="in" filter="fade">
                                      <p:cBhvr>
                                        <p:cTn id="16" dur="500"/>
                                        <p:tgtEl>
                                          <p:spTgt spid="300"/>
                                        </p:tgtEl>
                                      </p:cBhvr>
                                    </p:animEffect>
                                  </p:childTnLst>
                                </p:cTn>
                              </p:par>
                              <p:par>
                                <p:cTn id="17" presetID="10" presetClass="entr" presetSubtype="0" fill="hold" nodeType="withEffect">
                                  <p:stCondLst>
                                    <p:cond delay="0"/>
                                  </p:stCondLst>
                                  <p:childTnLst>
                                    <p:set>
                                      <p:cBhvr>
                                        <p:cTn id="18" dur="1" fill="hold">
                                          <p:stCondLst>
                                            <p:cond delay="0"/>
                                          </p:stCondLst>
                                        </p:cTn>
                                        <p:tgtEl>
                                          <p:spTgt spid="301"/>
                                        </p:tgtEl>
                                        <p:attrNameLst>
                                          <p:attrName>style.visibility</p:attrName>
                                        </p:attrNameLst>
                                      </p:cBhvr>
                                      <p:to>
                                        <p:strVal val="visible"/>
                                      </p:to>
                                    </p:set>
                                    <p:animEffect transition="in" filter="fade">
                                      <p:cBhvr>
                                        <p:cTn id="19" dur="500"/>
                                        <p:tgtEl>
                                          <p:spTgt spid="301"/>
                                        </p:tgtEl>
                                      </p:cBhvr>
                                    </p:animEffect>
                                  </p:childTnLst>
                                </p:cTn>
                              </p:par>
                              <p:par>
                                <p:cTn id="20" presetID="10" presetClass="entr" presetSubtype="0" fill="hold" nodeType="withEffect">
                                  <p:stCondLst>
                                    <p:cond delay="0"/>
                                  </p:stCondLst>
                                  <p:childTnLst>
                                    <p:set>
                                      <p:cBhvr>
                                        <p:cTn id="21" dur="1" fill="hold">
                                          <p:stCondLst>
                                            <p:cond delay="0"/>
                                          </p:stCondLst>
                                        </p:cTn>
                                        <p:tgtEl>
                                          <p:spTgt spid="302"/>
                                        </p:tgtEl>
                                        <p:attrNameLst>
                                          <p:attrName>style.visibility</p:attrName>
                                        </p:attrNameLst>
                                      </p:cBhvr>
                                      <p:to>
                                        <p:strVal val="visible"/>
                                      </p:to>
                                    </p:set>
                                    <p:animEffect transition="in" filter="fade">
                                      <p:cBhvr>
                                        <p:cTn id="22" dur="500"/>
                                        <p:tgtEl>
                                          <p:spTgt spid="302"/>
                                        </p:tgtEl>
                                      </p:cBhvr>
                                    </p:animEffect>
                                  </p:childTnLst>
                                </p:cTn>
                              </p:par>
                              <p:par>
                                <p:cTn id="23" presetID="10" presetClass="entr" presetSubtype="0" fill="hold" nodeType="withEffect">
                                  <p:stCondLst>
                                    <p:cond delay="0"/>
                                  </p:stCondLst>
                                  <p:childTnLst>
                                    <p:set>
                                      <p:cBhvr>
                                        <p:cTn id="24" dur="1" fill="hold">
                                          <p:stCondLst>
                                            <p:cond delay="0"/>
                                          </p:stCondLst>
                                        </p:cTn>
                                        <p:tgtEl>
                                          <p:spTgt spid="303"/>
                                        </p:tgtEl>
                                        <p:attrNameLst>
                                          <p:attrName>style.visibility</p:attrName>
                                        </p:attrNameLst>
                                      </p:cBhvr>
                                      <p:to>
                                        <p:strVal val="visible"/>
                                      </p:to>
                                    </p:set>
                                    <p:animEffect transition="in" filter="fade">
                                      <p:cBhvr>
                                        <p:cTn id="25" dur="500"/>
                                        <p:tgtEl>
                                          <p:spTgt spid="303"/>
                                        </p:tgtEl>
                                      </p:cBhvr>
                                    </p:animEffect>
                                  </p:childTnLst>
                                </p:cTn>
                              </p:par>
                              <p:par>
                                <p:cTn id="26" presetID="10" presetClass="entr" presetSubtype="0" fill="hold" nodeType="withEffect">
                                  <p:stCondLst>
                                    <p:cond delay="0"/>
                                  </p:stCondLst>
                                  <p:childTnLst>
                                    <p:set>
                                      <p:cBhvr>
                                        <p:cTn id="27" dur="1" fill="hold">
                                          <p:stCondLst>
                                            <p:cond delay="0"/>
                                          </p:stCondLst>
                                        </p:cTn>
                                        <p:tgtEl>
                                          <p:spTgt spid="304"/>
                                        </p:tgtEl>
                                        <p:attrNameLst>
                                          <p:attrName>style.visibility</p:attrName>
                                        </p:attrNameLst>
                                      </p:cBhvr>
                                      <p:to>
                                        <p:strVal val="visible"/>
                                      </p:to>
                                    </p:set>
                                    <p:animEffect transition="in" filter="fade">
                                      <p:cBhvr>
                                        <p:cTn id="28" dur="500"/>
                                        <p:tgtEl>
                                          <p:spTgt spid="304"/>
                                        </p:tgtEl>
                                      </p:cBhvr>
                                    </p:animEffect>
                                  </p:childTnLst>
                                </p:cTn>
                              </p:par>
                              <p:par>
                                <p:cTn id="29" presetID="10" presetClass="entr" presetSubtype="0" fill="hold" nodeType="withEffect">
                                  <p:stCondLst>
                                    <p:cond delay="0"/>
                                  </p:stCondLst>
                                  <p:childTnLst>
                                    <p:set>
                                      <p:cBhvr>
                                        <p:cTn id="30" dur="1" fill="hold">
                                          <p:stCondLst>
                                            <p:cond delay="0"/>
                                          </p:stCondLst>
                                        </p:cTn>
                                        <p:tgtEl>
                                          <p:spTgt spid="316"/>
                                        </p:tgtEl>
                                        <p:attrNameLst>
                                          <p:attrName>style.visibility</p:attrName>
                                        </p:attrNameLst>
                                      </p:cBhvr>
                                      <p:to>
                                        <p:strVal val="visible"/>
                                      </p:to>
                                    </p:set>
                                    <p:animEffect transition="in" filter="fade">
                                      <p:cBhvr>
                                        <p:cTn id="31" dur="500"/>
                                        <p:tgtEl>
                                          <p:spTgt spid="316"/>
                                        </p:tgtEl>
                                      </p:cBhvr>
                                    </p:animEffect>
                                  </p:childTnLst>
                                </p:cTn>
                              </p:par>
                              <p:par>
                                <p:cTn id="32" presetID="10" presetClass="entr" presetSubtype="0" fill="hold" nodeType="withEffect">
                                  <p:stCondLst>
                                    <p:cond delay="0"/>
                                  </p:stCondLst>
                                  <p:childTnLst>
                                    <p:set>
                                      <p:cBhvr>
                                        <p:cTn id="33" dur="1" fill="hold">
                                          <p:stCondLst>
                                            <p:cond delay="0"/>
                                          </p:stCondLst>
                                        </p:cTn>
                                        <p:tgtEl>
                                          <p:spTgt spid="317"/>
                                        </p:tgtEl>
                                        <p:attrNameLst>
                                          <p:attrName>style.visibility</p:attrName>
                                        </p:attrNameLst>
                                      </p:cBhvr>
                                      <p:to>
                                        <p:strVal val="visible"/>
                                      </p:to>
                                    </p:set>
                                    <p:animEffect transition="in" filter="fade">
                                      <p:cBhvr>
                                        <p:cTn id="34" dur="500"/>
                                        <p:tgtEl>
                                          <p:spTgt spid="3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05"/>
                                        </p:tgtEl>
                                        <p:attrNameLst>
                                          <p:attrName>style.visibility</p:attrName>
                                        </p:attrNameLst>
                                      </p:cBhvr>
                                      <p:to>
                                        <p:strVal val="visible"/>
                                      </p:to>
                                    </p:set>
                                    <p:animEffect transition="in" filter="fade">
                                      <p:cBhvr>
                                        <p:cTn id="39" dur="500"/>
                                        <p:tgtEl>
                                          <p:spTgt spid="305"/>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48">
                                            <p:txEl>
                                              <p:pRg st="0" end="0"/>
                                            </p:txEl>
                                          </p:spTgt>
                                        </p:tgtEl>
                                        <p:attrNameLst>
                                          <p:attrName>style.visibility</p:attrName>
                                        </p:attrNameLst>
                                      </p:cBhvr>
                                      <p:to>
                                        <p:strVal val="visible"/>
                                      </p:to>
                                    </p:set>
                                    <p:animEffect transition="in" filter="fade">
                                      <p:cBhvr>
                                        <p:cTn id="44" dur="1000"/>
                                        <p:tgtEl>
                                          <p:spTgt spid="48">
                                            <p:txEl>
                                              <p:pRg st="0" end="0"/>
                                            </p:txEl>
                                          </p:spTgt>
                                        </p:tgtEl>
                                      </p:cBhvr>
                                    </p:animEffect>
                                    <p:anim calcmode="lin" valueType="num">
                                      <p:cBhvr>
                                        <p:cTn id="45" dur="1000" fill="hold"/>
                                        <p:tgtEl>
                                          <p:spTgt spid="48">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48">
                                            <p:txEl>
                                              <p:pRg st="0" end="0"/>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9">
                                            <p:txEl>
                                              <p:pRg st="0" end="0"/>
                                            </p:txEl>
                                          </p:spTgt>
                                        </p:tgtEl>
                                        <p:attrNameLst>
                                          <p:attrName>style.visibility</p:attrName>
                                        </p:attrNameLst>
                                      </p:cBhvr>
                                      <p:to>
                                        <p:strVal val="visible"/>
                                      </p:to>
                                    </p:set>
                                    <p:animEffect transition="in" filter="fade">
                                      <p:cBhvr>
                                        <p:cTn id="49" dur="1000"/>
                                        <p:tgtEl>
                                          <p:spTgt spid="49">
                                            <p:txEl>
                                              <p:pRg st="0" end="0"/>
                                            </p:txEl>
                                          </p:spTgt>
                                        </p:tgtEl>
                                      </p:cBhvr>
                                    </p:animEffect>
                                    <p:anim calcmode="lin" valueType="num">
                                      <p:cBhvr>
                                        <p:cTn id="50" dur="1000" fill="hold"/>
                                        <p:tgtEl>
                                          <p:spTgt spid="49">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49">
                                            <p:txEl>
                                              <p:pRg st="0" end="0"/>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50">
                                            <p:txEl>
                                              <p:pRg st="0" end="0"/>
                                            </p:txEl>
                                          </p:spTgt>
                                        </p:tgtEl>
                                        <p:attrNameLst>
                                          <p:attrName>style.visibility</p:attrName>
                                        </p:attrNameLst>
                                      </p:cBhvr>
                                      <p:to>
                                        <p:strVal val="visible"/>
                                      </p:to>
                                    </p:set>
                                    <p:animEffect transition="in" filter="fade">
                                      <p:cBhvr>
                                        <p:cTn id="54" dur="1000"/>
                                        <p:tgtEl>
                                          <p:spTgt spid="50">
                                            <p:txEl>
                                              <p:pRg st="0" end="0"/>
                                            </p:txEl>
                                          </p:spTgt>
                                        </p:tgtEl>
                                      </p:cBhvr>
                                    </p:animEffect>
                                    <p:anim calcmode="lin" valueType="num">
                                      <p:cBhvr>
                                        <p:cTn id="55"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50">
                                            <p:txEl>
                                              <p:pRg st="0" end="0"/>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51">
                                            <p:txEl>
                                              <p:pRg st="0" end="0"/>
                                            </p:txEl>
                                          </p:spTgt>
                                        </p:tgtEl>
                                        <p:attrNameLst>
                                          <p:attrName>style.visibility</p:attrName>
                                        </p:attrNameLst>
                                      </p:cBhvr>
                                      <p:to>
                                        <p:strVal val="visible"/>
                                      </p:to>
                                    </p:set>
                                    <p:animEffect transition="in" filter="fade">
                                      <p:cBhvr>
                                        <p:cTn id="59" dur="1000"/>
                                        <p:tgtEl>
                                          <p:spTgt spid="51">
                                            <p:txEl>
                                              <p:pRg st="0" end="0"/>
                                            </p:txEl>
                                          </p:spTgt>
                                        </p:tgtEl>
                                      </p:cBhvr>
                                    </p:animEffect>
                                    <p:anim calcmode="lin" valueType="num">
                                      <p:cBhvr>
                                        <p:cTn id="60" dur="1000" fill="hold"/>
                                        <p:tgtEl>
                                          <p:spTgt spid="51">
                                            <p:txEl>
                                              <p:pRg st="0" end="0"/>
                                            </p:txEl>
                                          </p:spTgt>
                                        </p:tgtEl>
                                        <p:attrNameLst>
                                          <p:attrName>ppt_x</p:attrName>
                                        </p:attrNameLst>
                                      </p:cBhvr>
                                      <p:tavLst>
                                        <p:tav tm="0">
                                          <p:val>
                                            <p:strVal val="#ppt_x"/>
                                          </p:val>
                                        </p:tav>
                                        <p:tav tm="100000">
                                          <p:val>
                                            <p:strVal val="#ppt_x"/>
                                          </p:val>
                                        </p:tav>
                                      </p:tavLst>
                                    </p:anim>
                                    <p:anim calcmode="lin" valueType="num">
                                      <p:cBhvr>
                                        <p:cTn id="61" dur="1000" fill="hold"/>
                                        <p:tgtEl>
                                          <p:spTgt spid="5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uild="p"/>
      <p:bldP spid="49" grpId="0" build="p"/>
      <p:bldP spid="50" grpId="0" build="p"/>
      <p:bldP spid="5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9"/>
          <p:cNvPicPr preferRelativeResize="0"/>
          <p:nvPr/>
        </p:nvPicPr>
        <p:blipFill rotWithShape="1">
          <a:blip r:embed="rId3">
            <a:alphaModFix/>
          </a:blip>
          <a:srcRect l="20572" t="78444" r="38629"/>
          <a:stretch/>
        </p:blipFill>
        <p:spPr>
          <a:xfrm>
            <a:off x="-3269674" y="-943276"/>
            <a:ext cx="17842321" cy="9005987"/>
          </a:xfrm>
          <a:prstGeom prst="rect">
            <a:avLst/>
          </a:prstGeom>
          <a:noFill/>
          <a:ln>
            <a:noFill/>
          </a:ln>
        </p:spPr>
      </p:pic>
      <p:pic>
        <p:nvPicPr>
          <p:cNvPr id="245" name="Google Shape;245;p9"/>
          <p:cNvPicPr preferRelativeResize="0"/>
          <p:nvPr/>
        </p:nvPicPr>
        <p:blipFill rotWithShape="1">
          <a:blip r:embed="rId4">
            <a:alphaModFix/>
          </a:blip>
          <a:srcRect/>
          <a:stretch/>
        </p:blipFill>
        <p:spPr>
          <a:xfrm>
            <a:off x="-408898" y="4090737"/>
            <a:ext cx="4719703" cy="3971975"/>
          </a:xfrm>
          <a:prstGeom prst="rect">
            <a:avLst/>
          </a:prstGeom>
          <a:noFill/>
          <a:ln>
            <a:noFill/>
          </a:ln>
        </p:spPr>
      </p:pic>
      <p:sp>
        <p:nvSpPr>
          <p:cNvPr id="18" name="TextBox 3">
            <a:extLst>
              <a:ext uri="{FF2B5EF4-FFF2-40B4-BE49-F238E27FC236}">
                <a16:creationId xmlns:a16="http://schemas.microsoft.com/office/drawing/2014/main" id="{BB984F61-68CC-46D5-A1B4-0C1A3D638B45}"/>
              </a:ext>
            </a:extLst>
          </p:cNvPr>
          <p:cNvSpPr txBox="1"/>
          <p:nvPr/>
        </p:nvSpPr>
        <p:spPr>
          <a:xfrm>
            <a:off x="-80857" y="1690846"/>
            <a:ext cx="10425364" cy="3737742"/>
          </a:xfrm>
          <a:prstGeom prst="rect">
            <a:avLst/>
          </a:prstGeom>
          <a:noFill/>
        </p:spPr>
        <p:txBody>
          <a:bodyPr wrap="square" lIns="96762" tIns="48381" rIns="96762" bIns="48381" rtlCol="0">
            <a:spAutoFit/>
          </a:bodyPr>
          <a:lstStyle/>
          <a:p>
            <a:pPr algn="just">
              <a:lnSpc>
                <a:spcPct val="114000"/>
              </a:lnSpc>
            </a:pPr>
            <a:r>
              <a:rPr lang="vi-VN" sz="3000" dirty="0"/>
              <a:t>     Bước vào phòng ông nằm, em </a:t>
            </a:r>
            <a:r>
              <a:rPr lang="vi-VN" sz="3000" i="1" dirty="0">
                <a:solidFill>
                  <a:srgbClr val="C00000"/>
                </a:solidFill>
              </a:rPr>
              <a:t>hoảng hốt </a:t>
            </a:r>
            <a:r>
              <a:rPr lang="vi-VN" sz="3000" dirty="0"/>
              <a:t>thấy mẹ đang </a:t>
            </a:r>
            <a:r>
              <a:rPr lang="vi-VN" sz="3000" i="1" dirty="0">
                <a:solidFill>
                  <a:srgbClr val="C00000"/>
                </a:solidFill>
              </a:rPr>
              <a:t>khóc nấc lên</a:t>
            </a:r>
            <a:r>
              <a:rPr lang="vi-VN" sz="3000" dirty="0"/>
              <a:t>. Thì ra ông đã qua đời. "Chỉ vì mình mải chơi bóng, mua thuốc về chậm mà ông chết." - An-đrây-ca </a:t>
            </a:r>
            <a:r>
              <a:rPr lang="vi-VN" sz="3000" i="1" dirty="0">
                <a:solidFill>
                  <a:srgbClr val="C00000"/>
                </a:solidFill>
              </a:rPr>
              <a:t>òa khóc</a:t>
            </a:r>
            <a:r>
              <a:rPr lang="vi-VN" sz="3000" dirty="0"/>
              <a:t> và kể hết mọi chuyện cho mẹ nghe. Mẹ </a:t>
            </a:r>
            <a:r>
              <a:rPr lang="vi-VN" sz="3000" i="1" dirty="0">
                <a:solidFill>
                  <a:srgbClr val="C00000"/>
                </a:solidFill>
              </a:rPr>
              <a:t>an ủi </a:t>
            </a:r>
            <a:r>
              <a:rPr lang="vi-VN" sz="3000" dirty="0"/>
              <a:t>em:</a:t>
            </a:r>
          </a:p>
          <a:p>
            <a:pPr algn="just">
              <a:lnSpc>
                <a:spcPct val="114000"/>
              </a:lnSpc>
            </a:pPr>
            <a:r>
              <a:rPr lang="en-US" sz="3000" dirty="0"/>
              <a:t>      </a:t>
            </a:r>
            <a:r>
              <a:rPr lang="vi-VN" sz="3000" dirty="0"/>
              <a:t>- Không, con </a:t>
            </a:r>
            <a:r>
              <a:rPr lang="vi-VN" sz="3000" i="1" dirty="0">
                <a:solidFill>
                  <a:srgbClr val="C00000"/>
                </a:solidFill>
              </a:rPr>
              <a:t>không có lỗi</a:t>
            </a:r>
            <a:r>
              <a:rPr lang="vi-VN" sz="3000" dirty="0"/>
              <a:t>. Chẳng thuốc nào </a:t>
            </a:r>
            <a:r>
              <a:rPr lang="vi-VN" sz="3000" i="1" dirty="0">
                <a:solidFill>
                  <a:srgbClr val="C00000"/>
                </a:solidFill>
              </a:rPr>
              <a:t>cứu nổi </a:t>
            </a:r>
            <a:r>
              <a:rPr lang="vi-VN" sz="3000" dirty="0"/>
              <a:t>ông đâu. Ông đã mất từ lúc con vừa ra khỏi nhà.</a:t>
            </a:r>
          </a:p>
          <a:p>
            <a:pPr algn="r">
              <a:lnSpc>
                <a:spcPct val="114000"/>
              </a:lnSpc>
            </a:pPr>
            <a:r>
              <a:rPr lang="vi-VN" sz="3000" dirty="0"/>
              <a:t>   </a:t>
            </a:r>
            <a:r>
              <a:rPr lang="vi-VN" sz="3000" i="1" dirty="0"/>
              <a:t>                                          Theo </a:t>
            </a:r>
            <a:r>
              <a:rPr lang="en-US" sz="3000" b="1" i="1" dirty="0">
                <a:latin typeface="Arial" panose="020B0604020202020204" pitchFamily="34" charset="0"/>
                <a:cs typeface="Arial" panose="020B0604020202020204" pitchFamily="34" charset="0"/>
              </a:rPr>
              <a:t>Xu-</a:t>
            </a:r>
            <a:r>
              <a:rPr lang="en-US" sz="3000" b="1" i="1" dirty="0" err="1">
                <a:latin typeface="Arial" panose="020B0604020202020204" pitchFamily="34" charset="0"/>
                <a:cs typeface="Arial" panose="020B0604020202020204" pitchFamily="34" charset="0"/>
              </a:rPr>
              <a:t>khôm</a:t>
            </a:r>
            <a:r>
              <a:rPr lang="en-US" sz="3000" b="1" i="1" dirty="0">
                <a:latin typeface="Arial" panose="020B0604020202020204" pitchFamily="34" charset="0"/>
                <a:cs typeface="Arial" panose="020B0604020202020204" pitchFamily="34" charset="0"/>
              </a:rPr>
              <a:t>-</a:t>
            </a:r>
            <a:r>
              <a:rPr lang="en-US" sz="3000" b="1" i="1" dirty="0" err="1">
                <a:latin typeface="Arial" panose="020B0604020202020204" pitchFamily="34" charset="0"/>
                <a:cs typeface="Arial" panose="020B0604020202020204" pitchFamily="34" charset="0"/>
              </a:rPr>
              <a:t>lin-xki</a:t>
            </a:r>
            <a:endParaRPr lang="vi-VN" sz="3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749624"/>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500"/>
                                        <p:tgtEl>
                                          <p:spTgt spid="245"/>
                                        </p:tgtEl>
                                      </p:cBhvr>
                                    </p:animEffect>
                                  </p:childTnLst>
                                </p:cTn>
                              </p:par>
                              <p:par>
                                <p:cTn id="8" presetID="10" presetClass="entr" presetSubtype="0" fill="hold" nodeType="withEffect">
                                  <p:stCondLst>
                                    <p:cond delay="0"/>
                                  </p:stCondLst>
                                  <p:childTnLst>
                                    <p:set>
                                      <p:cBhvr>
                                        <p:cTn id="9" dur="1" fill="hold">
                                          <p:stCondLst>
                                            <p:cond delay="0"/>
                                          </p:stCondLst>
                                        </p:cTn>
                                        <p:tgtEl>
                                          <p:spTgt spid="244"/>
                                        </p:tgtEl>
                                        <p:attrNameLst>
                                          <p:attrName>style.visibility</p:attrName>
                                        </p:attrNameLst>
                                      </p:cBhvr>
                                      <p:to>
                                        <p:strVal val="visible"/>
                                      </p:to>
                                    </p:set>
                                    <p:animEffect transition="in" filter="fade">
                                      <p:cBhvr>
                                        <p:cTn id="10" dur="500"/>
                                        <p:tgtEl>
                                          <p:spTgt spid="244"/>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iterate type="lt">
                                    <p:tmAbs val="50"/>
                                  </p:iterate>
                                  <p:childTnLst>
                                    <p:set>
                                      <p:cBhvr>
                                        <p:cTn id="20" dur="1" fill="hold">
                                          <p:stCondLst>
                                            <p:cond delay="0"/>
                                          </p:stCondLst>
                                        </p:cTn>
                                        <p:tgtEl>
                                          <p:spTgt spid="18">
                                            <p:txEl>
                                              <p:pRg st="0" end="0"/>
                                            </p:txEl>
                                          </p:spTgt>
                                        </p:tgtEl>
                                        <p:attrNameLst>
                                          <p:attrName>style.visibility</p:attrName>
                                        </p:attrNameLst>
                                      </p:cBhvr>
                                      <p:to>
                                        <p:strVal val="visible"/>
                                      </p:to>
                                    </p:set>
                                  </p:childTnLst>
                                </p:cTn>
                              </p:par>
                            </p:childTnLst>
                          </p:cTn>
                        </p:par>
                        <p:par>
                          <p:cTn id="21" fill="hold">
                            <p:stCondLst>
                              <p:cond delay="8251"/>
                            </p:stCondLst>
                            <p:childTnLst>
                              <p:par>
                                <p:cTn id="22" presetID="1" presetClass="entr" presetSubtype="0" fill="hold" nodeType="afterEffect">
                                  <p:stCondLst>
                                    <p:cond delay="0"/>
                                  </p:stCondLst>
                                  <p:iterate type="lt">
                                    <p:tmAbs val="50"/>
                                  </p:iterate>
                                  <p:childTnLst>
                                    <p:set>
                                      <p:cBhvr>
                                        <p:cTn id="23" dur="1" fill="hold">
                                          <p:stCondLst>
                                            <p:cond delay="0"/>
                                          </p:stCondLst>
                                        </p:cTn>
                                        <p:tgtEl>
                                          <p:spTgt spid="18">
                                            <p:txEl>
                                              <p:pRg st="1" end="1"/>
                                            </p:txEl>
                                          </p:spTgt>
                                        </p:tgtEl>
                                        <p:attrNameLst>
                                          <p:attrName>style.visibility</p:attrName>
                                        </p:attrNameLst>
                                      </p:cBhvr>
                                      <p:to>
                                        <p:strVal val="visible"/>
                                      </p:to>
                                    </p:set>
                                  </p:childTnLst>
                                </p:cTn>
                              </p:par>
                            </p:childTnLst>
                          </p:cTn>
                        </p:par>
                        <p:par>
                          <p:cTn id="24" fill="hold">
                            <p:stCondLst>
                              <p:cond delay="12002"/>
                            </p:stCondLst>
                            <p:childTnLst>
                              <p:par>
                                <p:cTn id="25" presetID="1" presetClass="entr" presetSubtype="0" fill="hold" nodeType="afterEffect">
                                  <p:stCondLst>
                                    <p:cond delay="0"/>
                                  </p:stCondLst>
                                  <p:iterate type="lt">
                                    <p:tmAbs val="50"/>
                                  </p:iterate>
                                  <p:childTnLst>
                                    <p:set>
                                      <p:cBhvr>
                                        <p:cTn id="26"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12"/>
          <p:cNvPicPr preferRelativeResize="0"/>
          <p:nvPr/>
        </p:nvPicPr>
        <p:blipFill rotWithShape="1">
          <a:blip r:embed="rId3">
            <a:alphaModFix/>
          </a:blip>
          <a:srcRect/>
          <a:stretch/>
        </p:blipFill>
        <p:spPr>
          <a:xfrm>
            <a:off x="3985309" y="588972"/>
            <a:ext cx="7605569" cy="6186912"/>
          </a:xfrm>
          <a:prstGeom prst="rect">
            <a:avLst/>
          </a:prstGeom>
          <a:noFill/>
          <a:ln>
            <a:noFill/>
          </a:ln>
        </p:spPr>
      </p:pic>
      <p:pic>
        <p:nvPicPr>
          <p:cNvPr id="334" name="Google Shape;334;p12"/>
          <p:cNvPicPr preferRelativeResize="0"/>
          <p:nvPr/>
        </p:nvPicPr>
        <p:blipFill rotWithShape="1">
          <a:blip r:embed="rId4">
            <a:alphaModFix/>
          </a:blip>
          <a:srcRect/>
          <a:stretch/>
        </p:blipFill>
        <p:spPr>
          <a:xfrm>
            <a:off x="356832" y="610664"/>
            <a:ext cx="1527724" cy="958690"/>
          </a:xfrm>
          <a:prstGeom prst="rect">
            <a:avLst/>
          </a:prstGeom>
          <a:noFill/>
          <a:ln>
            <a:noFill/>
          </a:ln>
        </p:spPr>
      </p:pic>
      <p:pic>
        <p:nvPicPr>
          <p:cNvPr id="335" name="Google Shape;335;p12"/>
          <p:cNvPicPr preferRelativeResize="0"/>
          <p:nvPr/>
        </p:nvPicPr>
        <p:blipFill rotWithShape="1">
          <a:blip r:embed="rId4">
            <a:alphaModFix/>
          </a:blip>
          <a:srcRect/>
          <a:stretch/>
        </p:blipFill>
        <p:spPr>
          <a:xfrm>
            <a:off x="2014647" y="1420986"/>
            <a:ext cx="918124" cy="576149"/>
          </a:xfrm>
          <a:prstGeom prst="rect">
            <a:avLst/>
          </a:prstGeom>
          <a:noFill/>
          <a:ln>
            <a:noFill/>
          </a:ln>
        </p:spPr>
      </p:pic>
      <p:pic>
        <p:nvPicPr>
          <p:cNvPr id="336" name="Google Shape;336;p12"/>
          <p:cNvPicPr preferRelativeResize="0"/>
          <p:nvPr/>
        </p:nvPicPr>
        <p:blipFill rotWithShape="1">
          <a:blip r:embed="rId4">
            <a:alphaModFix/>
          </a:blip>
          <a:srcRect/>
          <a:stretch/>
        </p:blipFill>
        <p:spPr>
          <a:xfrm>
            <a:off x="2791515" y="408612"/>
            <a:ext cx="918124" cy="576149"/>
          </a:xfrm>
          <a:prstGeom prst="rect">
            <a:avLst/>
          </a:prstGeom>
          <a:noFill/>
          <a:ln>
            <a:noFill/>
          </a:ln>
        </p:spPr>
      </p:pic>
      <p:pic>
        <p:nvPicPr>
          <p:cNvPr id="337" name="Google Shape;337;p12"/>
          <p:cNvPicPr preferRelativeResize="0"/>
          <p:nvPr/>
        </p:nvPicPr>
        <p:blipFill rotWithShape="1">
          <a:blip r:embed="rId4">
            <a:alphaModFix/>
          </a:blip>
          <a:srcRect/>
          <a:stretch/>
        </p:blipFill>
        <p:spPr>
          <a:xfrm>
            <a:off x="840052" y="2301881"/>
            <a:ext cx="918124" cy="576149"/>
          </a:xfrm>
          <a:prstGeom prst="rect">
            <a:avLst/>
          </a:prstGeom>
          <a:noFill/>
          <a:ln>
            <a:noFill/>
          </a:ln>
        </p:spPr>
      </p:pic>
      <p:grpSp>
        <p:nvGrpSpPr>
          <p:cNvPr id="338" name="Google Shape;338;p12"/>
          <p:cNvGrpSpPr/>
          <p:nvPr/>
        </p:nvGrpSpPr>
        <p:grpSpPr>
          <a:xfrm>
            <a:off x="10058678" y="438681"/>
            <a:ext cx="1665347" cy="2540757"/>
            <a:chOff x="8683894" y="705760"/>
            <a:chExt cx="1389852" cy="2120445"/>
          </a:xfrm>
        </p:grpSpPr>
        <p:sp>
          <p:nvSpPr>
            <p:cNvPr id="339" name="Google Shape;339;p12"/>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0" name="Google Shape;340;p12"/>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1" name="Google Shape;341;p12"/>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2" name="Google Shape;342;p12"/>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3" name="Google Shape;343;p12"/>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4" name="Google Shape;344;p12"/>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347" name="Google Shape;347;p12"/>
          <p:cNvPicPr preferRelativeResize="0"/>
          <p:nvPr/>
        </p:nvPicPr>
        <p:blipFill rotWithShape="1">
          <a:blip r:embed="rId4">
            <a:alphaModFix/>
          </a:blip>
          <a:srcRect/>
          <a:stretch/>
        </p:blipFill>
        <p:spPr>
          <a:xfrm>
            <a:off x="3479679" y="1632425"/>
            <a:ext cx="918124" cy="576149"/>
          </a:xfrm>
          <a:prstGeom prst="rect">
            <a:avLst/>
          </a:prstGeom>
          <a:noFill/>
          <a:ln>
            <a:noFill/>
          </a:ln>
        </p:spPr>
      </p:pic>
      <p:pic>
        <p:nvPicPr>
          <p:cNvPr id="348" name="Google Shape;348;p12"/>
          <p:cNvPicPr preferRelativeResize="0"/>
          <p:nvPr/>
        </p:nvPicPr>
        <p:blipFill rotWithShape="1">
          <a:blip r:embed="rId4">
            <a:alphaModFix/>
          </a:blip>
          <a:srcRect/>
          <a:stretch/>
        </p:blipFill>
        <p:spPr>
          <a:xfrm>
            <a:off x="4695121" y="500576"/>
            <a:ext cx="771574" cy="484185"/>
          </a:xfrm>
          <a:prstGeom prst="rect">
            <a:avLst/>
          </a:prstGeom>
          <a:noFill/>
          <a:ln>
            <a:noFill/>
          </a:ln>
        </p:spPr>
      </p:pic>
      <p:pic>
        <p:nvPicPr>
          <p:cNvPr id="349" name="Google Shape;349;p12"/>
          <p:cNvPicPr preferRelativeResize="0"/>
          <p:nvPr/>
        </p:nvPicPr>
        <p:blipFill rotWithShape="1">
          <a:blip r:embed="rId5">
            <a:alphaModFix/>
          </a:blip>
          <a:srcRect/>
          <a:stretch/>
        </p:blipFill>
        <p:spPr>
          <a:xfrm>
            <a:off x="2791515" y="2085531"/>
            <a:ext cx="2698244" cy="4512742"/>
          </a:xfrm>
          <a:prstGeom prst="rect">
            <a:avLst/>
          </a:prstGeom>
          <a:noFill/>
          <a:ln>
            <a:noFill/>
          </a:ln>
        </p:spPr>
      </p:pic>
      <p:pic>
        <p:nvPicPr>
          <p:cNvPr id="350" name="Google Shape;350;p12"/>
          <p:cNvPicPr preferRelativeResize="0"/>
          <p:nvPr/>
        </p:nvPicPr>
        <p:blipFill rotWithShape="1">
          <a:blip r:embed="rId4">
            <a:alphaModFix/>
          </a:blip>
          <a:srcRect/>
          <a:stretch/>
        </p:blipFill>
        <p:spPr>
          <a:xfrm>
            <a:off x="1347122" y="4180459"/>
            <a:ext cx="918124" cy="576149"/>
          </a:xfrm>
          <a:prstGeom prst="rect">
            <a:avLst/>
          </a:prstGeom>
          <a:noFill/>
          <a:ln>
            <a:noFill/>
          </a:ln>
        </p:spPr>
      </p:pic>
      <p:pic>
        <p:nvPicPr>
          <p:cNvPr id="351" name="Google Shape;351;p12"/>
          <p:cNvPicPr preferRelativeResize="0"/>
          <p:nvPr/>
        </p:nvPicPr>
        <p:blipFill rotWithShape="1">
          <a:blip r:embed="rId4">
            <a:alphaModFix/>
          </a:blip>
          <a:srcRect/>
          <a:stretch/>
        </p:blipFill>
        <p:spPr>
          <a:xfrm>
            <a:off x="661632" y="5709424"/>
            <a:ext cx="763392" cy="479050"/>
          </a:xfrm>
          <a:prstGeom prst="rect">
            <a:avLst/>
          </a:prstGeom>
          <a:noFill/>
          <a:ln>
            <a:noFill/>
          </a:ln>
        </p:spPr>
      </p:pic>
      <p:sp>
        <p:nvSpPr>
          <p:cNvPr id="21" name="TextBox 20"/>
          <p:cNvSpPr txBox="1"/>
          <p:nvPr/>
        </p:nvSpPr>
        <p:spPr>
          <a:xfrm>
            <a:off x="4672843" y="2377259"/>
            <a:ext cx="6137451" cy="3170099"/>
          </a:xfrm>
          <a:prstGeom prst="rect">
            <a:avLst/>
          </a:prstGeom>
          <a:noFill/>
        </p:spPr>
        <p:txBody>
          <a:bodyPr wrap="square" rtlCol="0">
            <a:spAutoFit/>
          </a:bodyPr>
          <a:lstStyle/>
          <a:p>
            <a:pPr algn="ctr"/>
            <a:r>
              <a:rPr lang="vi-VN" sz="10000" dirty="0" smtClean="0">
                <a:solidFill>
                  <a:schemeClr val="accent2">
                    <a:lumMod val="75000"/>
                  </a:schemeClr>
                </a:solidFill>
                <a:latin typeface="UTM Deutsch Gothic" panose="02040603050506020204" pitchFamily="18" charset="0"/>
              </a:rPr>
              <a:t>Chúc các em học tốt!</a:t>
            </a:r>
            <a:endParaRPr lang="en-US" sz="10000" dirty="0">
              <a:solidFill>
                <a:schemeClr val="accent2">
                  <a:lumMod val="75000"/>
                </a:schemeClr>
              </a:solidFill>
              <a:latin typeface="UTM Deutsch Gothic" panose="02040603050506020204" pitchFamily="18" charset="0"/>
            </a:endParaRPr>
          </a:p>
        </p:txBody>
      </p:sp>
    </p:spTree>
    <p:extLst>
      <p:ext uri="{BB962C8B-B14F-4D97-AF65-F5344CB8AC3E}">
        <p14:creationId xmlns:p14="http://schemas.microsoft.com/office/powerpoint/2010/main" val="1358138809"/>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2000"/>
                                        <p:tgtEl>
                                          <p:spTgt spid="333"/>
                                        </p:tgtEl>
                                      </p:cBhvr>
                                    </p:animEffect>
                                  </p:childTnLst>
                                </p:cTn>
                              </p:par>
                              <p:par>
                                <p:cTn id="8" presetID="10" presetClass="entr" presetSubtype="0" fill="hold" nodeType="withEffect">
                                  <p:stCondLst>
                                    <p:cond delay="0"/>
                                  </p:stCondLst>
                                  <p:childTnLst>
                                    <p:set>
                                      <p:cBhvr>
                                        <p:cTn id="9" dur="1" fill="hold">
                                          <p:stCondLst>
                                            <p:cond delay="0"/>
                                          </p:stCondLst>
                                        </p:cTn>
                                        <p:tgtEl>
                                          <p:spTgt spid="334"/>
                                        </p:tgtEl>
                                        <p:attrNameLst>
                                          <p:attrName>style.visibility</p:attrName>
                                        </p:attrNameLst>
                                      </p:cBhvr>
                                      <p:to>
                                        <p:strVal val="visible"/>
                                      </p:to>
                                    </p:set>
                                    <p:animEffect transition="in" filter="fade">
                                      <p:cBhvr>
                                        <p:cTn id="10" dur="2000"/>
                                        <p:tgtEl>
                                          <p:spTgt spid="334"/>
                                        </p:tgtEl>
                                      </p:cBhvr>
                                    </p:animEffect>
                                  </p:childTnLst>
                                </p:cTn>
                              </p:par>
                              <p:par>
                                <p:cTn id="11" presetID="10" presetClass="entr" presetSubtype="0" fill="hold" nodeType="withEffect">
                                  <p:stCondLst>
                                    <p:cond delay="0"/>
                                  </p:stCondLst>
                                  <p:childTnLst>
                                    <p:set>
                                      <p:cBhvr>
                                        <p:cTn id="12" dur="1" fill="hold">
                                          <p:stCondLst>
                                            <p:cond delay="0"/>
                                          </p:stCondLst>
                                        </p:cTn>
                                        <p:tgtEl>
                                          <p:spTgt spid="335"/>
                                        </p:tgtEl>
                                        <p:attrNameLst>
                                          <p:attrName>style.visibility</p:attrName>
                                        </p:attrNameLst>
                                      </p:cBhvr>
                                      <p:to>
                                        <p:strVal val="visible"/>
                                      </p:to>
                                    </p:set>
                                    <p:animEffect transition="in" filter="fade">
                                      <p:cBhvr>
                                        <p:cTn id="13" dur="2000"/>
                                        <p:tgtEl>
                                          <p:spTgt spid="335"/>
                                        </p:tgtEl>
                                      </p:cBhvr>
                                    </p:animEffect>
                                  </p:childTnLst>
                                </p:cTn>
                              </p:par>
                              <p:par>
                                <p:cTn id="14" presetID="10" presetClass="entr" presetSubtype="0" fill="hold" nodeType="withEffect">
                                  <p:stCondLst>
                                    <p:cond delay="0"/>
                                  </p:stCondLst>
                                  <p:childTnLst>
                                    <p:set>
                                      <p:cBhvr>
                                        <p:cTn id="15" dur="1" fill="hold">
                                          <p:stCondLst>
                                            <p:cond delay="0"/>
                                          </p:stCondLst>
                                        </p:cTn>
                                        <p:tgtEl>
                                          <p:spTgt spid="336"/>
                                        </p:tgtEl>
                                        <p:attrNameLst>
                                          <p:attrName>style.visibility</p:attrName>
                                        </p:attrNameLst>
                                      </p:cBhvr>
                                      <p:to>
                                        <p:strVal val="visible"/>
                                      </p:to>
                                    </p:set>
                                    <p:animEffect transition="in" filter="fade">
                                      <p:cBhvr>
                                        <p:cTn id="16" dur="2000"/>
                                        <p:tgtEl>
                                          <p:spTgt spid="336"/>
                                        </p:tgtEl>
                                      </p:cBhvr>
                                    </p:animEffect>
                                  </p:childTnLst>
                                </p:cTn>
                              </p:par>
                              <p:par>
                                <p:cTn id="17" presetID="10" presetClass="entr" presetSubtype="0" fill="hold" nodeType="withEffect">
                                  <p:stCondLst>
                                    <p:cond delay="0"/>
                                  </p:stCondLst>
                                  <p:childTnLst>
                                    <p:set>
                                      <p:cBhvr>
                                        <p:cTn id="18" dur="1" fill="hold">
                                          <p:stCondLst>
                                            <p:cond delay="0"/>
                                          </p:stCondLst>
                                        </p:cTn>
                                        <p:tgtEl>
                                          <p:spTgt spid="337"/>
                                        </p:tgtEl>
                                        <p:attrNameLst>
                                          <p:attrName>style.visibility</p:attrName>
                                        </p:attrNameLst>
                                      </p:cBhvr>
                                      <p:to>
                                        <p:strVal val="visible"/>
                                      </p:to>
                                    </p:set>
                                    <p:animEffect transition="in" filter="fade">
                                      <p:cBhvr>
                                        <p:cTn id="19" dur="2000"/>
                                        <p:tgtEl>
                                          <p:spTgt spid="337"/>
                                        </p:tgtEl>
                                      </p:cBhvr>
                                    </p:animEffect>
                                  </p:childTnLst>
                                </p:cTn>
                              </p:par>
                              <p:par>
                                <p:cTn id="20" presetID="10" presetClass="entr" presetSubtype="0" fill="hold" nodeType="withEffect">
                                  <p:stCondLst>
                                    <p:cond delay="0"/>
                                  </p:stCondLst>
                                  <p:childTnLst>
                                    <p:set>
                                      <p:cBhvr>
                                        <p:cTn id="21" dur="1" fill="hold">
                                          <p:stCondLst>
                                            <p:cond delay="0"/>
                                          </p:stCondLst>
                                        </p:cTn>
                                        <p:tgtEl>
                                          <p:spTgt spid="338"/>
                                        </p:tgtEl>
                                        <p:attrNameLst>
                                          <p:attrName>style.visibility</p:attrName>
                                        </p:attrNameLst>
                                      </p:cBhvr>
                                      <p:to>
                                        <p:strVal val="visible"/>
                                      </p:to>
                                    </p:set>
                                    <p:animEffect transition="in" filter="fade">
                                      <p:cBhvr>
                                        <p:cTn id="22" dur="2000"/>
                                        <p:tgtEl>
                                          <p:spTgt spid="338"/>
                                        </p:tgtEl>
                                      </p:cBhvr>
                                    </p:animEffect>
                                  </p:childTnLst>
                                </p:cTn>
                              </p:par>
                              <p:par>
                                <p:cTn id="23" presetID="10" presetClass="entr" presetSubtype="0" fill="hold" nodeType="withEffect">
                                  <p:stCondLst>
                                    <p:cond delay="0"/>
                                  </p:stCondLst>
                                  <p:childTnLst>
                                    <p:set>
                                      <p:cBhvr>
                                        <p:cTn id="24" dur="1" fill="hold">
                                          <p:stCondLst>
                                            <p:cond delay="0"/>
                                          </p:stCondLst>
                                        </p:cTn>
                                        <p:tgtEl>
                                          <p:spTgt spid="347"/>
                                        </p:tgtEl>
                                        <p:attrNameLst>
                                          <p:attrName>style.visibility</p:attrName>
                                        </p:attrNameLst>
                                      </p:cBhvr>
                                      <p:to>
                                        <p:strVal val="visible"/>
                                      </p:to>
                                    </p:set>
                                    <p:animEffect transition="in" filter="fade">
                                      <p:cBhvr>
                                        <p:cTn id="25" dur="2000"/>
                                        <p:tgtEl>
                                          <p:spTgt spid="347"/>
                                        </p:tgtEl>
                                      </p:cBhvr>
                                    </p:animEffect>
                                  </p:childTnLst>
                                </p:cTn>
                              </p:par>
                              <p:par>
                                <p:cTn id="26" presetID="10" presetClass="entr" presetSubtype="0" fill="hold" nodeType="withEffect">
                                  <p:stCondLst>
                                    <p:cond delay="0"/>
                                  </p:stCondLst>
                                  <p:childTnLst>
                                    <p:set>
                                      <p:cBhvr>
                                        <p:cTn id="27" dur="1" fill="hold">
                                          <p:stCondLst>
                                            <p:cond delay="0"/>
                                          </p:stCondLst>
                                        </p:cTn>
                                        <p:tgtEl>
                                          <p:spTgt spid="348"/>
                                        </p:tgtEl>
                                        <p:attrNameLst>
                                          <p:attrName>style.visibility</p:attrName>
                                        </p:attrNameLst>
                                      </p:cBhvr>
                                      <p:to>
                                        <p:strVal val="visible"/>
                                      </p:to>
                                    </p:set>
                                    <p:animEffect transition="in" filter="fade">
                                      <p:cBhvr>
                                        <p:cTn id="28" dur="2000"/>
                                        <p:tgtEl>
                                          <p:spTgt spid="348"/>
                                        </p:tgtEl>
                                      </p:cBhvr>
                                    </p:animEffect>
                                  </p:childTnLst>
                                </p:cTn>
                              </p:par>
                              <p:par>
                                <p:cTn id="29" presetID="10" presetClass="entr" presetSubtype="0" fill="hold" nodeType="withEffect">
                                  <p:stCondLst>
                                    <p:cond delay="0"/>
                                  </p:stCondLst>
                                  <p:childTnLst>
                                    <p:set>
                                      <p:cBhvr>
                                        <p:cTn id="30" dur="1" fill="hold">
                                          <p:stCondLst>
                                            <p:cond delay="0"/>
                                          </p:stCondLst>
                                        </p:cTn>
                                        <p:tgtEl>
                                          <p:spTgt spid="350"/>
                                        </p:tgtEl>
                                        <p:attrNameLst>
                                          <p:attrName>style.visibility</p:attrName>
                                        </p:attrNameLst>
                                      </p:cBhvr>
                                      <p:to>
                                        <p:strVal val="visible"/>
                                      </p:to>
                                    </p:set>
                                    <p:animEffect transition="in" filter="fade">
                                      <p:cBhvr>
                                        <p:cTn id="31" dur="2000"/>
                                        <p:tgtEl>
                                          <p:spTgt spid="350"/>
                                        </p:tgtEl>
                                      </p:cBhvr>
                                    </p:animEffect>
                                  </p:childTnLst>
                                </p:cTn>
                              </p:par>
                              <p:par>
                                <p:cTn id="32" presetID="10" presetClass="entr" presetSubtype="0" fill="hold" nodeType="withEffect">
                                  <p:stCondLst>
                                    <p:cond delay="0"/>
                                  </p:stCondLst>
                                  <p:childTnLst>
                                    <p:set>
                                      <p:cBhvr>
                                        <p:cTn id="33" dur="1" fill="hold">
                                          <p:stCondLst>
                                            <p:cond delay="0"/>
                                          </p:stCondLst>
                                        </p:cTn>
                                        <p:tgtEl>
                                          <p:spTgt spid="351"/>
                                        </p:tgtEl>
                                        <p:attrNameLst>
                                          <p:attrName>style.visibility</p:attrName>
                                        </p:attrNameLst>
                                      </p:cBhvr>
                                      <p:to>
                                        <p:strVal val="visible"/>
                                      </p:to>
                                    </p:set>
                                    <p:animEffect transition="in" filter="fade">
                                      <p:cBhvr>
                                        <p:cTn id="34" dur="2000"/>
                                        <p:tgtEl>
                                          <p:spTgt spid="35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49"/>
                                        </p:tgtEl>
                                        <p:attrNameLst>
                                          <p:attrName>style.visibility</p:attrName>
                                        </p:attrNameLst>
                                      </p:cBhvr>
                                      <p:to>
                                        <p:strVal val="visible"/>
                                      </p:to>
                                    </p:set>
                                    <p:animEffect transition="in" filter="fade">
                                      <p:cBhvr>
                                        <p:cTn id="39" dur="2000"/>
                                        <p:tgtEl>
                                          <p:spTgt spid="349"/>
                                        </p:tgtEl>
                                      </p:cBhvr>
                                    </p:animEffect>
                                  </p:childTnLst>
                                </p:cTn>
                              </p:par>
                            </p:childTnLst>
                          </p:cTn>
                        </p:par>
                        <p:par>
                          <p:cTn id="40" fill="hold">
                            <p:stCondLst>
                              <p:cond delay="2000"/>
                            </p:stCondLst>
                            <p:childTnLst>
                              <p:par>
                                <p:cTn id="41" presetID="50" presetClass="entr" presetSubtype="0" decel="10000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1000" fill="hold"/>
                                        <p:tgtEl>
                                          <p:spTgt spid="21"/>
                                        </p:tgtEl>
                                        <p:attrNameLst>
                                          <p:attrName>ppt_w</p:attrName>
                                        </p:attrNameLst>
                                      </p:cBhvr>
                                      <p:tavLst>
                                        <p:tav tm="0">
                                          <p:val>
                                            <p:strVal val="#ppt_w+.3"/>
                                          </p:val>
                                        </p:tav>
                                        <p:tav tm="100000">
                                          <p:val>
                                            <p:strVal val="#ppt_w"/>
                                          </p:val>
                                        </p:tav>
                                      </p:tavLst>
                                    </p:anim>
                                    <p:anim calcmode="lin" valueType="num">
                                      <p:cBhvr>
                                        <p:cTn id="44" dur="1000" fill="hold"/>
                                        <p:tgtEl>
                                          <p:spTgt spid="21"/>
                                        </p:tgtEl>
                                        <p:attrNameLst>
                                          <p:attrName>ppt_h</p:attrName>
                                        </p:attrNameLst>
                                      </p:cBhvr>
                                      <p:tavLst>
                                        <p:tav tm="0">
                                          <p:val>
                                            <p:strVal val="#ppt_h"/>
                                          </p:val>
                                        </p:tav>
                                        <p:tav tm="100000">
                                          <p:val>
                                            <p:strVal val="#ppt_h"/>
                                          </p:val>
                                        </p:tav>
                                      </p:tavLst>
                                    </p:anim>
                                    <p:animEffect transition="in" filter="fade">
                                      <p:cBhvr>
                                        <p:cTn id="45"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4"/>
          <p:cNvPicPr preferRelativeResize="0"/>
          <p:nvPr/>
        </p:nvPicPr>
        <p:blipFill rotWithShape="1">
          <a:blip r:embed="rId3">
            <a:alphaModFix/>
          </a:blip>
          <a:srcRect/>
          <a:stretch/>
        </p:blipFill>
        <p:spPr>
          <a:xfrm>
            <a:off x="8655699" y="630398"/>
            <a:ext cx="3484701" cy="6116691"/>
          </a:xfrm>
          <a:prstGeom prst="rect">
            <a:avLst/>
          </a:prstGeom>
          <a:noFill/>
          <a:ln>
            <a:noFill/>
          </a:ln>
        </p:spPr>
      </p:pic>
      <p:pic>
        <p:nvPicPr>
          <p:cNvPr id="103" name="Google Shape;103;p4"/>
          <p:cNvPicPr preferRelativeResize="0"/>
          <p:nvPr/>
        </p:nvPicPr>
        <p:blipFill rotWithShape="1">
          <a:blip r:embed="rId4">
            <a:alphaModFix/>
          </a:blip>
          <a:srcRect/>
          <a:stretch/>
        </p:blipFill>
        <p:spPr>
          <a:xfrm>
            <a:off x="479826" y="5316478"/>
            <a:ext cx="1527724" cy="958690"/>
          </a:xfrm>
          <a:prstGeom prst="rect">
            <a:avLst/>
          </a:prstGeom>
          <a:noFill/>
          <a:ln>
            <a:noFill/>
          </a:ln>
        </p:spPr>
      </p:pic>
      <p:pic>
        <p:nvPicPr>
          <p:cNvPr id="104" name="Google Shape;104;p4"/>
          <p:cNvPicPr preferRelativeResize="0"/>
          <p:nvPr/>
        </p:nvPicPr>
        <p:blipFill rotWithShape="1">
          <a:blip r:embed="rId4">
            <a:alphaModFix/>
          </a:blip>
          <a:srcRect/>
          <a:stretch/>
        </p:blipFill>
        <p:spPr>
          <a:xfrm>
            <a:off x="5710213" y="154888"/>
            <a:ext cx="771574" cy="484185"/>
          </a:xfrm>
          <a:prstGeom prst="rect">
            <a:avLst/>
          </a:prstGeom>
          <a:noFill/>
          <a:ln>
            <a:noFill/>
          </a:ln>
        </p:spPr>
      </p:pic>
      <p:pic>
        <p:nvPicPr>
          <p:cNvPr id="105" name="Google Shape;105;p4"/>
          <p:cNvPicPr preferRelativeResize="0"/>
          <p:nvPr/>
        </p:nvPicPr>
        <p:blipFill rotWithShape="1">
          <a:blip r:embed="rId4">
            <a:alphaModFix/>
          </a:blip>
          <a:srcRect/>
          <a:stretch/>
        </p:blipFill>
        <p:spPr>
          <a:xfrm>
            <a:off x="1233329" y="396980"/>
            <a:ext cx="1055547" cy="662386"/>
          </a:xfrm>
          <a:prstGeom prst="rect">
            <a:avLst/>
          </a:prstGeom>
          <a:noFill/>
          <a:ln>
            <a:noFill/>
          </a:ln>
        </p:spPr>
      </p:pic>
      <p:grpSp>
        <p:nvGrpSpPr>
          <p:cNvPr id="106" name="Google Shape;106;p4"/>
          <p:cNvGrpSpPr/>
          <p:nvPr/>
        </p:nvGrpSpPr>
        <p:grpSpPr>
          <a:xfrm rot="-1936260">
            <a:off x="7713337" y="1936948"/>
            <a:ext cx="654790" cy="845387"/>
            <a:chOff x="10766636" y="3941730"/>
            <a:chExt cx="1047922" cy="1352954"/>
          </a:xfrm>
        </p:grpSpPr>
        <p:sp>
          <p:nvSpPr>
            <p:cNvPr id="107" name="Google Shape;107;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108;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09;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10;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3" name="Google Shape;113;p4"/>
          <p:cNvGrpSpPr/>
          <p:nvPr/>
        </p:nvGrpSpPr>
        <p:grpSpPr>
          <a:xfrm rot="1539558">
            <a:off x="7773348" y="3865161"/>
            <a:ext cx="654790" cy="845387"/>
            <a:chOff x="10766636" y="3941730"/>
            <a:chExt cx="1047922" cy="1352954"/>
          </a:xfrm>
        </p:grpSpPr>
        <p:sp>
          <p:nvSpPr>
            <p:cNvPr id="114" name="Google Shape;114;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115;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117;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118;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9" name="Google Shape;119;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0" name="Google Shape;120;p4"/>
          <p:cNvGrpSpPr/>
          <p:nvPr/>
        </p:nvGrpSpPr>
        <p:grpSpPr>
          <a:xfrm rot="-3380916">
            <a:off x="6735598" y="4790872"/>
            <a:ext cx="654790" cy="845387"/>
            <a:chOff x="10766636" y="3941730"/>
            <a:chExt cx="1047922" cy="1352954"/>
          </a:xfrm>
        </p:grpSpPr>
        <p:sp>
          <p:nvSpPr>
            <p:cNvPr id="121" name="Google Shape;121;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23;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24;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26;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27" name="Google Shape;127;p4"/>
          <p:cNvPicPr preferRelativeResize="0"/>
          <p:nvPr/>
        </p:nvPicPr>
        <p:blipFill rotWithShape="1">
          <a:blip r:embed="rId5">
            <a:alphaModFix/>
          </a:blip>
          <a:srcRect/>
          <a:stretch/>
        </p:blipFill>
        <p:spPr>
          <a:xfrm>
            <a:off x="9380959" y="5510502"/>
            <a:ext cx="3032616" cy="3935368"/>
          </a:xfrm>
          <a:prstGeom prst="rect">
            <a:avLst/>
          </a:prstGeom>
          <a:noFill/>
          <a:ln>
            <a:noFill/>
          </a:ln>
        </p:spPr>
      </p:pic>
      <p:pic>
        <p:nvPicPr>
          <p:cNvPr id="128" name="Google Shape;128;p4"/>
          <p:cNvPicPr preferRelativeResize="0"/>
          <p:nvPr/>
        </p:nvPicPr>
        <p:blipFill rotWithShape="1">
          <a:blip r:embed="rId5">
            <a:alphaModFix/>
          </a:blip>
          <a:srcRect/>
          <a:stretch/>
        </p:blipFill>
        <p:spPr>
          <a:xfrm>
            <a:off x="7223147" y="5392609"/>
            <a:ext cx="3032616" cy="3935368"/>
          </a:xfrm>
          <a:prstGeom prst="rect">
            <a:avLst/>
          </a:prstGeom>
          <a:noFill/>
          <a:ln>
            <a:noFill/>
          </a:ln>
        </p:spPr>
      </p:pic>
      <p:pic>
        <p:nvPicPr>
          <p:cNvPr id="131" name="Google Shape;131;p4"/>
          <p:cNvPicPr preferRelativeResize="0"/>
          <p:nvPr/>
        </p:nvPicPr>
        <p:blipFill rotWithShape="1">
          <a:blip r:embed="rId6">
            <a:alphaModFix/>
          </a:blip>
          <a:srcRect/>
          <a:stretch/>
        </p:blipFill>
        <p:spPr>
          <a:xfrm>
            <a:off x="10610588" y="547314"/>
            <a:ext cx="620494" cy="606019"/>
          </a:xfrm>
          <a:prstGeom prst="rect">
            <a:avLst/>
          </a:prstGeom>
          <a:noFill/>
          <a:ln>
            <a:noFill/>
          </a:ln>
        </p:spPr>
      </p:pic>
      <p:pic>
        <p:nvPicPr>
          <p:cNvPr id="132" name="Google Shape;132;p4"/>
          <p:cNvPicPr preferRelativeResize="0"/>
          <p:nvPr/>
        </p:nvPicPr>
        <p:blipFill rotWithShape="1">
          <a:blip r:embed="rId7">
            <a:alphaModFix/>
          </a:blip>
          <a:srcRect/>
          <a:stretch/>
        </p:blipFill>
        <p:spPr>
          <a:xfrm>
            <a:off x="1942319" y="3664166"/>
            <a:ext cx="656544" cy="782933"/>
          </a:xfrm>
          <a:prstGeom prst="rect">
            <a:avLst/>
          </a:prstGeom>
          <a:noFill/>
          <a:ln>
            <a:noFill/>
          </a:ln>
        </p:spPr>
      </p:pic>
      <p:sp>
        <p:nvSpPr>
          <p:cNvPr id="34" name="矩形 10"/>
          <p:cNvSpPr/>
          <p:nvPr/>
        </p:nvSpPr>
        <p:spPr>
          <a:xfrm>
            <a:off x="186246" y="630398"/>
            <a:ext cx="8819209" cy="5811535"/>
          </a:xfrm>
          <a:prstGeom prst="rect">
            <a:avLst/>
          </a:prstGeom>
          <a:solidFill>
            <a:schemeClr val="bg1"/>
          </a:solidFill>
          <a:ln w="101600">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3"/>
          <p:cNvSpPr txBox="1"/>
          <p:nvPr/>
        </p:nvSpPr>
        <p:spPr>
          <a:xfrm>
            <a:off x="2369235" y="573811"/>
            <a:ext cx="4681331" cy="674788"/>
          </a:xfrm>
          <a:prstGeom prst="rect">
            <a:avLst/>
          </a:prstGeom>
          <a:noFill/>
        </p:spPr>
        <p:txBody>
          <a:bodyPr wrap="square" lIns="96762" tIns="48381" rIns="96762" bIns="48381" rtlCol="0">
            <a:spAutoFit/>
          </a:bodyPr>
          <a:lstStyle/>
          <a:p>
            <a:pPr algn="ctr">
              <a:lnSpc>
                <a:spcPct val="150000"/>
              </a:lnSpc>
            </a:pP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Nỗi</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dằn</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vặt</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của</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An-</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đrây</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-ca</a:t>
            </a:r>
            <a:endParaRPr lang="zh-CN" altLang="en-US" sz="2500" b="1" dirty="0">
              <a:solidFill>
                <a:srgbClr val="002060"/>
              </a:solidFill>
              <a:latin typeface="Arial" panose="020B0604020202020204" pitchFamily="34" charset="0"/>
              <a:ea typeface="微软雅黑" panose="020B0503020204020204" charset="-122"/>
              <a:cs typeface="Arial" panose="020B0604020202020204" pitchFamily="34" charset="0"/>
            </a:endParaRPr>
          </a:p>
        </p:txBody>
      </p:sp>
      <p:sp>
        <p:nvSpPr>
          <p:cNvPr id="37" name="TextBox 3">
            <a:extLst>
              <a:ext uri="{FF2B5EF4-FFF2-40B4-BE49-F238E27FC236}">
                <a16:creationId xmlns:a16="http://schemas.microsoft.com/office/drawing/2014/main" id="{BB984F61-68CC-46D5-A1B4-0C1A3D638B45}"/>
              </a:ext>
            </a:extLst>
          </p:cNvPr>
          <p:cNvSpPr txBox="1"/>
          <p:nvPr/>
        </p:nvSpPr>
        <p:spPr>
          <a:xfrm>
            <a:off x="186246" y="1112024"/>
            <a:ext cx="8754553" cy="5329909"/>
          </a:xfrm>
          <a:prstGeom prst="rect">
            <a:avLst/>
          </a:prstGeom>
          <a:noFill/>
        </p:spPr>
        <p:txBody>
          <a:bodyPr wrap="square" lIns="96762" tIns="48381" rIns="96762" bIns="48381" rtlCol="0">
            <a:spAutoFit/>
          </a:bodyPr>
          <a:lstStyle/>
          <a:p>
            <a:pPr algn="just"/>
            <a:r>
              <a:rPr lang="en-US" sz="2000" dirty="0"/>
              <a:t>       </a:t>
            </a:r>
            <a:r>
              <a:rPr lang="vi-VN" sz="2000" dirty="0"/>
              <a:t>An-đrây-ca lên 9, sống với mẹ và ông. Ông em 96 tuổi rồi nên rất yếu. </a:t>
            </a:r>
          </a:p>
          <a:p>
            <a:pPr algn="just"/>
            <a:r>
              <a:rPr lang="vi-VN" sz="2000" dirty="0"/>
              <a:t> </a:t>
            </a:r>
            <a:r>
              <a:rPr lang="en-US" sz="2000" dirty="0"/>
              <a:t> </a:t>
            </a:r>
            <a:r>
              <a:rPr lang="vi-VN" sz="2000" dirty="0"/>
              <a:t>   Một buổi chiều, ông nói với mẹ An-đrây-ca: "Bố khó thở lắm!..." Mẹ liền bảo An-đrây-ca đi mua thuốc. Cậu bé nhanh nhẹn đi ngay, nhưng dọc đường lại gặp mấy đứa bạn đang chơi đá bóng rủ nhập cuộc. Chơi một lúc mới nhớ lời mẹ dặn, em vội chạy một mạch đến cửa hàng mua thuốc rồi mang về nhà.</a:t>
            </a:r>
          </a:p>
          <a:p>
            <a:pPr algn="just"/>
            <a:r>
              <a:rPr lang="vi-VN" sz="2000" dirty="0"/>
              <a:t>     Bước vào phòng ông nằm, em hoảng hốt thấy mẹ đang khóc nấc lên. Thì ra ông đã qua đời. "Chỉ vì mình mải chơi bóng, mua thuốc về chậm mà ông chết." - An-đrây-ca òa khóc và kể hết mọi chuyện cho mẹ nghe. Mẹ an ủi em:</a:t>
            </a:r>
          </a:p>
          <a:p>
            <a:pPr algn="just"/>
            <a:r>
              <a:rPr lang="en-US" sz="2000" dirty="0"/>
              <a:t>      </a:t>
            </a:r>
            <a:r>
              <a:rPr lang="vi-VN" sz="2000" dirty="0"/>
              <a:t>- Không, con không có lỗi. Chẳng thuốc nào cứu nổi ông đâu. Ông đã mất từ lúc con vừa ra khỏi nhà.</a:t>
            </a:r>
          </a:p>
          <a:p>
            <a:pPr algn="just"/>
            <a:r>
              <a:rPr lang="vi-VN" sz="2000" dirty="0"/>
              <a:t>    Nhưng An-đrây-ca không nghĩ như vậy. Cả đêm đó, em ngồi nức nở dưới gốc cây táo do tay ông vun trồng. Mãi sau này, khi đã lớn, em vẫn luôn tự dằn vặt: "Giá mình mua thuốc về kịp thì ông còn sống thêm được ít năm nữa!"</a:t>
            </a:r>
          </a:p>
          <a:p>
            <a:pPr algn="r"/>
            <a:r>
              <a:rPr lang="vi-VN" sz="2000" i="1" dirty="0"/>
              <a:t>                                          Theo </a:t>
            </a:r>
            <a:r>
              <a:rPr lang="en-US" sz="2000" b="1" i="1" dirty="0">
                <a:latin typeface="Arial" panose="020B0604020202020204" pitchFamily="34" charset="0"/>
                <a:cs typeface="Arial" panose="020B0604020202020204" pitchFamily="34" charset="0"/>
              </a:rPr>
              <a:t>Xu-</a:t>
            </a:r>
            <a:r>
              <a:rPr lang="en-US" sz="2000" b="1" i="1" dirty="0" err="1">
                <a:latin typeface="Arial" panose="020B0604020202020204" pitchFamily="34" charset="0"/>
                <a:cs typeface="Arial" panose="020B0604020202020204" pitchFamily="34" charset="0"/>
              </a:rPr>
              <a:t>khôm</a:t>
            </a:r>
            <a:r>
              <a:rPr lang="en-US" sz="2000" b="1" i="1" dirty="0">
                <a:latin typeface="Arial" panose="020B0604020202020204" pitchFamily="34" charset="0"/>
                <a:cs typeface="Arial" panose="020B0604020202020204" pitchFamily="34" charset="0"/>
              </a:rPr>
              <a:t>-</a:t>
            </a:r>
            <a:r>
              <a:rPr lang="en-US" sz="2000" b="1" i="1" dirty="0" err="1">
                <a:latin typeface="Arial" panose="020B0604020202020204" pitchFamily="34" charset="0"/>
                <a:cs typeface="Arial" panose="020B0604020202020204" pitchFamily="34" charset="0"/>
              </a:rPr>
              <a:t>lin-xki</a:t>
            </a:r>
            <a:endParaRPr lang="vi-VN" sz="2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0417251"/>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fade">
                                      <p:cBhvr>
                                        <p:cTn id="10" dur="500"/>
                                        <p:tgtEl>
                                          <p:spTgt spid="103"/>
                                        </p:tgtEl>
                                      </p:cBhvr>
                                    </p:animEffect>
                                  </p:childTnLst>
                                </p:cTn>
                              </p:par>
                              <p:par>
                                <p:cTn id="11" presetID="10" presetClass="entr" presetSubtype="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animEffect transition="in" filter="fade">
                                      <p:cBhvr>
                                        <p:cTn id="13" dur="500"/>
                                        <p:tgtEl>
                                          <p:spTgt spid="104"/>
                                        </p:tgtEl>
                                      </p:cBhvr>
                                    </p:animEffect>
                                  </p:childTnLst>
                                </p:cTn>
                              </p:par>
                              <p:par>
                                <p:cTn id="14" presetID="10" presetClass="entr" presetSubtype="0" fill="hold" nodeType="withEffect">
                                  <p:stCondLst>
                                    <p:cond delay="0"/>
                                  </p:stCondLst>
                                  <p:childTnLst>
                                    <p:set>
                                      <p:cBhvr>
                                        <p:cTn id="15" dur="1" fill="hold">
                                          <p:stCondLst>
                                            <p:cond delay="0"/>
                                          </p:stCondLst>
                                        </p:cTn>
                                        <p:tgtEl>
                                          <p:spTgt spid="105"/>
                                        </p:tgtEl>
                                        <p:attrNameLst>
                                          <p:attrName>style.visibility</p:attrName>
                                        </p:attrNameLst>
                                      </p:cBhvr>
                                      <p:to>
                                        <p:strVal val="visible"/>
                                      </p:to>
                                    </p:set>
                                    <p:animEffect transition="in" filter="fade">
                                      <p:cBhvr>
                                        <p:cTn id="16" dur="500"/>
                                        <p:tgtEl>
                                          <p:spTgt spid="105"/>
                                        </p:tgtEl>
                                      </p:cBhvr>
                                    </p:animEffect>
                                  </p:childTnLst>
                                </p:cTn>
                              </p:par>
                              <p:par>
                                <p:cTn id="17" presetID="10" presetClass="entr" presetSubtype="0" fill="hold" nodeType="withEffect">
                                  <p:stCondLst>
                                    <p:cond delay="0"/>
                                  </p:stCondLst>
                                  <p:childTnLst>
                                    <p:set>
                                      <p:cBhvr>
                                        <p:cTn id="18" dur="1" fill="hold">
                                          <p:stCondLst>
                                            <p:cond delay="0"/>
                                          </p:stCondLst>
                                        </p:cTn>
                                        <p:tgtEl>
                                          <p:spTgt spid="106"/>
                                        </p:tgtEl>
                                        <p:attrNameLst>
                                          <p:attrName>style.visibility</p:attrName>
                                        </p:attrNameLst>
                                      </p:cBhvr>
                                      <p:to>
                                        <p:strVal val="visible"/>
                                      </p:to>
                                    </p:set>
                                    <p:animEffect transition="in" filter="fade">
                                      <p:cBhvr>
                                        <p:cTn id="19" dur="500"/>
                                        <p:tgtEl>
                                          <p:spTgt spid="106"/>
                                        </p:tgtEl>
                                      </p:cBhvr>
                                    </p:animEffect>
                                  </p:childTnLst>
                                </p:cTn>
                              </p:par>
                              <p:par>
                                <p:cTn id="20" presetID="10" presetClass="entr" presetSubtype="0" fill="hold" nodeType="withEffect">
                                  <p:stCondLst>
                                    <p:cond delay="0"/>
                                  </p:stCondLst>
                                  <p:childTnLst>
                                    <p:set>
                                      <p:cBhvr>
                                        <p:cTn id="21" dur="1" fill="hold">
                                          <p:stCondLst>
                                            <p:cond delay="0"/>
                                          </p:stCondLst>
                                        </p:cTn>
                                        <p:tgtEl>
                                          <p:spTgt spid="113"/>
                                        </p:tgtEl>
                                        <p:attrNameLst>
                                          <p:attrName>style.visibility</p:attrName>
                                        </p:attrNameLst>
                                      </p:cBhvr>
                                      <p:to>
                                        <p:strVal val="visible"/>
                                      </p:to>
                                    </p:set>
                                    <p:animEffect transition="in" filter="fade">
                                      <p:cBhvr>
                                        <p:cTn id="22" dur="500"/>
                                        <p:tgtEl>
                                          <p:spTgt spid="113"/>
                                        </p:tgtEl>
                                      </p:cBhvr>
                                    </p:animEffect>
                                  </p:childTnLst>
                                </p:cTn>
                              </p:par>
                              <p:par>
                                <p:cTn id="23" presetID="10" presetClass="entr" presetSubtype="0" fill="hold" nodeType="withEffect">
                                  <p:stCondLst>
                                    <p:cond delay="0"/>
                                  </p:stCondLst>
                                  <p:childTnLst>
                                    <p:set>
                                      <p:cBhvr>
                                        <p:cTn id="24" dur="1" fill="hold">
                                          <p:stCondLst>
                                            <p:cond delay="0"/>
                                          </p:stCondLst>
                                        </p:cTn>
                                        <p:tgtEl>
                                          <p:spTgt spid="120"/>
                                        </p:tgtEl>
                                        <p:attrNameLst>
                                          <p:attrName>style.visibility</p:attrName>
                                        </p:attrNameLst>
                                      </p:cBhvr>
                                      <p:to>
                                        <p:strVal val="visible"/>
                                      </p:to>
                                    </p:set>
                                    <p:animEffect transition="in" filter="fade">
                                      <p:cBhvr>
                                        <p:cTn id="25" dur="500"/>
                                        <p:tgtEl>
                                          <p:spTgt spid="120"/>
                                        </p:tgtEl>
                                      </p:cBhvr>
                                    </p:animEffect>
                                  </p:childTnLst>
                                </p:cTn>
                              </p:par>
                              <p:par>
                                <p:cTn id="26" presetID="10" presetClass="entr" presetSubtype="0" fill="hold" nodeType="withEffect">
                                  <p:stCondLst>
                                    <p:cond delay="0"/>
                                  </p:stCondLst>
                                  <p:childTnLst>
                                    <p:set>
                                      <p:cBhvr>
                                        <p:cTn id="27" dur="1" fill="hold">
                                          <p:stCondLst>
                                            <p:cond delay="0"/>
                                          </p:stCondLst>
                                        </p:cTn>
                                        <p:tgtEl>
                                          <p:spTgt spid="127"/>
                                        </p:tgtEl>
                                        <p:attrNameLst>
                                          <p:attrName>style.visibility</p:attrName>
                                        </p:attrNameLst>
                                      </p:cBhvr>
                                      <p:to>
                                        <p:strVal val="visible"/>
                                      </p:to>
                                    </p:set>
                                    <p:animEffect transition="in" filter="fade">
                                      <p:cBhvr>
                                        <p:cTn id="28" dur="500"/>
                                        <p:tgtEl>
                                          <p:spTgt spid="127"/>
                                        </p:tgtEl>
                                      </p:cBhvr>
                                    </p:animEffect>
                                  </p:childTnLst>
                                </p:cTn>
                              </p:par>
                              <p:par>
                                <p:cTn id="29" presetID="10" presetClass="entr" presetSubtype="0" fill="hold" nodeType="withEffect">
                                  <p:stCondLst>
                                    <p:cond delay="0"/>
                                  </p:stCondLst>
                                  <p:childTnLst>
                                    <p:set>
                                      <p:cBhvr>
                                        <p:cTn id="30" dur="1" fill="hold">
                                          <p:stCondLst>
                                            <p:cond delay="0"/>
                                          </p:stCondLst>
                                        </p:cTn>
                                        <p:tgtEl>
                                          <p:spTgt spid="128"/>
                                        </p:tgtEl>
                                        <p:attrNameLst>
                                          <p:attrName>style.visibility</p:attrName>
                                        </p:attrNameLst>
                                      </p:cBhvr>
                                      <p:to>
                                        <p:strVal val="visible"/>
                                      </p:to>
                                    </p:set>
                                    <p:animEffect transition="in" filter="fade">
                                      <p:cBhvr>
                                        <p:cTn id="31" dur="500"/>
                                        <p:tgtEl>
                                          <p:spTgt spid="1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1"/>
                                        </p:tgtEl>
                                        <p:attrNameLst>
                                          <p:attrName>style.visibility</p:attrName>
                                        </p:attrNameLst>
                                      </p:cBhvr>
                                      <p:to>
                                        <p:strVal val="visible"/>
                                      </p:to>
                                    </p:set>
                                    <p:animEffect transition="in" filter="fade">
                                      <p:cBhvr>
                                        <p:cTn id="36" dur="2000"/>
                                        <p:tgtEl>
                                          <p:spTgt spid="131"/>
                                        </p:tgtEl>
                                      </p:cBhvr>
                                    </p:animEffect>
                                  </p:childTnLst>
                                </p:cTn>
                              </p:par>
                              <p:par>
                                <p:cTn id="37" presetID="10" presetClass="entr" presetSubtype="0" fill="hold" nodeType="withEffect">
                                  <p:stCondLst>
                                    <p:cond delay="0"/>
                                  </p:stCondLst>
                                  <p:childTnLst>
                                    <p:set>
                                      <p:cBhvr>
                                        <p:cTn id="38" dur="1" fill="hold">
                                          <p:stCondLst>
                                            <p:cond delay="0"/>
                                          </p:stCondLst>
                                        </p:cTn>
                                        <p:tgtEl>
                                          <p:spTgt spid="132"/>
                                        </p:tgtEl>
                                        <p:attrNameLst>
                                          <p:attrName>style.visibility</p:attrName>
                                        </p:attrNameLst>
                                      </p:cBhvr>
                                      <p:to>
                                        <p:strVal val="visible"/>
                                      </p:to>
                                    </p:set>
                                    <p:animEffect transition="in" filter="fade">
                                      <p:cBhvr>
                                        <p:cTn id="39" dur="2000"/>
                                        <p:tgtEl>
                                          <p:spTgt spid="132"/>
                                        </p:tgtEl>
                                      </p:cBhvr>
                                    </p:animEffect>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Effect transition="in" filter="fade">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37"/>
                                        </p:tgtEl>
                                        <p:attrNameLst>
                                          <p:attrName>style.visibility</p:attrName>
                                        </p:attrNameLst>
                                      </p:cBhvr>
                                      <p:to>
                                        <p:strVal val="visible"/>
                                      </p:to>
                                    </p:set>
                                    <p:anim calcmode="lin" valueType="num">
                                      <p:cBhvr>
                                        <p:cTn id="56" dur="500" fill="hold"/>
                                        <p:tgtEl>
                                          <p:spTgt spid="37"/>
                                        </p:tgtEl>
                                        <p:attrNameLst>
                                          <p:attrName>ppt_w</p:attrName>
                                        </p:attrNameLst>
                                      </p:cBhvr>
                                      <p:tavLst>
                                        <p:tav tm="0">
                                          <p:val>
                                            <p:fltVal val="0"/>
                                          </p:val>
                                        </p:tav>
                                        <p:tav tm="100000">
                                          <p:val>
                                            <p:strVal val="#ppt_w"/>
                                          </p:val>
                                        </p:tav>
                                      </p:tavLst>
                                    </p:anim>
                                    <p:anim calcmode="lin" valueType="num">
                                      <p:cBhvr>
                                        <p:cTn id="57" dur="500" fill="hold"/>
                                        <p:tgtEl>
                                          <p:spTgt spid="37"/>
                                        </p:tgtEl>
                                        <p:attrNameLst>
                                          <p:attrName>ppt_h</p:attrName>
                                        </p:attrNameLst>
                                      </p:cBhvr>
                                      <p:tavLst>
                                        <p:tav tm="0">
                                          <p:val>
                                            <p:fltVal val="0"/>
                                          </p:val>
                                        </p:tav>
                                        <p:tav tm="100000">
                                          <p:val>
                                            <p:strVal val="#ppt_h"/>
                                          </p:val>
                                        </p:tav>
                                      </p:tavLst>
                                    </p:anim>
                                    <p:animEffect transition="in" filter="fade">
                                      <p:cBhvr>
                                        <p:cTn id="5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ldLvl="0" animBg="1"/>
      <p:bldP spid="36"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2"/>
          <p:cNvPicPr preferRelativeResize="0"/>
          <p:nvPr/>
        </p:nvPicPr>
        <p:blipFill rotWithShape="1">
          <a:blip r:embed="rId3">
            <a:alphaModFix/>
          </a:blip>
          <a:srcRect l="20572" t="78444" r="38629"/>
          <a:stretch/>
        </p:blipFill>
        <p:spPr>
          <a:xfrm>
            <a:off x="1120694" y="-280061"/>
            <a:ext cx="10114157" cy="8041584"/>
          </a:xfrm>
          <a:prstGeom prst="rect">
            <a:avLst/>
          </a:prstGeom>
          <a:noFill/>
          <a:ln>
            <a:noFill/>
          </a:ln>
        </p:spPr>
      </p:pic>
      <p:pic>
        <p:nvPicPr>
          <p:cNvPr id="62" name="Google Shape;62;p2"/>
          <p:cNvPicPr preferRelativeResize="0"/>
          <p:nvPr/>
        </p:nvPicPr>
        <p:blipFill rotWithShape="1">
          <a:blip r:embed="rId4">
            <a:alphaModFix/>
          </a:blip>
          <a:srcRect/>
          <a:stretch/>
        </p:blipFill>
        <p:spPr>
          <a:xfrm>
            <a:off x="356832" y="610664"/>
            <a:ext cx="1527724" cy="958690"/>
          </a:xfrm>
          <a:prstGeom prst="rect">
            <a:avLst/>
          </a:prstGeom>
          <a:noFill/>
          <a:ln>
            <a:noFill/>
          </a:ln>
        </p:spPr>
      </p:pic>
      <p:pic>
        <p:nvPicPr>
          <p:cNvPr id="63" name="Google Shape;63;p2"/>
          <p:cNvPicPr preferRelativeResize="0"/>
          <p:nvPr/>
        </p:nvPicPr>
        <p:blipFill rotWithShape="1">
          <a:blip r:embed="rId4">
            <a:alphaModFix/>
          </a:blip>
          <a:srcRect/>
          <a:stretch/>
        </p:blipFill>
        <p:spPr>
          <a:xfrm>
            <a:off x="1038921" y="2034303"/>
            <a:ext cx="918124" cy="576149"/>
          </a:xfrm>
          <a:prstGeom prst="rect">
            <a:avLst/>
          </a:prstGeom>
          <a:noFill/>
          <a:ln>
            <a:noFill/>
          </a:ln>
        </p:spPr>
      </p:pic>
      <p:pic>
        <p:nvPicPr>
          <p:cNvPr id="64" name="Google Shape;64;p2"/>
          <p:cNvPicPr preferRelativeResize="0"/>
          <p:nvPr/>
        </p:nvPicPr>
        <p:blipFill rotWithShape="1">
          <a:blip r:embed="rId4">
            <a:alphaModFix/>
          </a:blip>
          <a:srcRect/>
          <a:stretch/>
        </p:blipFill>
        <p:spPr>
          <a:xfrm>
            <a:off x="3490830" y="322589"/>
            <a:ext cx="918124" cy="576149"/>
          </a:xfrm>
          <a:prstGeom prst="rect">
            <a:avLst/>
          </a:prstGeom>
          <a:noFill/>
          <a:ln>
            <a:noFill/>
          </a:ln>
        </p:spPr>
      </p:pic>
      <p:sp>
        <p:nvSpPr>
          <p:cNvPr id="67" name="Google Shape;67;p2"/>
          <p:cNvSpPr/>
          <p:nvPr/>
        </p:nvSpPr>
        <p:spPr>
          <a:xfrm>
            <a:off x="356832" y="2610452"/>
            <a:ext cx="1070517" cy="995187"/>
          </a:xfrm>
          <a:custGeom>
            <a:avLst/>
            <a:gdLst/>
            <a:ahLst/>
            <a:cxnLst/>
            <a:rect l="l" t="t" r="r" b="b"/>
            <a:pathLst>
              <a:path w="376" h="347" extrusionOk="0">
                <a:moveTo>
                  <a:pt x="352" y="215"/>
                </a:moveTo>
                <a:cubicBezTo>
                  <a:pt x="330" y="196"/>
                  <a:pt x="308" y="204"/>
                  <a:pt x="287" y="219"/>
                </a:cubicBezTo>
                <a:cubicBezTo>
                  <a:pt x="287" y="214"/>
                  <a:pt x="286" y="210"/>
                  <a:pt x="285" y="205"/>
                </a:cubicBezTo>
                <a:cubicBezTo>
                  <a:pt x="280" y="189"/>
                  <a:pt x="272" y="169"/>
                  <a:pt x="256" y="160"/>
                </a:cubicBezTo>
                <a:cubicBezTo>
                  <a:pt x="242" y="152"/>
                  <a:pt x="226" y="155"/>
                  <a:pt x="210" y="159"/>
                </a:cubicBezTo>
                <a:cubicBezTo>
                  <a:pt x="207" y="160"/>
                  <a:pt x="204" y="161"/>
                  <a:pt x="200" y="162"/>
                </a:cubicBezTo>
                <a:cubicBezTo>
                  <a:pt x="202" y="123"/>
                  <a:pt x="197" y="83"/>
                  <a:pt x="151" y="84"/>
                </a:cubicBezTo>
                <a:cubicBezTo>
                  <a:pt x="135" y="84"/>
                  <a:pt x="119" y="89"/>
                  <a:pt x="104" y="93"/>
                </a:cubicBezTo>
                <a:cubicBezTo>
                  <a:pt x="104" y="81"/>
                  <a:pt x="105" y="69"/>
                  <a:pt x="104" y="57"/>
                </a:cubicBezTo>
                <a:cubicBezTo>
                  <a:pt x="102" y="40"/>
                  <a:pt x="93" y="25"/>
                  <a:pt x="81" y="13"/>
                </a:cubicBezTo>
                <a:cubicBezTo>
                  <a:pt x="82" y="12"/>
                  <a:pt x="82" y="11"/>
                  <a:pt x="83" y="10"/>
                </a:cubicBezTo>
                <a:cubicBezTo>
                  <a:pt x="84" y="8"/>
                  <a:pt x="81" y="6"/>
                  <a:pt x="79" y="8"/>
                </a:cubicBezTo>
                <a:cubicBezTo>
                  <a:pt x="79" y="8"/>
                  <a:pt x="78" y="9"/>
                  <a:pt x="77" y="10"/>
                </a:cubicBezTo>
                <a:cubicBezTo>
                  <a:pt x="74" y="7"/>
                  <a:pt x="70" y="4"/>
                  <a:pt x="66" y="1"/>
                </a:cubicBezTo>
                <a:cubicBezTo>
                  <a:pt x="64" y="0"/>
                  <a:pt x="62" y="2"/>
                  <a:pt x="63" y="4"/>
                </a:cubicBezTo>
                <a:cubicBezTo>
                  <a:pt x="66" y="8"/>
                  <a:pt x="70" y="11"/>
                  <a:pt x="73" y="15"/>
                </a:cubicBezTo>
                <a:cubicBezTo>
                  <a:pt x="55" y="35"/>
                  <a:pt x="44" y="57"/>
                  <a:pt x="18" y="70"/>
                </a:cubicBezTo>
                <a:cubicBezTo>
                  <a:pt x="18" y="70"/>
                  <a:pt x="17" y="70"/>
                  <a:pt x="17" y="71"/>
                </a:cubicBezTo>
                <a:cubicBezTo>
                  <a:pt x="14" y="65"/>
                  <a:pt x="10" y="60"/>
                  <a:pt x="7" y="54"/>
                </a:cubicBezTo>
                <a:cubicBezTo>
                  <a:pt x="6" y="50"/>
                  <a:pt x="0" y="51"/>
                  <a:pt x="0" y="55"/>
                </a:cubicBezTo>
                <a:cubicBezTo>
                  <a:pt x="11" y="103"/>
                  <a:pt x="49" y="116"/>
                  <a:pt x="91" y="110"/>
                </a:cubicBezTo>
                <a:cubicBezTo>
                  <a:pt x="90" y="123"/>
                  <a:pt x="90" y="135"/>
                  <a:pt x="94" y="148"/>
                </a:cubicBezTo>
                <a:cubicBezTo>
                  <a:pt x="104" y="188"/>
                  <a:pt x="150" y="187"/>
                  <a:pt x="183" y="179"/>
                </a:cubicBezTo>
                <a:cubicBezTo>
                  <a:pt x="184" y="179"/>
                  <a:pt x="184" y="179"/>
                  <a:pt x="184" y="179"/>
                </a:cubicBezTo>
                <a:cubicBezTo>
                  <a:pt x="183" y="213"/>
                  <a:pt x="190" y="261"/>
                  <a:pt x="232" y="261"/>
                </a:cubicBezTo>
                <a:cubicBezTo>
                  <a:pt x="247" y="261"/>
                  <a:pt x="262" y="254"/>
                  <a:pt x="275" y="246"/>
                </a:cubicBezTo>
                <a:cubicBezTo>
                  <a:pt x="274" y="258"/>
                  <a:pt x="272" y="270"/>
                  <a:pt x="272" y="282"/>
                </a:cubicBezTo>
                <a:cubicBezTo>
                  <a:pt x="270" y="304"/>
                  <a:pt x="277" y="324"/>
                  <a:pt x="290" y="342"/>
                </a:cubicBezTo>
                <a:cubicBezTo>
                  <a:pt x="294" y="347"/>
                  <a:pt x="302" y="342"/>
                  <a:pt x="299" y="337"/>
                </a:cubicBezTo>
                <a:cubicBezTo>
                  <a:pt x="292" y="323"/>
                  <a:pt x="288" y="310"/>
                  <a:pt x="286" y="296"/>
                </a:cubicBezTo>
                <a:cubicBezTo>
                  <a:pt x="298" y="289"/>
                  <a:pt x="307" y="279"/>
                  <a:pt x="315" y="268"/>
                </a:cubicBezTo>
                <a:cubicBezTo>
                  <a:pt x="325" y="256"/>
                  <a:pt x="335" y="242"/>
                  <a:pt x="342" y="228"/>
                </a:cubicBezTo>
                <a:cubicBezTo>
                  <a:pt x="355" y="240"/>
                  <a:pt x="363" y="265"/>
                  <a:pt x="367" y="283"/>
                </a:cubicBezTo>
                <a:cubicBezTo>
                  <a:pt x="368" y="288"/>
                  <a:pt x="376" y="288"/>
                  <a:pt x="376" y="283"/>
                </a:cubicBezTo>
                <a:cubicBezTo>
                  <a:pt x="376" y="259"/>
                  <a:pt x="371" y="231"/>
                  <a:pt x="352" y="215"/>
                </a:cubicBezTo>
                <a:close/>
                <a:moveTo>
                  <a:pt x="299" y="229"/>
                </a:moveTo>
                <a:cubicBezTo>
                  <a:pt x="305" y="225"/>
                  <a:pt x="310" y="222"/>
                  <a:pt x="315" y="221"/>
                </a:cubicBezTo>
                <a:cubicBezTo>
                  <a:pt x="313" y="225"/>
                  <a:pt x="311" y="228"/>
                  <a:pt x="308" y="232"/>
                </a:cubicBezTo>
                <a:cubicBezTo>
                  <a:pt x="302" y="241"/>
                  <a:pt x="295" y="250"/>
                  <a:pt x="287" y="258"/>
                </a:cubicBezTo>
                <a:cubicBezTo>
                  <a:pt x="287" y="251"/>
                  <a:pt x="288" y="244"/>
                  <a:pt x="288" y="238"/>
                </a:cubicBezTo>
                <a:cubicBezTo>
                  <a:pt x="292" y="235"/>
                  <a:pt x="296" y="232"/>
                  <a:pt x="299" y="229"/>
                </a:cubicBezTo>
                <a:close/>
                <a:moveTo>
                  <a:pt x="228" y="168"/>
                </a:moveTo>
                <a:cubicBezTo>
                  <a:pt x="219" y="174"/>
                  <a:pt x="213" y="184"/>
                  <a:pt x="206" y="192"/>
                </a:cubicBezTo>
                <a:cubicBezTo>
                  <a:pt x="203" y="195"/>
                  <a:pt x="201" y="199"/>
                  <a:pt x="199" y="203"/>
                </a:cubicBezTo>
                <a:cubicBezTo>
                  <a:pt x="198" y="193"/>
                  <a:pt x="198" y="184"/>
                  <a:pt x="199" y="175"/>
                </a:cubicBezTo>
                <a:cubicBezTo>
                  <a:pt x="209" y="172"/>
                  <a:pt x="218" y="169"/>
                  <a:pt x="228" y="168"/>
                </a:cubicBezTo>
                <a:close/>
                <a:moveTo>
                  <a:pt x="132" y="100"/>
                </a:moveTo>
                <a:cubicBezTo>
                  <a:pt x="128" y="105"/>
                  <a:pt x="124" y="111"/>
                  <a:pt x="120" y="117"/>
                </a:cubicBezTo>
                <a:cubicBezTo>
                  <a:pt x="115" y="123"/>
                  <a:pt x="109" y="130"/>
                  <a:pt x="104" y="136"/>
                </a:cubicBezTo>
                <a:cubicBezTo>
                  <a:pt x="103" y="135"/>
                  <a:pt x="103" y="133"/>
                  <a:pt x="103" y="132"/>
                </a:cubicBezTo>
                <a:cubicBezTo>
                  <a:pt x="102" y="124"/>
                  <a:pt x="102" y="116"/>
                  <a:pt x="103" y="108"/>
                </a:cubicBezTo>
                <a:cubicBezTo>
                  <a:pt x="103" y="108"/>
                  <a:pt x="103" y="108"/>
                  <a:pt x="103" y="108"/>
                </a:cubicBezTo>
                <a:cubicBezTo>
                  <a:pt x="112" y="106"/>
                  <a:pt x="122" y="103"/>
                  <a:pt x="132" y="100"/>
                </a:cubicBezTo>
                <a:close/>
                <a:moveTo>
                  <a:pt x="33" y="87"/>
                </a:moveTo>
                <a:cubicBezTo>
                  <a:pt x="28" y="84"/>
                  <a:pt x="24" y="79"/>
                  <a:pt x="20" y="74"/>
                </a:cubicBezTo>
                <a:cubicBezTo>
                  <a:pt x="20" y="74"/>
                  <a:pt x="20" y="74"/>
                  <a:pt x="20" y="74"/>
                </a:cubicBezTo>
                <a:cubicBezTo>
                  <a:pt x="44" y="67"/>
                  <a:pt x="64" y="43"/>
                  <a:pt x="77" y="20"/>
                </a:cubicBezTo>
                <a:cubicBezTo>
                  <a:pt x="80" y="23"/>
                  <a:pt x="82" y="26"/>
                  <a:pt x="84" y="30"/>
                </a:cubicBezTo>
                <a:cubicBezTo>
                  <a:pt x="76" y="36"/>
                  <a:pt x="71" y="47"/>
                  <a:pt x="66" y="56"/>
                </a:cubicBezTo>
                <a:cubicBezTo>
                  <a:pt x="58" y="68"/>
                  <a:pt x="48" y="82"/>
                  <a:pt x="33" y="87"/>
                </a:cubicBezTo>
                <a:close/>
                <a:moveTo>
                  <a:pt x="75" y="98"/>
                </a:moveTo>
                <a:cubicBezTo>
                  <a:pt x="70" y="99"/>
                  <a:pt x="66" y="99"/>
                  <a:pt x="61" y="98"/>
                </a:cubicBezTo>
                <a:cubicBezTo>
                  <a:pt x="64" y="96"/>
                  <a:pt x="66" y="94"/>
                  <a:pt x="68" y="91"/>
                </a:cubicBezTo>
                <a:cubicBezTo>
                  <a:pt x="72" y="85"/>
                  <a:pt x="78" y="78"/>
                  <a:pt x="80" y="71"/>
                </a:cubicBezTo>
                <a:cubicBezTo>
                  <a:pt x="81" y="69"/>
                  <a:pt x="79" y="67"/>
                  <a:pt x="77" y="68"/>
                </a:cubicBezTo>
                <a:cubicBezTo>
                  <a:pt x="71" y="72"/>
                  <a:pt x="68" y="79"/>
                  <a:pt x="64" y="85"/>
                </a:cubicBezTo>
                <a:cubicBezTo>
                  <a:pt x="61" y="89"/>
                  <a:pt x="59" y="93"/>
                  <a:pt x="56" y="97"/>
                </a:cubicBezTo>
                <a:cubicBezTo>
                  <a:pt x="49" y="96"/>
                  <a:pt x="43" y="94"/>
                  <a:pt x="37" y="90"/>
                </a:cubicBezTo>
                <a:cubicBezTo>
                  <a:pt x="49" y="87"/>
                  <a:pt x="57" y="79"/>
                  <a:pt x="64" y="70"/>
                </a:cubicBezTo>
                <a:cubicBezTo>
                  <a:pt x="72" y="61"/>
                  <a:pt x="82" y="47"/>
                  <a:pt x="87" y="35"/>
                </a:cubicBezTo>
                <a:cubicBezTo>
                  <a:pt x="88" y="36"/>
                  <a:pt x="88" y="36"/>
                  <a:pt x="89" y="37"/>
                </a:cubicBezTo>
                <a:cubicBezTo>
                  <a:pt x="96" y="52"/>
                  <a:pt x="95" y="70"/>
                  <a:pt x="93" y="85"/>
                </a:cubicBezTo>
                <a:cubicBezTo>
                  <a:pt x="93" y="89"/>
                  <a:pt x="93" y="92"/>
                  <a:pt x="92" y="95"/>
                </a:cubicBezTo>
                <a:cubicBezTo>
                  <a:pt x="87" y="97"/>
                  <a:pt x="81" y="98"/>
                  <a:pt x="75" y="98"/>
                </a:cubicBezTo>
                <a:close/>
                <a:moveTo>
                  <a:pt x="169" y="169"/>
                </a:moveTo>
                <a:cubicBezTo>
                  <a:pt x="173" y="163"/>
                  <a:pt x="177" y="157"/>
                  <a:pt x="179" y="151"/>
                </a:cubicBezTo>
                <a:cubicBezTo>
                  <a:pt x="180" y="149"/>
                  <a:pt x="177" y="147"/>
                  <a:pt x="176" y="148"/>
                </a:cubicBezTo>
                <a:cubicBezTo>
                  <a:pt x="173" y="151"/>
                  <a:pt x="171" y="155"/>
                  <a:pt x="169" y="159"/>
                </a:cubicBezTo>
                <a:cubicBezTo>
                  <a:pt x="167" y="163"/>
                  <a:pt x="165" y="166"/>
                  <a:pt x="163" y="170"/>
                </a:cubicBezTo>
                <a:cubicBezTo>
                  <a:pt x="153" y="171"/>
                  <a:pt x="143" y="171"/>
                  <a:pt x="135" y="170"/>
                </a:cubicBezTo>
                <a:cubicBezTo>
                  <a:pt x="148" y="156"/>
                  <a:pt x="159" y="140"/>
                  <a:pt x="168" y="122"/>
                </a:cubicBezTo>
                <a:cubicBezTo>
                  <a:pt x="169" y="119"/>
                  <a:pt x="165" y="117"/>
                  <a:pt x="163" y="120"/>
                </a:cubicBezTo>
                <a:cubicBezTo>
                  <a:pt x="151" y="135"/>
                  <a:pt x="144" y="154"/>
                  <a:pt x="132" y="169"/>
                </a:cubicBezTo>
                <a:cubicBezTo>
                  <a:pt x="126" y="167"/>
                  <a:pt x="121" y="165"/>
                  <a:pt x="116" y="161"/>
                </a:cubicBezTo>
                <a:cubicBezTo>
                  <a:pt x="130" y="143"/>
                  <a:pt x="143" y="124"/>
                  <a:pt x="160" y="108"/>
                </a:cubicBezTo>
                <a:cubicBezTo>
                  <a:pt x="163" y="106"/>
                  <a:pt x="160" y="101"/>
                  <a:pt x="157" y="104"/>
                </a:cubicBezTo>
                <a:cubicBezTo>
                  <a:pt x="139" y="118"/>
                  <a:pt x="125" y="138"/>
                  <a:pt x="113" y="158"/>
                </a:cubicBezTo>
                <a:cubicBezTo>
                  <a:pt x="110" y="154"/>
                  <a:pt x="107" y="149"/>
                  <a:pt x="105" y="142"/>
                </a:cubicBezTo>
                <a:cubicBezTo>
                  <a:pt x="112" y="137"/>
                  <a:pt x="118" y="130"/>
                  <a:pt x="123" y="123"/>
                </a:cubicBezTo>
                <a:cubicBezTo>
                  <a:pt x="129" y="116"/>
                  <a:pt x="137" y="108"/>
                  <a:pt x="140" y="99"/>
                </a:cubicBezTo>
                <a:cubicBezTo>
                  <a:pt x="150" y="97"/>
                  <a:pt x="161" y="97"/>
                  <a:pt x="171" y="101"/>
                </a:cubicBezTo>
                <a:cubicBezTo>
                  <a:pt x="190" y="110"/>
                  <a:pt x="187" y="146"/>
                  <a:pt x="185" y="165"/>
                </a:cubicBezTo>
                <a:cubicBezTo>
                  <a:pt x="180" y="167"/>
                  <a:pt x="174" y="168"/>
                  <a:pt x="169" y="169"/>
                </a:cubicBezTo>
                <a:close/>
                <a:moveTo>
                  <a:pt x="253" y="241"/>
                </a:moveTo>
                <a:cubicBezTo>
                  <a:pt x="258" y="234"/>
                  <a:pt x="263" y="226"/>
                  <a:pt x="265" y="218"/>
                </a:cubicBezTo>
                <a:cubicBezTo>
                  <a:pt x="266" y="216"/>
                  <a:pt x="263" y="214"/>
                  <a:pt x="261" y="216"/>
                </a:cubicBezTo>
                <a:cubicBezTo>
                  <a:pt x="257" y="221"/>
                  <a:pt x="254" y="227"/>
                  <a:pt x="251" y="233"/>
                </a:cubicBezTo>
                <a:cubicBezTo>
                  <a:pt x="248" y="237"/>
                  <a:pt x="246" y="241"/>
                  <a:pt x="243" y="244"/>
                </a:cubicBezTo>
                <a:cubicBezTo>
                  <a:pt x="232" y="247"/>
                  <a:pt x="222" y="247"/>
                  <a:pt x="214" y="240"/>
                </a:cubicBezTo>
                <a:cubicBezTo>
                  <a:pt x="215" y="240"/>
                  <a:pt x="215" y="240"/>
                  <a:pt x="216" y="240"/>
                </a:cubicBezTo>
                <a:cubicBezTo>
                  <a:pt x="223" y="235"/>
                  <a:pt x="228" y="225"/>
                  <a:pt x="233" y="218"/>
                </a:cubicBezTo>
                <a:cubicBezTo>
                  <a:pt x="240" y="207"/>
                  <a:pt x="249" y="197"/>
                  <a:pt x="257" y="187"/>
                </a:cubicBezTo>
                <a:cubicBezTo>
                  <a:pt x="260" y="183"/>
                  <a:pt x="255" y="179"/>
                  <a:pt x="252" y="182"/>
                </a:cubicBezTo>
                <a:cubicBezTo>
                  <a:pt x="242" y="189"/>
                  <a:pt x="235" y="201"/>
                  <a:pt x="228" y="211"/>
                </a:cubicBezTo>
                <a:cubicBezTo>
                  <a:pt x="223" y="219"/>
                  <a:pt x="216" y="228"/>
                  <a:pt x="213" y="237"/>
                </a:cubicBezTo>
                <a:cubicBezTo>
                  <a:pt x="212" y="238"/>
                  <a:pt x="212" y="238"/>
                  <a:pt x="213" y="239"/>
                </a:cubicBezTo>
                <a:cubicBezTo>
                  <a:pt x="212" y="238"/>
                  <a:pt x="212" y="238"/>
                  <a:pt x="212" y="238"/>
                </a:cubicBezTo>
                <a:cubicBezTo>
                  <a:pt x="206" y="232"/>
                  <a:pt x="202" y="223"/>
                  <a:pt x="200" y="214"/>
                </a:cubicBezTo>
                <a:cubicBezTo>
                  <a:pt x="204" y="207"/>
                  <a:pt x="209" y="200"/>
                  <a:pt x="215" y="194"/>
                </a:cubicBezTo>
                <a:cubicBezTo>
                  <a:pt x="221" y="186"/>
                  <a:pt x="230" y="179"/>
                  <a:pt x="234" y="169"/>
                </a:cubicBezTo>
                <a:cubicBezTo>
                  <a:pt x="235" y="168"/>
                  <a:pt x="235" y="168"/>
                  <a:pt x="234" y="167"/>
                </a:cubicBezTo>
                <a:cubicBezTo>
                  <a:pt x="235" y="167"/>
                  <a:pt x="236" y="167"/>
                  <a:pt x="236" y="167"/>
                </a:cubicBezTo>
                <a:cubicBezTo>
                  <a:pt x="261" y="167"/>
                  <a:pt x="271" y="198"/>
                  <a:pt x="275" y="218"/>
                </a:cubicBezTo>
                <a:cubicBezTo>
                  <a:pt x="275" y="221"/>
                  <a:pt x="276" y="224"/>
                  <a:pt x="276" y="228"/>
                </a:cubicBezTo>
                <a:cubicBezTo>
                  <a:pt x="269" y="232"/>
                  <a:pt x="261" y="237"/>
                  <a:pt x="253" y="241"/>
                </a:cubicBezTo>
                <a:close/>
                <a:moveTo>
                  <a:pt x="315" y="254"/>
                </a:moveTo>
                <a:cubicBezTo>
                  <a:pt x="307" y="267"/>
                  <a:pt x="298" y="279"/>
                  <a:pt x="285" y="288"/>
                </a:cubicBezTo>
                <a:cubicBezTo>
                  <a:pt x="285" y="281"/>
                  <a:pt x="285" y="274"/>
                  <a:pt x="286" y="267"/>
                </a:cubicBezTo>
                <a:cubicBezTo>
                  <a:pt x="286" y="266"/>
                  <a:pt x="286" y="264"/>
                  <a:pt x="286" y="262"/>
                </a:cubicBezTo>
                <a:cubicBezTo>
                  <a:pt x="295" y="257"/>
                  <a:pt x="301" y="249"/>
                  <a:pt x="308" y="242"/>
                </a:cubicBezTo>
                <a:cubicBezTo>
                  <a:pt x="313" y="236"/>
                  <a:pt x="321" y="228"/>
                  <a:pt x="326" y="220"/>
                </a:cubicBezTo>
                <a:cubicBezTo>
                  <a:pt x="329" y="220"/>
                  <a:pt x="332" y="221"/>
                  <a:pt x="335" y="223"/>
                </a:cubicBezTo>
                <a:cubicBezTo>
                  <a:pt x="327" y="232"/>
                  <a:pt x="322" y="244"/>
                  <a:pt x="315" y="25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70" name="Google Shape;70;p2"/>
          <p:cNvPicPr preferRelativeResize="0"/>
          <p:nvPr/>
        </p:nvPicPr>
        <p:blipFill rotWithShape="1">
          <a:blip r:embed="rId5">
            <a:alphaModFix/>
          </a:blip>
          <a:srcRect/>
          <a:stretch/>
        </p:blipFill>
        <p:spPr>
          <a:xfrm rot="-9298655">
            <a:off x="10787055" y="5450713"/>
            <a:ext cx="1016967" cy="1126719"/>
          </a:xfrm>
          <a:prstGeom prst="rect">
            <a:avLst/>
          </a:prstGeom>
          <a:noFill/>
          <a:ln>
            <a:noFill/>
          </a:ln>
        </p:spPr>
      </p:pic>
      <p:pic>
        <p:nvPicPr>
          <p:cNvPr id="71" name="Google Shape;71;p2"/>
          <p:cNvPicPr preferRelativeResize="0"/>
          <p:nvPr/>
        </p:nvPicPr>
        <p:blipFill rotWithShape="1">
          <a:blip r:embed="rId5">
            <a:alphaModFix/>
          </a:blip>
          <a:srcRect/>
          <a:stretch/>
        </p:blipFill>
        <p:spPr>
          <a:xfrm rot="4117575">
            <a:off x="9852892" y="751427"/>
            <a:ext cx="1016967" cy="1126719"/>
          </a:xfrm>
          <a:prstGeom prst="rect">
            <a:avLst/>
          </a:prstGeom>
          <a:noFill/>
          <a:ln>
            <a:noFill/>
          </a:ln>
        </p:spPr>
      </p:pic>
      <p:grpSp>
        <p:nvGrpSpPr>
          <p:cNvPr id="72" name="Google Shape;72;p2"/>
          <p:cNvGrpSpPr/>
          <p:nvPr/>
        </p:nvGrpSpPr>
        <p:grpSpPr>
          <a:xfrm>
            <a:off x="9912725" y="2283097"/>
            <a:ext cx="1665347" cy="2540757"/>
            <a:chOff x="8683894" y="705760"/>
            <a:chExt cx="1389852" cy="2120445"/>
          </a:xfrm>
        </p:grpSpPr>
        <p:sp>
          <p:nvSpPr>
            <p:cNvPr id="73" name="Google Shape;73;p2"/>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74;p2"/>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5" name="Google Shape;75;p2"/>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76;p2"/>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77;p2"/>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78;p2"/>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0" name="组合 88">
            <a:extLst>
              <a:ext uri="{FF2B5EF4-FFF2-40B4-BE49-F238E27FC236}">
                <a16:creationId xmlns:a16="http://schemas.microsoft.com/office/drawing/2014/main" id="{45A6DABB-48AE-4CAF-90EE-699B56978C4C}"/>
              </a:ext>
            </a:extLst>
          </p:cNvPr>
          <p:cNvGrpSpPr/>
          <p:nvPr/>
        </p:nvGrpSpPr>
        <p:grpSpPr>
          <a:xfrm>
            <a:off x="3308206" y="2834281"/>
            <a:ext cx="5459206" cy="1438855"/>
            <a:chOff x="2428337" y="1569032"/>
            <a:chExt cx="3181992" cy="935164"/>
          </a:xfrm>
        </p:grpSpPr>
        <p:pic>
          <p:nvPicPr>
            <p:cNvPr id="21" name="图片 89">
              <a:extLst>
                <a:ext uri="{FF2B5EF4-FFF2-40B4-BE49-F238E27FC236}">
                  <a16:creationId xmlns:a16="http://schemas.microsoft.com/office/drawing/2014/main" id="{39EFC0AF-E503-4F56-8756-F7C69142B07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428337" y="1569032"/>
              <a:ext cx="3166757" cy="935164"/>
            </a:xfrm>
            <a:prstGeom prst="rect">
              <a:avLst/>
            </a:prstGeom>
          </p:spPr>
        </p:pic>
        <p:sp>
          <p:nvSpPr>
            <p:cNvPr id="22" name="文本框 90">
              <a:extLst>
                <a:ext uri="{FF2B5EF4-FFF2-40B4-BE49-F238E27FC236}">
                  <a16:creationId xmlns:a16="http://schemas.microsoft.com/office/drawing/2014/main" id="{BBC5B0AB-A20E-400D-A014-E2A57DBF02BA}"/>
                </a:ext>
              </a:extLst>
            </p:cNvPr>
            <p:cNvSpPr txBox="1"/>
            <p:nvPr/>
          </p:nvSpPr>
          <p:spPr>
            <a:xfrm rot="16200000">
              <a:off x="3648863" y="420639"/>
              <a:ext cx="756397" cy="3166535"/>
            </a:xfrm>
            <a:prstGeom prst="rect">
              <a:avLst/>
            </a:prstGeom>
            <a:noFill/>
          </p:spPr>
          <p:txBody>
            <a:bodyPr vert="eaVert" wrap="none" rtlCol="0">
              <a:spAutoFit/>
            </a:bodyPr>
            <a:lstStyle/>
            <a:p>
              <a:pPr algn="ctr"/>
              <a:r>
                <a:rPr lang="en-US" altLang="zh-CN" sz="6000" b="1" spc="300" smtClean="0">
                  <a:solidFill>
                    <a:schemeClr val="bg1"/>
                  </a:solidFill>
                  <a:latin typeface="UTM Avo" panose="02040603050506020204" pitchFamily="18" charset="0"/>
                  <a:ea typeface="南构明史稿鉴" panose="00020600040101010101" pitchFamily="18" charset="-122"/>
                </a:rPr>
                <a:t>Chia đoạn</a:t>
              </a:r>
              <a:endParaRPr lang="zh-CN" altLang="en-US" sz="6000" b="1" spc="300">
                <a:solidFill>
                  <a:schemeClr val="bg1"/>
                </a:solidFill>
                <a:latin typeface="UTM Avo" panose="02040603050506020204" pitchFamily="18" charset="0"/>
                <a:ea typeface="南构明史稿鉴" panose="00020600040101010101" pitchFamily="18" charset="-122"/>
              </a:endParaRPr>
            </a:p>
          </p:txBody>
        </p:sp>
      </p:grpSp>
    </p:spTree>
    <p:extLst>
      <p:ext uri="{BB962C8B-B14F-4D97-AF65-F5344CB8AC3E}">
        <p14:creationId xmlns:p14="http://schemas.microsoft.com/office/powerpoint/2010/main" val="102330767"/>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fade">
                                      <p:cBhvr>
                                        <p:cTn id="10" dur="500"/>
                                        <p:tgtEl>
                                          <p:spTgt spid="63"/>
                                        </p:tgtEl>
                                      </p:cBhvr>
                                    </p:animEffect>
                                  </p:childTnLst>
                                </p:cTn>
                              </p:par>
                              <p:par>
                                <p:cTn id="11" presetID="10"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500"/>
                                        <p:tgtEl>
                                          <p:spTgt spid="64"/>
                                        </p:tgtEl>
                                      </p:cBhvr>
                                    </p:animEffect>
                                  </p:childTnLst>
                                </p:cTn>
                              </p:par>
                              <p:par>
                                <p:cTn id="14" presetID="10" presetClass="entr" presetSubtype="0"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par>
                                <p:cTn id="17" presetID="10"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childTnLst>
                                </p:cTn>
                              </p:par>
                              <p:par>
                                <p:cTn id="20" presetID="10" presetClass="entr" presetSubtype="0" fill="hold" nodeType="with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500"/>
                                        <p:tgtEl>
                                          <p:spTgt spid="71"/>
                                        </p:tgtEl>
                                      </p:cBhvr>
                                    </p:animEffect>
                                  </p:childTnLst>
                                </p:cTn>
                              </p:par>
                              <p:par>
                                <p:cTn id="23" presetID="10" presetClass="entr" presetSubtype="0" fill="hold" nodeType="with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fade">
                                      <p:cBhvr>
                                        <p:cTn id="25" dur="500"/>
                                        <p:tgtEl>
                                          <p:spTgt spid="72"/>
                                        </p:tgtEl>
                                      </p:cBhvr>
                                    </p:animEffect>
                                  </p:childTnLst>
                                </p:cTn>
                              </p:par>
                              <p:par>
                                <p:cTn id="26" presetID="10" presetClass="entr" presetSubtype="0"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2000"/>
                                        <p:tgtEl>
                                          <p:spTgt spid="61"/>
                                        </p:tgtEl>
                                      </p:cBhvr>
                                    </p:animEffect>
                                  </p:childTnLst>
                                </p:cTn>
                              </p:par>
                              <p:par>
                                <p:cTn id="29" presetID="47"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4"/>
          <p:cNvPicPr preferRelativeResize="0"/>
          <p:nvPr/>
        </p:nvPicPr>
        <p:blipFill rotWithShape="1">
          <a:blip r:embed="rId3">
            <a:alphaModFix/>
          </a:blip>
          <a:srcRect/>
          <a:stretch/>
        </p:blipFill>
        <p:spPr>
          <a:xfrm>
            <a:off x="8655699" y="630398"/>
            <a:ext cx="3484701" cy="6116691"/>
          </a:xfrm>
          <a:prstGeom prst="rect">
            <a:avLst/>
          </a:prstGeom>
          <a:noFill/>
          <a:ln>
            <a:noFill/>
          </a:ln>
        </p:spPr>
      </p:pic>
      <p:pic>
        <p:nvPicPr>
          <p:cNvPr id="103" name="Google Shape;103;p4"/>
          <p:cNvPicPr preferRelativeResize="0"/>
          <p:nvPr/>
        </p:nvPicPr>
        <p:blipFill rotWithShape="1">
          <a:blip r:embed="rId4">
            <a:alphaModFix/>
          </a:blip>
          <a:srcRect/>
          <a:stretch/>
        </p:blipFill>
        <p:spPr>
          <a:xfrm>
            <a:off x="479826" y="5316478"/>
            <a:ext cx="1527724" cy="958690"/>
          </a:xfrm>
          <a:prstGeom prst="rect">
            <a:avLst/>
          </a:prstGeom>
          <a:noFill/>
          <a:ln>
            <a:noFill/>
          </a:ln>
        </p:spPr>
      </p:pic>
      <p:pic>
        <p:nvPicPr>
          <p:cNvPr id="104" name="Google Shape;104;p4"/>
          <p:cNvPicPr preferRelativeResize="0"/>
          <p:nvPr/>
        </p:nvPicPr>
        <p:blipFill rotWithShape="1">
          <a:blip r:embed="rId4">
            <a:alphaModFix/>
          </a:blip>
          <a:srcRect/>
          <a:stretch/>
        </p:blipFill>
        <p:spPr>
          <a:xfrm>
            <a:off x="5710213" y="154888"/>
            <a:ext cx="771574" cy="484185"/>
          </a:xfrm>
          <a:prstGeom prst="rect">
            <a:avLst/>
          </a:prstGeom>
          <a:noFill/>
          <a:ln>
            <a:noFill/>
          </a:ln>
        </p:spPr>
      </p:pic>
      <p:pic>
        <p:nvPicPr>
          <p:cNvPr id="105" name="Google Shape;105;p4"/>
          <p:cNvPicPr preferRelativeResize="0"/>
          <p:nvPr/>
        </p:nvPicPr>
        <p:blipFill rotWithShape="1">
          <a:blip r:embed="rId4">
            <a:alphaModFix/>
          </a:blip>
          <a:srcRect/>
          <a:stretch/>
        </p:blipFill>
        <p:spPr>
          <a:xfrm>
            <a:off x="1233329" y="396980"/>
            <a:ext cx="1055547" cy="662386"/>
          </a:xfrm>
          <a:prstGeom prst="rect">
            <a:avLst/>
          </a:prstGeom>
          <a:noFill/>
          <a:ln>
            <a:noFill/>
          </a:ln>
        </p:spPr>
      </p:pic>
      <p:grpSp>
        <p:nvGrpSpPr>
          <p:cNvPr id="106" name="Google Shape;106;p4"/>
          <p:cNvGrpSpPr/>
          <p:nvPr/>
        </p:nvGrpSpPr>
        <p:grpSpPr>
          <a:xfrm rot="-1936260">
            <a:off x="7713337" y="1936948"/>
            <a:ext cx="654790" cy="845387"/>
            <a:chOff x="10766636" y="3941730"/>
            <a:chExt cx="1047922" cy="1352954"/>
          </a:xfrm>
        </p:grpSpPr>
        <p:sp>
          <p:nvSpPr>
            <p:cNvPr id="107" name="Google Shape;107;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108;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09;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10;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3" name="Google Shape;113;p4"/>
          <p:cNvGrpSpPr/>
          <p:nvPr/>
        </p:nvGrpSpPr>
        <p:grpSpPr>
          <a:xfrm rot="1539558">
            <a:off x="7773348" y="3865161"/>
            <a:ext cx="654790" cy="845387"/>
            <a:chOff x="10766636" y="3941730"/>
            <a:chExt cx="1047922" cy="1352954"/>
          </a:xfrm>
        </p:grpSpPr>
        <p:sp>
          <p:nvSpPr>
            <p:cNvPr id="114" name="Google Shape;114;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115;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117;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118;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9" name="Google Shape;119;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0" name="Google Shape;120;p4"/>
          <p:cNvGrpSpPr/>
          <p:nvPr/>
        </p:nvGrpSpPr>
        <p:grpSpPr>
          <a:xfrm rot="-3380916">
            <a:off x="6735598" y="4790872"/>
            <a:ext cx="654790" cy="845387"/>
            <a:chOff x="10766636" y="3941730"/>
            <a:chExt cx="1047922" cy="1352954"/>
          </a:xfrm>
        </p:grpSpPr>
        <p:sp>
          <p:nvSpPr>
            <p:cNvPr id="121" name="Google Shape;121;p4"/>
            <p:cNvSpPr/>
            <p:nvPr/>
          </p:nvSpPr>
          <p:spPr>
            <a:xfrm>
              <a:off x="10766636" y="4209862"/>
              <a:ext cx="664177" cy="1084822"/>
            </a:xfrm>
            <a:custGeom>
              <a:avLst/>
              <a:gdLst/>
              <a:ahLst/>
              <a:cxnLst/>
              <a:rect l="l" t="t" r="r" b="b"/>
              <a:pathLst>
                <a:path w="114" h="186" extrusionOk="0">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4"/>
            <p:cNvSpPr/>
            <p:nvPr/>
          </p:nvSpPr>
          <p:spPr>
            <a:xfrm>
              <a:off x="10783856" y="4209862"/>
              <a:ext cx="693695" cy="1067602"/>
            </a:xfrm>
            <a:custGeom>
              <a:avLst/>
              <a:gdLst/>
              <a:ahLst/>
              <a:cxnLst/>
              <a:rect l="l" t="t" r="r" b="b"/>
              <a:pathLst>
                <a:path w="119" h="183" extrusionOk="0">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23;p4"/>
            <p:cNvSpPr/>
            <p:nvPr/>
          </p:nvSpPr>
          <p:spPr>
            <a:xfrm>
              <a:off x="10766636" y="4089326"/>
              <a:ext cx="169734" cy="179575"/>
            </a:xfrm>
            <a:custGeom>
              <a:avLst/>
              <a:gdLst/>
              <a:ahLst/>
              <a:cxnLst/>
              <a:rect l="l" t="t" r="r" b="b"/>
              <a:pathLst>
                <a:path w="29" h="31" extrusionOk="0">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24;p4"/>
            <p:cNvSpPr/>
            <p:nvPr/>
          </p:nvSpPr>
          <p:spPr>
            <a:xfrm>
              <a:off x="10941291" y="3941730"/>
              <a:ext cx="76258" cy="233693"/>
            </a:xfrm>
            <a:custGeom>
              <a:avLst/>
              <a:gdLst/>
              <a:ahLst/>
              <a:cxnLst/>
              <a:rect l="l" t="t" r="r" b="b"/>
              <a:pathLst>
                <a:path w="13" h="40" extrusionOk="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p4"/>
            <p:cNvSpPr/>
            <p:nvPr/>
          </p:nvSpPr>
          <p:spPr>
            <a:xfrm>
              <a:off x="11115943" y="3941730"/>
              <a:ext cx="76258" cy="216472"/>
            </a:xfrm>
            <a:custGeom>
              <a:avLst/>
              <a:gdLst/>
              <a:ahLst/>
              <a:cxnLst/>
              <a:rect l="l" t="t" r="r" b="b"/>
              <a:pathLst>
                <a:path w="13" h="37" extrusionOk="0">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26;p4"/>
            <p:cNvSpPr/>
            <p:nvPr/>
          </p:nvSpPr>
          <p:spPr>
            <a:xfrm>
              <a:off x="11598086" y="4682166"/>
              <a:ext cx="216472" cy="199254"/>
            </a:xfrm>
            <a:custGeom>
              <a:avLst/>
              <a:gdLst/>
              <a:ahLst/>
              <a:cxnLst/>
              <a:rect l="l" t="t" r="r" b="b"/>
              <a:pathLst>
                <a:path w="37" h="34" extrusionOk="0">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27" name="Google Shape;127;p4"/>
          <p:cNvPicPr preferRelativeResize="0"/>
          <p:nvPr/>
        </p:nvPicPr>
        <p:blipFill rotWithShape="1">
          <a:blip r:embed="rId5">
            <a:alphaModFix/>
          </a:blip>
          <a:srcRect/>
          <a:stretch/>
        </p:blipFill>
        <p:spPr>
          <a:xfrm>
            <a:off x="9380959" y="5510502"/>
            <a:ext cx="3032616" cy="3935368"/>
          </a:xfrm>
          <a:prstGeom prst="rect">
            <a:avLst/>
          </a:prstGeom>
          <a:noFill/>
          <a:ln>
            <a:noFill/>
          </a:ln>
        </p:spPr>
      </p:pic>
      <p:pic>
        <p:nvPicPr>
          <p:cNvPr id="128" name="Google Shape;128;p4"/>
          <p:cNvPicPr preferRelativeResize="0"/>
          <p:nvPr/>
        </p:nvPicPr>
        <p:blipFill rotWithShape="1">
          <a:blip r:embed="rId5">
            <a:alphaModFix/>
          </a:blip>
          <a:srcRect/>
          <a:stretch/>
        </p:blipFill>
        <p:spPr>
          <a:xfrm>
            <a:off x="7223147" y="5392609"/>
            <a:ext cx="3032616" cy="3935368"/>
          </a:xfrm>
          <a:prstGeom prst="rect">
            <a:avLst/>
          </a:prstGeom>
          <a:noFill/>
          <a:ln>
            <a:noFill/>
          </a:ln>
        </p:spPr>
      </p:pic>
      <p:pic>
        <p:nvPicPr>
          <p:cNvPr id="131" name="Google Shape;131;p4"/>
          <p:cNvPicPr preferRelativeResize="0"/>
          <p:nvPr/>
        </p:nvPicPr>
        <p:blipFill rotWithShape="1">
          <a:blip r:embed="rId6">
            <a:alphaModFix/>
          </a:blip>
          <a:srcRect/>
          <a:stretch/>
        </p:blipFill>
        <p:spPr>
          <a:xfrm>
            <a:off x="10610588" y="547314"/>
            <a:ext cx="620494" cy="606019"/>
          </a:xfrm>
          <a:prstGeom prst="rect">
            <a:avLst/>
          </a:prstGeom>
          <a:noFill/>
          <a:ln>
            <a:noFill/>
          </a:ln>
        </p:spPr>
      </p:pic>
      <p:pic>
        <p:nvPicPr>
          <p:cNvPr id="132" name="Google Shape;132;p4"/>
          <p:cNvPicPr preferRelativeResize="0"/>
          <p:nvPr/>
        </p:nvPicPr>
        <p:blipFill rotWithShape="1">
          <a:blip r:embed="rId7">
            <a:alphaModFix/>
          </a:blip>
          <a:srcRect/>
          <a:stretch/>
        </p:blipFill>
        <p:spPr>
          <a:xfrm>
            <a:off x="1942319" y="3664166"/>
            <a:ext cx="656544" cy="782933"/>
          </a:xfrm>
          <a:prstGeom prst="rect">
            <a:avLst/>
          </a:prstGeom>
          <a:noFill/>
          <a:ln>
            <a:noFill/>
          </a:ln>
        </p:spPr>
      </p:pic>
      <p:sp>
        <p:nvSpPr>
          <p:cNvPr id="34" name="矩形 10"/>
          <p:cNvSpPr/>
          <p:nvPr/>
        </p:nvSpPr>
        <p:spPr>
          <a:xfrm>
            <a:off x="186246" y="630398"/>
            <a:ext cx="8819209" cy="5811535"/>
          </a:xfrm>
          <a:prstGeom prst="rect">
            <a:avLst/>
          </a:prstGeom>
          <a:solidFill>
            <a:schemeClr val="bg1"/>
          </a:solidFill>
          <a:ln w="101600">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3"/>
          <p:cNvSpPr txBox="1"/>
          <p:nvPr/>
        </p:nvSpPr>
        <p:spPr>
          <a:xfrm>
            <a:off x="2369235" y="573811"/>
            <a:ext cx="4681331" cy="674788"/>
          </a:xfrm>
          <a:prstGeom prst="rect">
            <a:avLst/>
          </a:prstGeom>
          <a:noFill/>
        </p:spPr>
        <p:txBody>
          <a:bodyPr wrap="square" lIns="96762" tIns="48381" rIns="96762" bIns="48381" rtlCol="0">
            <a:spAutoFit/>
          </a:bodyPr>
          <a:lstStyle/>
          <a:p>
            <a:pPr algn="ctr">
              <a:lnSpc>
                <a:spcPct val="150000"/>
              </a:lnSpc>
            </a:pP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Nỗi</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dằn</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vặt</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của</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An-</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đrây</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-ca</a:t>
            </a:r>
            <a:endParaRPr lang="zh-CN" altLang="en-US" sz="2500" b="1" dirty="0">
              <a:solidFill>
                <a:srgbClr val="002060"/>
              </a:solidFill>
              <a:latin typeface="Arial" panose="020B0604020202020204" pitchFamily="34" charset="0"/>
              <a:ea typeface="微软雅黑" panose="020B0503020204020204" charset="-122"/>
              <a:cs typeface="Arial" panose="020B0604020202020204" pitchFamily="34" charset="0"/>
            </a:endParaRPr>
          </a:p>
        </p:txBody>
      </p:sp>
      <p:sp>
        <p:nvSpPr>
          <p:cNvPr id="37" name="TextBox 3">
            <a:extLst>
              <a:ext uri="{FF2B5EF4-FFF2-40B4-BE49-F238E27FC236}">
                <a16:creationId xmlns:a16="http://schemas.microsoft.com/office/drawing/2014/main" id="{BB984F61-68CC-46D5-A1B4-0C1A3D638B45}"/>
              </a:ext>
            </a:extLst>
          </p:cNvPr>
          <p:cNvSpPr txBox="1"/>
          <p:nvPr/>
        </p:nvSpPr>
        <p:spPr>
          <a:xfrm>
            <a:off x="186246" y="1112024"/>
            <a:ext cx="8754553" cy="5329909"/>
          </a:xfrm>
          <a:prstGeom prst="rect">
            <a:avLst/>
          </a:prstGeom>
          <a:noFill/>
        </p:spPr>
        <p:txBody>
          <a:bodyPr wrap="square" lIns="96762" tIns="48381" rIns="96762" bIns="48381" rtlCol="0">
            <a:spAutoFit/>
          </a:bodyPr>
          <a:lstStyle/>
          <a:p>
            <a:pPr algn="just"/>
            <a:r>
              <a:rPr lang="en-US" sz="2000" dirty="0"/>
              <a:t>       </a:t>
            </a:r>
            <a:r>
              <a:rPr lang="vi-VN" sz="2000" dirty="0"/>
              <a:t>An-đrây-ca lên 9, sống với mẹ và ông. Ông em 96 tuổi rồi nên rất yếu. </a:t>
            </a:r>
          </a:p>
          <a:p>
            <a:pPr algn="just"/>
            <a:r>
              <a:rPr lang="vi-VN" sz="2000" dirty="0"/>
              <a:t> </a:t>
            </a:r>
            <a:r>
              <a:rPr lang="en-US" sz="2000" dirty="0"/>
              <a:t> </a:t>
            </a:r>
            <a:r>
              <a:rPr lang="vi-VN" sz="2000" dirty="0"/>
              <a:t>   Một buổi chiều, ông nói với mẹ An-đrây-ca: "Bố khó thở lắm!..." Mẹ liền bảo An-đrây-ca đi mua thuốc. Cậu bé nhanh nhẹn đi ngay, nhưng dọc đường lại gặp mấy đứa bạn đang chơi đá bóng rủ nhập cuộc. Chơi một lúc mới nhớ lời mẹ dặn, em vội chạy một mạch đến cửa hàng mua thuốc rồi mang về nhà.</a:t>
            </a:r>
          </a:p>
          <a:p>
            <a:pPr algn="just"/>
            <a:r>
              <a:rPr lang="vi-VN" sz="2000" dirty="0"/>
              <a:t>     Bước vào phòng ông nằm, em hoảng hốt thấy mẹ đang khóc nấc lên. Thì ra ông đã qua đời. "Chỉ vì mình mải chơi bóng, mua thuốc về chậm mà ông chết." - An-đrây-ca òa khóc và kể hết mọi chuyện cho mẹ nghe. Mẹ an ủi em:</a:t>
            </a:r>
          </a:p>
          <a:p>
            <a:pPr algn="just"/>
            <a:r>
              <a:rPr lang="en-US" sz="2000" dirty="0"/>
              <a:t>      </a:t>
            </a:r>
            <a:r>
              <a:rPr lang="vi-VN" sz="2000" dirty="0"/>
              <a:t>- Không, con không có lỗi. Chẳng thuốc nào cứu nổi ông đâu. Ông đã mất từ lúc con vừa ra khỏi nhà.</a:t>
            </a:r>
          </a:p>
          <a:p>
            <a:pPr algn="just"/>
            <a:r>
              <a:rPr lang="vi-VN" sz="2000" dirty="0"/>
              <a:t>    Nhưng An-đrây-ca không nghĩ như vậy. Cả đêm đó, em ngồi nức nở dưới gốc cây táo do tay ông vun trồng. Mãi sau này, khi đã lớn, em vẫn luôn tự dằn vặt: "Giá mình mua thuốc về kịp thì ông còn sống thêm được ít năm nữa!"</a:t>
            </a:r>
          </a:p>
          <a:p>
            <a:pPr algn="r"/>
            <a:r>
              <a:rPr lang="vi-VN" sz="2000" i="1" dirty="0"/>
              <a:t>                                          Theo </a:t>
            </a:r>
            <a:r>
              <a:rPr lang="en-US" sz="2000" b="1" i="1" dirty="0">
                <a:latin typeface="Arial" panose="020B0604020202020204" pitchFamily="34" charset="0"/>
                <a:cs typeface="Arial" panose="020B0604020202020204" pitchFamily="34" charset="0"/>
              </a:rPr>
              <a:t>Xu-</a:t>
            </a:r>
            <a:r>
              <a:rPr lang="en-US" sz="2000" b="1" i="1" dirty="0" err="1">
                <a:latin typeface="Arial" panose="020B0604020202020204" pitchFamily="34" charset="0"/>
                <a:cs typeface="Arial" panose="020B0604020202020204" pitchFamily="34" charset="0"/>
              </a:rPr>
              <a:t>khôm</a:t>
            </a:r>
            <a:r>
              <a:rPr lang="en-US" sz="2000" b="1" i="1" dirty="0">
                <a:latin typeface="Arial" panose="020B0604020202020204" pitchFamily="34" charset="0"/>
                <a:cs typeface="Arial" panose="020B0604020202020204" pitchFamily="34" charset="0"/>
              </a:rPr>
              <a:t>-</a:t>
            </a:r>
            <a:r>
              <a:rPr lang="en-US" sz="2000" b="1" i="1" dirty="0" err="1">
                <a:latin typeface="Arial" panose="020B0604020202020204" pitchFamily="34" charset="0"/>
                <a:cs typeface="Arial" panose="020B0604020202020204" pitchFamily="34" charset="0"/>
              </a:rPr>
              <a:t>lin-xki</a:t>
            </a:r>
            <a:endParaRPr lang="vi-VN" sz="2000" b="1" i="1" dirty="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7A8922AC-8D1F-4220-ACB3-AA800C95BA01}"/>
              </a:ext>
            </a:extLst>
          </p:cNvPr>
          <p:cNvSpPr/>
          <p:nvPr/>
        </p:nvSpPr>
        <p:spPr>
          <a:xfrm>
            <a:off x="240150" y="1136520"/>
            <a:ext cx="8700649" cy="1861075"/>
          </a:xfrm>
          <a:prstGeom prst="rect">
            <a:avLst/>
          </a:prstGeom>
          <a:solidFill>
            <a:schemeClr val="accent1">
              <a:lumMod val="20000"/>
              <a:lumOff val="8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rotWithShape="1">
          <a:blip r:embed="rId8" cstate="print">
            <a:extLst>
              <a:ext uri="{28A0092B-C50C-407E-A947-70E740481C1C}">
                <a14:useLocalDpi xmlns:a14="http://schemas.microsoft.com/office/drawing/2010/main" val="0"/>
              </a:ext>
            </a:extLst>
          </a:blip>
          <a:srcRect r="67081" b="66801"/>
          <a:stretch/>
        </p:blipFill>
        <p:spPr>
          <a:xfrm rot="20828348">
            <a:off x="306244" y="1130574"/>
            <a:ext cx="374126" cy="377319"/>
          </a:xfrm>
          <a:prstGeom prst="rect">
            <a:avLst/>
          </a:prstGeom>
        </p:spPr>
      </p:pic>
      <p:sp>
        <p:nvSpPr>
          <p:cNvPr id="39" name="Rectangle 38">
            <a:extLst>
              <a:ext uri="{FF2B5EF4-FFF2-40B4-BE49-F238E27FC236}">
                <a16:creationId xmlns:a16="http://schemas.microsoft.com/office/drawing/2014/main" id="{7A8922AC-8D1F-4220-ACB3-AA800C95BA01}"/>
              </a:ext>
            </a:extLst>
          </p:cNvPr>
          <p:cNvSpPr/>
          <p:nvPr/>
        </p:nvSpPr>
        <p:spPr>
          <a:xfrm>
            <a:off x="268944" y="3008207"/>
            <a:ext cx="8671855" cy="3002603"/>
          </a:xfrm>
          <a:prstGeom prst="rect">
            <a:avLst/>
          </a:prstGeom>
          <a:solidFill>
            <a:srgbClr val="EED5F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rotWithShape="1">
          <a:blip r:embed="rId9" cstate="print">
            <a:extLst>
              <a:ext uri="{28A0092B-C50C-407E-A947-70E740481C1C}">
                <a14:useLocalDpi xmlns:a14="http://schemas.microsoft.com/office/drawing/2010/main" val="0"/>
              </a:ext>
            </a:extLst>
          </a:blip>
          <a:srcRect l="36552" r="42758" b="69061"/>
          <a:stretch/>
        </p:blipFill>
        <p:spPr>
          <a:xfrm>
            <a:off x="482303" y="2930438"/>
            <a:ext cx="264161" cy="395028"/>
          </a:xfrm>
          <a:prstGeom prst="rect">
            <a:avLst/>
          </a:prstGeom>
        </p:spPr>
      </p:pic>
    </p:spTree>
    <p:extLst>
      <p:ext uri="{BB962C8B-B14F-4D97-AF65-F5344CB8AC3E}">
        <p14:creationId xmlns:p14="http://schemas.microsoft.com/office/powerpoint/2010/main" val="1225995805"/>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47"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anim calcmode="lin" valueType="num">
                                      <p:cBhvr>
                                        <p:cTn id="11" dur="500" fill="hold"/>
                                        <p:tgtEl>
                                          <p:spTgt spid="38"/>
                                        </p:tgtEl>
                                        <p:attrNameLst>
                                          <p:attrName>ppt_x</p:attrName>
                                        </p:attrNameLst>
                                      </p:cBhvr>
                                      <p:tavLst>
                                        <p:tav tm="0">
                                          <p:val>
                                            <p:strVal val="#ppt_x"/>
                                          </p:val>
                                        </p:tav>
                                        <p:tav tm="100000">
                                          <p:val>
                                            <p:strVal val="#ppt_x"/>
                                          </p:val>
                                        </p:tav>
                                      </p:tavLst>
                                    </p:anim>
                                    <p:anim calcmode="lin" valueType="num">
                                      <p:cBhvr>
                                        <p:cTn id="12" dur="500" fill="hold"/>
                                        <p:tgtEl>
                                          <p:spTgt spid="38"/>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barn(inVertical)">
                                      <p:cBhvr>
                                        <p:cTn id="16" dur="500"/>
                                        <p:tgtEl>
                                          <p:spTgt spid="39"/>
                                        </p:tgtEl>
                                      </p:cBhvr>
                                    </p:animEffect>
                                  </p:childTnLst>
                                </p:cTn>
                              </p:par>
                              <p:par>
                                <p:cTn id="17" presetID="47"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anim calcmode="lin" valueType="num">
                                      <p:cBhvr>
                                        <p:cTn id="20" dur="500" fill="hold"/>
                                        <p:tgtEl>
                                          <p:spTgt spid="40"/>
                                        </p:tgtEl>
                                        <p:attrNameLst>
                                          <p:attrName>ppt_x</p:attrName>
                                        </p:attrNameLst>
                                      </p:cBhvr>
                                      <p:tavLst>
                                        <p:tav tm="0">
                                          <p:val>
                                            <p:strVal val="#ppt_x"/>
                                          </p:val>
                                        </p:tav>
                                        <p:tav tm="100000">
                                          <p:val>
                                            <p:strVal val="#ppt_x"/>
                                          </p:val>
                                        </p:tav>
                                      </p:tavLst>
                                    </p:anim>
                                    <p:anim calcmode="lin" valueType="num">
                                      <p:cBhvr>
                                        <p:cTn id="21" dur="5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5"/>
          <p:cNvPicPr preferRelativeResize="0"/>
          <p:nvPr/>
        </p:nvPicPr>
        <p:blipFill rotWithShape="1">
          <a:blip r:embed="rId3">
            <a:alphaModFix/>
          </a:blip>
          <a:srcRect/>
          <a:stretch/>
        </p:blipFill>
        <p:spPr>
          <a:xfrm>
            <a:off x="2300497" y="217537"/>
            <a:ext cx="9355794" cy="6561953"/>
          </a:xfrm>
          <a:prstGeom prst="rect">
            <a:avLst/>
          </a:prstGeom>
          <a:noFill/>
          <a:ln>
            <a:noFill/>
          </a:ln>
        </p:spPr>
      </p:pic>
      <p:grpSp>
        <p:nvGrpSpPr>
          <p:cNvPr id="139" name="Google Shape;139;p5"/>
          <p:cNvGrpSpPr/>
          <p:nvPr/>
        </p:nvGrpSpPr>
        <p:grpSpPr>
          <a:xfrm rot="-406819">
            <a:off x="10569428" y="3762729"/>
            <a:ext cx="2649037" cy="1809321"/>
            <a:chOff x="9015984" y="2528554"/>
            <a:chExt cx="2157344" cy="1473489"/>
          </a:xfrm>
        </p:grpSpPr>
        <p:sp>
          <p:nvSpPr>
            <p:cNvPr id="140" name="Google Shape;140;p5"/>
            <p:cNvSpPr/>
            <p:nvPr/>
          </p:nvSpPr>
          <p:spPr>
            <a:xfrm>
              <a:off x="10132784" y="3116474"/>
              <a:ext cx="831450" cy="526422"/>
            </a:xfrm>
            <a:custGeom>
              <a:avLst/>
              <a:gdLst/>
              <a:ahLst/>
              <a:cxnLst/>
              <a:rect l="l" t="t" r="r" b="b"/>
              <a:pathLst>
                <a:path w="143" h="90" extrusionOk="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1" name="Google Shape;141;p5"/>
            <p:cNvSpPr/>
            <p:nvPr/>
          </p:nvSpPr>
          <p:spPr>
            <a:xfrm>
              <a:off x="9933530" y="2779466"/>
              <a:ext cx="954446" cy="787173"/>
            </a:xfrm>
            <a:custGeom>
              <a:avLst/>
              <a:gdLst/>
              <a:ahLst/>
              <a:cxnLst/>
              <a:rect l="l" t="t" r="r" b="b"/>
              <a:pathLst>
                <a:path w="164" h="135" extrusionOk="0">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2" name="Google Shape;142;p5"/>
            <p:cNvSpPr/>
            <p:nvPr/>
          </p:nvSpPr>
          <p:spPr>
            <a:xfrm>
              <a:off x="9618662" y="2570374"/>
              <a:ext cx="1129101" cy="656798"/>
            </a:xfrm>
            <a:custGeom>
              <a:avLst/>
              <a:gdLst/>
              <a:ahLst/>
              <a:cxnLst/>
              <a:rect l="l" t="t" r="r" b="b"/>
              <a:pathLst>
                <a:path w="194" h="113" extrusionOk="0">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3" name="Google Shape;143;p5"/>
            <p:cNvSpPr/>
            <p:nvPr/>
          </p:nvSpPr>
          <p:spPr>
            <a:xfrm>
              <a:off x="9200477" y="3094334"/>
              <a:ext cx="996266" cy="797012"/>
            </a:xfrm>
            <a:custGeom>
              <a:avLst/>
              <a:gdLst/>
              <a:ahLst/>
              <a:cxnLst/>
              <a:rect l="l" t="t" r="r" b="b"/>
              <a:pathLst>
                <a:path w="171" h="137" extrusionOk="0">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4" name="Google Shape;144;p5"/>
            <p:cNvSpPr/>
            <p:nvPr/>
          </p:nvSpPr>
          <p:spPr>
            <a:xfrm>
              <a:off x="9033203" y="3758510"/>
              <a:ext cx="265671" cy="221392"/>
            </a:xfrm>
            <a:custGeom>
              <a:avLst/>
              <a:gdLst/>
              <a:ahLst/>
              <a:cxnLst/>
              <a:rect l="l" t="t" r="r" b="b"/>
              <a:pathLst>
                <a:path w="46" h="38" extrusionOk="0">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5" name="Google Shape;145;p5"/>
            <p:cNvSpPr/>
            <p:nvPr/>
          </p:nvSpPr>
          <p:spPr>
            <a:xfrm>
              <a:off x="9945831" y="3030377"/>
              <a:ext cx="1227497" cy="890489"/>
            </a:xfrm>
            <a:custGeom>
              <a:avLst/>
              <a:gdLst/>
              <a:ahLst/>
              <a:cxnLst/>
              <a:rect l="l" t="t" r="r" b="b"/>
              <a:pathLst>
                <a:path w="211" h="153" extrusionOk="0">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6" name="Google Shape;146;p5"/>
            <p:cNvSpPr/>
            <p:nvPr/>
          </p:nvSpPr>
          <p:spPr>
            <a:xfrm>
              <a:off x="10747762" y="2720427"/>
              <a:ext cx="297650" cy="396047"/>
            </a:xfrm>
            <a:custGeom>
              <a:avLst/>
              <a:gdLst/>
              <a:ahLst/>
              <a:cxnLst/>
              <a:rect l="l" t="t" r="r" b="b"/>
              <a:pathLst>
                <a:path w="51" h="68" extrusionOk="0">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7" name="Google Shape;147;p5"/>
            <p:cNvSpPr/>
            <p:nvPr/>
          </p:nvSpPr>
          <p:spPr>
            <a:xfrm>
              <a:off x="10696104" y="2528554"/>
              <a:ext cx="157435" cy="250912"/>
            </a:xfrm>
            <a:custGeom>
              <a:avLst/>
              <a:gdLst/>
              <a:ahLst/>
              <a:cxnLst/>
              <a:rect l="l" t="t" r="r" b="b"/>
              <a:pathLst>
                <a:path w="27" h="43" extrusionOk="0">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8" name="Google Shape;148;p5"/>
            <p:cNvSpPr/>
            <p:nvPr/>
          </p:nvSpPr>
          <p:spPr>
            <a:xfrm>
              <a:off x="9298873" y="3642896"/>
              <a:ext cx="897869" cy="337009"/>
            </a:xfrm>
            <a:custGeom>
              <a:avLst/>
              <a:gdLst/>
              <a:ahLst/>
              <a:cxnLst/>
              <a:rect l="l" t="t" r="r" b="b"/>
              <a:pathLst>
                <a:path w="154" h="58" extrusionOk="0">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9" name="Google Shape;149;p5"/>
            <p:cNvSpPr/>
            <p:nvPr/>
          </p:nvSpPr>
          <p:spPr>
            <a:xfrm>
              <a:off x="9015984" y="3891346"/>
              <a:ext cx="302571" cy="110697"/>
            </a:xfrm>
            <a:custGeom>
              <a:avLst/>
              <a:gdLst/>
              <a:ahLst/>
              <a:cxnLst/>
              <a:rect l="l" t="t" r="r" b="b"/>
              <a:pathLst>
                <a:path w="52" h="19" extrusionOk="0">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pic>
        <p:nvPicPr>
          <p:cNvPr id="150" name="Google Shape;150;p5"/>
          <p:cNvPicPr preferRelativeResize="0"/>
          <p:nvPr/>
        </p:nvPicPr>
        <p:blipFill rotWithShape="1">
          <a:blip r:embed="rId4">
            <a:alphaModFix/>
          </a:blip>
          <a:srcRect/>
          <a:stretch/>
        </p:blipFill>
        <p:spPr>
          <a:xfrm>
            <a:off x="479826" y="5316478"/>
            <a:ext cx="1527724" cy="958690"/>
          </a:xfrm>
          <a:prstGeom prst="rect">
            <a:avLst/>
          </a:prstGeom>
          <a:noFill/>
          <a:ln>
            <a:noFill/>
          </a:ln>
        </p:spPr>
      </p:pic>
      <p:pic>
        <p:nvPicPr>
          <p:cNvPr id="151" name="Google Shape;151;p5"/>
          <p:cNvPicPr preferRelativeResize="0"/>
          <p:nvPr/>
        </p:nvPicPr>
        <p:blipFill rotWithShape="1">
          <a:blip r:embed="rId4">
            <a:alphaModFix/>
          </a:blip>
          <a:srcRect/>
          <a:stretch/>
        </p:blipFill>
        <p:spPr>
          <a:xfrm>
            <a:off x="11115173" y="2198112"/>
            <a:ext cx="778774" cy="488703"/>
          </a:xfrm>
          <a:prstGeom prst="rect">
            <a:avLst/>
          </a:prstGeom>
          <a:noFill/>
          <a:ln>
            <a:noFill/>
          </a:ln>
        </p:spPr>
      </p:pic>
      <p:pic>
        <p:nvPicPr>
          <p:cNvPr id="152" name="Google Shape;152;p5"/>
          <p:cNvPicPr preferRelativeResize="0"/>
          <p:nvPr/>
        </p:nvPicPr>
        <p:blipFill rotWithShape="1">
          <a:blip r:embed="rId4">
            <a:alphaModFix/>
          </a:blip>
          <a:srcRect/>
          <a:stretch/>
        </p:blipFill>
        <p:spPr>
          <a:xfrm>
            <a:off x="1243688" y="905608"/>
            <a:ext cx="778774" cy="488703"/>
          </a:xfrm>
          <a:prstGeom prst="rect">
            <a:avLst/>
          </a:prstGeom>
          <a:noFill/>
          <a:ln>
            <a:noFill/>
          </a:ln>
        </p:spPr>
      </p:pic>
      <p:pic>
        <p:nvPicPr>
          <p:cNvPr id="153" name="Google Shape;153;p5"/>
          <p:cNvPicPr preferRelativeResize="0"/>
          <p:nvPr/>
        </p:nvPicPr>
        <p:blipFill rotWithShape="1">
          <a:blip r:embed="rId5">
            <a:alphaModFix/>
          </a:blip>
          <a:srcRect/>
          <a:stretch/>
        </p:blipFill>
        <p:spPr>
          <a:xfrm rot="2591001">
            <a:off x="7110761" y="187234"/>
            <a:ext cx="485753" cy="460821"/>
          </a:xfrm>
          <a:prstGeom prst="rect">
            <a:avLst/>
          </a:prstGeom>
          <a:noFill/>
          <a:ln>
            <a:noFill/>
          </a:ln>
        </p:spPr>
      </p:pic>
      <p:pic>
        <p:nvPicPr>
          <p:cNvPr id="156" name="Google Shape;156;p5"/>
          <p:cNvPicPr preferRelativeResize="0"/>
          <p:nvPr/>
        </p:nvPicPr>
        <p:blipFill rotWithShape="1">
          <a:blip r:embed="rId6">
            <a:alphaModFix/>
          </a:blip>
          <a:srcRect/>
          <a:stretch/>
        </p:blipFill>
        <p:spPr>
          <a:xfrm rot="2833414">
            <a:off x="-1171384" y="1887324"/>
            <a:ext cx="3032616" cy="3935368"/>
          </a:xfrm>
          <a:prstGeom prst="rect">
            <a:avLst/>
          </a:prstGeom>
          <a:noFill/>
          <a:ln>
            <a:noFill/>
          </a:ln>
        </p:spPr>
      </p:pic>
      <p:sp>
        <p:nvSpPr>
          <p:cNvPr id="160" name="Google Shape;160;p5"/>
          <p:cNvSpPr/>
          <p:nvPr/>
        </p:nvSpPr>
        <p:spPr>
          <a:xfrm>
            <a:off x="6309" y="177762"/>
            <a:ext cx="1070517" cy="995187"/>
          </a:xfrm>
          <a:custGeom>
            <a:avLst/>
            <a:gdLst/>
            <a:ahLst/>
            <a:cxnLst/>
            <a:rect l="l" t="t" r="r" b="b"/>
            <a:pathLst>
              <a:path w="376" h="347" extrusionOk="0">
                <a:moveTo>
                  <a:pt x="352" y="215"/>
                </a:moveTo>
                <a:cubicBezTo>
                  <a:pt x="330" y="196"/>
                  <a:pt x="308" y="204"/>
                  <a:pt x="287" y="219"/>
                </a:cubicBezTo>
                <a:cubicBezTo>
                  <a:pt x="287" y="214"/>
                  <a:pt x="286" y="210"/>
                  <a:pt x="285" y="205"/>
                </a:cubicBezTo>
                <a:cubicBezTo>
                  <a:pt x="280" y="189"/>
                  <a:pt x="272" y="169"/>
                  <a:pt x="256" y="160"/>
                </a:cubicBezTo>
                <a:cubicBezTo>
                  <a:pt x="242" y="152"/>
                  <a:pt x="226" y="155"/>
                  <a:pt x="210" y="159"/>
                </a:cubicBezTo>
                <a:cubicBezTo>
                  <a:pt x="207" y="160"/>
                  <a:pt x="204" y="161"/>
                  <a:pt x="200" y="162"/>
                </a:cubicBezTo>
                <a:cubicBezTo>
                  <a:pt x="202" y="123"/>
                  <a:pt x="197" y="83"/>
                  <a:pt x="151" y="84"/>
                </a:cubicBezTo>
                <a:cubicBezTo>
                  <a:pt x="135" y="84"/>
                  <a:pt x="119" y="89"/>
                  <a:pt x="104" y="93"/>
                </a:cubicBezTo>
                <a:cubicBezTo>
                  <a:pt x="104" y="81"/>
                  <a:pt x="105" y="69"/>
                  <a:pt x="104" y="57"/>
                </a:cubicBezTo>
                <a:cubicBezTo>
                  <a:pt x="102" y="40"/>
                  <a:pt x="93" y="25"/>
                  <a:pt x="81" y="13"/>
                </a:cubicBezTo>
                <a:cubicBezTo>
                  <a:pt x="82" y="12"/>
                  <a:pt x="82" y="11"/>
                  <a:pt x="83" y="10"/>
                </a:cubicBezTo>
                <a:cubicBezTo>
                  <a:pt x="84" y="8"/>
                  <a:pt x="81" y="6"/>
                  <a:pt x="79" y="8"/>
                </a:cubicBezTo>
                <a:cubicBezTo>
                  <a:pt x="79" y="8"/>
                  <a:pt x="78" y="9"/>
                  <a:pt x="77" y="10"/>
                </a:cubicBezTo>
                <a:cubicBezTo>
                  <a:pt x="74" y="7"/>
                  <a:pt x="70" y="4"/>
                  <a:pt x="66" y="1"/>
                </a:cubicBezTo>
                <a:cubicBezTo>
                  <a:pt x="64" y="0"/>
                  <a:pt x="62" y="2"/>
                  <a:pt x="63" y="4"/>
                </a:cubicBezTo>
                <a:cubicBezTo>
                  <a:pt x="66" y="8"/>
                  <a:pt x="70" y="11"/>
                  <a:pt x="73" y="15"/>
                </a:cubicBezTo>
                <a:cubicBezTo>
                  <a:pt x="55" y="35"/>
                  <a:pt x="44" y="57"/>
                  <a:pt x="18" y="70"/>
                </a:cubicBezTo>
                <a:cubicBezTo>
                  <a:pt x="18" y="70"/>
                  <a:pt x="17" y="70"/>
                  <a:pt x="17" y="71"/>
                </a:cubicBezTo>
                <a:cubicBezTo>
                  <a:pt x="14" y="65"/>
                  <a:pt x="10" y="60"/>
                  <a:pt x="7" y="54"/>
                </a:cubicBezTo>
                <a:cubicBezTo>
                  <a:pt x="6" y="50"/>
                  <a:pt x="0" y="51"/>
                  <a:pt x="0" y="55"/>
                </a:cubicBezTo>
                <a:cubicBezTo>
                  <a:pt x="11" y="103"/>
                  <a:pt x="49" y="116"/>
                  <a:pt x="91" y="110"/>
                </a:cubicBezTo>
                <a:cubicBezTo>
                  <a:pt x="90" y="123"/>
                  <a:pt x="90" y="135"/>
                  <a:pt x="94" y="148"/>
                </a:cubicBezTo>
                <a:cubicBezTo>
                  <a:pt x="104" y="188"/>
                  <a:pt x="150" y="187"/>
                  <a:pt x="183" y="179"/>
                </a:cubicBezTo>
                <a:cubicBezTo>
                  <a:pt x="184" y="179"/>
                  <a:pt x="184" y="179"/>
                  <a:pt x="184" y="179"/>
                </a:cubicBezTo>
                <a:cubicBezTo>
                  <a:pt x="183" y="213"/>
                  <a:pt x="190" y="261"/>
                  <a:pt x="232" y="261"/>
                </a:cubicBezTo>
                <a:cubicBezTo>
                  <a:pt x="247" y="261"/>
                  <a:pt x="262" y="254"/>
                  <a:pt x="275" y="246"/>
                </a:cubicBezTo>
                <a:cubicBezTo>
                  <a:pt x="274" y="258"/>
                  <a:pt x="272" y="270"/>
                  <a:pt x="272" y="282"/>
                </a:cubicBezTo>
                <a:cubicBezTo>
                  <a:pt x="270" y="304"/>
                  <a:pt x="277" y="324"/>
                  <a:pt x="290" y="342"/>
                </a:cubicBezTo>
                <a:cubicBezTo>
                  <a:pt x="294" y="347"/>
                  <a:pt x="302" y="342"/>
                  <a:pt x="299" y="337"/>
                </a:cubicBezTo>
                <a:cubicBezTo>
                  <a:pt x="292" y="323"/>
                  <a:pt x="288" y="310"/>
                  <a:pt x="286" y="296"/>
                </a:cubicBezTo>
                <a:cubicBezTo>
                  <a:pt x="298" y="289"/>
                  <a:pt x="307" y="279"/>
                  <a:pt x="315" y="268"/>
                </a:cubicBezTo>
                <a:cubicBezTo>
                  <a:pt x="325" y="256"/>
                  <a:pt x="335" y="242"/>
                  <a:pt x="342" y="228"/>
                </a:cubicBezTo>
                <a:cubicBezTo>
                  <a:pt x="355" y="240"/>
                  <a:pt x="363" y="265"/>
                  <a:pt x="367" y="283"/>
                </a:cubicBezTo>
                <a:cubicBezTo>
                  <a:pt x="368" y="288"/>
                  <a:pt x="376" y="288"/>
                  <a:pt x="376" y="283"/>
                </a:cubicBezTo>
                <a:cubicBezTo>
                  <a:pt x="376" y="259"/>
                  <a:pt x="371" y="231"/>
                  <a:pt x="352" y="215"/>
                </a:cubicBezTo>
                <a:close/>
                <a:moveTo>
                  <a:pt x="299" y="229"/>
                </a:moveTo>
                <a:cubicBezTo>
                  <a:pt x="305" y="225"/>
                  <a:pt x="310" y="222"/>
                  <a:pt x="315" y="221"/>
                </a:cubicBezTo>
                <a:cubicBezTo>
                  <a:pt x="313" y="225"/>
                  <a:pt x="311" y="228"/>
                  <a:pt x="308" y="232"/>
                </a:cubicBezTo>
                <a:cubicBezTo>
                  <a:pt x="302" y="241"/>
                  <a:pt x="295" y="250"/>
                  <a:pt x="287" y="258"/>
                </a:cubicBezTo>
                <a:cubicBezTo>
                  <a:pt x="287" y="251"/>
                  <a:pt x="288" y="244"/>
                  <a:pt x="288" y="238"/>
                </a:cubicBezTo>
                <a:cubicBezTo>
                  <a:pt x="292" y="235"/>
                  <a:pt x="296" y="232"/>
                  <a:pt x="299" y="229"/>
                </a:cubicBezTo>
                <a:close/>
                <a:moveTo>
                  <a:pt x="228" y="168"/>
                </a:moveTo>
                <a:cubicBezTo>
                  <a:pt x="219" y="174"/>
                  <a:pt x="213" y="184"/>
                  <a:pt x="206" y="192"/>
                </a:cubicBezTo>
                <a:cubicBezTo>
                  <a:pt x="203" y="195"/>
                  <a:pt x="201" y="199"/>
                  <a:pt x="199" y="203"/>
                </a:cubicBezTo>
                <a:cubicBezTo>
                  <a:pt x="198" y="193"/>
                  <a:pt x="198" y="184"/>
                  <a:pt x="199" y="175"/>
                </a:cubicBezTo>
                <a:cubicBezTo>
                  <a:pt x="209" y="172"/>
                  <a:pt x="218" y="169"/>
                  <a:pt x="228" y="168"/>
                </a:cubicBezTo>
                <a:close/>
                <a:moveTo>
                  <a:pt x="132" y="100"/>
                </a:moveTo>
                <a:cubicBezTo>
                  <a:pt x="128" y="105"/>
                  <a:pt x="124" y="111"/>
                  <a:pt x="120" y="117"/>
                </a:cubicBezTo>
                <a:cubicBezTo>
                  <a:pt x="115" y="123"/>
                  <a:pt x="109" y="130"/>
                  <a:pt x="104" y="136"/>
                </a:cubicBezTo>
                <a:cubicBezTo>
                  <a:pt x="103" y="135"/>
                  <a:pt x="103" y="133"/>
                  <a:pt x="103" y="132"/>
                </a:cubicBezTo>
                <a:cubicBezTo>
                  <a:pt x="102" y="124"/>
                  <a:pt x="102" y="116"/>
                  <a:pt x="103" y="108"/>
                </a:cubicBezTo>
                <a:cubicBezTo>
                  <a:pt x="103" y="108"/>
                  <a:pt x="103" y="108"/>
                  <a:pt x="103" y="108"/>
                </a:cubicBezTo>
                <a:cubicBezTo>
                  <a:pt x="112" y="106"/>
                  <a:pt x="122" y="103"/>
                  <a:pt x="132" y="100"/>
                </a:cubicBezTo>
                <a:close/>
                <a:moveTo>
                  <a:pt x="33" y="87"/>
                </a:moveTo>
                <a:cubicBezTo>
                  <a:pt x="28" y="84"/>
                  <a:pt x="24" y="79"/>
                  <a:pt x="20" y="74"/>
                </a:cubicBezTo>
                <a:cubicBezTo>
                  <a:pt x="20" y="74"/>
                  <a:pt x="20" y="74"/>
                  <a:pt x="20" y="74"/>
                </a:cubicBezTo>
                <a:cubicBezTo>
                  <a:pt x="44" y="67"/>
                  <a:pt x="64" y="43"/>
                  <a:pt x="77" y="20"/>
                </a:cubicBezTo>
                <a:cubicBezTo>
                  <a:pt x="80" y="23"/>
                  <a:pt x="82" y="26"/>
                  <a:pt x="84" y="30"/>
                </a:cubicBezTo>
                <a:cubicBezTo>
                  <a:pt x="76" y="36"/>
                  <a:pt x="71" y="47"/>
                  <a:pt x="66" y="56"/>
                </a:cubicBezTo>
                <a:cubicBezTo>
                  <a:pt x="58" y="68"/>
                  <a:pt x="48" y="82"/>
                  <a:pt x="33" y="87"/>
                </a:cubicBezTo>
                <a:close/>
                <a:moveTo>
                  <a:pt x="75" y="98"/>
                </a:moveTo>
                <a:cubicBezTo>
                  <a:pt x="70" y="99"/>
                  <a:pt x="66" y="99"/>
                  <a:pt x="61" y="98"/>
                </a:cubicBezTo>
                <a:cubicBezTo>
                  <a:pt x="64" y="96"/>
                  <a:pt x="66" y="94"/>
                  <a:pt x="68" y="91"/>
                </a:cubicBezTo>
                <a:cubicBezTo>
                  <a:pt x="72" y="85"/>
                  <a:pt x="78" y="78"/>
                  <a:pt x="80" y="71"/>
                </a:cubicBezTo>
                <a:cubicBezTo>
                  <a:pt x="81" y="69"/>
                  <a:pt x="79" y="67"/>
                  <a:pt x="77" y="68"/>
                </a:cubicBezTo>
                <a:cubicBezTo>
                  <a:pt x="71" y="72"/>
                  <a:pt x="68" y="79"/>
                  <a:pt x="64" y="85"/>
                </a:cubicBezTo>
                <a:cubicBezTo>
                  <a:pt x="61" y="89"/>
                  <a:pt x="59" y="93"/>
                  <a:pt x="56" y="97"/>
                </a:cubicBezTo>
                <a:cubicBezTo>
                  <a:pt x="49" y="96"/>
                  <a:pt x="43" y="94"/>
                  <a:pt x="37" y="90"/>
                </a:cubicBezTo>
                <a:cubicBezTo>
                  <a:pt x="49" y="87"/>
                  <a:pt x="57" y="79"/>
                  <a:pt x="64" y="70"/>
                </a:cubicBezTo>
                <a:cubicBezTo>
                  <a:pt x="72" y="61"/>
                  <a:pt x="82" y="47"/>
                  <a:pt x="87" y="35"/>
                </a:cubicBezTo>
                <a:cubicBezTo>
                  <a:pt x="88" y="36"/>
                  <a:pt x="88" y="36"/>
                  <a:pt x="89" y="37"/>
                </a:cubicBezTo>
                <a:cubicBezTo>
                  <a:pt x="96" y="52"/>
                  <a:pt x="95" y="70"/>
                  <a:pt x="93" y="85"/>
                </a:cubicBezTo>
                <a:cubicBezTo>
                  <a:pt x="93" y="89"/>
                  <a:pt x="93" y="92"/>
                  <a:pt x="92" y="95"/>
                </a:cubicBezTo>
                <a:cubicBezTo>
                  <a:pt x="87" y="97"/>
                  <a:pt x="81" y="98"/>
                  <a:pt x="75" y="98"/>
                </a:cubicBezTo>
                <a:close/>
                <a:moveTo>
                  <a:pt x="169" y="169"/>
                </a:moveTo>
                <a:cubicBezTo>
                  <a:pt x="173" y="163"/>
                  <a:pt x="177" y="157"/>
                  <a:pt x="179" y="151"/>
                </a:cubicBezTo>
                <a:cubicBezTo>
                  <a:pt x="180" y="149"/>
                  <a:pt x="177" y="147"/>
                  <a:pt x="176" y="148"/>
                </a:cubicBezTo>
                <a:cubicBezTo>
                  <a:pt x="173" y="151"/>
                  <a:pt x="171" y="155"/>
                  <a:pt x="169" y="159"/>
                </a:cubicBezTo>
                <a:cubicBezTo>
                  <a:pt x="167" y="163"/>
                  <a:pt x="165" y="166"/>
                  <a:pt x="163" y="170"/>
                </a:cubicBezTo>
                <a:cubicBezTo>
                  <a:pt x="153" y="171"/>
                  <a:pt x="143" y="171"/>
                  <a:pt x="135" y="170"/>
                </a:cubicBezTo>
                <a:cubicBezTo>
                  <a:pt x="148" y="156"/>
                  <a:pt x="159" y="140"/>
                  <a:pt x="168" y="122"/>
                </a:cubicBezTo>
                <a:cubicBezTo>
                  <a:pt x="169" y="119"/>
                  <a:pt x="165" y="117"/>
                  <a:pt x="163" y="120"/>
                </a:cubicBezTo>
                <a:cubicBezTo>
                  <a:pt x="151" y="135"/>
                  <a:pt x="144" y="154"/>
                  <a:pt x="132" y="169"/>
                </a:cubicBezTo>
                <a:cubicBezTo>
                  <a:pt x="126" y="167"/>
                  <a:pt x="121" y="165"/>
                  <a:pt x="116" y="161"/>
                </a:cubicBezTo>
                <a:cubicBezTo>
                  <a:pt x="130" y="143"/>
                  <a:pt x="143" y="124"/>
                  <a:pt x="160" y="108"/>
                </a:cubicBezTo>
                <a:cubicBezTo>
                  <a:pt x="163" y="106"/>
                  <a:pt x="160" y="101"/>
                  <a:pt x="157" y="104"/>
                </a:cubicBezTo>
                <a:cubicBezTo>
                  <a:pt x="139" y="118"/>
                  <a:pt x="125" y="138"/>
                  <a:pt x="113" y="158"/>
                </a:cubicBezTo>
                <a:cubicBezTo>
                  <a:pt x="110" y="154"/>
                  <a:pt x="107" y="149"/>
                  <a:pt x="105" y="142"/>
                </a:cubicBezTo>
                <a:cubicBezTo>
                  <a:pt x="112" y="137"/>
                  <a:pt x="118" y="130"/>
                  <a:pt x="123" y="123"/>
                </a:cubicBezTo>
                <a:cubicBezTo>
                  <a:pt x="129" y="116"/>
                  <a:pt x="137" y="108"/>
                  <a:pt x="140" y="99"/>
                </a:cubicBezTo>
                <a:cubicBezTo>
                  <a:pt x="150" y="97"/>
                  <a:pt x="161" y="97"/>
                  <a:pt x="171" y="101"/>
                </a:cubicBezTo>
                <a:cubicBezTo>
                  <a:pt x="190" y="110"/>
                  <a:pt x="187" y="146"/>
                  <a:pt x="185" y="165"/>
                </a:cubicBezTo>
                <a:cubicBezTo>
                  <a:pt x="180" y="167"/>
                  <a:pt x="174" y="168"/>
                  <a:pt x="169" y="169"/>
                </a:cubicBezTo>
                <a:close/>
                <a:moveTo>
                  <a:pt x="253" y="241"/>
                </a:moveTo>
                <a:cubicBezTo>
                  <a:pt x="258" y="234"/>
                  <a:pt x="263" y="226"/>
                  <a:pt x="265" y="218"/>
                </a:cubicBezTo>
                <a:cubicBezTo>
                  <a:pt x="266" y="216"/>
                  <a:pt x="263" y="214"/>
                  <a:pt x="261" y="216"/>
                </a:cubicBezTo>
                <a:cubicBezTo>
                  <a:pt x="257" y="221"/>
                  <a:pt x="254" y="227"/>
                  <a:pt x="251" y="233"/>
                </a:cubicBezTo>
                <a:cubicBezTo>
                  <a:pt x="248" y="237"/>
                  <a:pt x="246" y="241"/>
                  <a:pt x="243" y="244"/>
                </a:cubicBezTo>
                <a:cubicBezTo>
                  <a:pt x="232" y="247"/>
                  <a:pt x="222" y="247"/>
                  <a:pt x="214" y="240"/>
                </a:cubicBezTo>
                <a:cubicBezTo>
                  <a:pt x="215" y="240"/>
                  <a:pt x="215" y="240"/>
                  <a:pt x="216" y="240"/>
                </a:cubicBezTo>
                <a:cubicBezTo>
                  <a:pt x="223" y="235"/>
                  <a:pt x="228" y="225"/>
                  <a:pt x="233" y="218"/>
                </a:cubicBezTo>
                <a:cubicBezTo>
                  <a:pt x="240" y="207"/>
                  <a:pt x="249" y="197"/>
                  <a:pt x="257" y="187"/>
                </a:cubicBezTo>
                <a:cubicBezTo>
                  <a:pt x="260" y="183"/>
                  <a:pt x="255" y="179"/>
                  <a:pt x="252" y="182"/>
                </a:cubicBezTo>
                <a:cubicBezTo>
                  <a:pt x="242" y="189"/>
                  <a:pt x="235" y="201"/>
                  <a:pt x="228" y="211"/>
                </a:cubicBezTo>
                <a:cubicBezTo>
                  <a:pt x="223" y="219"/>
                  <a:pt x="216" y="228"/>
                  <a:pt x="213" y="237"/>
                </a:cubicBezTo>
                <a:cubicBezTo>
                  <a:pt x="212" y="238"/>
                  <a:pt x="212" y="238"/>
                  <a:pt x="213" y="239"/>
                </a:cubicBezTo>
                <a:cubicBezTo>
                  <a:pt x="212" y="238"/>
                  <a:pt x="212" y="238"/>
                  <a:pt x="212" y="238"/>
                </a:cubicBezTo>
                <a:cubicBezTo>
                  <a:pt x="206" y="232"/>
                  <a:pt x="202" y="223"/>
                  <a:pt x="200" y="214"/>
                </a:cubicBezTo>
                <a:cubicBezTo>
                  <a:pt x="204" y="207"/>
                  <a:pt x="209" y="200"/>
                  <a:pt x="215" y="194"/>
                </a:cubicBezTo>
                <a:cubicBezTo>
                  <a:pt x="221" y="186"/>
                  <a:pt x="230" y="179"/>
                  <a:pt x="234" y="169"/>
                </a:cubicBezTo>
                <a:cubicBezTo>
                  <a:pt x="235" y="168"/>
                  <a:pt x="235" y="168"/>
                  <a:pt x="234" y="167"/>
                </a:cubicBezTo>
                <a:cubicBezTo>
                  <a:pt x="235" y="167"/>
                  <a:pt x="236" y="167"/>
                  <a:pt x="236" y="167"/>
                </a:cubicBezTo>
                <a:cubicBezTo>
                  <a:pt x="261" y="167"/>
                  <a:pt x="271" y="198"/>
                  <a:pt x="275" y="218"/>
                </a:cubicBezTo>
                <a:cubicBezTo>
                  <a:pt x="275" y="221"/>
                  <a:pt x="276" y="224"/>
                  <a:pt x="276" y="228"/>
                </a:cubicBezTo>
                <a:cubicBezTo>
                  <a:pt x="269" y="232"/>
                  <a:pt x="261" y="237"/>
                  <a:pt x="253" y="241"/>
                </a:cubicBezTo>
                <a:close/>
                <a:moveTo>
                  <a:pt x="315" y="254"/>
                </a:moveTo>
                <a:cubicBezTo>
                  <a:pt x="307" y="267"/>
                  <a:pt x="298" y="279"/>
                  <a:pt x="285" y="288"/>
                </a:cubicBezTo>
                <a:cubicBezTo>
                  <a:pt x="285" y="281"/>
                  <a:pt x="285" y="274"/>
                  <a:pt x="286" y="267"/>
                </a:cubicBezTo>
                <a:cubicBezTo>
                  <a:pt x="286" y="266"/>
                  <a:pt x="286" y="264"/>
                  <a:pt x="286" y="262"/>
                </a:cubicBezTo>
                <a:cubicBezTo>
                  <a:pt x="295" y="257"/>
                  <a:pt x="301" y="249"/>
                  <a:pt x="308" y="242"/>
                </a:cubicBezTo>
                <a:cubicBezTo>
                  <a:pt x="313" y="236"/>
                  <a:pt x="321" y="228"/>
                  <a:pt x="326" y="220"/>
                </a:cubicBezTo>
                <a:cubicBezTo>
                  <a:pt x="329" y="220"/>
                  <a:pt x="332" y="221"/>
                  <a:pt x="335" y="223"/>
                </a:cubicBezTo>
                <a:cubicBezTo>
                  <a:pt x="327" y="232"/>
                  <a:pt x="322" y="244"/>
                  <a:pt x="315" y="254"/>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 name="Copyright Notice"/>
          <p:cNvSpPr/>
          <p:nvPr/>
        </p:nvSpPr>
        <p:spPr bwMode="auto">
          <a:xfrm>
            <a:off x="3249379" y="596161"/>
            <a:ext cx="3451390" cy="6809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r>
              <a:rPr lang="en-US" sz="4000" cap="small" dirty="0">
                <a:solidFill>
                  <a:srgbClr val="00B0F0"/>
                </a:solidFill>
                <a:latin typeface="UTM American Sans" panose="02040603050506020204" pitchFamily="18" charset="0"/>
                <a:ea typeface="微软雅黑" panose="020B0503020204020204" charset="-122"/>
              </a:rPr>
              <a:t>LUYỆN ĐỌC</a:t>
            </a:r>
            <a:endParaRPr sz="4000" cap="small" dirty="0">
              <a:solidFill>
                <a:srgbClr val="00B0F0"/>
              </a:solidFill>
              <a:latin typeface="UTM American Sans" panose="02040603050506020204" pitchFamily="18" charset="0"/>
              <a:ea typeface="微软雅黑" panose="020B0503020204020204" charset="-122"/>
            </a:endParaRPr>
          </a:p>
        </p:txBody>
      </p:sp>
      <p:grpSp>
        <p:nvGrpSpPr>
          <p:cNvPr id="67" name="Group 66">
            <a:extLst>
              <a:ext uri="{FF2B5EF4-FFF2-40B4-BE49-F238E27FC236}">
                <a16:creationId xmlns:a16="http://schemas.microsoft.com/office/drawing/2014/main" id="{5528A879-B40F-4551-AC79-E3DA77D7153D}"/>
              </a:ext>
            </a:extLst>
          </p:cNvPr>
          <p:cNvGrpSpPr/>
          <p:nvPr/>
        </p:nvGrpSpPr>
        <p:grpSpPr>
          <a:xfrm>
            <a:off x="3248681" y="1127666"/>
            <a:ext cx="1775383" cy="1775383"/>
            <a:chOff x="2274168" y="796367"/>
            <a:chExt cx="1775383" cy="1775383"/>
          </a:xfrm>
        </p:grpSpPr>
        <p:pic>
          <p:nvPicPr>
            <p:cNvPr id="68" name="Picture 67">
              <a:extLst>
                <a:ext uri="{FF2B5EF4-FFF2-40B4-BE49-F238E27FC236}">
                  <a16:creationId xmlns:a16="http://schemas.microsoft.com/office/drawing/2014/main" id="{76AE52BE-9AF1-4933-8C64-E4ADD37190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4168" y="796367"/>
              <a:ext cx="1775383" cy="1775383"/>
            </a:xfrm>
            <a:prstGeom prst="rect">
              <a:avLst/>
            </a:prstGeom>
          </p:spPr>
        </p:pic>
        <p:sp>
          <p:nvSpPr>
            <p:cNvPr id="69" name="TextBox 68">
              <a:extLst>
                <a:ext uri="{FF2B5EF4-FFF2-40B4-BE49-F238E27FC236}">
                  <a16:creationId xmlns:a16="http://schemas.microsoft.com/office/drawing/2014/main" id="{62B3CCC1-BE80-4FD6-9406-A33EBCF48DF2}"/>
                </a:ext>
              </a:extLst>
            </p:cNvPr>
            <p:cNvSpPr txBox="1"/>
            <p:nvPr/>
          </p:nvSpPr>
          <p:spPr>
            <a:xfrm>
              <a:off x="2740061" y="1324495"/>
              <a:ext cx="784189" cy="630942"/>
            </a:xfrm>
            <a:prstGeom prst="rect">
              <a:avLst/>
            </a:prstGeom>
            <a:noFill/>
          </p:spPr>
          <p:txBody>
            <a:bodyPr wrap="none" rtlCol="0">
              <a:spAutoFit/>
            </a:bodyPr>
            <a:lstStyle/>
            <a:p>
              <a:r>
                <a:rPr lang="en-US" sz="3500" b="1" dirty="0" err="1">
                  <a:solidFill>
                    <a:srgbClr val="002060"/>
                  </a:solidFill>
                  <a:latin typeface="Arial" panose="020B0604020202020204" pitchFamily="34" charset="0"/>
                  <a:cs typeface="Arial" panose="020B0604020202020204" pitchFamily="34" charset="0"/>
                </a:rPr>
                <a:t>Từ</a:t>
              </a:r>
              <a:endParaRPr lang="en-US" sz="3500" b="1" dirty="0">
                <a:solidFill>
                  <a:srgbClr val="002060"/>
                </a:solidFill>
                <a:latin typeface="Arial" panose="020B0604020202020204" pitchFamily="34" charset="0"/>
                <a:cs typeface="Arial" panose="020B0604020202020204" pitchFamily="34" charset="0"/>
              </a:endParaRPr>
            </a:p>
          </p:txBody>
        </p:sp>
      </p:grpSp>
      <p:grpSp>
        <p:nvGrpSpPr>
          <p:cNvPr id="70" name="Group 69">
            <a:extLst>
              <a:ext uri="{FF2B5EF4-FFF2-40B4-BE49-F238E27FC236}">
                <a16:creationId xmlns:a16="http://schemas.microsoft.com/office/drawing/2014/main" id="{A5906D42-81C4-4997-8324-A4D7B9585189}"/>
              </a:ext>
            </a:extLst>
          </p:cNvPr>
          <p:cNvGrpSpPr/>
          <p:nvPr/>
        </p:nvGrpSpPr>
        <p:grpSpPr>
          <a:xfrm>
            <a:off x="7461551" y="932198"/>
            <a:ext cx="1775383" cy="1775383"/>
            <a:chOff x="6948638" y="796367"/>
            <a:chExt cx="1775383" cy="1775383"/>
          </a:xfrm>
        </p:grpSpPr>
        <p:pic>
          <p:nvPicPr>
            <p:cNvPr id="71" name="Picture 70">
              <a:extLst>
                <a:ext uri="{FF2B5EF4-FFF2-40B4-BE49-F238E27FC236}">
                  <a16:creationId xmlns:a16="http://schemas.microsoft.com/office/drawing/2014/main" id="{7886EB62-2AEA-49EF-BE95-7E0C9DFC61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48638" y="796367"/>
              <a:ext cx="1775383" cy="1775383"/>
            </a:xfrm>
            <a:prstGeom prst="rect">
              <a:avLst/>
            </a:prstGeom>
          </p:spPr>
        </p:pic>
        <p:sp>
          <p:nvSpPr>
            <p:cNvPr id="72" name="TextBox 71">
              <a:extLst>
                <a:ext uri="{FF2B5EF4-FFF2-40B4-BE49-F238E27FC236}">
                  <a16:creationId xmlns:a16="http://schemas.microsoft.com/office/drawing/2014/main" id="{9B439085-3113-4118-9017-A3B46E842947}"/>
                </a:ext>
              </a:extLst>
            </p:cNvPr>
            <p:cNvSpPr txBox="1"/>
            <p:nvPr/>
          </p:nvSpPr>
          <p:spPr>
            <a:xfrm>
              <a:off x="7320001" y="1349537"/>
              <a:ext cx="1032655" cy="630942"/>
            </a:xfrm>
            <a:prstGeom prst="rect">
              <a:avLst/>
            </a:prstGeom>
            <a:noFill/>
          </p:spPr>
          <p:txBody>
            <a:bodyPr wrap="none" rtlCol="0">
              <a:spAutoFit/>
            </a:bodyPr>
            <a:lstStyle/>
            <a:p>
              <a:r>
                <a:rPr lang="en-US" sz="3500" b="1" dirty="0" err="1">
                  <a:solidFill>
                    <a:srgbClr val="002060"/>
                  </a:solidFill>
                  <a:latin typeface="Arial" panose="020B0604020202020204" pitchFamily="34" charset="0"/>
                  <a:cs typeface="Arial" panose="020B0604020202020204" pitchFamily="34" charset="0"/>
                </a:rPr>
                <a:t>Câu</a:t>
              </a:r>
              <a:endParaRPr lang="en-US" sz="3500" b="1" dirty="0">
                <a:solidFill>
                  <a:srgbClr val="002060"/>
                </a:solidFill>
                <a:latin typeface="Arial" panose="020B0604020202020204" pitchFamily="34" charset="0"/>
                <a:cs typeface="Arial" panose="020B0604020202020204" pitchFamily="34" charset="0"/>
              </a:endParaRPr>
            </a:p>
          </p:txBody>
        </p:sp>
      </p:grpSp>
      <p:cxnSp>
        <p:nvCxnSpPr>
          <p:cNvPr id="73" name="Straight Connector 72">
            <a:extLst>
              <a:ext uri="{FF2B5EF4-FFF2-40B4-BE49-F238E27FC236}">
                <a16:creationId xmlns:a16="http://schemas.microsoft.com/office/drawing/2014/main" id="{C8368B56-4C27-4ED6-8C66-727B9C2CDE03}"/>
              </a:ext>
            </a:extLst>
          </p:cNvPr>
          <p:cNvCxnSpPr/>
          <p:nvPr/>
        </p:nvCxnSpPr>
        <p:spPr>
          <a:xfrm>
            <a:off x="5253623" y="1516336"/>
            <a:ext cx="0" cy="444492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4" name="Text Box 8">
            <a:extLst>
              <a:ext uri="{FF2B5EF4-FFF2-40B4-BE49-F238E27FC236}">
                <a16:creationId xmlns:a16="http://schemas.microsoft.com/office/drawing/2014/main" id="{4ABA19B7-A6E5-40DC-A565-9AFB18973646}"/>
              </a:ext>
            </a:extLst>
          </p:cNvPr>
          <p:cNvSpPr txBox="1">
            <a:spLocks noChangeArrowheads="1"/>
          </p:cNvSpPr>
          <p:nvPr/>
        </p:nvSpPr>
        <p:spPr bwMode="auto">
          <a:xfrm>
            <a:off x="3241307" y="2402671"/>
            <a:ext cx="2667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500">
                <a:cs typeface="Arial" panose="020B0604020202020204" pitchFamily="34" charset="0"/>
              </a:rPr>
              <a:t> An-đrây-ca</a:t>
            </a:r>
          </a:p>
        </p:txBody>
      </p:sp>
      <p:sp>
        <p:nvSpPr>
          <p:cNvPr id="76" name="Text Box 11">
            <a:extLst>
              <a:ext uri="{FF2B5EF4-FFF2-40B4-BE49-F238E27FC236}">
                <a16:creationId xmlns:a16="http://schemas.microsoft.com/office/drawing/2014/main" id="{082F75E1-FBFE-4AB4-8A5C-1F7F26A9CE4A}"/>
              </a:ext>
            </a:extLst>
          </p:cNvPr>
          <p:cNvSpPr txBox="1">
            <a:spLocks noChangeArrowheads="1"/>
          </p:cNvSpPr>
          <p:nvPr/>
        </p:nvSpPr>
        <p:spPr bwMode="auto">
          <a:xfrm>
            <a:off x="3249379" y="2926373"/>
            <a:ext cx="2667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500" dirty="0">
                <a:cs typeface="Arial" panose="020B0604020202020204" pitchFamily="34" charset="0"/>
              </a:rPr>
              <a:t> </a:t>
            </a:r>
            <a:r>
              <a:rPr lang="en-US" altLang="vi-VN" sz="2500" dirty="0" err="1">
                <a:cs typeface="Arial" panose="020B0604020202020204" pitchFamily="34" charset="0"/>
              </a:rPr>
              <a:t>hoảng</a:t>
            </a:r>
            <a:r>
              <a:rPr lang="en-US" altLang="vi-VN" sz="2500" dirty="0">
                <a:cs typeface="Arial" panose="020B0604020202020204" pitchFamily="34" charset="0"/>
              </a:rPr>
              <a:t> </a:t>
            </a:r>
            <a:r>
              <a:rPr lang="en-US" altLang="vi-VN" sz="2500" dirty="0" err="1">
                <a:cs typeface="Arial" panose="020B0604020202020204" pitchFamily="34" charset="0"/>
              </a:rPr>
              <a:t>hốt</a:t>
            </a:r>
            <a:endParaRPr lang="en-US" altLang="vi-VN" sz="2500" dirty="0">
              <a:cs typeface="Arial" panose="020B0604020202020204" pitchFamily="34" charset="0"/>
            </a:endParaRPr>
          </a:p>
        </p:txBody>
      </p:sp>
      <p:sp>
        <p:nvSpPr>
          <p:cNvPr id="77" name="Text Box 12">
            <a:extLst>
              <a:ext uri="{FF2B5EF4-FFF2-40B4-BE49-F238E27FC236}">
                <a16:creationId xmlns:a16="http://schemas.microsoft.com/office/drawing/2014/main" id="{41C581FA-83EB-4D9C-8A70-61E11DFFF3AF}"/>
              </a:ext>
            </a:extLst>
          </p:cNvPr>
          <p:cNvSpPr txBox="1">
            <a:spLocks noChangeArrowheads="1"/>
          </p:cNvSpPr>
          <p:nvPr/>
        </p:nvSpPr>
        <p:spPr bwMode="auto">
          <a:xfrm>
            <a:off x="3221823" y="4338962"/>
            <a:ext cx="1905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500">
                <a:cs typeface="Arial" panose="020B0604020202020204" pitchFamily="34" charset="0"/>
              </a:rPr>
              <a:t> dằn vặt</a:t>
            </a:r>
          </a:p>
        </p:txBody>
      </p:sp>
      <p:sp>
        <p:nvSpPr>
          <p:cNvPr id="78" name="Text Box 13">
            <a:extLst>
              <a:ext uri="{FF2B5EF4-FFF2-40B4-BE49-F238E27FC236}">
                <a16:creationId xmlns:a16="http://schemas.microsoft.com/office/drawing/2014/main" id="{7BCC4672-DCD6-45D6-A55F-7C245966BF5D}"/>
              </a:ext>
            </a:extLst>
          </p:cNvPr>
          <p:cNvSpPr txBox="1">
            <a:spLocks noChangeArrowheads="1"/>
          </p:cNvSpPr>
          <p:nvPr/>
        </p:nvSpPr>
        <p:spPr bwMode="auto">
          <a:xfrm>
            <a:off x="3249379" y="3889684"/>
            <a:ext cx="2667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500" dirty="0">
                <a:cs typeface="Arial" panose="020B0604020202020204" pitchFamily="34" charset="0"/>
              </a:rPr>
              <a:t> </a:t>
            </a:r>
            <a:r>
              <a:rPr lang="en-US" altLang="vi-VN" sz="2500" dirty="0" err="1">
                <a:cs typeface="Arial" panose="020B0604020202020204" pitchFamily="34" charset="0"/>
              </a:rPr>
              <a:t>nức</a:t>
            </a:r>
            <a:r>
              <a:rPr lang="en-US" altLang="vi-VN" sz="2500" dirty="0">
                <a:cs typeface="Arial" panose="020B0604020202020204" pitchFamily="34" charset="0"/>
              </a:rPr>
              <a:t> </a:t>
            </a:r>
            <a:r>
              <a:rPr lang="en-US" altLang="vi-VN" sz="2500" dirty="0" err="1">
                <a:cs typeface="Arial" panose="020B0604020202020204" pitchFamily="34" charset="0"/>
              </a:rPr>
              <a:t>nở</a:t>
            </a:r>
            <a:endParaRPr lang="en-US" altLang="vi-VN" sz="2500" dirty="0">
              <a:cs typeface="Arial" panose="020B0604020202020204" pitchFamily="34" charset="0"/>
            </a:endParaRPr>
          </a:p>
        </p:txBody>
      </p:sp>
      <p:sp>
        <p:nvSpPr>
          <p:cNvPr id="79" name="Text Box 27">
            <a:extLst>
              <a:ext uri="{FF2B5EF4-FFF2-40B4-BE49-F238E27FC236}">
                <a16:creationId xmlns:a16="http://schemas.microsoft.com/office/drawing/2014/main" id="{1A032AD2-E84C-4E32-81DE-8E2B5B9C5A3F}"/>
              </a:ext>
            </a:extLst>
          </p:cNvPr>
          <p:cNvSpPr txBox="1">
            <a:spLocks noChangeArrowheads="1"/>
          </p:cNvSpPr>
          <p:nvPr/>
        </p:nvSpPr>
        <p:spPr bwMode="auto">
          <a:xfrm>
            <a:off x="5425100" y="2478871"/>
            <a:ext cx="5765577"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vi-VN" sz="2500" dirty="0" err="1">
                <a:cs typeface="Arial" panose="020B0604020202020204" pitchFamily="34" charset="0"/>
              </a:rPr>
              <a:t>Chơi</a:t>
            </a:r>
            <a:r>
              <a:rPr lang="en-US" altLang="vi-VN" sz="2500" dirty="0">
                <a:cs typeface="Arial" panose="020B0604020202020204" pitchFamily="34" charset="0"/>
              </a:rPr>
              <a:t> </a:t>
            </a:r>
            <a:r>
              <a:rPr lang="en-US" altLang="vi-VN" sz="2500" dirty="0" err="1">
                <a:cs typeface="Arial" panose="020B0604020202020204" pitchFamily="34" charset="0"/>
              </a:rPr>
              <a:t>một</a:t>
            </a:r>
            <a:r>
              <a:rPr lang="en-US" altLang="vi-VN" sz="2500" dirty="0">
                <a:cs typeface="Arial" panose="020B0604020202020204" pitchFamily="34" charset="0"/>
              </a:rPr>
              <a:t> </a:t>
            </a:r>
            <a:r>
              <a:rPr lang="en-US" altLang="vi-VN" sz="2500" dirty="0" err="1">
                <a:cs typeface="Arial" panose="020B0604020202020204" pitchFamily="34" charset="0"/>
              </a:rPr>
              <a:t>lúc</a:t>
            </a:r>
            <a:r>
              <a:rPr lang="en-US" altLang="vi-VN" sz="2500" dirty="0">
                <a:cs typeface="Arial" panose="020B0604020202020204" pitchFamily="34" charset="0"/>
              </a:rPr>
              <a:t> </a:t>
            </a:r>
            <a:r>
              <a:rPr lang="en-US" altLang="vi-VN" sz="2500" dirty="0" err="1">
                <a:cs typeface="Arial" panose="020B0604020202020204" pitchFamily="34" charset="0"/>
              </a:rPr>
              <a:t>mới</a:t>
            </a:r>
            <a:r>
              <a:rPr lang="en-US" altLang="vi-VN" sz="2500" dirty="0">
                <a:cs typeface="Arial" panose="020B0604020202020204" pitchFamily="34" charset="0"/>
              </a:rPr>
              <a:t> </a:t>
            </a:r>
            <a:r>
              <a:rPr lang="en-US" altLang="vi-VN" sz="2500" dirty="0" err="1">
                <a:cs typeface="Arial" panose="020B0604020202020204" pitchFamily="34" charset="0"/>
              </a:rPr>
              <a:t>nhớ</a:t>
            </a:r>
            <a:r>
              <a:rPr lang="en-US" altLang="vi-VN" sz="2500" dirty="0">
                <a:cs typeface="Arial" panose="020B0604020202020204" pitchFamily="34" charset="0"/>
              </a:rPr>
              <a:t> </a:t>
            </a:r>
            <a:r>
              <a:rPr lang="en-US" altLang="vi-VN" sz="2500" dirty="0" err="1">
                <a:cs typeface="Arial" panose="020B0604020202020204" pitchFamily="34" charset="0"/>
              </a:rPr>
              <a:t>lời</a:t>
            </a:r>
            <a:r>
              <a:rPr lang="en-US" altLang="vi-VN" sz="2500" dirty="0">
                <a:cs typeface="Arial" panose="020B0604020202020204" pitchFamily="34" charset="0"/>
              </a:rPr>
              <a:t> </a:t>
            </a:r>
            <a:r>
              <a:rPr lang="en-US" altLang="vi-VN" sz="2500" dirty="0" err="1">
                <a:cs typeface="Arial" panose="020B0604020202020204" pitchFamily="34" charset="0"/>
              </a:rPr>
              <a:t>mẹ</a:t>
            </a:r>
            <a:r>
              <a:rPr lang="en-US" altLang="vi-VN" sz="2500" dirty="0">
                <a:cs typeface="Arial" panose="020B0604020202020204" pitchFamily="34" charset="0"/>
              </a:rPr>
              <a:t> </a:t>
            </a:r>
            <a:r>
              <a:rPr lang="en-US" altLang="vi-VN" sz="2500" dirty="0" err="1">
                <a:cs typeface="Arial" panose="020B0604020202020204" pitchFamily="34" charset="0"/>
              </a:rPr>
              <a:t>dặn</a:t>
            </a:r>
            <a:r>
              <a:rPr lang="en-US" altLang="vi-VN" sz="2500" dirty="0">
                <a:cs typeface="Arial" panose="020B0604020202020204" pitchFamily="34" charset="0"/>
              </a:rPr>
              <a:t>, </a:t>
            </a:r>
            <a:r>
              <a:rPr lang="en-US" altLang="vi-VN" sz="2500" dirty="0" err="1">
                <a:cs typeface="Arial" panose="020B0604020202020204" pitchFamily="34" charset="0"/>
              </a:rPr>
              <a:t>em</a:t>
            </a:r>
            <a:r>
              <a:rPr lang="en-US" altLang="vi-VN" sz="2500" dirty="0">
                <a:cs typeface="Arial" panose="020B0604020202020204" pitchFamily="34" charset="0"/>
              </a:rPr>
              <a:t> </a:t>
            </a:r>
            <a:r>
              <a:rPr lang="en-US" altLang="vi-VN" sz="2500" dirty="0" err="1">
                <a:cs typeface="Arial" panose="020B0604020202020204" pitchFamily="34" charset="0"/>
              </a:rPr>
              <a:t>vội</a:t>
            </a:r>
            <a:r>
              <a:rPr lang="en-US" altLang="vi-VN" sz="2500" dirty="0">
                <a:cs typeface="Arial" panose="020B0604020202020204" pitchFamily="34" charset="0"/>
              </a:rPr>
              <a:t> </a:t>
            </a:r>
            <a:r>
              <a:rPr lang="en-US" altLang="vi-VN" sz="2500" dirty="0" err="1">
                <a:cs typeface="Arial" panose="020B0604020202020204" pitchFamily="34" charset="0"/>
              </a:rPr>
              <a:t>chạy</a:t>
            </a:r>
            <a:r>
              <a:rPr lang="en-US" altLang="vi-VN" sz="2500" dirty="0">
                <a:cs typeface="Arial" panose="020B0604020202020204" pitchFamily="34" charset="0"/>
              </a:rPr>
              <a:t> </a:t>
            </a:r>
            <a:r>
              <a:rPr lang="en-US" altLang="vi-VN" sz="2500" dirty="0" err="1">
                <a:cs typeface="Arial" panose="020B0604020202020204" pitchFamily="34" charset="0"/>
              </a:rPr>
              <a:t>một</a:t>
            </a:r>
            <a:r>
              <a:rPr lang="en-US" altLang="vi-VN" sz="2500" dirty="0">
                <a:cs typeface="Arial" panose="020B0604020202020204" pitchFamily="34" charset="0"/>
              </a:rPr>
              <a:t> </a:t>
            </a:r>
            <a:r>
              <a:rPr lang="en-US" altLang="vi-VN" sz="2500" dirty="0" err="1">
                <a:cs typeface="Arial" panose="020B0604020202020204" pitchFamily="34" charset="0"/>
              </a:rPr>
              <a:t>mạch</a:t>
            </a:r>
            <a:r>
              <a:rPr lang="en-US" altLang="vi-VN" sz="2500" dirty="0">
                <a:cs typeface="Arial" panose="020B0604020202020204" pitchFamily="34" charset="0"/>
              </a:rPr>
              <a:t> </a:t>
            </a:r>
            <a:r>
              <a:rPr lang="en-US" altLang="vi-VN" sz="2500" dirty="0" err="1">
                <a:cs typeface="Arial" panose="020B0604020202020204" pitchFamily="34" charset="0"/>
              </a:rPr>
              <a:t>đến</a:t>
            </a:r>
            <a:r>
              <a:rPr lang="en-US" altLang="vi-VN" sz="2500" dirty="0">
                <a:cs typeface="Arial" panose="020B0604020202020204" pitchFamily="34" charset="0"/>
              </a:rPr>
              <a:t> </a:t>
            </a:r>
            <a:r>
              <a:rPr lang="en-US" altLang="vi-VN" sz="2500" dirty="0" err="1">
                <a:cs typeface="Arial" panose="020B0604020202020204" pitchFamily="34" charset="0"/>
              </a:rPr>
              <a:t>cửa</a:t>
            </a:r>
            <a:r>
              <a:rPr lang="en-US" altLang="vi-VN" sz="2500" dirty="0">
                <a:cs typeface="Arial" panose="020B0604020202020204" pitchFamily="34" charset="0"/>
              </a:rPr>
              <a:t> </a:t>
            </a:r>
            <a:r>
              <a:rPr lang="en-US" altLang="vi-VN" sz="2500" dirty="0" err="1">
                <a:cs typeface="Arial" panose="020B0604020202020204" pitchFamily="34" charset="0"/>
              </a:rPr>
              <a:t>hàng</a:t>
            </a:r>
            <a:r>
              <a:rPr lang="en-US" altLang="vi-VN" sz="2500" dirty="0">
                <a:cs typeface="Arial" panose="020B0604020202020204" pitchFamily="34" charset="0"/>
              </a:rPr>
              <a:t> </a:t>
            </a:r>
            <a:r>
              <a:rPr lang="en-US" altLang="vi-VN" sz="2500" dirty="0" err="1">
                <a:cs typeface="Arial" panose="020B0604020202020204" pitchFamily="34" charset="0"/>
              </a:rPr>
              <a:t>mua</a:t>
            </a:r>
            <a:r>
              <a:rPr lang="en-US" altLang="vi-VN" sz="2500" dirty="0">
                <a:cs typeface="Arial" panose="020B0604020202020204" pitchFamily="34" charset="0"/>
              </a:rPr>
              <a:t> </a:t>
            </a:r>
            <a:r>
              <a:rPr lang="en-US" altLang="vi-VN" sz="2500" dirty="0" err="1">
                <a:cs typeface="Arial" panose="020B0604020202020204" pitchFamily="34" charset="0"/>
              </a:rPr>
              <a:t>thuốc</a:t>
            </a:r>
            <a:r>
              <a:rPr lang="en-US" altLang="vi-VN" sz="2500" dirty="0">
                <a:cs typeface="Arial" panose="020B0604020202020204" pitchFamily="34" charset="0"/>
              </a:rPr>
              <a:t> </a:t>
            </a:r>
            <a:r>
              <a:rPr lang="en-US" altLang="vi-VN" sz="2500" dirty="0" err="1">
                <a:cs typeface="Arial" panose="020B0604020202020204" pitchFamily="34" charset="0"/>
              </a:rPr>
              <a:t>rồi</a:t>
            </a:r>
            <a:r>
              <a:rPr lang="en-US" altLang="vi-VN" sz="2500" dirty="0">
                <a:cs typeface="Arial" panose="020B0604020202020204" pitchFamily="34" charset="0"/>
              </a:rPr>
              <a:t> </a:t>
            </a:r>
            <a:r>
              <a:rPr lang="en-US" altLang="vi-VN" sz="2500" dirty="0" err="1">
                <a:cs typeface="Arial" panose="020B0604020202020204" pitchFamily="34" charset="0"/>
              </a:rPr>
              <a:t>mang</a:t>
            </a:r>
            <a:r>
              <a:rPr lang="en-US" altLang="vi-VN" sz="2500" dirty="0">
                <a:cs typeface="Arial" panose="020B0604020202020204" pitchFamily="34" charset="0"/>
              </a:rPr>
              <a:t> </a:t>
            </a:r>
            <a:r>
              <a:rPr lang="en-US" altLang="vi-VN" sz="2500" dirty="0" err="1">
                <a:cs typeface="Arial" panose="020B0604020202020204" pitchFamily="34" charset="0"/>
              </a:rPr>
              <a:t>về</a:t>
            </a:r>
            <a:r>
              <a:rPr lang="en-US" altLang="vi-VN" sz="2500" dirty="0">
                <a:cs typeface="Arial" panose="020B0604020202020204" pitchFamily="34" charset="0"/>
              </a:rPr>
              <a:t> </a:t>
            </a:r>
            <a:r>
              <a:rPr lang="en-US" altLang="vi-VN" sz="2500" dirty="0" err="1">
                <a:cs typeface="Arial" panose="020B0604020202020204" pitchFamily="34" charset="0"/>
              </a:rPr>
              <a:t>nhà</a:t>
            </a:r>
            <a:r>
              <a:rPr lang="en-US" altLang="vi-VN" sz="2500" dirty="0">
                <a:cs typeface="Arial" panose="020B0604020202020204" pitchFamily="34" charset="0"/>
              </a:rPr>
              <a:t>.</a:t>
            </a:r>
          </a:p>
        </p:txBody>
      </p:sp>
      <p:sp>
        <p:nvSpPr>
          <p:cNvPr id="81" name="Hộp_Văn_Bản 33">
            <a:extLst>
              <a:ext uri="{FF2B5EF4-FFF2-40B4-BE49-F238E27FC236}">
                <a16:creationId xmlns:a16="http://schemas.microsoft.com/office/drawing/2014/main" id="{CDE38B3E-93A4-4DCC-AC41-E479EC0F2A90}"/>
              </a:ext>
            </a:extLst>
          </p:cNvPr>
          <p:cNvSpPr txBox="1">
            <a:spLocks noChangeArrowheads="1"/>
          </p:cNvSpPr>
          <p:nvPr/>
        </p:nvSpPr>
        <p:spPr bwMode="auto">
          <a:xfrm>
            <a:off x="3340027" y="3408565"/>
            <a:ext cx="1905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500" dirty="0" err="1">
                <a:cs typeface="Arial" panose="020B0604020202020204" pitchFamily="34" charset="0"/>
              </a:rPr>
              <a:t>nấc</a:t>
            </a:r>
            <a:endParaRPr lang="en-US" altLang="vi-VN" sz="2500" dirty="0">
              <a:cs typeface="Arial" panose="020B0604020202020204" pitchFamily="34" charset="0"/>
            </a:endParaRPr>
          </a:p>
        </p:txBody>
      </p:sp>
      <p:sp>
        <p:nvSpPr>
          <p:cNvPr id="82" name="Hộp_Văn_Bản 34">
            <a:extLst>
              <a:ext uri="{FF2B5EF4-FFF2-40B4-BE49-F238E27FC236}">
                <a16:creationId xmlns:a16="http://schemas.microsoft.com/office/drawing/2014/main" id="{C7856354-26DB-4C8E-BF66-E54EBDEF4840}"/>
              </a:ext>
            </a:extLst>
          </p:cNvPr>
          <p:cNvSpPr txBox="1">
            <a:spLocks noChangeArrowheads="1"/>
          </p:cNvSpPr>
          <p:nvPr/>
        </p:nvSpPr>
        <p:spPr bwMode="auto">
          <a:xfrm>
            <a:off x="5436691" y="4231471"/>
            <a:ext cx="526909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vi-VN" sz="2500" dirty="0" err="1">
                <a:cs typeface="Arial" panose="020B0604020202020204" pitchFamily="34" charset="0"/>
              </a:rPr>
              <a:t>Mãi</a:t>
            </a:r>
            <a:r>
              <a:rPr lang="en-US" altLang="vi-VN" sz="2500" dirty="0">
                <a:cs typeface="Arial" panose="020B0604020202020204" pitchFamily="34" charset="0"/>
              </a:rPr>
              <a:t> </a:t>
            </a:r>
            <a:r>
              <a:rPr lang="en-US" altLang="vi-VN" sz="2500" dirty="0" err="1">
                <a:cs typeface="Arial" panose="020B0604020202020204" pitchFamily="34" charset="0"/>
              </a:rPr>
              <a:t>sau</a:t>
            </a:r>
            <a:r>
              <a:rPr lang="en-US" altLang="vi-VN" sz="2500" dirty="0">
                <a:cs typeface="Arial" panose="020B0604020202020204" pitchFamily="34" charset="0"/>
              </a:rPr>
              <a:t> </a:t>
            </a:r>
            <a:r>
              <a:rPr lang="en-US" altLang="vi-VN" sz="2500" dirty="0" err="1">
                <a:cs typeface="Arial" panose="020B0604020202020204" pitchFamily="34" charset="0"/>
              </a:rPr>
              <a:t>này</a:t>
            </a:r>
            <a:r>
              <a:rPr lang="en-US" altLang="vi-VN" sz="2500" dirty="0">
                <a:cs typeface="Arial" panose="020B0604020202020204" pitchFamily="34" charset="0"/>
              </a:rPr>
              <a:t>, </a:t>
            </a:r>
            <a:r>
              <a:rPr lang="en-US" altLang="vi-VN" sz="2500" dirty="0" err="1">
                <a:cs typeface="Arial" panose="020B0604020202020204" pitchFamily="34" charset="0"/>
              </a:rPr>
              <a:t>khi</a:t>
            </a:r>
            <a:r>
              <a:rPr lang="en-US" altLang="vi-VN" sz="2500" dirty="0">
                <a:cs typeface="Arial" panose="020B0604020202020204" pitchFamily="34" charset="0"/>
              </a:rPr>
              <a:t> </a:t>
            </a:r>
            <a:r>
              <a:rPr lang="en-US" altLang="vi-VN" sz="2500" dirty="0" err="1">
                <a:cs typeface="Arial" panose="020B0604020202020204" pitchFamily="34" charset="0"/>
              </a:rPr>
              <a:t>đã</a:t>
            </a:r>
            <a:r>
              <a:rPr lang="en-US" altLang="vi-VN" sz="2500" dirty="0">
                <a:cs typeface="Arial" panose="020B0604020202020204" pitchFamily="34" charset="0"/>
              </a:rPr>
              <a:t> </a:t>
            </a:r>
            <a:r>
              <a:rPr lang="en-US" altLang="vi-VN" sz="2500" dirty="0" err="1">
                <a:cs typeface="Arial" panose="020B0604020202020204" pitchFamily="34" charset="0"/>
              </a:rPr>
              <a:t>lớn</a:t>
            </a:r>
            <a:r>
              <a:rPr lang="en-US" altLang="vi-VN" sz="2500" dirty="0">
                <a:cs typeface="Arial" panose="020B0604020202020204" pitchFamily="34" charset="0"/>
              </a:rPr>
              <a:t>, </a:t>
            </a:r>
            <a:r>
              <a:rPr lang="en-US" altLang="vi-VN" sz="2500" dirty="0" err="1">
                <a:cs typeface="Arial" panose="020B0604020202020204" pitchFamily="34" charset="0"/>
              </a:rPr>
              <a:t>em</a:t>
            </a:r>
            <a:r>
              <a:rPr lang="en-US" altLang="vi-VN" sz="2500" dirty="0">
                <a:cs typeface="Arial" panose="020B0604020202020204" pitchFamily="34" charset="0"/>
              </a:rPr>
              <a:t> </a:t>
            </a:r>
            <a:r>
              <a:rPr lang="en-US" altLang="vi-VN" sz="2500" dirty="0" err="1">
                <a:cs typeface="Arial" panose="020B0604020202020204" pitchFamily="34" charset="0"/>
              </a:rPr>
              <a:t>vẫn</a:t>
            </a:r>
            <a:r>
              <a:rPr lang="en-US" altLang="vi-VN" sz="2500" dirty="0">
                <a:cs typeface="Arial" panose="020B0604020202020204" pitchFamily="34" charset="0"/>
              </a:rPr>
              <a:t> </a:t>
            </a:r>
            <a:r>
              <a:rPr lang="en-US" altLang="vi-VN" sz="2500" dirty="0" err="1">
                <a:cs typeface="Arial" panose="020B0604020202020204" pitchFamily="34" charset="0"/>
              </a:rPr>
              <a:t>luôn</a:t>
            </a:r>
            <a:r>
              <a:rPr lang="en-US" altLang="vi-VN" sz="2500" dirty="0">
                <a:cs typeface="Arial" panose="020B0604020202020204" pitchFamily="34" charset="0"/>
              </a:rPr>
              <a:t> </a:t>
            </a:r>
            <a:r>
              <a:rPr lang="en-US" altLang="vi-VN" sz="2500" dirty="0" err="1">
                <a:cs typeface="Arial" panose="020B0604020202020204" pitchFamily="34" charset="0"/>
              </a:rPr>
              <a:t>tự</a:t>
            </a:r>
            <a:r>
              <a:rPr lang="en-US" altLang="vi-VN" sz="2500" dirty="0">
                <a:cs typeface="Arial" panose="020B0604020202020204" pitchFamily="34" charset="0"/>
              </a:rPr>
              <a:t> </a:t>
            </a:r>
            <a:r>
              <a:rPr lang="en-US" altLang="vi-VN" sz="2500" dirty="0" err="1">
                <a:cs typeface="Arial" panose="020B0604020202020204" pitchFamily="34" charset="0"/>
              </a:rPr>
              <a:t>dằn</a:t>
            </a:r>
            <a:r>
              <a:rPr lang="en-US" altLang="vi-VN" sz="2500" dirty="0">
                <a:cs typeface="Arial" panose="020B0604020202020204" pitchFamily="34" charset="0"/>
              </a:rPr>
              <a:t> </a:t>
            </a:r>
            <a:r>
              <a:rPr lang="en-US" altLang="vi-VN" sz="2500" dirty="0" err="1">
                <a:cs typeface="Arial" panose="020B0604020202020204" pitchFamily="34" charset="0"/>
              </a:rPr>
              <a:t>vặt</a:t>
            </a:r>
            <a:r>
              <a:rPr lang="en-US" altLang="vi-VN" sz="2500" dirty="0">
                <a:cs typeface="Arial" panose="020B0604020202020204" pitchFamily="34" charset="0"/>
              </a:rPr>
              <a:t>: “</a:t>
            </a:r>
            <a:r>
              <a:rPr lang="en-US" altLang="vi-VN" sz="2500" dirty="0" err="1">
                <a:cs typeface="Arial" panose="020B0604020202020204" pitchFamily="34" charset="0"/>
              </a:rPr>
              <a:t>Giá</a:t>
            </a:r>
            <a:r>
              <a:rPr lang="en-US" altLang="vi-VN" sz="2500" dirty="0">
                <a:cs typeface="Arial" panose="020B0604020202020204" pitchFamily="34" charset="0"/>
              </a:rPr>
              <a:t> </a:t>
            </a:r>
            <a:r>
              <a:rPr lang="en-US" altLang="vi-VN" sz="2500" dirty="0" err="1">
                <a:cs typeface="Arial" panose="020B0604020202020204" pitchFamily="34" charset="0"/>
              </a:rPr>
              <a:t>mình</a:t>
            </a:r>
            <a:r>
              <a:rPr lang="en-US" altLang="vi-VN" sz="2500" dirty="0">
                <a:cs typeface="Arial" panose="020B0604020202020204" pitchFamily="34" charset="0"/>
              </a:rPr>
              <a:t> </a:t>
            </a:r>
            <a:r>
              <a:rPr lang="en-US" altLang="vi-VN" sz="2500" dirty="0" err="1">
                <a:cs typeface="Arial" panose="020B0604020202020204" pitchFamily="34" charset="0"/>
              </a:rPr>
              <a:t>mua</a:t>
            </a:r>
            <a:r>
              <a:rPr lang="en-US" altLang="vi-VN" sz="2500" dirty="0">
                <a:cs typeface="Arial" panose="020B0604020202020204" pitchFamily="34" charset="0"/>
              </a:rPr>
              <a:t> </a:t>
            </a:r>
            <a:r>
              <a:rPr lang="en-US" altLang="vi-VN" sz="2500" dirty="0" err="1">
                <a:cs typeface="Arial" panose="020B0604020202020204" pitchFamily="34" charset="0"/>
              </a:rPr>
              <a:t>thuốc</a:t>
            </a:r>
            <a:r>
              <a:rPr lang="en-US" altLang="vi-VN" sz="2500" dirty="0">
                <a:cs typeface="Arial" panose="020B0604020202020204" pitchFamily="34" charset="0"/>
              </a:rPr>
              <a:t> </a:t>
            </a:r>
            <a:r>
              <a:rPr lang="en-US" altLang="vi-VN" sz="2500" dirty="0" err="1">
                <a:cs typeface="Arial" panose="020B0604020202020204" pitchFamily="34" charset="0"/>
              </a:rPr>
              <a:t>về</a:t>
            </a:r>
            <a:r>
              <a:rPr lang="en-US" altLang="vi-VN" sz="2500" dirty="0">
                <a:cs typeface="Arial" panose="020B0604020202020204" pitchFamily="34" charset="0"/>
              </a:rPr>
              <a:t> </a:t>
            </a:r>
            <a:r>
              <a:rPr lang="en-US" altLang="vi-VN" sz="2500" dirty="0" err="1">
                <a:cs typeface="Arial" panose="020B0604020202020204" pitchFamily="34" charset="0"/>
              </a:rPr>
              <a:t>kịp</a:t>
            </a:r>
            <a:r>
              <a:rPr lang="en-US" altLang="vi-VN" sz="2500" dirty="0">
                <a:cs typeface="Arial" panose="020B0604020202020204" pitchFamily="34" charset="0"/>
              </a:rPr>
              <a:t> </a:t>
            </a:r>
            <a:r>
              <a:rPr lang="en-US" altLang="vi-VN" sz="2500" dirty="0" err="1">
                <a:cs typeface="Arial" panose="020B0604020202020204" pitchFamily="34" charset="0"/>
              </a:rPr>
              <a:t>thì</a:t>
            </a:r>
            <a:r>
              <a:rPr lang="en-US" altLang="vi-VN" sz="2500" dirty="0">
                <a:cs typeface="Arial" panose="020B0604020202020204" pitchFamily="34" charset="0"/>
              </a:rPr>
              <a:t> </a:t>
            </a:r>
            <a:r>
              <a:rPr lang="en-US" altLang="vi-VN" sz="2500" dirty="0" err="1">
                <a:cs typeface="Arial" panose="020B0604020202020204" pitchFamily="34" charset="0"/>
              </a:rPr>
              <a:t>ông</a:t>
            </a:r>
            <a:r>
              <a:rPr lang="en-US" altLang="vi-VN" sz="2500" dirty="0">
                <a:cs typeface="Arial" panose="020B0604020202020204" pitchFamily="34" charset="0"/>
              </a:rPr>
              <a:t> </a:t>
            </a:r>
            <a:r>
              <a:rPr lang="en-US" altLang="vi-VN" sz="2500" dirty="0" err="1">
                <a:cs typeface="Arial" panose="020B0604020202020204" pitchFamily="34" charset="0"/>
              </a:rPr>
              <a:t>còn</a:t>
            </a:r>
            <a:r>
              <a:rPr lang="en-US" altLang="vi-VN" sz="2500" dirty="0">
                <a:cs typeface="Arial" panose="020B0604020202020204" pitchFamily="34" charset="0"/>
              </a:rPr>
              <a:t> </a:t>
            </a:r>
            <a:r>
              <a:rPr lang="en-US" altLang="vi-VN" sz="2500" dirty="0" err="1">
                <a:cs typeface="Arial" panose="020B0604020202020204" pitchFamily="34" charset="0"/>
              </a:rPr>
              <a:t>sống</a:t>
            </a:r>
            <a:r>
              <a:rPr lang="en-US" altLang="vi-VN" sz="2500" dirty="0">
                <a:cs typeface="Arial" panose="020B0604020202020204" pitchFamily="34" charset="0"/>
              </a:rPr>
              <a:t> </a:t>
            </a:r>
            <a:r>
              <a:rPr lang="en-US" altLang="vi-VN" sz="2500" dirty="0" err="1">
                <a:cs typeface="Arial" panose="020B0604020202020204" pitchFamily="34" charset="0"/>
              </a:rPr>
              <a:t>thêm</a:t>
            </a:r>
            <a:r>
              <a:rPr lang="en-US" altLang="vi-VN" sz="2500" dirty="0">
                <a:cs typeface="Arial" panose="020B0604020202020204" pitchFamily="34" charset="0"/>
              </a:rPr>
              <a:t> </a:t>
            </a:r>
            <a:r>
              <a:rPr lang="en-US" altLang="vi-VN" sz="2500" dirty="0" err="1">
                <a:cs typeface="Arial" panose="020B0604020202020204" pitchFamily="34" charset="0"/>
              </a:rPr>
              <a:t>được</a:t>
            </a:r>
            <a:r>
              <a:rPr lang="en-US" altLang="vi-VN" sz="2500" dirty="0">
                <a:cs typeface="Arial" panose="020B0604020202020204" pitchFamily="34" charset="0"/>
              </a:rPr>
              <a:t> </a:t>
            </a:r>
            <a:r>
              <a:rPr lang="en-US" altLang="vi-VN" sz="2500" dirty="0" err="1">
                <a:cs typeface="Arial" panose="020B0604020202020204" pitchFamily="34" charset="0"/>
              </a:rPr>
              <a:t>ít</a:t>
            </a:r>
            <a:r>
              <a:rPr lang="en-US" altLang="vi-VN" sz="2500" dirty="0">
                <a:cs typeface="Arial" panose="020B0604020202020204" pitchFamily="34" charset="0"/>
              </a:rPr>
              <a:t> </a:t>
            </a:r>
            <a:r>
              <a:rPr lang="en-US" altLang="vi-VN" sz="2500" dirty="0" err="1">
                <a:cs typeface="Arial" panose="020B0604020202020204" pitchFamily="34" charset="0"/>
              </a:rPr>
              <a:t>năm</a:t>
            </a:r>
            <a:r>
              <a:rPr lang="en-US" altLang="vi-VN" sz="2500" dirty="0">
                <a:cs typeface="Arial" panose="020B0604020202020204" pitchFamily="34" charset="0"/>
              </a:rPr>
              <a:t> </a:t>
            </a:r>
            <a:r>
              <a:rPr lang="en-US" altLang="vi-VN" sz="2500" dirty="0" err="1">
                <a:cs typeface="Arial" panose="020B0604020202020204" pitchFamily="34" charset="0"/>
              </a:rPr>
              <a:t>nữa</a:t>
            </a:r>
            <a:r>
              <a:rPr lang="en-US" altLang="vi-VN" sz="2500" dirty="0">
                <a:cs typeface="Arial" panose="020B0604020202020204" pitchFamily="34" charset="0"/>
              </a:rPr>
              <a:t>!”</a:t>
            </a:r>
          </a:p>
        </p:txBody>
      </p:sp>
      <p:cxnSp>
        <p:nvCxnSpPr>
          <p:cNvPr id="83" name="Đường kết nối thẳng 36">
            <a:extLst>
              <a:ext uri="{FF2B5EF4-FFF2-40B4-BE49-F238E27FC236}">
                <a16:creationId xmlns:a16="http://schemas.microsoft.com/office/drawing/2014/main" id="{8E7E0B6C-4273-470D-9FBB-BB898AD20FA1}"/>
              </a:ext>
            </a:extLst>
          </p:cNvPr>
          <p:cNvCxnSpPr/>
          <p:nvPr/>
        </p:nvCxnSpPr>
        <p:spPr>
          <a:xfrm rot="5400000">
            <a:off x="10410320" y="2660787"/>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84" name="Đường kết nối thẳng 37">
            <a:extLst>
              <a:ext uri="{FF2B5EF4-FFF2-40B4-BE49-F238E27FC236}">
                <a16:creationId xmlns:a16="http://schemas.microsoft.com/office/drawing/2014/main" id="{37466E2B-3ED2-4808-8D63-006C13E78162}"/>
              </a:ext>
            </a:extLst>
          </p:cNvPr>
          <p:cNvCxnSpPr/>
          <p:nvPr/>
        </p:nvCxnSpPr>
        <p:spPr>
          <a:xfrm rot="5400000">
            <a:off x="6167087" y="3421043"/>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85" name="Đường kết nối thẳng 40">
            <a:extLst>
              <a:ext uri="{FF2B5EF4-FFF2-40B4-BE49-F238E27FC236}">
                <a16:creationId xmlns:a16="http://schemas.microsoft.com/office/drawing/2014/main" id="{A9565912-F5BC-4F12-8359-6BD13FA55A0C}"/>
              </a:ext>
            </a:extLst>
          </p:cNvPr>
          <p:cNvCxnSpPr/>
          <p:nvPr/>
        </p:nvCxnSpPr>
        <p:spPr>
          <a:xfrm rot="5400000">
            <a:off x="8655290" y="3440272"/>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86" name="Đường kết nối thẳng 41">
            <a:extLst>
              <a:ext uri="{FF2B5EF4-FFF2-40B4-BE49-F238E27FC236}">
                <a16:creationId xmlns:a16="http://schemas.microsoft.com/office/drawing/2014/main" id="{C5A665E4-C505-4EA8-9C74-D3D022D9D8B8}"/>
              </a:ext>
            </a:extLst>
          </p:cNvPr>
          <p:cNvCxnSpPr/>
          <p:nvPr/>
        </p:nvCxnSpPr>
        <p:spPr>
          <a:xfrm rot="5400000">
            <a:off x="8731490" y="3430439"/>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87" name="Đường kết nối thẳng 43">
            <a:extLst>
              <a:ext uri="{FF2B5EF4-FFF2-40B4-BE49-F238E27FC236}">
                <a16:creationId xmlns:a16="http://schemas.microsoft.com/office/drawing/2014/main" id="{2C1C93B8-74BB-467C-81BB-E1E45D84246A}"/>
              </a:ext>
            </a:extLst>
          </p:cNvPr>
          <p:cNvCxnSpPr/>
          <p:nvPr/>
        </p:nvCxnSpPr>
        <p:spPr>
          <a:xfrm rot="5400000">
            <a:off x="7332839" y="4424342"/>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88" name="Đường kết nối thẳng 44">
            <a:extLst>
              <a:ext uri="{FF2B5EF4-FFF2-40B4-BE49-F238E27FC236}">
                <a16:creationId xmlns:a16="http://schemas.microsoft.com/office/drawing/2014/main" id="{F8B297E2-D179-47D0-9A55-F56C04CE197E}"/>
              </a:ext>
            </a:extLst>
          </p:cNvPr>
          <p:cNvCxnSpPr/>
          <p:nvPr/>
        </p:nvCxnSpPr>
        <p:spPr>
          <a:xfrm rot="5400000">
            <a:off x="9145521" y="4461307"/>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89" name="Đường kết nối thẳng 45">
            <a:extLst>
              <a:ext uri="{FF2B5EF4-FFF2-40B4-BE49-F238E27FC236}">
                <a16:creationId xmlns:a16="http://schemas.microsoft.com/office/drawing/2014/main" id="{748A1B9F-8FBD-4E12-A8EA-A74C1F4DFB9C}"/>
              </a:ext>
            </a:extLst>
          </p:cNvPr>
          <p:cNvCxnSpPr/>
          <p:nvPr/>
        </p:nvCxnSpPr>
        <p:spPr>
          <a:xfrm rot="5400000">
            <a:off x="13232009" y="4383871"/>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90" name="Đường kết nối thẳng 46">
            <a:extLst>
              <a:ext uri="{FF2B5EF4-FFF2-40B4-BE49-F238E27FC236}">
                <a16:creationId xmlns:a16="http://schemas.microsoft.com/office/drawing/2014/main" id="{4FD0DEE5-D814-4184-8527-87C0EB274799}"/>
              </a:ext>
            </a:extLst>
          </p:cNvPr>
          <p:cNvCxnSpPr/>
          <p:nvPr/>
        </p:nvCxnSpPr>
        <p:spPr>
          <a:xfrm rot="5400000">
            <a:off x="7998671" y="4805342"/>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91" name="Đường kết nối thẳng 48">
            <a:extLst>
              <a:ext uri="{FF2B5EF4-FFF2-40B4-BE49-F238E27FC236}">
                <a16:creationId xmlns:a16="http://schemas.microsoft.com/office/drawing/2014/main" id="{195329FD-1830-484A-92C0-03D24ECDF653}"/>
              </a:ext>
            </a:extLst>
          </p:cNvPr>
          <p:cNvCxnSpPr/>
          <p:nvPr/>
        </p:nvCxnSpPr>
        <p:spPr>
          <a:xfrm rot="5400000">
            <a:off x="8007252" y="5625042"/>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cxnSp>
        <p:nvCxnSpPr>
          <p:cNvPr id="92" name="Đường kết nối thẳng 48">
            <a:extLst>
              <a:ext uri="{FF2B5EF4-FFF2-40B4-BE49-F238E27FC236}">
                <a16:creationId xmlns:a16="http://schemas.microsoft.com/office/drawing/2014/main" id="{2EDB93DF-2D31-4DF7-8236-20DB20D92A7B}"/>
              </a:ext>
            </a:extLst>
          </p:cNvPr>
          <p:cNvCxnSpPr/>
          <p:nvPr/>
        </p:nvCxnSpPr>
        <p:spPr>
          <a:xfrm rot="5400000">
            <a:off x="8087421" y="5615996"/>
            <a:ext cx="381000" cy="76200"/>
          </a:xfrm>
          <a:prstGeom prst="line">
            <a:avLst/>
          </a:prstGeom>
          <a:ln w="38100">
            <a:solidFill>
              <a:srgbClr val="003D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7767260"/>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fade">
                                      <p:cBhvr>
                                        <p:cTn id="7" dur="500"/>
                                        <p:tgtEl>
                                          <p:spTgt spid="139"/>
                                        </p:tgtEl>
                                      </p:cBhvr>
                                    </p:animEffect>
                                  </p:childTnLst>
                                </p:cTn>
                              </p:par>
                              <p:par>
                                <p:cTn id="8" presetID="10" presetClass="entr" presetSubtype="0" fill="hold" nodeType="withEffect">
                                  <p:stCondLst>
                                    <p:cond delay="0"/>
                                  </p:stCondLst>
                                  <p:childTnLst>
                                    <p:set>
                                      <p:cBhvr>
                                        <p:cTn id="9" dur="1" fill="hold">
                                          <p:stCondLst>
                                            <p:cond delay="0"/>
                                          </p:stCondLst>
                                        </p:cTn>
                                        <p:tgtEl>
                                          <p:spTgt spid="150"/>
                                        </p:tgtEl>
                                        <p:attrNameLst>
                                          <p:attrName>style.visibility</p:attrName>
                                        </p:attrNameLst>
                                      </p:cBhvr>
                                      <p:to>
                                        <p:strVal val="visible"/>
                                      </p:to>
                                    </p:set>
                                    <p:animEffect transition="in" filter="fade">
                                      <p:cBhvr>
                                        <p:cTn id="10" dur="500"/>
                                        <p:tgtEl>
                                          <p:spTgt spid="150"/>
                                        </p:tgtEl>
                                      </p:cBhvr>
                                    </p:animEffect>
                                  </p:childTnLst>
                                </p:cTn>
                              </p:par>
                              <p:par>
                                <p:cTn id="11" presetID="10" presetClass="entr" presetSubtype="0" fill="hold" nodeType="withEffect">
                                  <p:stCondLst>
                                    <p:cond delay="0"/>
                                  </p:stCondLst>
                                  <p:childTnLst>
                                    <p:set>
                                      <p:cBhvr>
                                        <p:cTn id="12" dur="1" fill="hold">
                                          <p:stCondLst>
                                            <p:cond delay="0"/>
                                          </p:stCondLst>
                                        </p:cTn>
                                        <p:tgtEl>
                                          <p:spTgt spid="151"/>
                                        </p:tgtEl>
                                        <p:attrNameLst>
                                          <p:attrName>style.visibility</p:attrName>
                                        </p:attrNameLst>
                                      </p:cBhvr>
                                      <p:to>
                                        <p:strVal val="visible"/>
                                      </p:to>
                                    </p:set>
                                    <p:animEffect transition="in" filter="fade">
                                      <p:cBhvr>
                                        <p:cTn id="13" dur="500"/>
                                        <p:tgtEl>
                                          <p:spTgt spid="151"/>
                                        </p:tgtEl>
                                      </p:cBhvr>
                                    </p:animEffect>
                                  </p:childTnLst>
                                </p:cTn>
                              </p:par>
                              <p:par>
                                <p:cTn id="14" presetID="10" presetClass="entr" presetSubtype="0" fill="hold" nodeType="withEffect">
                                  <p:stCondLst>
                                    <p:cond delay="0"/>
                                  </p:stCondLst>
                                  <p:childTnLst>
                                    <p:set>
                                      <p:cBhvr>
                                        <p:cTn id="15" dur="1" fill="hold">
                                          <p:stCondLst>
                                            <p:cond delay="0"/>
                                          </p:stCondLst>
                                        </p:cTn>
                                        <p:tgtEl>
                                          <p:spTgt spid="152"/>
                                        </p:tgtEl>
                                        <p:attrNameLst>
                                          <p:attrName>style.visibility</p:attrName>
                                        </p:attrNameLst>
                                      </p:cBhvr>
                                      <p:to>
                                        <p:strVal val="visible"/>
                                      </p:to>
                                    </p:set>
                                    <p:animEffect transition="in" filter="fade">
                                      <p:cBhvr>
                                        <p:cTn id="16" dur="500"/>
                                        <p:tgtEl>
                                          <p:spTgt spid="152"/>
                                        </p:tgtEl>
                                      </p:cBhvr>
                                    </p:animEffect>
                                  </p:childTnLst>
                                </p:cTn>
                              </p:par>
                              <p:par>
                                <p:cTn id="17" presetID="10" presetClass="entr" presetSubtype="0" fill="hold" nodeType="withEffect">
                                  <p:stCondLst>
                                    <p:cond delay="0"/>
                                  </p:stCondLst>
                                  <p:childTnLst>
                                    <p:set>
                                      <p:cBhvr>
                                        <p:cTn id="18" dur="1" fill="hold">
                                          <p:stCondLst>
                                            <p:cond delay="0"/>
                                          </p:stCondLst>
                                        </p:cTn>
                                        <p:tgtEl>
                                          <p:spTgt spid="153"/>
                                        </p:tgtEl>
                                        <p:attrNameLst>
                                          <p:attrName>style.visibility</p:attrName>
                                        </p:attrNameLst>
                                      </p:cBhvr>
                                      <p:to>
                                        <p:strVal val="visible"/>
                                      </p:to>
                                    </p:set>
                                    <p:animEffect transition="in" filter="fade">
                                      <p:cBhvr>
                                        <p:cTn id="19" dur="500"/>
                                        <p:tgtEl>
                                          <p:spTgt spid="153"/>
                                        </p:tgtEl>
                                      </p:cBhvr>
                                    </p:animEffect>
                                  </p:childTnLst>
                                </p:cTn>
                              </p:par>
                              <p:par>
                                <p:cTn id="20" presetID="10" presetClass="entr" presetSubtype="0" fill="hold" nodeType="withEffect">
                                  <p:stCondLst>
                                    <p:cond delay="0"/>
                                  </p:stCondLst>
                                  <p:childTnLst>
                                    <p:set>
                                      <p:cBhvr>
                                        <p:cTn id="21" dur="1" fill="hold">
                                          <p:stCondLst>
                                            <p:cond delay="0"/>
                                          </p:stCondLst>
                                        </p:cTn>
                                        <p:tgtEl>
                                          <p:spTgt spid="156"/>
                                        </p:tgtEl>
                                        <p:attrNameLst>
                                          <p:attrName>style.visibility</p:attrName>
                                        </p:attrNameLst>
                                      </p:cBhvr>
                                      <p:to>
                                        <p:strVal val="visible"/>
                                      </p:to>
                                    </p:set>
                                    <p:animEffect transition="in" filter="fade">
                                      <p:cBhvr>
                                        <p:cTn id="22" dur="500"/>
                                        <p:tgtEl>
                                          <p:spTgt spid="156"/>
                                        </p:tgtEl>
                                      </p:cBhvr>
                                    </p:animEffect>
                                  </p:childTnLst>
                                </p:cTn>
                              </p:par>
                              <p:par>
                                <p:cTn id="23" presetID="10" presetClass="entr" presetSubtype="0" fill="hold" nodeType="withEffect">
                                  <p:stCondLst>
                                    <p:cond delay="0"/>
                                  </p:stCondLst>
                                  <p:childTnLst>
                                    <p:set>
                                      <p:cBhvr>
                                        <p:cTn id="24" dur="1" fill="hold">
                                          <p:stCondLst>
                                            <p:cond delay="0"/>
                                          </p:stCondLst>
                                        </p:cTn>
                                        <p:tgtEl>
                                          <p:spTgt spid="138"/>
                                        </p:tgtEl>
                                        <p:attrNameLst>
                                          <p:attrName>style.visibility</p:attrName>
                                        </p:attrNameLst>
                                      </p:cBhvr>
                                      <p:to>
                                        <p:strVal val="visible"/>
                                      </p:to>
                                    </p:set>
                                    <p:animEffect transition="in" filter="fade">
                                      <p:cBhvr>
                                        <p:cTn id="25" dur="500"/>
                                        <p:tgtEl>
                                          <p:spTgt spid="138"/>
                                        </p:tgtEl>
                                      </p:cBhvr>
                                    </p:animEffect>
                                  </p:childTnLst>
                                </p:cTn>
                              </p:par>
                              <p:par>
                                <p:cTn id="26" presetID="10" presetClass="entr" presetSubtype="0" fill="hold" nodeType="withEffect">
                                  <p:stCondLst>
                                    <p:cond delay="0"/>
                                  </p:stCondLst>
                                  <p:childTnLst>
                                    <p:set>
                                      <p:cBhvr>
                                        <p:cTn id="27" dur="1" fill="hold">
                                          <p:stCondLst>
                                            <p:cond delay="0"/>
                                          </p:stCondLst>
                                        </p:cTn>
                                        <p:tgtEl>
                                          <p:spTgt spid="160"/>
                                        </p:tgtEl>
                                        <p:attrNameLst>
                                          <p:attrName>style.visibility</p:attrName>
                                        </p:attrNameLst>
                                      </p:cBhvr>
                                      <p:to>
                                        <p:strVal val="visible"/>
                                      </p:to>
                                    </p:set>
                                    <p:animEffect transition="in" filter="fade">
                                      <p:cBhvr>
                                        <p:cTn id="28" dur="1000"/>
                                        <p:tgtEl>
                                          <p:spTgt spid="160"/>
                                        </p:tgtEl>
                                      </p:cBhvr>
                                    </p:animEffect>
                                  </p:childTnLst>
                                </p:cTn>
                              </p:par>
                              <p:par>
                                <p:cTn id="29" presetID="41" presetClass="entr" presetSubtype="0" fill="hold" nodeType="withEffect">
                                  <p:stCondLst>
                                    <p:cond delay="0"/>
                                  </p:stCondLst>
                                  <p:iterate type="lt">
                                    <p:tmPct val="10000"/>
                                  </p:iterate>
                                  <p:childTnLst>
                                    <p:set>
                                      <p:cBhvr>
                                        <p:cTn id="30" dur="1" fill="hold">
                                          <p:stCondLst>
                                            <p:cond delay="0"/>
                                          </p:stCondLst>
                                        </p:cTn>
                                        <p:tgtEl>
                                          <p:spTgt spid="65">
                                            <p:txEl>
                                              <p:pRg st="0" end="0"/>
                                            </p:txEl>
                                          </p:spTgt>
                                        </p:tgtEl>
                                        <p:attrNameLst>
                                          <p:attrName>style.visibility</p:attrName>
                                        </p:attrNameLst>
                                      </p:cBhvr>
                                      <p:to>
                                        <p:strVal val="visible"/>
                                      </p:to>
                                    </p:set>
                                    <p:anim calcmode="lin" valueType="num">
                                      <p:cBhvr>
                                        <p:cTn id="31" dur="1000" fill="hold"/>
                                        <p:tgtEl>
                                          <p:spTgt spid="6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1000" fill="hold"/>
                                        <p:tgtEl>
                                          <p:spTgt spid="65">
                                            <p:txEl>
                                              <p:pRg st="0" end="0"/>
                                            </p:txEl>
                                          </p:spTgt>
                                        </p:tgtEl>
                                        <p:attrNameLst>
                                          <p:attrName>ppt_y</p:attrName>
                                        </p:attrNameLst>
                                      </p:cBhvr>
                                      <p:tavLst>
                                        <p:tav tm="0">
                                          <p:val>
                                            <p:strVal val="#ppt_y"/>
                                          </p:val>
                                        </p:tav>
                                        <p:tav tm="100000">
                                          <p:val>
                                            <p:strVal val="#ppt_y"/>
                                          </p:val>
                                        </p:tav>
                                      </p:tavLst>
                                    </p:anim>
                                    <p:anim calcmode="lin" valueType="num">
                                      <p:cBhvr>
                                        <p:cTn id="33" dur="1000" fill="hold"/>
                                        <p:tgtEl>
                                          <p:spTgt spid="6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1000" fill="hold"/>
                                        <p:tgtEl>
                                          <p:spTgt spid="6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1000" tmFilter="0,0; .5, 1; 1, 1"/>
                                        <p:tgtEl>
                                          <p:spTgt spid="65">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nodeType="click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fade">
                                      <p:cBhvr>
                                        <p:cTn id="40" dur="1000"/>
                                        <p:tgtEl>
                                          <p:spTgt spid="67"/>
                                        </p:tgtEl>
                                      </p:cBhvr>
                                    </p:animEffect>
                                    <p:anim calcmode="lin" valueType="num">
                                      <p:cBhvr>
                                        <p:cTn id="41" dur="1000" fill="hold"/>
                                        <p:tgtEl>
                                          <p:spTgt spid="67"/>
                                        </p:tgtEl>
                                        <p:attrNameLst>
                                          <p:attrName>ppt_w</p:attrName>
                                        </p:attrNameLst>
                                      </p:cBhvr>
                                      <p:tavLst>
                                        <p:tav tm="0" fmla="#ppt_w*sin(2.5*pi*$)">
                                          <p:val>
                                            <p:fltVal val="0"/>
                                          </p:val>
                                        </p:tav>
                                        <p:tav tm="100000">
                                          <p:val>
                                            <p:fltVal val="1"/>
                                          </p:val>
                                        </p:tav>
                                      </p:tavLst>
                                    </p:anim>
                                    <p:anim calcmode="lin" valueType="num">
                                      <p:cBhvr>
                                        <p:cTn id="42" dur="1000" fill="hold"/>
                                        <p:tgtEl>
                                          <p:spTgt spid="67"/>
                                        </p:tgtEl>
                                        <p:attrNameLst>
                                          <p:attrName>ppt_h</p:attrName>
                                        </p:attrNameLst>
                                      </p:cBhvr>
                                      <p:tavLst>
                                        <p:tav tm="0">
                                          <p:val>
                                            <p:strVal val="#ppt_h"/>
                                          </p:val>
                                        </p:tav>
                                        <p:tav tm="100000">
                                          <p:val>
                                            <p:strVal val="#ppt_h"/>
                                          </p:val>
                                        </p:tav>
                                      </p:tavLst>
                                    </p:anim>
                                  </p:childTnLst>
                                </p:cTn>
                              </p:par>
                              <p:par>
                                <p:cTn id="43" presetID="45" presetClass="entr" presetSubtype="0" fill="hold" nodeType="withEffect">
                                  <p:stCondLst>
                                    <p:cond delay="0"/>
                                  </p:stCondLst>
                                  <p:childTnLst>
                                    <p:set>
                                      <p:cBhvr>
                                        <p:cTn id="44" dur="1" fill="hold">
                                          <p:stCondLst>
                                            <p:cond delay="0"/>
                                          </p:stCondLst>
                                        </p:cTn>
                                        <p:tgtEl>
                                          <p:spTgt spid="70"/>
                                        </p:tgtEl>
                                        <p:attrNameLst>
                                          <p:attrName>style.visibility</p:attrName>
                                        </p:attrNameLst>
                                      </p:cBhvr>
                                      <p:to>
                                        <p:strVal val="visible"/>
                                      </p:to>
                                    </p:set>
                                    <p:animEffect transition="in" filter="fade">
                                      <p:cBhvr>
                                        <p:cTn id="45" dur="1000"/>
                                        <p:tgtEl>
                                          <p:spTgt spid="70"/>
                                        </p:tgtEl>
                                      </p:cBhvr>
                                    </p:animEffect>
                                    <p:anim calcmode="lin" valueType="num">
                                      <p:cBhvr>
                                        <p:cTn id="46" dur="1000" fill="hold"/>
                                        <p:tgtEl>
                                          <p:spTgt spid="70"/>
                                        </p:tgtEl>
                                        <p:attrNameLst>
                                          <p:attrName>ppt_w</p:attrName>
                                        </p:attrNameLst>
                                      </p:cBhvr>
                                      <p:tavLst>
                                        <p:tav tm="0" fmla="#ppt_w*sin(2.5*pi*$)">
                                          <p:val>
                                            <p:fltVal val="0"/>
                                          </p:val>
                                        </p:tav>
                                        <p:tav tm="100000">
                                          <p:val>
                                            <p:fltVal val="1"/>
                                          </p:val>
                                        </p:tav>
                                      </p:tavLst>
                                    </p:anim>
                                    <p:anim calcmode="lin" valueType="num">
                                      <p:cBhvr>
                                        <p:cTn id="47" dur="1000" fill="hold"/>
                                        <p:tgtEl>
                                          <p:spTgt spid="70"/>
                                        </p:tgtEl>
                                        <p:attrNameLst>
                                          <p:attrName>ppt_h</p:attrName>
                                        </p:attrNameLst>
                                      </p:cBhvr>
                                      <p:tavLst>
                                        <p:tav tm="0">
                                          <p:val>
                                            <p:strVal val="#ppt_h"/>
                                          </p:val>
                                        </p:tav>
                                        <p:tav tm="100000">
                                          <p:val>
                                            <p:strVal val="#ppt_h"/>
                                          </p:val>
                                        </p:tav>
                                      </p:tavLst>
                                    </p:anim>
                                  </p:childTnLst>
                                </p:cTn>
                              </p:par>
                              <p:par>
                                <p:cTn id="48" presetID="32" presetClass="emph" presetSubtype="0" repeatCount="indefinite" fill="hold" nodeType="withEffect">
                                  <p:stCondLst>
                                    <p:cond delay="0"/>
                                  </p:stCondLst>
                                  <p:endCondLst>
                                    <p:cond evt="onNext" delay="0">
                                      <p:tgtEl>
                                        <p:sldTgt/>
                                      </p:tgtEl>
                                    </p:cond>
                                  </p:endCondLst>
                                  <p:childTnLst>
                                    <p:animRot by="120000">
                                      <p:cBhvr>
                                        <p:cTn id="49" dur="100" fill="hold">
                                          <p:stCondLst>
                                            <p:cond delay="0"/>
                                          </p:stCondLst>
                                        </p:cTn>
                                        <p:tgtEl>
                                          <p:spTgt spid="67"/>
                                        </p:tgtEl>
                                        <p:attrNameLst>
                                          <p:attrName>r</p:attrName>
                                        </p:attrNameLst>
                                      </p:cBhvr>
                                    </p:animRot>
                                    <p:animRot by="-240000">
                                      <p:cBhvr>
                                        <p:cTn id="50" dur="200" fill="hold">
                                          <p:stCondLst>
                                            <p:cond delay="200"/>
                                          </p:stCondLst>
                                        </p:cTn>
                                        <p:tgtEl>
                                          <p:spTgt spid="67"/>
                                        </p:tgtEl>
                                        <p:attrNameLst>
                                          <p:attrName>r</p:attrName>
                                        </p:attrNameLst>
                                      </p:cBhvr>
                                    </p:animRot>
                                    <p:animRot by="240000">
                                      <p:cBhvr>
                                        <p:cTn id="51" dur="200" fill="hold">
                                          <p:stCondLst>
                                            <p:cond delay="400"/>
                                          </p:stCondLst>
                                        </p:cTn>
                                        <p:tgtEl>
                                          <p:spTgt spid="67"/>
                                        </p:tgtEl>
                                        <p:attrNameLst>
                                          <p:attrName>r</p:attrName>
                                        </p:attrNameLst>
                                      </p:cBhvr>
                                    </p:animRot>
                                    <p:animRot by="-240000">
                                      <p:cBhvr>
                                        <p:cTn id="52" dur="200" fill="hold">
                                          <p:stCondLst>
                                            <p:cond delay="600"/>
                                          </p:stCondLst>
                                        </p:cTn>
                                        <p:tgtEl>
                                          <p:spTgt spid="67"/>
                                        </p:tgtEl>
                                        <p:attrNameLst>
                                          <p:attrName>r</p:attrName>
                                        </p:attrNameLst>
                                      </p:cBhvr>
                                    </p:animRot>
                                    <p:animRot by="120000">
                                      <p:cBhvr>
                                        <p:cTn id="53" dur="200" fill="hold">
                                          <p:stCondLst>
                                            <p:cond delay="800"/>
                                          </p:stCondLst>
                                        </p:cTn>
                                        <p:tgtEl>
                                          <p:spTgt spid="67"/>
                                        </p:tgtEl>
                                        <p:attrNameLst>
                                          <p:attrName>r</p:attrName>
                                        </p:attrNameLst>
                                      </p:cBhvr>
                                    </p:animRot>
                                  </p:childTnLst>
                                </p:cTn>
                              </p:par>
                              <p:par>
                                <p:cTn id="54" presetID="32" presetClass="emph" presetSubtype="0" repeatCount="indefinite" fill="hold" nodeType="withEffect">
                                  <p:stCondLst>
                                    <p:cond delay="0"/>
                                  </p:stCondLst>
                                  <p:endCondLst>
                                    <p:cond evt="onNext" delay="0">
                                      <p:tgtEl>
                                        <p:sldTgt/>
                                      </p:tgtEl>
                                    </p:cond>
                                  </p:endCondLst>
                                  <p:childTnLst>
                                    <p:animRot by="120000">
                                      <p:cBhvr>
                                        <p:cTn id="55" dur="100" fill="hold">
                                          <p:stCondLst>
                                            <p:cond delay="0"/>
                                          </p:stCondLst>
                                        </p:cTn>
                                        <p:tgtEl>
                                          <p:spTgt spid="70"/>
                                        </p:tgtEl>
                                        <p:attrNameLst>
                                          <p:attrName>r</p:attrName>
                                        </p:attrNameLst>
                                      </p:cBhvr>
                                    </p:animRot>
                                    <p:animRot by="-240000">
                                      <p:cBhvr>
                                        <p:cTn id="56" dur="200" fill="hold">
                                          <p:stCondLst>
                                            <p:cond delay="200"/>
                                          </p:stCondLst>
                                        </p:cTn>
                                        <p:tgtEl>
                                          <p:spTgt spid="70"/>
                                        </p:tgtEl>
                                        <p:attrNameLst>
                                          <p:attrName>r</p:attrName>
                                        </p:attrNameLst>
                                      </p:cBhvr>
                                    </p:animRot>
                                    <p:animRot by="240000">
                                      <p:cBhvr>
                                        <p:cTn id="57" dur="200" fill="hold">
                                          <p:stCondLst>
                                            <p:cond delay="400"/>
                                          </p:stCondLst>
                                        </p:cTn>
                                        <p:tgtEl>
                                          <p:spTgt spid="70"/>
                                        </p:tgtEl>
                                        <p:attrNameLst>
                                          <p:attrName>r</p:attrName>
                                        </p:attrNameLst>
                                      </p:cBhvr>
                                    </p:animRot>
                                    <p:animRot by="-240000">
                                      <p:cBhvr>
                                        <p:cTn id="58" dur="200" fill="hold">
                                          <p:stCondLst>
                                            <p:cond delay="600"/>
                                          </p:stCondLst>
                                        </p:cTn>
                                        <p:tgtEl>
                                          <p:spTgt spid="70"/>
                                        </p:tgtEl>
                                        <p:attrNameLst>
                                          <p:attrName>r</p:attrName>
                                        </p:attrNameLst>
                                      </p:cBhvr>
                                    </p:animRot>
                                    <p:animRot by="120000">
                                      <p:cBhvr>
                                        <p:cTn id="59" dur="200" fill="hold">
                                          <p:stCondLst>
                                            <p:cond delay="800"/>
                                          </p:stCondLst>
                                        </p:cTn>
                                        <p:tgtEl>
                                          <p:spTgt spid="70"/>
                                        </p:tgtEl>
                                        <p:attrNameLst>
                                          <p:attrName>r</p:attrName>
                                        </p:attrNameLst>
                                      </p:cBhvr>
                                    </p:animRot>
                                  </p:childTnLst>
                                </p:cTn>
                              </p:par>
                              <p:par>
                                <p:cTn id="60" presetID="49" presetClass="entr" presetSubtype="0" decel="100000" fill="hold" nodeType="withEffect">
                                  <p:stCondLst>
                                    <p:cond delay="0"/>
                                  </p:stCondLst>
                                  <p:childTnLst>
                                    <p:set>
                                      <p:cBhvr>
                                        <p:cTn id="61" dur="1" fill="hold">
                                          <p:stCondLst>
                                            <p:cond delay="0"/>
                                          </p:stCondLst>
                                        </p:cTn>
                                        <p:tgtEl>
                                          <p:spTgt spid="73"/>
                                        </p:tgtEl>
                                        <p:attrNameLst>
                                          <p:attrName>style.visibility</p:attrName>
                                        </p:attrNameLst>
                                      </p:cBhvr>
                                      <p:to>
                                        <p:strVal val="visible"/>
                                      </p:to>
                                    </p:set>
                                    <p:anim calcmode="lin" valueType="num">
                                      <p:cBhvr>
                                        <p:cTn id="62" dur="500" fill="hold"/>
                                        <p:tgtEl>
                                          <p:spTgt spid="73"/>
                                        </p:tgtEl>
                                        <p:attrNameLst>
                                          <p:attrName>ppt_w</p:attrName>
                                        </p:attrNameLst>
                                      </p:cBhvr>
                                      <p:tavLst>
                                        <p:tav tm="0">
                                          <p:val>
                                            <p:fltVal val="0"/>
                                          </p:val>
                                        </p:tav>
                                        <p:tav tm="100000">
                                          <p:val>
                                            <p:strVal val="#ppt_w"/>
                                          </p:val>
                                        </p:tav>
                                      </p:tavLst>
                                    </p:anim>
                                    <p:anim calcmode="lin" valueType="num">
                                      <p:cBhvr>
                                        <p:cTn id="63" dur="500" fill="hold"/>
                                        <p:tgtEl>
                                          <p:spTgt spid="73"/>
                                        </p:tgtEl>
                                        <p:attrNameLst>
                                          <p:attrName>ppt_h</p:attrName>
                                        </p:attrNameLst>
                                      </p:cBhvr>
                                      <p:tavLst>
                                        <p:tav tm="0">
                                          <p:val>
                                            <p:fltVal val="0"/>
                                          </p:val>
                                        </p:tav>
                                        <p:tav tm="100000">
                                          <p:val>
                                            <p:strVal val="#ppt_h"/>
                                          </p:val>
                                        </p:tav>
                                      </p:tavLst>
                                    </p:anim>
                                    <p:anim calcmode="lin" valueType="num">
                                      <p:cBhvr>
                                        <p:cTn id="64" dur="500" fill="hold"/>
                                        <p:tgtEl>
                                          <p:spTgt spid="73"/>
                                        </p:tgtEl>
                                        <p:attrNameLst>
                                          <p:attrName>style.rotation</p:attrName>
                                        </p:attrNameLst>
                                      </p:cBhvr>
                                      <p:tavLst>
                                        <p:tav tm="0">
                                          <p:val>
                                            <p:fltVal val="360"/>
                                          </p:val>
                                        </p:tav>
                                        <p:tav tm="100000">
                                          <p:val>
                                            <p:fltVal val="0"/>
                                          </p:val>
                                        </p:tav>
                                      </p:tavLst>
                                    </p:anim>
                                    <p:animEffect transition="in" filter="fade">
                                      <p:cBhvr>
                                        <p:cTn id="65" dur="500"/>
                                        <p:tgtEl>
                                          <p:spTgt spid="73"/>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74"/>
                                        </p:tgtEl>
                                        <p:attrNameLst>
                                          <p:attrName>style.visibility</p:attrName>
                                        </p:attrNameLst>
                                      </p:cBhvr>
                                      <p:to>
                                        <p:strVal val="visible"/>
                                      </p:to>
                                    </p:set>
                                    <p:anim calcmode="lin" valueType="num">
                                      <p:cBhvr additive="base">
                                        <p:cTn id="70" dur="500" fill="hold"/>
                                        <p:tgtEl>
                                          <p:spTgt spid="74"/>
                                        </p:tgtEl>
                                        <p:attrNameLst>
                                          <p:attrName>ppt_x</p:attrName>
                                        </p:attrNameLst>
                                      </p:cBhvr>
                                      <p:tavLst>
                                        <p:tav tm="0">
                                          <p:val>
                                            <p:strVal val="#ppt_x"/>
                                          </p:val>
                                        </p:tav>
                                        <p:tav tm="100000">
                                          <p:val>
                                            <p:strVal val="#ppt_x"/>
                                          </p:val>
                                        </p:tav>
                                      </p:tavLst>
                                    </p:anim>
                                    <p:anim calcmode="lin" valueType="num">
                                      <p:cBhvr additive="base">
                                        <p:cTn id="71"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76"/>
                                        </p:tgtEl>
                                        <p:attrNameLst>
                                          <p:attrName>style.visibility</p:attrName>
                                        </p:attrNameLst>
                                      </p:cBhvr>
                                      <p:to>
                                        <p:strVal val="visible"/>
                                      </p:to>
                                    </p:set>
                                    <p:anim calcmode="lin" valueType="num">
                                      <p:cBhvr additive="base">
                                        <p:cTn id="76" dur="500" fill="hold"/>
                                        <p:tgtEl>
                                          <p:spTgt spid="76"/>
                                        </p:tgtEl>
                                        <p:attrNameLst>
                                          <p:attrName>ppt_x</p:attrName>
                                        </p:attrNameLst>
                                      </p:cBhvr>
                                      <p:tavLst>
                                        <p:tav tm="0">
                                          <p:val>
                                            <p:strVal val="#ppt_x"/>
                                          </p:val>
                                        </p:tav>
                                        <p:tav tm="100000">
                                          <p:val>
                                            <p:strVal val="#ppt_x"/>
                                          </p:val>
                                        </p:tav>
                                      </p:tavLst>
                                    </p:anim>
                                    <p:anim calcmode="lin" valueType="num">
                                      <p:cBhvr additive="base">
                                        <p:cTn id="77"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81"/>
                                        </p:tgtEl>
                                        <p:attrNameLst>
                                          <p:attrName>style.visibility</p:attrName>
                                        </p:attrNameLst>
                                      </p:cBhvr>
                                      <p:to>
                                        <p:strVal val="visible"/>
                                      </p:to>
                                    </p:set>
                                    <p:anim calcmode="lin" valueType="num">
                                      <p:cBhvr additive="base">
                                        <p:cTn id="82" dur="500" fill="hold"/>
                                        <p:tgtEl>
                                          <p:spTgt spid="81"/>
                                        </p:tgtEl>
                                        <p:attrNameLst>
                                          <p:attrName>ppt_x</p:attrName>
                                        </p:attrNameLst>
                                      </p:cBhvr>
                                      <p:tavLst>
                                        <p:tav tm="0">
                                          <p:val>
                                            <p:strVal val="#ppt_x"/>
                                          </p:val>
                                        </p:tav>
                                        <p:tav tm="100000">
                                          <p:val>
                                            <p:strVal val="#ppt_x"/>
                                          </p:val>
                                        </p:tav>
                                      </p:tavLst>
                                    </p:anim>
                                    <p:anim calcmode="lin" valueType="num">
                                      <p:cBhvr additive="base">
                                        <p:cTn id="83"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78"/>
                                        </p:tgtEl>
                                        <p:attrNameLst>
                                          <p:attrName>style.visibility</p:attrName>
                                        </p:attrNameLst>
                                      </p:cBhvr>
                                      <p:to>
                                        <p:strVal val="visible"/>
                                      </p:to>
                                    </p:set>
                                    <p:anim calcmode="lin" valueType="num">
                                      <p:cBhvr additive="base">
                                        <p:cTn id="88" dur="500" fill="hold"/>
                                        <p:tgtEl>
                                          <p:spTgt spid="78"/>
                                        </p:tgtEl>
                                        <p:attrNameLst>
                                          <p:attrName>ppt_x</p:attrName>
                                        </p:attrNameLst>
                                      </p:cBhvr>
                                      <p:tavLst>
                                        <p:tav tm="0">
                                          <p:val>
                                            <p:strVal val="#ppt_x"/>
                                          </p:val>
                                        </p:tav>
                                        <p:tav tm="100000">
                                          <p:val>
                                            <p:strVal val="#ppt_x"/>
                                          </p:val>
                                        </p:tav>
                                      </p:tavLst>
                                    </p:anim>
                                    <p:anim calcmode="lin" valueType="num">
                                      <p:cBhvr additive="base">
                                        <p:cTn id="89"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77"/>
                                        </p:tgtEl>
                                        <p:attrNameLst>
                                          <p:attrName>style.visibility</p:attrName>
                                        </p:attrNameLst>
                                      </p:cBhvr>
                                      <p:to>
                                        <p:strVal val="visible"/>
                                      </p:to>
                                    </p:set>
                                    <p:anim calcmode="lin" valueType="num">
                                      <p:cBhvr additive="base">
                                        <p:cTn id="94" dur="500" fill="hold"/>
                                        <p:tgtEl>
                                          <p:spTgt spid="77"/>
                                        </p:tgtEl>
                                        <p:attrNameLst>
                                          <p:attrName>ppt_x</p:attrName>
                                        </p:attrNameLst>
                                      </p:cBhvr>
                                      <p:tavLst>
                                        <p:tav tm="0">
                                          <p:val>
                                            <p:strVal val="#ppt_x"/>
                                          </p:val>
                                        </p:tav>
                                        <p:tav tm="100000">
                                          <p:val>
                                            <p:strVal val="#ppt_x"/>
                                          </p:val>
                                        </p:tav>
                                      </p:tavLst>
                                    </p:anim>
                                    <p:anim calcmode="lin" valueType="num">
                                      <p:cBhvr additive="base">
                                        <p:cTn id="95"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79"/>
                                        </p:tgtEl>
                                        <p:attrNameLst>
                                          <p:attrName>style.visibility</p:attrName>
                                        </p:attrNameLst>
                                      </p:cBhvr>
                                      <p:to>
                                        <p:strVal val="visible"/>
                                      </p:to>
                                    </p:set>
                                    <p:anim calcmode="lin" valueType="num">
                                      <p:cBhvr additive="base">
                                        <p:cTn id="100" dur="500" fill="hold"/>
                                        <p:tgtEl>
                                          <p:spTgt spid="79"/>
                                        </p:tgtEl>
                                        <p:attrNameLst>
                                          <p:attrName>ppt_x</p:attrName>
                                        </p:attrNameLst>
                                      </p:cBhvr>
                                      <p:tavLst>
                                        <p:tav tm="0">
                                          <p:val>
                                            <p:strVal val="#ppt_x"/>
                                          </p:val>
                                        </p:tav>
                                        <p:tav tm="100000">
                                          <p:val>
                                            <p:strVal val="#ppt_x"/>
                                          </p:val>
                                        </p:tav>
                                      </p:tavLst>
                                    </p:anim>
                                    <p:anim calcmode="lin" valueType="num">
                                      <p:cBhvr additive="base">
                                        <p:cTn id="101"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83"/>
                                        </p:tgtEl>
                                        <p:attrNameLst>
                                          <p:attrName>style.visibility</p:attrName>
                                        </p:attrNameLst>
                                      </p:cBhvr>
                                      <p:to>
                                        <p:strVal val="visible"/>
                                      </p:to>
                                    </p:set>
                                    <p:animEffect transition="in" filter="fade">
                                      <p:cBhvr>
                                        <p:cTn id="106" dur="500"/>
                                        <p:tgtEl>
                                          <p:spTgt spid="83"/>
                                        </p:tgtEl>
                                      </p:cBhvr>
                                    </p:animEffect>
                                  </p:childTnLst>
                                </p:cTn>
                              </p:par>
                              <p:par>
                                <p:cTn id="107" presetID="10" presetClass="entr" presetSubtype="0" fill="hold" nodeType="withEffect">
                                  <p:stCondLst>
                                    <p:cond delay="0"/>
                                  </p:stCondLst>
                                  <p:childTnLst>
                                    <p:set>
                                      <p:cBhvr>
                                        <p:cTn id="108" dur="1" fill="hold">
                                          <p:stCondLst>
                                            <p:cond delay="0"/>
                                          </p:stCondLst>
                                        </p:cTn>
                                        <p:tgtEl>
                                          <p:spTgt spid="84"/>
                                        </p:tgtEl>
                                        <p:attrNameLst>
                                          <p:attrName>style.visibility</p:attrName>
                                        </p:attrNameLst>
                                      </p:cBhvr>
                                      <p:to>
                                        <p:strVal val="visible"/>
                                      </p:to>
                                    </p:set>
                                    <p:animEffect transition="in" filter="fade">
                                      <p:cBhvr>
                                        <p:cTn id="109" dur="500"/>
                                        <p:tgtEl>
                                          <p:spTgt spid="84"/>
                                        </p:tgtEl>
                                      </p:cBhvr>
                                    </p:animEffect>
                                  </p:childTnLst>
                                </p:cTn>
                              </p:par>
                              <p:par>
                                <p:cTn id="110" presetID="10" presetClass="entr" presetSubtype="0" fill="hold" nodeType="withEffect">
                                  <p:stCondLst>
                                    <p:cond delay="0"/>
                                  </p:stCondLst>
                                  <p:childTnLst>
                                    <p:set>
                                      <p:cBhvr>
                                        <p:cTn id="111" dur="1" fill="hold">
                                          <p:stCondLst>
                                            <p:cond delay="0"/>
                                          </p:stCondLst>
                                        </p:cTn>
                                        <p:tgtEl>
                                          <p:spTgt spid="85"/>
                                        </p:tgtEl>
                                        <p:attrNameLst>
                                          <p:attrName>style.visibility</p:attrName>
                                        </p:attrNameLst>
                                      </p:cBhvr>
                                      <p:to>
                                        <p:strVal val="visible"/>
                                      </p:to>
                                    </p:set>
                                    <p:animEffect transition="in" filter="fade">
                                      <p:cBhvr>
                                        <p:cTn id="112" dur="500"/>
                                        <p:tgtEl>
                                          <p:spTgt spid="85"/>
                                        </p:tgtEl>
                                      </p:cBhvr>
                                    </p:animEffect>
                                  </p:childTnLst>
                                </p:cTn>
                              </p:par>
                              <p:par>
                                <p:cTn id="113" presetID="10" presetClass="entr" presetSubtype="0" fill="hold" nodeType="withEffect">
                                  <p:stCondLst>
                                    <p:cond delay="0"/>
                                  </p:stCondLst>
                                  <p:childTnLst>
                                    <p:set>
                                      <p:cBhvr>
                                        <p:cTn id="114" dur="1" fill="hold">
                                          <p:stCondLst>
                                            <p:cond delay="0"/>
                                          </p:stCondLst>
                                        </p:cTn>
                                        <p:tgtEl>
                                          <p:spTgt spid="86"/>
                                        </p:tgtEl>
                                        <p:attrNameLst>
                                          <p:attrName>style.visibility</p:attrName>
                                        </p:attrNameLst>
                                      </p:cBhvr>
                                      <p:to>
                                        <p:strVal val="visible"/>
                                      </p:to>
                                    </p:set>
                                    <p:animEffect transition="in" filter="fade">
                                      <p:cBhvr>
                                        <p:cTn id="115" dur="500"/>
                                        <p:tgtEl>
                                          <p:spTgt spid="86"/>
                                        </p:tgtEl>
                                      </p:cBhvr>
                                    </p:animEffect>
                                  </p:childTnLst>
                                </p:cTn>
                              </p:par>
                            </p:childTnLst>
                          </p:cTn>
                        </p:par>
                      </p:childTnLst>
                    </p:cTn>
                  </p:par>
                  <p:par>
                    <p:cTn id="116" fill="hold">
                      <p:stCondLst>
                        <p:cond delay="indefinite"/>
                      </p:stCondLst>
                      <p:childTnLst>
                        <p:par>
                          <p:cTn id="117" fill="hold">
                            <p:stCondLst>
                              <p:cond delay="0"/>
                            </p:stCondLst>
                            <p:childTnLst>
                              <p:par>
                                <p:cTn id="118" presetID="4" presetClass="entr" presetSubtype="16" fill="hold" grpId="0" nodeType="clickEffect">
                                  <p:stCondLst>
                                    <p:cond delay="0"/>
                                  </p:stCondLst>
                                  <p:childTnLst>
                                    <p:set>
                                      <p:cBhvr>
                                        <p:cTn id="119" dur="1" fill="hold">
                                          <p:stCondLst>
                                            <p:cond delay="0"/>
                                          </p:stCondLst>
                                        </p:cTn>
                                        <p:tgtEl>
                                          <p:spTgt spid="82"/>
                                        </p:tgtEl>
                                        <p:attrNameLst>
                                          <p:attrName>style.visibility</p:attrName>
                                        </p:attrNameLst>
                                      </p:cBhvr>
                                      <p:to>
                                        <p:strVal val="visible"/>
                                      </p:to>
                                    </p:set>
                                    <p:animEffect transition="in" filter="box(in)">
                                      <p:cBhvr>
                                        <p:cTn id="120" dur="500"/>
                                        <p:tgtEl>
                                          <p:spTgt spid="82"/>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nodeType="clickEffect">
                                  <p:stCondLst>
                                    <p:cond delay="0"/>
                                  </p:stCondLst>
                                  <p:childTnLst>
                                    <p:set>
                                      <p:cBhvr>
                                        <p:cTn id="124" dur="1" fill="hold">
                                          <p:stCondLst>
                                            <p:cond delay="0"/>
                                          </p:stCondLst>
                                        </p:cTn>
                                        <p:tgtEl>
                                          <p:spTgt spid="87"/>
                                        </p:tgtEl>
                                        <p:attrNameLst>
                                          <p:attrName>style.visibility</p:attrName>
                                        </p:attrNameLst>
                                      </p:cBhvr>
                                      <p:to>
                                        <p:strVal val="visible"/>
                                      </p:to>
                                    </p:set>
                                    <p:animEffect transition="in" filter="fade">
                                      <p:cBhvr>
                                        <p:cTn id="125" dur="500"/>
                                        <p:tgtEl>
                                          <p:spTgt spid="87"/>
                                        </p:tgtEl>
                                      </p:cBhvr>
                                    </p:animEffect>
                                  </p:childTnLst>
                                </p:cTn>
                              </p:par>
                              <p:par>
                                <p:cTn id="126" presetID="10" presetClass="entr" presetSubtype="0" fill="hold" nodeType="withEffect">
                                  <p:stCondLst>
                                    <p:cond delay="0"/>
                                  </p:stCondLst>
                                  <p:childTnLst>
                                    <p:set>
                                      <p:cBhvr>
                                        <p:cTn id="127" dur="1" fill="hold">
                                          <p:stCondLst>
                                            <p:cond delay="0"/>
                                          </p:stCondLst>
                                        </p:cTn>
                                        <p:tgtEl>
                                          <p:spTgt spid="88"/>
                                        </p:tgtEl>
                                        <p:attrNameLst>
                                          <p:attrName>style.visibility</p:attrName>
                                        </p:attrNameLst>
                                      </p:cBhvr>
                                      <p:to>
                                        <p:strVal val="visible"/>
                                      </p:to>
                                    </p:set>
                                    <p:animEffect transition="in" filter="fade">
                                      <p:cBhvr>
                                        <p:cTn id="128" dur="500"/>
                                        <p:tgtEl>
                                          <p:spTgt spid="88"/>
                                        </p:tgtEl>
                                      </p:cBhvr>
                                    </p:animEffect>
                                  </p:childTnLst>
                                </p:cTn>
                              </p:par>
                              <p:par>
                                <p:cTn id="129" presetID="10" presetClass="entr" presetSubtype="0" fill="hold" nodeType="withEffect">
                                  <p:stCondLst>
                                    <p:cond delay="0"/>
                                  </p:stCondLst>
                                  <p:childTnLst>
                                    <p:set>
                                      <p:cBhvr>
                                        <p:cTn id="130" dur="1" fill="hold">
                                          <p:stCondLst>
                                            <p:cond delay="0"/>
                                          </p:stCondLst>
                                        </p:cTn>
                                        <p:tgtEl>
                                          <p:spTgt spid="89"/>
                                        </p:tgtEl>
                                        <p:attrNameLst>
                                          <p:attrName>style.visibility</p:attrName>
                                        </p:attrNameLst>
                                      </p:cBhvr>
                                      <p:to>
                                        <p:strVal val="visible"/>
                                      </p:to>
                                    </p:set>
                                    <p:animEffect transition="in" filter="fade">
                                      <p:cBhvr>
                                        <p:cTn id="131" dur="500"/>
                                        <p:tgtEl>
                                          <p:spTgt spid="89"/>
                                        </p:tgtEl>
                                      </p:cBhvr>
                                    </p:animEffect>
                                  </p:childTnLst>
                                </p:cTn>
                              </p:par>
                              <p:par>
                                <p:cTn id="132" presetID="10" presetClass="entr" presetSubtype="0" fill="hold" nodeType="withEffect">
                                  <p:stCondLst>
                                    <p:cond delay="0"/>
                                  </p:stCondLst>
                                  <p:childTnLst>
                                    <p:set>
                                      <p:cBhvr>
                                        <p:cTn id="133" dur="1" fill="hold">
                                          <p:stCondLst>
                                            <p:cond delay="0"/>
                                          </p:stCondLst>
                                        </p:cTn>
                                        <p:tgtEl>
                                          <p:spTgt spid="90"/>
                                        </p:tgtEl>
                                        <p:attrNameLst>
                                          <p:attrName>style.visibility</p:attrName>
                                        </p:attrNameLst>
                                      </p:cBhvr>
                                      <p:to>
                                        <p:strVal val="visible"/>
                                      </p:to>
                                    </p:set>
                                    <p:animEffect transition="in" filter="fade">
                                      <p:cBhvr>
                                        <p:cTn id="134" dur="500"/>
                                        <p:tgtEl>
                                          <p:spTgt spid="90"/>
                                        </p:tgtEl>
                                      </p:cBhvr>
                                    </p:animEffect>
                                  </p:childTnLst>
                                </p:cTn>
                              </p:par>
                              <p:par>
                                <p:cTn id="135" presetID="10" presetClass="entr" presetSubtype="0" fill="hold" nodeType="withEffect">
                                  <p:stCondLst>
                                    <p:cond delay="0"/>
                                  </p:stCondLst>
                                  <p:childTnLst>
                                    <p:set>
                                      <p:cBhvr>
                                        <p:cTn id="136" dur="1" fill="hold">
                                          <p:stCondLst>
                                            <p:cond delay="0"/>
                                          </p:stCondLst>
                                        </p:cTn>
                                        <p:tgtEl>
                                          <p:spTgt spid="91"/>
                                        </p:tgtEl>
                                        <p:attrNameLst>
                                          <p:attrName>style.visibility</p:attrName>
                                        </p:attrNameLst>
                                      </p:cBhvr>
                                      <p:to>
                                        <p:strVal val="visible"/>
                                      </p:to>
                                    </p:set>
                                    <p:animEffect transition="in" filter="fade">
                                      <p:cBhvr>
                                        <p:cTn id="137" dur="500"/>
                                        <p:tgtEl>
                                          <p:spTgt spid="91"/>
                                        </p:tgtEl>
                                      </p:cBhvr>
                                    </p:animEffect>
                                  </p:childTnLst>
                                </p:cTn>
                              </p:par>
                              <p:par>
                                <p:cTn id="138" presetID="10" presetClass="entr" presetSubtype="0" fill="hold" nodeType="withEffect">
                                  <p:stCondLst>
                                    <p:cond delay="0"/>
                                  </p:stCondLst>
                                  <p:childTnLst>
                                    <p:set>
                                      <p:cBhvr>
                                        <p:cTn id="139" dur="1" fill="hold">
                                          <p:stCondLst>
                                            <p:cond delay="0"/>
                                          </p:stCondLst>
                                        </p:cTn>
                                        <p:tgtEl>
                                          <p:spTgt spid="92"/>
                                        </p:tgtEl>
                                        <p:attrNameLst>
                                          <p:attrName>style.visibility</p:attrName>
                                        </p:attrNameLst>
                                      </p:cBhvr>
                                      <p:to>
                                        <p:strVal val="visible"/>
                                      </p:to>
                                    </p:set>
                                    <p:animEffect transition="in" filter="fade">
                                      <p:cBhvr>
                                        <p:cTn id="140"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6" grpId="0"/>
      <p:bldP spid="77" grpId="0"/>
      <p:bldP spid="78" grpId="0"/>
      <p:bldP spid="79" grpId="0"/>
      <p:bldP spid="81" grpId="0"/>
      <p:bldP spid="8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53" name="Google Shape;53;g12a9cfbc2be_0_15"/>
          <p:cNvPicPr preferRelativeResize="0"/>
          <p:nvPr/>
        </p:nvPicPr>
        <p:blipFill rotWithShape="1">
          <a:blip r:embed="rId3">
            <a:alphaModFix/>
          </a:blip>
          <a:srcRect/>
          <a:stretch/>
        </p:blipFill>
        <p:spPr>
          <a:xfrm flipH="1">
            <a:off x="2" y="41966"/>
            <a:ext cx="12191998" cy="6774067"/>
          </a:xfrm>
          <a:prstGeom prst="rect">
            <a:avLst/>
          </a:prstGeom>
          <a:noFill/>
          <a:ln>
            <a:noFill/>
          </a:ln>
        </p:spPr>
      </p:pic>
      <p:sp>
        <p:nvSpPr>
          <p:cNvPr id="2" name="TextBox 1"/>
          <p:cNvSpPr txBox="1"/>
          <p:nvPr/>
        </p:nvSpPr>
        <p:spPr>
          <a:xfrm>
            <a:off x="4747490" y="3096491"/>
            <a:ext cx="9070109" cy="1446550"/>
          </a:xfrm>
          <a:prstGeom prst="rect">
            <a:avLst/>
          </a:prstGeom>
          <a:noFill/>
        </p:spPr>
        <p:txBody>
          <a:bodyPr wrap="square" rtlCol="0">
            <a:spAutoFit/>
          </a:bodyPr>
          <a:lstStyle/>
          <a:p>
            <a:r>
              <a:rPr lang="vi-VN" sz="8800" b="1" dirty="0" smtClean="0">
                <a:solidFill>
                  <a:schemeClr val="bg2"/>
                </a:solidFill>
                <a:latin typeface="#9Slide03 SFU Grenoble" panose="00000500000000000000" pitchFamily="2" charset="0"/>
              </a:rPr>
              <a:t>TÌM HIỂU BÀI</a:t>
            </a:r>
            <a:endParaRPr lang="en-US" sz="8800" b="1" dirty="0">
              <a:solidFill>
                <a:schemeClr val="bg2"/>
              </a:solidFill>
              <a:latin typeface="#9Slide03 SFU Grenoble" panose="00000500000000000000" pitchFamily="2" charset="0"/>
            </a:endParaRPr>
          </a:p>
        </p:txBody>
      </p:sp>
    </p:spTree>
    <p:extLst>
      <p:ext uri="{BB962C8B-B14F-4D97-AF65-F5344CB8AC3E}">
        <p14:creationId xmlns:p14="http://schemas.microsoft.com/office/powerpoint/2010/main" val="18262402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750"/>
                                        <p:tgtEl>
                                          <p:spTgt spid="53"/>
                                        </p:tgtEl>
                                      </p:cBhvr>
                                    </p:animEffect>
                                  </p:childTnLst>
                                </p:cTn>
                              </p:par>
                            </p:childTnLst>
                          </p:cTn>
                        </p:par>
                        <p:par>
                          <p:cTn id="8" fill="hold">
                            <p:stCondLst>
                              <p:cond delay="750"/>
                            </p:stCondLst>
                            <p:childTnLst>
                              <p:par>
                                <p:cTn id="9" presetID="23" presetClass="entr" presetSubtype="3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strVal val="4*#ppt_w"/>
                                          </p:val>
                                        </p:tav>
                                        <p:tav tm="100000">
                                          <p:val>
                                            <p:strVal val="#ppt_w"/>
                                          </p:val>
                                        </p:tav>
                                      </p:tavLst>
                                    </p:anim>
                                    <p:anim calcmode="lin" valueType="num">
                                      <p:cBhvr>
                                        <p:cTn id="12"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grpSp>
        <p:nvGrpSpPr>
          <p:cNvPr id="180" name="Google Shape;180;p6"/>
          <p:cNvGrpSpPr/>
          <p:nvPr/>
        </p:nvGrpSpPr>
        <p:grpSpPr>
          <a:xfrm>
            <a:off x="105694" y="83427"/>
            <a:ext cx="1665347" cy="2540757"/>
            <a:chOff x="8683894" y="705760"/>
            <a:chExt cx="1389852" cy="2120445"/>
          </a:xfrm>
        </p:grpSpPr>
        <p:sp>
          <p:nvSpPr>
            <p:cNvPr id="181" name="Google Shape;181;p6"/>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2" name="Google Shape;182;p6"/>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3" name="Google Shape;183;p6"/>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4" name="Google Shape;184;p6"/>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5" name="Google Shape;185;p6"/>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6" name="Google Shape;186;p6"/>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89" name="Google Shape;189;p6"/>
          <p:cNvPicPr preferRelativeResize="0"/>
          <p:nvPr/>
        </p:nvPicPr>
        <p:blipFill rotWithShape="1">
          <a:blip r:embed="rId3">
            <a:alphaModFix/>
          </a:blip>
          <a:srcRect/>
          <a:stretch/>
        </p:blipFill>
        <p:spPr>
          <a:xfrm rot="2591001">
            <a:off x="7110761" y="187234"/>
            <a:ext cx="485753" cy="460821"/>
          </a:xfrm>
          <a:prstGeom prst="rect">
            <a:avLst/>
          </a:prstGeom>
          <a:noFill/>
          <a:ln>
            <a:noFill/>
          </a:ln>
        </p:spPr>
      </p:pic>
      <p:pic>
        <p:nvPicPr>
          <p:cNvPr id="191" name="Google Shape;191;p6"/>
          <p:cNvPicPr preferRelativeResize="0"/>
          <p:nvPr/>
        </p:nvPicPr>
        <p:blipFill rotWithShape="1">
          <a:blip r:embed="rId4">
            <a:alphaModFix/>
          </a:blip>
          <a:srcRect/>
          <a:stretch/>
        </p:blipFill>
        <p:spPr>
          <a:xfrm>
            <a:off x="2267736" y="145322"/>
            <a:ext cx="1512463" cy="949114"/>
          </a:xfrm>
          <a:prstGeom prst="rect">
            <a:avLst/>
          </a:prstGeom>
          <a:noFill/>
          <a:ln>
            <a:noFill/>
          </a:ln>
        </p:spPr>
      </p:pic>
      <p:pic>
        <p:nvPicPr>
          <p:cNvPr id="192" name="Google Shape;192;p6"/>
          <p:cNvPicPr preferRelativeResize="0"/>
          <p:nvPr/>
        </p:nvPicPr>
        <p:blipFill rotWithShape="1">
          <a:blip r:embed="rId5">
            <a:alphaModFix/>
          </a:blip>
          <a:srcRect/>
          <a:stretch/>
        </p:blipFill>
        <p:spPr>
          <a:xfrm>
            <a:off x="6820947" y="5280068"/>
            <a:ext cx="3032616" cy="3935368"/>
          </a:xfrm>
          <a:prstGeom prst="rect">
            <a:avLst/>
          </a:prstGeom>
          <a:noFill/>
          <a:ln>
            <a:noFill/>
          </a:ln>
        </p:spPr>
      </p:pic>
      <p:pic>
        <p:nvPicPr>
          <p:cNvPr id="195" name="Google Shape;195;p6"/>
          <p:cNvPicPr preferRelativeResize="0"/>
          <p:nvPr/>
        </p:nvPicPr>
        <p:blipFill rotWithShape="1">
          <a:blip r:embed="rId5">
            <a:alphaModFix/>
          </a:blip>
          <a:srcRect/>
          <a:stretch/>
        </p:blipFill>
        <p:spPr>
          <a:xfrm>
            <a:off x="9277819" y="5280068"/>
            <a:ext cx="3032616" cy="3935368"/>
          </a:xfrm>
          <a:prstGeom prst="rect">
            <a:avLst/>
          </a:prstGeom>
          <a:noFill/>
          <a:ln>
            <a:noFill/>
          </a:ln>
        </p:spPr>
      </p:pic>
      <p:sp>
        <p:nvSpPr>
          <p:cNvPr id="25" name="矩形 10"/>
          <p:cNvSpPr/>
          <p:nvPr/>
        </p:nvSpPr>
        <p:spPr>
          <a:xfrm>
            <a:off x="838200" y="1211624"/>
            <a:ext cx="10515600" cy="5008201"/>
          </a:xfrm>
          <a:prstGeom prst="rect">
            <a:avLst/>
          </a:prstGeom>
          <a:solidFill>
            <a:schemeClr val="bg1"/>
          </a:solidFill>
          <a:ln w="1016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t>Bước vào phòng ông nằm, em hoảng hốt thấy mẹ đang khóc nấc lên. Thì ra ông đã qua đời. "Chỉ vì mình mải chơi bóng, mua thuốc về chậm mà ông chết." - An-đrây-ca òa khóc và kể hết mọi chuyện cho mẹ nghe. Mẹ an ủi em:</a:t>
            </a:r>
          </a:p>
          <a:p>
            <a:pPr algn="just"/>
            <a:r>
              <a:rPr lang="en-US"/>
              <a:t>      </a:t>
            </a:r>
            <a:r>
              <a:rPr lang="vi-VN"/>
              <a:t>- Không, con không có lỗi. Chẳng thuốc nào cứu nổi ông đâu. Ông đã mất từ lúc con vừa ra khỏi nhà.</a:t>
            </a:r>
          </a:p>
          <a:p>
            <a:pPr algn="just"/>
            <a:r>
              <a:rPr lang="vi-VN"/>
              <a:t>    Nhưng An-đrây-ca không nghĩ như vậy. Cả đêm đó, em ngồi nức nở dưới gốc cây táo do tay ông vun trồng. Mãi sau này, khi đã lớn, em vẫn luôn tự dằn vặt: "Giá mình mua thuốc về kịp thì ông còn sống thêm được ít năm nữa!"</a:t>
            </a:r>
          </a:p>
          <a:p>
            <a:pPr algn="r"/>
            <a:r>
              <a:rPr lang="vi-VN" i="1"/>
              <a:t>                                          Theo </a:t>
            </a:r>
            <a:r>
              <a:rPr lang="en-US" b="1" i="1">
                <a:latin typeface="Arial" panose="020B0604020202020204" pitchFamily="34" charset="0"/>
                <a:cs typeface="Arial" panose="020B0604020202020204" pitchFamily="34" charset="0"/>
              </a:rPr>
              <a:t>Xu-khôm-lin-xki</a:t>
            </a:r>
            <a:endParaRPr lang="vi-VN" b="1" i="1" dirty="0">
              <a:cs typeface="Arial" panose="020B0604020202020204" pitchFamily="34" charset="0"/>
            </a:endParaRPr>
          </a:p>
        </p:txBody>
      </p:sp>
      <p:sp>
        <p:nvSpPr>
          <p:cNvPr id="30" name="TextBox 3"/>
          <p:cNvSpPr txBox="1"/>
          <p:nvPr/>
        </p:nvSpPr>
        <p:spPr>
          <a:xfrm>
            <a:off x="3409951" y="1123571"/>
            <a:ext cx="4382452" cy="603551"/>
          </a:xfrm>
          <a:prstGeom prst="rect">
            <a:avLst/>
          </a:prstGeom>
          <a:noFill/>
        </p:spPr>
        <p:txBody>
          <a:bodyPr wrap="square" lIns="96762" tIns="48381" rIns="96762" bIns="48381" rtlCol="0">
            <a:spAutoFit/>
          </a:bodyPr>
          <a:lstStyle/>
          <a:p>
            <a:pPr algn="ctr">
              <a:lnSpc>
                <a:spcPct val="150000"/>
              </a:lnSpc>
            </a:pP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Nỗi</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dằn</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vặt</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của</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 An-</a:t>
            </a:r>
            <a:r>
              <a:rPr lang="en-US" altLang="zh-CN" sz="2500" b="1" dirty="0" err="1">
                <a:solidFill>
                  <a:srgbClr val="002060"/>
                </a:solidFill>
                <a:latin typeface="Arial" panose="020B0604020202020204" pitchFamily="34" charset="0"/>
                <a:ea typeface="微软雅黑" panose="020B0503020204020204" charset="-122"/>
                <a:cs typeface="Arial" panose="020B0604020202020204" pitchFamily="34" charset="0"/>
              </a:rPr>
              <a:t>đrây</a:t>
            </a:r>
            <a:r>
              <a:rPr lang="en-US" altLang="zh-CN" sz="2500" b="1" dirty="0">
                <a:solidFill>
                  <a:srgbClr val="002060"/>
                </a:solidFill>
                <a:latin typeface="Arial" panose="020B0604020202020204" pitchFamily="34" charset="0"/>
                <a:ea typeface="微软雅黑" panose="020B0503020204020204" charset="-122"/>
                <a:cs typeface="Arial" panose="020B0604020202020204" pitchFamily="34" charset="0"/>
              </a:rPr>
              <a:t>-ca</a:t>
            </a:r>
            <a:endParaRPr lang="zh-CN" altLang="en-US" sz="2500" b="1" dirty="0">
              <a:solidFill>
                <a:srgbClr val="002060"/>
              </a:solidFill>
              <a:latin typeface="Arial" panose="020B0604020202020204" pitchFamily="34" charset="0"/>
              <a:ea typeface="微软雅黑" panose="020B0503020204020204" charset="-122"/>
              <a:cs typeface="Arial" panose="020B0604020202020204" pitchFamily="34" charset="0"/>
            </a:endParaRPr>
          </a:p>
        </p:txBody>
      </p:sp>
      <p:sp>
        <p:nvSpPr>
          <p:cNvPr id="31" name="TextBox 3">
            <a:extLst>
              <a:ext uri="{FF2B5EF4-FFF2-40B4-BE49-F238E27FC236}">
                <a16:creationId xmlns:a16="http://schemas.microsoft.com/office/drawing/2014/main" id="{BB984F61-68CC-46D5-A1B4-0C1A3D638B45}"/>
              </a:ext>
            </a:extLst>
          </p:cNvPr>
          <p:cNvSpPr txBox="1"/>
          <p:nvPr/>
        </p:nvSpPr>
        <p:spPr>
          <a:xfrm>
            <a:off x="928437" y="1703369"/>
            <a:ext cx="10425364" cy="1636590"/>
          </a:xfrm>
          <a:prstGeom prst="rect">
            <a:avLst/>
          </a:prstGeom>
          <a:noFill/>
        </p:spPr>
        <p:txBody>
          <a:bodyPr wrap="square" lIns="96762" tIns="48381" rIns="96762" bIns="48381" rtlCol="0">
            <a:spAutoFit/>
          </a:bodyPr>
          <a:lstStyle/>
          <a:p>
            <a:pPr algn="just"/>
            <a:r>
              <a:rPr lang="en-US" sz="2000" dirty="0"/>
              <a:t>       </a:t>
            </a:r>
            <a:r>
              <a:rPr lang="vi-VN" sz="2000" dirty="0"/>
              <a:t>An-đrây-ca lên 9, sống với mẹ và ông. Ông em 96 tuổi rồi nên rất yếu. </a:t>
            </a:r>
          </a:p>
          <a:p>
            <a:pPr algn="just"/>
            <a:r>
              <a:rPr lang="vi-VN" sz="2000" dirty="0"/>
              <a:t> </a:t>
            </a:r>
            <a:r>
              <a:rPr lang="en-US" sz="2000" dirty="0"/>
              <a:t> </a:t>
            </a:r>
            <a:r>
              <a:rPr lang="vi-VN" sz="2000" dirty="0"/>
              <a:t>   Một buổi chiều, ông nói với mẹ An-đrây-ca: "Bố khó thở lắm!..." Mẹ liền bảo An-đrây-ca đi mua thuốc. Cậu bé nhanh nhẹn đi ngay, nhưng dọc đường lại gặp mấy đứa bạn đang chơi đá bóng rủ nhập cuộc. Chơi một lúc mới nhớ lời mẹ dặn, em vội chạy một mạch đến cửa hàng mua thuốc rồi mang về nhà.</a:t>
            </a:r>
          </a:p>
        </p:txBody>
      </p:sp>
      <p:sp>
        <p:nvSpPr>
          <p:cNvPr id="32" name="TextBox 3">
            <a:extLst>
              <a:ext uri="{FF2B5EF4-FFF2-40B4-BE49-F238E27FC236}">
                <a16:creationId xmlns:a16="http://schemas.microsoft.com/office/drawing/2014/main" id="{14212405-51E0-443F-A1E9-2EE460E79736}"/>
              </a:ext>
            </a:extLst>
          </p:cNvPr>
          <p:cNvSpPr txBox="1"/>
          <p:nvPr/>
        </p:nvSpPr>
        <p:spPr>
          <a:xfrm>
            <a:off x="928437" y="3268714"/>
            <a:ext cx="10425364" cy="2867696"/>
          </a:xfrm>
          <a:prstGeom prst="rect">
            <a:avLst/>
          </a:prstGeom>
          <a:noFill/>
        </p:spPr>
        <p:txBody>
          <a:bodyPr wrap="square" lIns="96762" tIns="48381" rIns="96762" bIns="48381" rtlCol="0">
            <a:spAutoFit/>
          </a:bodyPr>
          <a:lstStyle/>
          <a:p>
            <a:pPr algn="just"/>
            <a:r>
              <a:rPr lang="en-US" sz="2000" dirty="0"/>
              <a:t>       </a:t>
            </a:r>
            <a:r>
              <a:rPr lang="vi-VN" sz="2000" dirty="0"/>
              <a:t>Bước vào phòng ông nằm, em hoảng hốt thấy mẹ đang khóc nấc lên. Thì ra ông đã qua đời. "Chỉ vì mình mải chơi bóng, mua thuốc về chậm mà ông chết." - An-đrây-ca òa khóc và kể hết mọi chuyện cho mẹ nghe. Mẹ an ủi em:</a:t>
            </a:r>
          </a:p>
          <a:p>
            <a:pPr algn="just"/>
            <a:r>
              <a:rPr lang="en-US" sz="2000" dirty="0"/>
              <a:t>      </a:t>
            </a:r>
            <a:r>
              <a:rPr lang="vi-VN" sz="2000" dirty="0"/>
              <a:t>- Không, con không có lỗi. Chẳng thuốc nào cứu nổi ông đâu. Ông đã mất từ lúc con vừa ra khỏi nhà.</a:t>
            </a:r>
          </a:p>
          <a:p>
            <a:pPr algn="just"/>
            <a:r>
              <a:rPr lang="vi-VN" sz="2000" dirty="0"/>
              <a:t>    Nhưng An-đrây-ca không nghĩ như vậy. Cả đêm đó, em ngồi nức nở dưới gốc cây táo do tay ông vun trồng. Mãi sau này, khi đã lớn, em vẫn luôn tự dằn vặt: "Giá mình mua thuốc về kịp thì ông còn sống thêm được ít năm nữa!"</a:t>
            </a:r>
          </a:p>
          <a:p>
            <a:pPr algn="r"/>
            <a:r>
              <a:rPr lang="vi-VN" sz="2000" i="1" dirty="0"/>
              <a:t>                                          Theo </a:t>
            </a:r>
            <a:r>
              <a:rPr lang="en-US" sz="2000" b="1" i="1" dirty="0">
                <a:latin typeface="Arial" panose="020B0604020202020204" pitchFamily="34" charset="0"/>
                <a:cs typeface="Arial" panose="020B0604020202020204" pitchFamily="34" charset="0"/>
              </a:rPr>
              <a:t>Xu-</a:t>
            </a:r>
            <a:r>
              <a:rPr lang="en-US" sz="2000" b="1" i="1" dirty="0" err="1">
                <a:latin typeface="Arial" panose="020B0604020202020204" pitchFamily="34" charset="0"/>
                <a:cs typeface="Arial" panose="020B0604020202020204" pitchFamily="34" charset="0"/>
              </a:rPr>
              <a:t>khôm</a:t>
            </a:r>
            <a:r>
              <a:rPr lang="en-US" sz="2000" b="1" i="1" dirty="0">
                <a:latin typeface="Arial" panose="020B0604020202020204" pitchFamily="34" charset="0"/>
                <a:cs typeface="Arial" panose="020B0604020202020204" pitchFamily="34" charset="0"/>
              </a:rPr>
              <a:t>-</a:t>
            </a:r>
            <a:r>
              <a:rPr lang="en-US" sz="2000" b="1" i="1" dirty="0" err="1">
                <a:latin typeface="Arial" panose="020B0604020202020204" pitchFamily="34" charset="0"/>
                <a:cs typeface="Arial" panose="020B0604020202020204" pitchFamily="34" charset="0"/>
              </a:rPr>
              <a:t>lin-xki</a:t>
            </a:r>
            <a:endParaRPr lang="vi-VN" sz="2000" b="1" i="1" dirty="0">
              <a:cs typeface="Arial" panose="020B0604020202020204" pitchFamily="34" charset="0"/>
            </a:endParaRPr>
          </a:p>
        </p:txBody>
      </p:sp>
      <p:sp>
        <p:nvSpPr>
          <p:cNvPr id="33" name="TextBox 32">
            <a:extLst>
              <a:ext uri="{FF2B5EF4-FFF2-40B4-BE49-F238E27FC236}">
                <a16:creationId xmlns:a16="http://schemas.microsoft.com/office/drawing/2014/main" id="{68428113-A1E6-4217-8CFF-76EF4834982C}"/>
              </a:ext>
            </a:extLst>
          </p:cNvPr>
          <p:cNvSpPr txBox="1"/>
          <p:nvPr/>
        </p:nvSpPr>
        <p:spPr>
          <a:xfrm>
            <a:off x="2076450" y="3804540"/>
            <a:ext cx="7620000" cy="553998"/>
          </a:xfrm>
          <a:prstGeom prst="rect">
            <a:avLst/>
          </a:prstGeom>
          <a:noFill/>
        </p:spPr>
        <p:txBody>
          <a:bodyPr wrap="square">
            <a:spAutoFit/>
          </a:bodyPr>
          <a:lstStyle/>
          <a:p>
            <a:r>
              <a:rPr lang="en-US" sz="3000" dirty="0" err="1">
                <a:latin typeface="#9Slide03 AllRoundGothic" panose="020B0703020202020104" pitchFamily="34" charset="0"/>
              </a:rPr>
              <a:t>Đọc</a:t>
            </a:r>
            <a:r>
              <a:rPr lang="en-US" sz="3000" dirty="0">
                <a:latin typeface="#9Slide03 AllRoundGothic" panose="020B0703020202020104" pitchFamily="34" charset="0"/>
              </a:rPr>
              <a:t> </a:t>
            </a:r>
            <a:r>
              <a:rPr lang="en-US" sz="3000" dirty="0" err="1">
                <a:latin typeface="#9Slide03 AllRoundGothic" panose="020B0703020202020104" pitchFamily="34" charset="0"/>
              </a:rPr>
              <a:t>thầm</a:t>
            </a:r>
            <a:r>
              <a:rPr lang="en-US" sz="3000" dirty="0">
                <a:latin typeface="#9Slide03 AllRoundGothic" panose="020B0703020202020104" pitchFamily="34" charset="0"/>
              </a:rPr>
              <a:t> </a:t>
            </a:r>
            <a:r>
              <a:rPr lang="en-US" sz="3000" dirty="0" err="1">
                <a:latin typeface="#9Slide03 AllRoundGothic" panose="020B0703020202020104" pitchFamily="34" charset="0"/>
              </a:rPr>
              <a:t>đoạn</a:t>
            </a:r>
            <a:r>
              <a:rPr lang="en-US" sz="3000" dirty="0">
                <a:latin typeface="#9Slide03 AllRoundGothic" panose="020B0703020202020104" pitchFamily="34" charset="0"/>
              </a:rPr>
              <a:t> 1 </a:t>
            </a:r>
            <a:r>
              <a:rPr lang="en-US" sz="3000" dirty="0" err="1">
                <a:latin typeface="#9Slide03 AllRoundGothic" panose="020B0703020202020104" pitchFamily="34" charset="0"/>
              </a:rPr>
              <a:t>và</a:t>
            </a:r>
            <a:r>
              <a:rPr lang="en-US" sz="3000" dirty="0">
                <a:latin typeface="#9Slide03 AllRoundGothic" panose="020B0703020202020104" pitchFamily="34" charset="0"/>
              </a:rPr>
              <a:t> </a:t>
            </a:r>
            <a:r>
              <a:rPr lang="en-US" sz="3000" dirty="0" err="1">
                <a:latin typeface="#9Slide03 AllRoundGothic" panose="020B0703020202020104" pitchFamily="34" charset="0"/>
              </a:rPr>
              <a:t>trả</a:t>
            </a:r>
            <a:r>
              <a:rPr lang="en-US" sz="3000" dirty="0">
                <a:latin typeface="#9Slide03 AllRoundGothic" panose="020B0703020202020104" pitchFamily="34" charset="0"/>
              </a:rPr>
              <a:t> </a:t>
            </a:r>
            <a:r>
              <a:rPr lang="en-US" sz="3000" dirty="0" err="1">
                <a:latin typeface="#9Slide03 AllRoundGothic" panose="020B0703020202020104" pitchFamily="34" charset="0"/>
              </a:rPr>
              <a:t>lời</a:t>
            </a:r>
            <a:r>
              <a:rPr lang="en-US" sz="3000" dirty="0">
                <a:latin typeface="#9Slide03 AllRoundGothic" panose="020B0703020202020104" pitchFamily="34" charset="0"/>
              </a:rPr>
              <a:t> </a:t>
            </a:r>
            <a:r>
              <a:rPr lang="en-US" sz="3000" dirty="0" err="1">
                <a:latin typeface="#9Slide03 AllRoundGothic" panose="020B0703020202020104" pitchFamily="34" charset="0"/>
              </a:rPr>
              <a:t>các</a:t>
            </a:r>
            <a:r>
              <a:rPr lang="en-US" sz="3000" dirty="0">
                <a:latin typeface="#9Slide03 AllRoundGothic" panose="020B0703020202020104" pitchFamily="34" charset="0"/>
              </a:rPr>
              <a:t> </a:t>
            </a:r>
            <a:r>
              <a:rPr lang="en-US" sz="3000" dirty="0" err="1">
                <a:latin typeface="#9Slide03 AllRoundGothic" panose="020B0703020202020104" pitchFamily="34" charset="0"/>
              </a:rPr>
              <a:t>câu</a:t>
            </a:r>
            <a:r>
              <a:rPr lang="en-US" sz="3000" dirty="0">
                <a:latin typeface="#9Slide03 AllRoundGothic" panose="020B0703020202020104" pitchFamily="34" charset="0"/>
              </a:rPr>
              <a:t> </a:t>
            </a:r>
            <a:r>
              <a:rPr lang="en-US" sz="3000" dirty="0" err="1">
                <a:latin typeface="#9Slide03 AllRoundGothic" panose="020B0703020202020104" pitchFamily="34" charset="0"/>
              </a:rPr>
              <a:t>hỏi</a:t>
            </a:r>
            <a:r>
              <a:rPr lang="en-US" sz="3000" dirty="0">
                <a:latin typeface="#9Slide03 AllRoundGothic" panose="020B0703020202020104" pitchFamily="34" charset="0"/>
              </a:rPr>
              <a:t>:</a:t>
            </a:r>
          </a:p>
        </p:txBody>
      </p:sp>
    </p:spTree>
    <p:extLst>
      <p:ext uri="{BB962C8B-B14F-4D97-AF65-F5344CB8AC3E}">
        <p14:creationId xmlns:p14="http://schemas.microsoft.com/office/powerpoint/2010/main" val="2104610713"/>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500"/>
                                        <p:tgtEl>
                                          <p:spTgt spid="189"/>
                                        </p:tgtEl>
                                      </p:cBhvr>
                                    </p:animEffect>
                                  </p:childTnLst>
                                </p:cTn>
                              </p:par>
                              <p:par>
                                <p:cTn id="8" presetID="10" presetClass="entr" presetSubtype="0" fill="hold" nodeType="withEffect">
                                  <p:stCondLst>
                                    <p:cond delay="0"/>
                                  </p:stCondLst>
                                  <p:childTnLst>
                                    <p:set>
                                      <p:cBhvr>
                                        <p:cTn id="9" dur="1" fill="hold">
                                          <p:stCondLst>
                                            <p:cond delay="0"/>
                                          </p:stCondLst>
                                        </p:cTn>
                                        <p:tgtEl>
                                          <p:spTgt spid="191"/>
                                        </p:tgtEl>
                                        <p:attrNameLst>
                                          <p:attrName>style.visibility</p:attrName>
                                        </p:attrNameLst>
                                      </p:cBhvr>
                                      <p:to>
                                        <p:strVal val="visible"/>
                                      </p:to>
                                    </p:set>
                                    <p:animEffect transition="in" filter="fade">
                                      <p:cBhvr>
                                        <p:cTn id="10" dur="500"/>
                                        <p:tgtEl>
                                          <p:spTgt spid="191"/>
                                        </p:tgtEl>
                                      </p:cBhvr>
                                    </p:animEffect>
                                  </p:childTnLst>
                                </p:cTn>
                              </p:par>
                              <p:par>
                                <p:cTn id="11" presetID="10" presetClass="entr" presetSubtype="0" fill="hold" nodeType="withEffect">
                                  <p:stCondLst>
                                    <p:cond delay="0"/>
                                  </p:stCondLst>
                                  <p:childTnLst>
                                    <p:set>
                                      <p:cBhvr>
                                        <p:cTn id="12" dur="1" fill="hold">
                                          <p:stCondLst>
                                            <p:cond delay="0"/>
                                          </p:stCondLst>
                                        </p:cTn>
                                        <p:tgtEl>
                                          <p:spTgt spid="192"/>
                                        </p:tgtEl>
                                        <p:attrNameLst>
                                          <p:attrName>style.visibility</p:attrName>
                                        </p:attrNameLst>
                                      </p:cBhvr>
                                      <p:to>
                                        <p:strVal val="visible"/>
                                      </p:to>
                                    </p:set>
                                    <p:animEffect transition="in" filter="fade">
                                      <p:cBhvr>
                                        <p:cTn id="13" dur="500"/>
                                        <p:tgtEl>
                                          <p:spTgt spid="192"/>
                                        </p:tgtEl>
                                      </p:cBhvr>
                                    </p:animEffect>
                                  </p:childTnLst>
                                </p:cTn>
                              </p:par>
                              <p:par>
                                <p:cTn id="14" presetID="10" presetClass="entr" presetSubtype="0" fill="hold" nodeType="withEffect">
                                  <p:stCondLst>
                                    <p:cond delay="0"/>
                                  </p:stCondLst>
                                  <p:childTnLst>
                                    <p:set>
                                      <p:cBhvr>
                                        <p:cTn id="15" dur="1" fill="hold">
                                          <p:stCondLst>
                                            <p:cond delay="0"/>
                                          </p:stCondLst>
                                        </p:cTn>
                                        <p:tgtEl>
                                          <p:spTgt spid="195"/>
                                        </p:tgtEl>
                                        <p:attrNameLst>
                                          <p:attrName>style.visibility</p:attrName>
                                        </p:attrNameLst>
                                      </p:cBhvr>
                                      <p:to>
                                        <p:strVal val="visible"/>
                                      </p:to>
                                    </p:set>
                                    <p:animEffect transition="in" filter="fade">
                                      <p:cBhvr>
                                        <p:cTn id="16" dur="500"/>
                                        <p:tgtEl>
                                          <p:spTgt spid="195"/>
                                        </p:tgtEl>
                                      </p:cBhvr>
                                    </p:animEffect>
                                  </p:childTnLst>
                                </p:cTn>
                              </p:par>
                              <p:par>
                                <p:cTn id="17" presetID="10" presetClass="entr" presetSubtype="0" fill="hold" nodeType="withEffect">
                                  <p:stCondLst>
                                    <p:cond delay="0"/>
                                  </p:stCondLst>
                                  <p:childTnLst>
                                    <p:set>
                                      <p:cBhvr>
                                        <p:cTn id="18" dur="1" fill="hold">
                                          <p:stCondLst>
                                            <p:cond delay="0"/>
                                          </p:stCondLst>
                                        </p:cTn>
                                        <p:tgtEl>
                                          <p:spTgt spid="180"/>
                                        </p:tgtEl>
                                        <p:attrNameLst>
                                          <p:attrName>style.visibility</p:attrName>
                                        </p:attrNameLst>
                                      </p:cBhvr>
                                      <p:to>
                                        <p:strVal val="visible"/>
                                      </p:to>
                                    </p:set>
                                    <p:animEffect transition="in" filter="fade">
                                      <p:cBhvr>
                                        <p:cTn id="19" dur="2000"/>
                                        <p:tgtEl>
                                          <p:spTgt spid="180"/>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fltVal val="0"/>
                                          </p:val>
                                        </p:tav>
                                        <p:tav tm="100000">
                                          <p:val>
                                            <p:strVal val="#ppt_w"/>
                                          </p:val>
                                        </p:tav>
                                      </p:tavLst>
                                    </p:anim>
                                    <p:anim calcmode="lin" valueType="num">
                                      <p:cBhvr>
                                        <p:cTn id="24" dur="500" fill="hold"/>
                                        <p:tgtEl>
                                          <p:spTgt spid="25"/>
                                        </p:tgtEl>
                                        <p:attrNameLst>
                                          <p:attrName>ppt_h</p:attrName>
                                        </p:attrNameLst>
                                      </p:cBhvr>
                                      <p:tavLst>
                                        <p:tav tm="0">
                                          <p:val>
                                            <p:fltVal val="0"/>
                                          </p:val>
                                        </p:tav>
                                        <p:tav tm="100000">
                                          <p:val>
                                            <p:strVal val="#ppt_h"/>
                                          </p:val>
                                        </p:tav>
                                      </p:tavLst>
                                    </p:anim>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Effect transition="in" filter="fade">
                                      <p:cBhvr>
                                        <p:cTn id="32" dur="500"/>
                                        <p:tgtEl>
                                          <p:spTgt spid="30"/>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500" fill="hold"/>
                                        <p:tgtEl>
                                          <p:spTgt spid="31"/>
                                        </p:tgtEl>
                                        <p:attrNameLst>
                                          <p:attrName>ppt_w</p:attrName>
                                        </p:attrNameLst>
                                      </p:cBhvr>
                                      <p:tavLst>
                                        <p:tav tm="0">
                                          <p:val>
                                            <p:fltVal val="0"/>
                                          </p:val>
                                        </p:tav>
                                        <p:tav tm="100000">
                                          <p:val>
                                            <p:strVal val="#ppt_w"/>
                                          </p:val>
                                        </p:tav>
                                      </p:tavLst>
                                    </p:anim>
                                    <p:anim calcmode="lin" valueType="num">
                                      <p:cBhvr>
                                        <p:cTn id="37" dur="500" fill="hold"/>
                                        <p:tgtEl>
                                          <p:spTgt spid="31"/>
                                        </p:tgtEl>
                                        <p:attrNameLst>
                                          <p:attrName>ppt_h</p:attrName>
                                        </p:attrNameLst>
                                      </p:cBhvr>
                                      <p:tavLst>
                                        <p:tav tm="0">
                                          <p:val>
                                            <p:fltVal val="0"/>
                                          </p:val>
                                        </p:tav>
                                        <p:tav tm="100000">
                                          <p:val>
                                            <p:strVal val="#ppt_h"/>
                                          </p:val>
                                        </p:tav>
                                      </p:tavLst>
                                    </p:anim>
                                    <p:animEffect transition="in" filter="fade">
                                      <p:cBhvr>
                                        <p:cTn id="38" dur="500"/>
                                        <p:tgtEl>
                                          <p:spTgt spid="31"/>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par>
                                <p:cTn id="44" presetID="53" presetClass="entr" presetSubtype="16" fill="hold" nodeType="withEffect">
                                  <p:stCondLst>
                                    <p:cond delay="0"/>
                                  </p:stCondLst>
                                  <p:childTnLst>
                                    <p:set>
                                      <p:cBhvr>
                                        <p:cTn id="45" dur="1" fill="hold">
                                          <p:stCondLst>
                                            <p:cond delay="0"/>
                                          </p:stCondLst>
                                        </p:cTn>
                                        <p:tgtEl>
                                          <p:spTgt spid="32">
                                            <p:txEl>
                                              <p:pRg st="0" end="0"/>
                                            </p:txEl>
                                          </p:spTgt>
                                        </p:tgtEl>
                                        <p:attrNameLst>
                                          <p:attrName>style.visibility</p:attrName>
                                        </p:attrNameLst>
                                      </p:cBhvr>
                                      <p:to>
                                        <p:strVal val="visible"/>
                                      </p:to>
                                    </p:set>
                                    <p:anim calcmode="lin" valueType="num">
                                      <p:cBhvr>
                                        <p:cTn id="46"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47" dur="50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48" dur="500"/>
                                        <p:tgtEl>
                                          <p:spTgt spid="32">
                                            <p:txEl>
                                              <p:pRg st="0" end="0"/>
                                            </p:txEl>
                                          </p:spTgt>
                                        </p:tgtEl>
                                      </p:cBhvr>
                                    </p:animEffect>
                                  </p:childTnLst>
                                </p:cTn>
                              </p:par>
                              <p:par>
                                <p:cTn id="49" presetID="53" presetClass="entr" presetSubtype="16" fill="hold" nodeType="withEffect">
                                  <p:stCondLst>
                                    <p:cond delay="0"/>
                                  </p:stCondLst>
                                  <p:childTnLst>
                                    <p:set>
                                      <p:cBhvr>
                                        <p:cTn id="50" dur="1" fill="hold">
                                          <p:stCondLst>
                                            <p:cond delay="0"/>
                                          </p:stCondLst>
                                        </p:cTn>
                                        <p:tgtEl>
                                          <p:spTgt spid="32">
                                            <p:txEl>
                                              <p:pRg st="1" end="1"/>
                                            </p:txEl>
                                          </p:spTgt>
                                        </p:tgtEl>
                                        <p:attrNameLst>
                                          <p:attrName>style.visibility</p:attrName>
                                        </p:attrNameLst>
                                      </p:cBhvr>
                                      <p:to>
                                        <p:strVal val="visible"/>
                                      </p:to>
                                    </p:set>
                                    <p:anim calcmode="lin" valueType="num">
                                      <p:cBhvr>
                                        <p:cTn id="51" dur="5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52" dur="500" fill="hold"/>
                                        <p:tgtEl>
                                          <p:spTgt spid="32">
                                            <p:txEl>
                                              <p:pRg st="1" end="1"/>
                                            </p:txEl>
                                          </p:spTgt>
                                        </p:tgtEl>
                                        <p:attrNameLst>
                                          <p:attrName>ppt_h</p:attrName>
                                        </p:attrNameLst>
                                      </p:cBhvr>
                                      <p:tavLst>
                                        <p:tav tm="0">
                                          <p:val>
                                            <p:fltVal val="0"/>
                                          </p:val>
                                        </p:tav>
                                        <p:tav tm="100000">
                                          <p:val>
                                            <p:strVal val="#ppt_h"/>
                                          </p:val>
                                        </p:tav>
                                      </p:tavLst>
                                    </p:anim>
                                    <p:animEffect transition="in" filter="fade">
                                      <p:cBhvr>
                                        <p:cTn id="53" dur="500"/>
                                        <p:tgtEl>
                                          <p:spTgt spid="32">
                                            <p:txEl>
                                              <p:pRg st="1" end="1"/>
                                            </p:txEl>
                                          </p:spTgt>
                                        </p:tgtEl>
                                      </p:cBhvr>
                                    </p:animEffect>
                                  </p:childTnLst>
                                </p:cTn>
                              </p:par>
                              <p:par>
                                <p:cTn id="54" presetID="53" presetClass="entr" presetSubtype="16" fill="hold" nodeType="withEffect">
                                  <p:stCondLst>
                                    <p:cond delay="0"/>
                                  </p:stCondLst>
                                  <p:childTnLst>
                                    <p:set>
                                      <p:cBhvr>
                                        <p:cTn id="55" dur="1" fill="hold">
                                          <p:stCondLst>
                                            <p:cond delay="0"/>
                                          </p:stCondLst>
                                        </p:cTn>
                                        <p:tgtEl>
                                          <p:spTgt spid="32">
                                            <p:txEl>
                                              <p:pRg st="2" end="2"/>
                                            </p:txEl>
                                          </p:spTgt>
                                        </p:tgtEl>
                                        <p:attrNameLst>
                                          <p:attrName>style.visibility</p:attrName>
                                        </p:attrNameLst>
                                      </p:cBhvr>
                                      <p:to>
                                        <p:strVal val="visible"/>
                                      </p:to>
                                    </p:set>
                                    <p:anim calcmode="lin" valueType="num">
                                      <p:cBhvr>
                                        <p:cTn id="56" dur="5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57" dur="500" fill="hold"/>
                                        <p:tgtEl>
                                          <p:spTgt spid="32">
                                            <p:txEl>
                                              <p:pRg st="2" end="2"/>
                                            </p:txEl>
                                          </p:spTgt>
                                        </p:tgtEl>
                                        <p:attrNameLst>
                                          <p:attrName>ppt_h</p:attrName>
                                        </p:attrNameLst>
                                      </p:cBhvr>
                                      <p:tavLst>
                                        <p:tav tm="0">
                                          <p:val>
                                            <p:fltVal val="0"/>
                                          </p:val>
                                        </p:tav>
                                        <p:tav tm="100000">
                                          <p:val>
                                            <p:strVal val="#ppt_h"/>
                                          </p:val>
                                        </p:tav>
                                      </p:tavLst>
                                    </p:anim>
                                    <p:animEffect transition="in" filter="fade">
                                      <p:cBhvr>
                                        <p:cTn id="58" dur="500"/>
                                        <p:tgtEl>
                                          <p:spTgt spid="32">
                                            <p:txEl>
                                              <p:pRg st="2" end="2"/>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32">
                                            <p:txEl>
                                              <p:pRg st="3" end="3"/>
                                            </p:txEl>
                                          </p:spTgt>
                                        </p:tgtEl>
                                        <p:attrNameLst>
                                          <p:attrName>style.visibility</p:attrName>
                                        </p:attrNameLst>
                                      </p:cBhvr>
                                      <p:to>
                                        <p:strVal val="visible"/>
                                      </p:to>
                                    </p:set>
                                    <p:anim calcmode="lin" valueType="num">
                                      <p:cBhvr>
                                        <p:cTn id="61" dur="5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62" dur="500" fill="hold"/>
                                        <p:tgtEl>
                                          <p:spTgt spid="32">
                                            <p:txEl>
                                              <p:pRg st="3" end="3"/>
                                            </p:txEl>
                                          </p:spTgt>
                                        </p:tgtEl>
                                        <p:attrNameLst>
                                          <p:attrName>ppt_h</p:attrName>
                                        </p:attrNameLst>
                                      </p:cBhvr>
                                      <p:tavLst>
                                        <p:tav tm="0">
                                          <p:val>
                                            <p:fltVal val="0"/>
                                          </p:val>
                                        </p:tav>
                                        <p:tav tm="100000">
                                          <p:val>
                                            <p:strVal val="#ppt_h"/>
                                          </p:val>
                                        </p:tav>
                                      </p:tavLst>
                                    </p:anim>
                                    <p:animEffect transition="in" filter="fade">
                                      <p:cBhvr>
                                        <p:cTn id="63" dur="500"/>
                                        <p:tgtEl>
                                          <p:spTgt spid="32">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mph" presetSubtype="2" fill="hold" nodeType="clickEffect">
                                  <p:stCondLst>
                                    <p:cond delay="0"/>
                                  </p:stCondLst>
                                  <p:childTnLst>
                                    <p:animClr clrSpc="rgb" dir="cw">
                                      <p:cBhvr override="childStyle">
                                        <p:cTn id="67" dur="2000" fill="hold"/>
                                        <p:tgtEl>
                                          <p:spTgt spid="32">
                                            <p:txEl>
                                              <p:pRg st="0" end="0"/>
                                            </p:txEl>
                                          </p:spTgt>
                                        </p:tgtEl>
                                        <p:attrNameLst>
                                          <p:attrName>style.color</p:attrName>
                                        </p:attrNameLst>
                                      </p:cBhvr>
                                      <p:to>
                                        <a:srgbClr val="FFFFFF"/>
                                      </p:to>
                                    </p:animClr>
                                  </p:childTnLst>
                                </p:cTn>
                              </p:par>
                              <p:par>
                                <p:cTn id="68" presetID="3" presetClass="emph" presetSubtype="2" fill="hold" nodeType="withEffect">
                                  <p:stCondLst>
                                    <p:cond delay="0"/>
                                  </p:stCondLst>
                                  <p:childTnLst>
                                    <p:animClr clrSpc="rgb" dir="cw">
                                      <p:cBhvr override="childStyle">
                                        <p:cTn id="69" dur="2000" fill="hold"/>
                                        <p:tgtEl>
                                          <p:spTgt spid="32">
                                            <p:txEl>
                                              <p:pRg st="1" end="1"/>
                                            </p:txEl>
                                          </p:spTgt>
                                        </p:tgtEl>
                                        <p:attrNameLst>
                                          <p:attrName>style.color</p:attrName>
                                        </p:attrNameLst>
                                      </p:cBhvr>
                                      <p:to>
                                        <a:srgbClr val="FFFFFF"/>
                                      </p:to>
                                    </p:animClr>
                                  </p:childTnLst>
                                </p:cTn>
                              </p:par>
                              <p:par>
                                <p:cTn id="70" presetID="3" presetClass="emph" presetSubtype="2" fill="hold" nodeType="withEffect">
                                  <p:stCondLst>
                                    <p:cond delay="0"/>
                                  </p:stCondLst>
                                  <p:childTnLst>
                                    <p:animClr clrSpc="rgb" dir="cw">
                                      <p:cBhvr override="childStyle">
                                        <p:cTn id="71" dur="2000" fill="hold"/>
                                        <p:tgtEl>
                                          <p:spTgt spid="32">
                                            <p:txEl>
                                              <p:pRg st="2" end="2"/>
                                            </p:txEl>
                                          </p:spTgt>
                                        </p:tgtEl>
                                        <p:attrNameLst>
                                          <p:attrName>style.color</p:attrName>
                                        </p:attrNameLst>
                                      </p:cBhvr>
                                      <p:to>
                                        <a:srgbClr val="FFFFFF"/>
                                      </p:to>
                                    </p:animClr>
                                  </p:childTnLst>
                                </p:cTn>
                              </p:par>
                              <p:par>
                                <p:cTn id="72" presetID="3" presetClass="emph" presetSubtype="2" fill="hold" nodeType="withEffect">
                                  <p:stCondLst>
                                    <p:cond delay="0"/>
                                  </p:stCondLst>
                                  <p:childTnLst>
                                    <p:animClr clrSpc="rgb" dir="cw">
                                      <p:cBhvr override="childStyle">
                                        <p:cTn id="73" dur="2000" fill="hold"/>
                                        <p:tgtEl>
                                          <p:spTgt spid="32">
                                            <p:txEl>
                                              <p:pRg st="3" end="3"/>
                                            </p:txEl>
                                          </p:spTgt>
                                        </p:tgtEl>
                                        <p:attrNameLst>
                                          <p:attrName>style.color</p:attrName>
                                        </p:attrNameLst>
                                      </p:cBhvr>
                                      <p:to>
                                        <a:srgbClr val="FFFFFF"/>
                                      </p:to>
                                    </p:animClr>
                                  </p:childTnLst>
                                </p:cTn>
                              </p:par>
                            </p:childTnLst>
                          </p:cTn>
                        </p:par>
                        <p:par>
                          <p:cTn id="74" fill="hold">
                            <p:stCondLst>
                              <p:cond delay="2000"/>
                            </p:stCondLst>
                            <p:childTnLst>
                              <p:par>
                                <p:cTn id="75" presetID="35" presetClass="entr" presetSubtype="0" fill="hold" nodeType="afterEffect">
                                  <p:stCondLst>
                                    <p:cond delay="0"/>
                                  </p:st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fade">
                                      <p:cBhvr>
                                        <p:cTn id="77" dur="1000"/>
                                        <p:tgtEl>
                                          <p:spTgt spid="33">
                                            <p:txEl>
                                              <p:pRg st="0" end="0"/>
                                            </p:txEl>
                                          </p:spTgt>
                                        </p:tgtEl>
                                      </p:cBhvr>
                                    </p:animEffect>
                                    <p:anim calcmode="lin" valueType="num">
                                      <p:cBhvr>
                                        <p:cTn id="78" dur="1000" fill="hold"/>
                                        <p:tgtEl>
                                          <p:spTgt spid="33">
                                            <p:txEl>
                                              <p:pRg st="0" end="0"/>
                                            </p:txEl>
                                          </p:spTgt>
                                        </p:tgtEl>
                                        <p:attrNameLst>
                                          <p:attrName>style.rotation</p:attrName>
                                        </p:attrNameLst>
                                      </p:cBhvr>
                                      <p:tavLst>
                                        <p:tav tm="0">
                                          <p:val>
                                            <p:fltVal val="720"/>
                                          </p:val>
                                        </p:tav>
                                        <p:tav tm="100000">
                                          <p:val>
                                            <p:fltVal val="0"/>
                                          </p:val>
                                        </p:tav>
                                      </p:tavLst>
                                    </p:anim>
                                    <p:anim calcmode="lin" valueType="num">
                                      <p:cBhvr>
                                        <p:cTn id="79" dur="1000" fill="hold"/>
                                        <p:tgtEl>
                                          <p:spTgt spid="33">
                                            <p:txEl>
                                              <p:pRg st="0" end="0"/>
                                            </p:txEl>
                                          </p:spTgt>
                                        </p:tgtEl>
                                        <p:attrNameLst>
                                          <p:attrName>ppt_h</p:attrName>
                                        </p:attrNameLst>
                                      </p:cBhvr>
                                      <p:tavLst>
                                        <p:tav tm="0">
                                          <p:val>
                                            <p:fltVal val="0"/>
                                          </p:val>
                                        </p:tav>
                                        <p:tav tm="100000">
                                          <p:val>
                                            <p:strVal val="#ppt_h"/>
                                          </p:val>
                                        </p:tav>
                                      </p:tavLst>
                                    </p:anim>
                                    <p:anim calcmode="lin" valueType="num">
                                      <p:cBhvr>
                                        <p:cTn id="80" dur="1000" fill="hold"/>
                                        <p:tgtEl>
                                          <p:spTgt spid="33">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30" grpId="0"/>
      <p:bldP spid="31"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8"/>
          <p:cNvPicPr preferRelativeResize="0"/>
          <p:nvPr/>
        </p:nvPicPr>
        <p:blipFill rotWithShape="1">
          <a:blip r:embed="rId3">
            <a:alphaModFix/>
          </a:blip>
          <a:srcRect t="24370"/>
          <a:stretch/>
        </p:blipFill>
        <p:spPr>
          <a:xfrm>
            <a:off x="863940" y="-314036"/>
            <a:ext cx="11501568" cy="7455838"/>
          </a:xfrm>
          <a:prstGeom prst="rect">
            <a:avLst/>
          </a:prstGeom>
          <a:noFill/>
          <a:ln>
            <a:noFill/>
          </a:ln>
        </p:spPr>
      </p:pic>
      <p:pic>
        <p:nvPicPr>
          <p:cNvPr id="214" name="Google Shape;214;p8"/>
          <p:cNvPicPr preferRelativeResize="0"/>
          <p:nvPr/>
        </p:nvPicPr>
        <p:blipFill rotWithShape="1">
          <a:blip r:embed="rId4">
            <a:alphaModFix/>
          </a:blip>
          <a:srcRect/>
          <a:stretch/>
        </p:blipFill>
        <p:spPr>
          <a:xfrm flipH="1">
            <a:off x="-56715" y="2612180"/>
            <a:ext cx="7147080" cy="3730776"/>
          </a:xfrm>
          <a:prstGeom prst="rect">
            <a:avLst/>
          </a:prstGeom>
          <a:noFill/>
          <a:ln>
            <a:noFill/>
          </a:ln>
          <a:effectLst>
            <a:outerShdw blurRad="50800" dist="38100" dir="2700000" algn="tl" rotWithShape="0">
              <a:srgbClr val="000000">
                <a:alpha val="40000"/>
              </a:srgbClr>
            </a:outerShdw>
          </a:effectLst>
        </p:spPr>
      </p:pic>
      <p:pic>
        <p:nvPicPr>
          <p:cNvPr id="215" name="Google Shape;215;p8"/>
          <p:cNvPicPr preferRelativeResize="0"/>
          <p:nvPr/>
        </p:nvPicPr>
        <p:blipFill rotWithShape="1">
          <a:blip r:embed="rId5">
            <a:alphaModFix/>
          </a:blip>
          <a:srcRect/>
          <a:stretch/>
        </p:blipFill>
        <p:spPr>
          <a:xfrm>
            <a:off x="3516825" y="820406"/>
            <a:ext cx="778774" cy="488703"/>
          </a:xfrm>
          <a:prstGeom prst="rect">
            <a:avLst/>
          </a:prstGeom>
          <a:noFill/>
          <a:ln>
            <a:noFill/>
          </a:ln>
        </p:spPr>
      </p:pic>
      <p:pic>
        <p:nvPicPr>
          <p:cNvPr id="216" name="Google Shape;216;p8"/>
          <p:cNvPicPr preferRelativeResize="0"/>
          <p:nvPr/>
        </p:nvPicPr>
        <p:blipFill rotWithShape="1">
          <a:blip r:embed="rId5">
            <a:alphaModFix/>
          </a:blip>
          <a:srcRect/>
          <a:stretch/>
        </p:blipFill>
        <p:spPr>
          <a:xfrm>
            <a:off x="593294" y="491190"/>
            <a:ext cx="1049247" cy="658433"/>
          </a:xfrm>
          <a:prstGeom prst="rect">
            <a:avLst/>
          </a:prstGeom>
          <a:noFill/>
          <a:ln>
            <a:noFill/>
          </a:ln>
        </p:spPr>
      </p:pic>
      <p:pic>
        <p:nvPicPr>
          <p:cNvPr id="217" name="Google Shape;217;p8"/>
          <p:cNvPicPr preferRelativeResize="0"/>
          <p:nvPr/>
        </p:nvPicPr>
        <p:blipFill rotWithShape="1">
          <a:blip r:embed="rId5">
            <a:alphaModFix/>
          </a:blip>
          <a:srcRect/>
          <a:stretch/>
        </p:blipFill>
        <p:spPr>
          <a:xfrm>
            <a:off x="9573047" y="5415255"/>
            <a:ext cx="1755013" cy="1101321"/>
          </a:xfrm>
          <a:prstGeom prst="rect">
            <a:avLst/>
          </a:prstGeom>
          <a:noFill/>
          <a:ln>
            <a:noFill/>
          </a:ln>
        </p:spPr>
      </p:pic>
      <p:pic>
        <p:nvPicPr>
          <p:cNvPr id="218" name="Google Shape;218;p8"/>
          <p:cNvPicPr preferRelativeResize="0"/>
          <p:nvPr/>
        </p:nvPicPr>
        <p:blipFill rotWithShape="1">
          <a:blip r:embed="rId5">
            <a:alphaModFix/>
          </a:blip>
          <a:srcRect/>
          <a:stretch/>
        </p:blipFill>
        <p:spPr>
          <a:xfrm>
            <a:off x="3145390" y="5563891"/>
            <a:ext cx="2062230" cy="1294109"/>
          </a:xfrm>
          <a:prstGeom prst="rect">
            <a:avLst/>
          </a:prstGeom>
          <a:noFill/>
          <a:ln>
            <a:noFill/>
          </a:ln>
        </p:spPr>
      </p:pic>
      <p:grpSp>
        <p:nvGrpSpPr>
          <p:cNvPr id="220" name="Google Shape;220;p8"/>
          <p:cNvGrpSpPr/>
          <p:nvPr/>
        </p:nvGrpSpPr>
        <p:grpSpPr>
          <a:xfrm>
            <a:off x="10907009" y="132262"/>
            <a:ext cx="1089931" cy="1662867"/>
            <a:chOff x="8683894" y="705760"/>
            <a:chExt cx="1389852" cy="2120445"/>
          </a:xfrm>
        </p:grpSpPr>
        <p:sp>
          <p:nvSpPr>
            <p:cNvPr id="221" name="Google Shape;221;p8"/>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2" name="Google Shape;222;p8"/>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 name="Google Shape;223;p8"/>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 name="Google Shape;224;p8"/>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 name="Google Shape;225;p8"/>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6" name="Google Shape;226;p8"/>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8" name="Rectangle: Rounded Corners 5">
            <a:extLst>
              <a:ext uri="{FF2B5EF4-FFF2-40B4-BE49-F238E27FC236}">
                <a16:creationId xmlns:a16="http://schemas.microsoft.com/office/drawing/2014/main" id="{A7FF1AED-5ADA-486A-8690-A711785E4D10}"/>
              </a:ext>
            </a:extLst>
          </p:cNvPr>
          <p:cNvSpPr/>
          <p:nvPr/>
        </p:nvSpPr>
        <p:spPr>
          <a:xfrm>
            <a:off x="2468484" y="1568802"/>
            <a:ext cx="7963858" cy="887488"/>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002060"/>
                </a:solidFill>
                <a:latin typeface="Arial" panose="020B0604020202020204" pitchFamily="34" charset="0"/>
                <a:cs typeface="Arial" panose="020B0604020202020204" pitchFamily="34" charset="0"/>
              </a:rPr>
              <a:t>Khi </a:t>
            </a:r>
            <a:r>
              <a:rPr lang="en-US" sz="2600" b="1" dirty="0" err="1">
                <a:solidFill>
                  <a:srgbClr val="002060"/>
                </a:solidFill>
                <a:latin typeface="Arial" panose="020B0604020202020204" pitchFamily="34" charset="0"/>
                <a:cs typeface="Arial" panose="020B0604020202020204" pitchFamily="34" charset="0"/>
              </a:rPr>
              <a:t>câu</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chuyện</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xảy</a:t>
            </a:r>
            <a:r>
              <a:rPr lang="en-US" sz="2600" b="1" dirty="0">
                <a:solidFill>
                  <a:srgbClr val="002060"/>
                </a:solidFill>
                <a:latin typeface="Arial" panose="020B0604020202020204" pitchFamily="34" charset="0"/>
                <a:cs typeface="Arial" panose="020B0604020202020204" pitchFamily="34" charset="0"/>
              </a:rPr>
              <a:t> ra, An – </a:t>
            </a:r>
            <a:r>
              <a:rPr lang="en-US" sz="2600" b="1" dirty="0" err="1">
                <a:solidFill>
                  <a:srgbClr val="002060"/>
                </a:solidFill>
                <a:latin typeface="Arial" panose="020B0604020202020204" pitchFamily="34" charset="0"/>
                <a:cs typeface="Arial" panose="020B0604020202020204" pitchFamily="34" charset="0"/>
              </a:rPr>
              <a:t>đrây</a:t>
            </a:r>
            <a:r>
              <a:rPr lang="en-US" sz="2600" b="1" dirty="0">
                <a:solidFill>
                  <a:srgbClr val="002060"/>
                </a:solidFill>
                <a:latin typeface="Arial" panose="020B0604020202020204" pitchFamily="34" charset="0"/>
                <a:cs typeface="Arial" panose="020B0604020202020204" pitchFamily="34" charset="0"/>
              </a:rPr>
              <a:t> ca </a:t>
            </a:r>
            <a:r>
              <a:rPr lang="en-US" sz="2600" b="1" dirty="0" err="1">
                <a:solidFill>
                  <a:srgbClr val="002060"/>
                </a:solidFill>
                <a:latin typeface="Arial" panose="020B0604020202020204" pitchFamily="34" charset="0"/>
                <a:cs typeface="Arial" panose="020B0604020202020204" pitchFamily="34" charset="0"/>
              </a:rPr>
              <a:t>mấy</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tuổi</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hoàn</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cảnh</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gia</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đình</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em</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lúc</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đó</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thế</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nào</a:t>
            </a:r>
            <a:r>
              <a:rPr lang="en-US" sz="2600" b="1" dirty="0">
                <a:solidFill>
                  <a:srgbClr val="002060"/>
                </a:solidFill>
                <a:latin typeface="Arial" panose="020B0604020202020204" pitchFamily="34" charset="0"/>
                <a:cs typeface="Arial" panose="020B0604020202020204" pitchFamily="34" charset="0"/>
              </a:rPr>
              <a:t>?</a:t>
            </a:r>
            <a:endParaRPr lang="en-US" sz="2600" dirty="0">
              <a:solidFill>
                <a:srgbClr val="002060"/>
              </a:solidFill>
              <a:latin typeface="Arial" panose="020B0604020202020204" pitchFamily="34" charset="0"/>
              <a:cs typeface="Arial" panose="020B0604020202020204" pitchFamily="34" charset="0"/>
            </a:endParaRPr>
          </a:p>
        </p:txBody>
      </p:sp>
      <p:sp>
        <p:nvSpPr>
          <p:cNvPr id="29" name="Text Box 2">
            <a:extLst>
              <a:ext uri="{FF2B5EF4-FFF2-40B4-BE49-F238E27FC236}">
                <a16:creationId xmlns:a16="http://schemas.microsoft.com/office/drawing/2014/main" id="{46AFC3AB-8986-43BD-B485-6AE8DEC6F16A}"/>
              </a:ext>
            </a:extLst>
          </p:cNvPr>
          <p:cNvSpPr txBox="1">
            <a:spLocks noChangeArrowheads="1"/>
          </p:cNvSpPr>
          <p:nvPr/>
        </p:nvSpPr>
        <p:spPr bwMode="auto">
          <a:xfrm>
            <a:off x="5332396" y="2741703"/>
            <a:ext cx="609524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vi-VN" sz="3000" dirty="0" smtClean="0">
                <a:cs typeface="Arial" panose="020B0604020202020204" pitchFamily="34" charset="0"/>
              </a:rPr>
              <a:t>An-</a:t>
            </a:r>
            <a:r>
              <a:rPr lang="vi-VN" altLang="vi-VN" sz="3000" dirty="0">
                <a:cs typeface="Arial" panose="020B0604020202020204" pitchFamily="34" charset="0"/>
              </a:rPr>
              <a:t>đ</a:t>
            </a:r>
            <a:r>
              <a:rPr lang="en-US" altLang="vi-VN" sz="3000" dirty="0" err="1" smtClean="0">
                <a:cs typeface="Arial" panose="020B0604020202020204" pitchFamily="34" charset="0"/>
              </a:rPr>
              <a:t>rây</a:t>
            </a:r>
            <a:r>
              <a:rPr lang="en-US" altLang="vi-VN" sz="3000" dirty="0" smtClean="0">
                <a:cs typeface="Arial" panose="020B0604020202020204" pitchFamily="34" charset="0"/>
              </a:rPr>
              <a:t>-ca </a:t>
            </a:r>
            <a:r>
              <a:rPr lang="en-US" altLang="vi-VN" sz="3000" dirty="0">
                <a:cs typeface="Arial" panose="020B0604020202020204" pitchFamily="34" charset="0"/>
              </a:rPr>
              <a:t>9 </a:t>
            </a:r>
            <a:r>
              <a:rPr lang="en-US" altLang="vi-VN" sz="3000" dirty="0" err="1">
                <a:cs typeface="Arial" panose="020B0604020202020204" pitchFamily="34" charset="0"/>
              </a:rPr>
              <a:t>tuổi</a:t>
            </a:r>
            <a:r>
              <a:rPr lang="en-US" altLang="vi-VN" sz="3000" dirty="0">
                <a:cs typeface="Arial" panose="020B0604020202020204" pitchFamily="34" charset="0"/>
              </a:rPr>
              <a:t>, </a:t>
            </a:r>
            <a:r>
              <a:rPr lang="en-US" altLang="vi-VN" sz="3000" dirty="0" err="1">
                <a:cs typeface="Arial" panose="020B0604020202020204" pitchFamily="34" charset="0"/>
              </a:rPr>
              <a:t>sống</a:t>
            </a:r>
            <a:r>
              <a:rPr lang="en-US" altLang="vi-VN" sz="3000" dirty="0">
                <a:cs typeface="Arial" panose="020B0604020202020204" pitchFamily="34" charset="0"/>
              </a:rPr>
              <a:t> </a:t>
            </a:r>
            <a:r>
              <a:rPr lang="en-US" altLang="vi-VN" sz="3000" dirty="0" err="1">
                <a:cs typeface="Arial" panose="020B0604020202020204" pitchFamily="34" charset="0"/>
              </a:rPr>
              <a:t>với</a:t>
            </a:r>
            <a:r>
              <a:rPr lang="en-US" altLang="vi-VN" sz="3000" dirty="0">
                <a:cs typeface="Arial" panose="020B0604020202020204" pitchFamily="34" charset="0"/>
              </a:rPr>
              <a:t> </a:t>
            </a:r>
            <a:r>
              <a:rPr lang="en-US" altLang="vi-VN" sz="3000" dirty="0" err="1">
                <a:cs typeface="Arial" panose="020B0604020202020204" pitchFamily="34" charset="0"/>
              </a:rPr>
              <a:t>mẹ</a:t>
            </a:r>
            <a:r>
              <a:rPr lang="en-US" altLang="vi-VN" sz="3000" dirty="0">
                <a:cs typeface="Arial" panose="020B0604020202020204" pitchFamily="34" charset="0"/>
              </a:rPr>
              <a:t> </a:t>
            </a:r>
            <a:r>
              <a:rPr lang="en-US" altLang="vi-VN" sz="3000" dirty="0" err="1">
                <a:cs typeface="Arial" panose="020B0604020202020204" pitchFamily="34" charset="0"/>
              </a:rPr>
              <a:t>và</a:t>
            </a:r>
            <a:r>
              <a:rPr lang="en-US" altLang="vi-VN" sz="3000" dirty="0">
                <a:cs typeface="Arial" panose="020B0604020202020204" pitchFamily="34" charset="0"/>
              </a:rPr>
              <a:t> </a:t>
            </a:r>
            <a:r>
              <a:rPr lang="en-US" altLang="vi-VN" sz="3000" dirty="0" err="1">
                <a:cs typeface="Arial" panose="020B0604020202020204" pitchFamily="34" charset="0"/>
              </a:rPr>
              <a:t>ông</a:t>
            </a:r>
            <a:r>
              <a:rPr lang="en-US" altLang="vi-VN" sz="3000" dirty="0">
                <a:cs typeface="Arial" panose="020B0604020202020204" pitchFamily="34" charset="0"/>
              </a:rPr>
              <a:t>. </a:t>
            </a:r>
            <a:r>
              <a:rPr lang="en-US" altLang="vi-VN" sz="3000" dirty="0" err="1">
                <a:cs typeface="Arial" panose="020B0604020202020204" pitchFamily="34" charset="0"/>
              </a:rPr>
              <a:t>Ông</a:t>
            </a:r>
            <a:r>
              <a:rPr lang="en-US" altLang="vi-VN" sz="3000" dirty="0">
                <a:cs typeface="Arial" panose="020B0604020202020204" pitchFamily="34" charset="0"/>
              </a:rPr>
              <a:t> </a:t>
            </a:r>
            <a:r>
              <a:rPr lang="en-US" altLang="vi-VN" sz="3000" dirty="0" err="1">
                <a:cs typeface="Arial" panose="020B0604020202020204" pitchFamily="34" charset="0"/>
              </a:rPr>
              <a:t>em</a:t>
            </a:r>
            <a:r>
              <a:rPr lang="en-US" altLang="vi-VN" sz="3000" dirty="0">
                <a:cs typeface="Arial" panose="020B0604020202020204" pitchFamily="34" charset="0"/>
              </a:rPr>
              <a:t> </a:t>
            </a:r>
            <a:r>
              <a:rPr lang="en-US" altLang="vi-VN" sz="3000" dirty="0" err="1">
                <a:cs typeface="Arial" panose="020B0604020202020204" pitchFamily="34" charset="0"/>
              </a:rPr>
              <a:t>đã</a:t>
            </a:r>
            <a:r>
              <a:rPr lang="en-US" altLang="vi-VN" sz="3000" dirty="0">
                <a:cs typeface="Arial" panose="020B0604020202020204" pitchFamily="34" charset="0"/>
              </a:rPr>
              <a:t> </a:t>
            </a:r>
            <a:r>
              <a:rPr lang="en-US" altLang="vi-VN" sz="3000" dirty="0" err="1">
                <a:cs typeface="Arial" panose="020B0604020202020204" pitchFamily="34" charset="0"/>
              </a:rPr>
              <a:t>lớn</a:t>
            </a:r>
            <a:r>
              <a:rPr lang="en-US" altLang="vi-VN" sz="3000" dirty="0">
                <a:cs typeface="Arial" panose="020B0604020202020204" pitchFamily="34" charset="0"/>
              </a:rPr>
              <a:t> </a:t>
            </a:r>
            <a:r>
              <a:rPr lang="en-US" altLang="vi-VN" sz="3000" dirty="0" err="1">
                <a:cs typeface="Arial" panose="020B0604020202020204" pitchFamily="34" charset="0"/>
              </a:rPr>
              <a:t>tuổi</a:t>
            </a:r>
            <a:r>
              <a:rPr lang="en-US" altLang="vi-VN" sz="3000" dirty="0">
                <a:cs typeface="Arial" panose="020B0604020202020204" pitchFamily="34" charset="0"/>
              </a:rPr>
              <a:t>.</a:t>
            </a:r>
          </a:p>
        </p:txBody>
      </p:sp>
    </p:spTree>
    <p:extLst>
      <p:ext uri="{BB962C8B-B14F-4D97-AF65-F5344CB8AC3E}">
        <p14:creationId xmlns:p14="http://schemas.microsoft.com/office/powerpoint/2010/main" val="2954974914"/>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500"/>
                                        <p:tgtEl>
                                          <p:spTgt spid="213"/>
                                        </p:tgtEl>
                                      </p:cBhvr>
                                    </p:animEffect>
                                  </p:childTnLst>
                                </p:cTn>
                              </p:par>
                              <p:par>
                                <p:cTn id="8" presetID="10" presetClass="entr" presetSubtype="0" fill="hold" nodeType="withEffect">
                                  <p:stCondLst>
                                    <p:cond delay="0"/>
                                  </p:stCondLst>
                                  <p:childTnLst>
                                    <p:set>
                                      <p:cBhvr>
                                        <p:cTn id="9" dur="1" fill="hold">
                                          <p:stCondLst>
                                            <p:cond delay="0"/>
                                          </p:stCondLst>
                                        </p:cTn>
                                        <p:tgtEl>
                                          <p:spTgt spid="214"/>
                                        </p:tgtEl>
                                        <p:attrNameLst>
                                          <p:attrName>style.visibility</p:attrName>
                                        </p:attrNameLst>
                                      </p:cBhvr>
                                      <p:to>
                                        <p:strVal val="visible"/>
                                      </p:to>
                                    </p:set>
                                    <p:animEffect transition="in" filter="fade">
                                      <p:cBhvr>
                                        <p:cTn id="10" dur="500"/>
                                        <p:tgtEl>
                                          <p:spTgt spid="214"/>
                                        </p:tgtEl>
                                      </p:cBhvr>
                                    </p:animEffect>
                                  </p:childTnLst>
                                </p:cTn>
                              </p:par>
                              <p:par>
                                <p:cTn id="11" presetID="10" presetClass="entr" presetSubtype="0" fill="hold" nodeType="withEffect">
                                  <p:stCondLst>
                                    <p:cond delay="0"/>
                                  </p:stCondLst>
                                  <p:childTnLst>
                                    <p:set>
                                      <p:cBhvr>
                                        <p:cTn id="12" dur="1" fill="hold">
                                          <p:stCondLst>
                                            <p:cond delay="0"/>
                                          </p:stCondLst>
                                        </p:cTn>
                                        <p:tgtEl>
                                          <p:spTgt spid="215"/>
                                        </p:tgtEl>
                                        <p:attrNameLst>
                                          <p:attrName>style.visibility</p:attrName>
                                        </p:attrNameLst>
                                      </p:cBhvr>
                                      <p:to>
                                        <p:strVal val="visible"/>
                                      </p:to>
                                    </p:set>
                                    <p:animEffect transition="in" filter="fade">
                                      <p:cBhvr>
                                        <p:cTn id="13" dur="500"/>
                                        <p:tgtEl>
                                          <p:spTgt spid="215"/>
                                        </p:tgtEl>
                                      </p:cBhvr>
                                    </p:animEffect>
                                  </p:childTnLst>
                                </p:cTn>
                              </p:par>
                              <p:par>
                                <p:cTn id="14" presetID="10" presetClass="entr" presetSubtype="0" fill="hold" nodeType="withEffect">
                                  <p:stCondLst>
                                    <p:cond delay="0"/>
                                  </p:stCondLst>
                                  <p:childTnLst>
                                    <p:set>
                                      <p:cBhvr>
                                        <p:cTn id="15" dur="1" fill="hold">
                                          <p:stCondLst>
                                            <p:cond delay="0"/>
                                          </p:stCondLst>
                                        </p:cTn>
                                        <p:tgtEl>
                                          <p:spTgt spid="216"/>
                                        </p:tgtEl>
                                        <p:attrNameLst>
                                          <p:attrName>style.visibility</p:attrName>
                                        </p:attrNameLst>
                                      </p:cBhvr>
                                      <p:to>
                                        <p:strVal val="visible"/>
                                      </p:to>
                                    </p:set>
                                    <p:animEffect transition="in" filter="fade">
                                      <p:cBhvr>
                                        <p:cTn id="16" dur="500"/>
                                        <p:tgtEl>
                                          <p:spTgt spid="216"/>
                                        </p:tgtEl>
                                      </p:cBhvr>
                                    </p:animEffect>
                                  </p:childTnLst>
                                </p:cTn>
                              </p:par>
                              <p:par>
                                <p:cTn id="17" presetID="10" presetClass="entr" presetSubtype="0" fill="hold" nodeType="withEffect">
                                  <p:stCondLst>
                                    <p:cond delay="0"/>
                                  </p:stCondLst>
                                  <p:childTnLst>
                                    <p:set>
                                      <p:cBhvr>
                                        <p:cTn id="18" dur="1" fill="hold">
                                          <p:stCondLst>
                                            <p:cond delay="0"/>
                                          </p:stCondLst>
                                        </p:cTn>
                                        <p:tgtEl>
                                          <p:spTgt spid="217"/>
                                        </p:tgtEl>
                                        <p:attrNameLst>
                                          <p:attrName>style.visibility</p:attrName>
                                        </p:attrNameLst>
                                      </p:cBhvr>
                                      <p:to>
                                        <p:strVal val="visible"/>
                                      </p:to>
                                    </p:set>
                                    <p:animEffect transition="in" filter="fade">
                                      <p:cBhvr>
                                        <p:cTn id="19" dur="500"/>
                                        <p:tgtEl>
                                          <p:spTgt spid="217"/>
                                        </p:tgtEl>
                                      </p:cBhvr>
                                    </p:animEffect>
                                  </p:childTnLst>
                                </p:cTn>
                              </p:par>
                              <p:par>
                                <p:cTn id="20" presetID="10" presetClass="entr" presetSubtype="0" fill="hold" nodeType="withEffect">
                                  <p:stCondLst>
                                    <p:cond delay="0"/>
                                  </p:stCondLst>
                                  <p:childTnLst>
                                    <p:set>
                                      <p:cBhvr>
                                        <p:cTn id="21" dur="1" fill="hold">
                                          <p:stCondLst>
                                            <p:cond delay="0"/>
                                          </p:stCondLst>
                                        </p:cTn>
                                        <p:tgtEl>
                                          <p:spTgt spid="218"/>
                                        </p:tgtEl>
                                        <p:attrNameLst>
                                          <p:attrName>style.visibility</p:attrName>
                                        </p:attrNameLst>
                                      </p:cBhvr>
                                      <p:to>
                                        <p:strVal val="visible"/>
                                      </p:to>
                                    </p:set>
                                    <p:animEffect transition="in" filter="fade">
                                      <p:cBhvr>
                                        <p:cTn id="22" dur="500"/>
                                        <p:tgtEl>
                                          <p:spTgt spid="2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0"/>
                                        </p:tgtEl>
                                        <p:attrNameLst>
                                          <p:attrName>style.visibility</p:attrName>
                                        </p:attrNameLst>
                                      </p:cBhvr>
                                      <p:to>
                                        <p:strVal val="visible"/>
                                      </p:to>
                                    </p:set>
                                    <p:animEffect transition="in" filter="fade">
                                      <p:cBhvr>
                                        <p:cTn id="27" dur="500"/>
                                        <p:tgtEl>
                                          <p:spTgt spid="2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barn(outVertical)">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blinds(horizontal)">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theme/theme1.xml><?xml version="1.0" encoding="utf-8"?>
<a:theme xmlns:a="http://schemas.openxmlformats.org/drawingml/2006/main" name="1_Office Theme">
  <a:themeElements>
    <a:clrScheme name="自定义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875</Words>
  <Application>Microsoft Office PowerPoint</Application>
  <PresentationFormat>Widescreen</PresentationFormat>
  <Paragraphs>110</Paragraphs>
  <Slides>22</Slides>
  <Notes>22</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22</vt:i4>
      </vt:variant>
    </vt:vector>
  </HeadingPairs>
  <TitlesOfParts>
    <vt:vector size="44" baseType="lpstr">
      <vt:lpstr>方正稚艺简体</vt:lpstr>
      <vt:lpstr>UTM Avo</vt:lpstr>
      <vt:lpstr>方正大标宋简体</vt:lpstr>
      <vt:lpstr>宋体</vt:lpstr>
      <vt:lpstr>SVN-Newton</vt:lpstr>
      <vt:lpstr>Times New Roman</vt:lpstr>
      <vt:lpstr>Arial</vt:lpstr>
      <vt:lpstr>#9Slide03 AllRoundGothic</vt:lpstr>
      <vt:lpstr>#9Slide07 Altus</vt:lpstr>
      <vt:lpstr>Calibri</vt:lpstr>
      <vt:lpstr>UTM Cool Blue</vt:lpstr>
      <vt:lpstr>方正胖娃繁体</vt:lpstr>
      <vt:lpstr>南构明史稿鉴</vt:lpstr>
      <vt:lpstr>#9Slide07 HoneyCream</vt:lpstr>
      <vt:lpstr>UTM Deutsch Gothic</vt:lpstr>
      <vt:lpstr>#9Slide03 SFU Grenoble</vt:lpstr>
      <vt:lpstr>微软雅黑</vt:lpstr>
      <vt:lpstr>字魂20号-石头体</vt:lpstr>
      <vt:lpstr>DengXian</vt:lpstr>
      <vt:lpstr>UTM American Sans</vt:lpstr>
      <vt:lpstr>UTM Bebas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MangnonTeam</cp:keywords>
  <cp:lastModifiedBy>Windows User</cp:lastModifiedBy>
  <cp:revision>10</cp:revision>
  <dcterms:created xsi:type="dcterms:W3CDTF">2022-05-26T13:22:27Z</dcterms:created>
  <dcterms:modified xsi:type="dcterms:W3CDTF">2022-06-27T10:06:00Z</dcterms:modified>
</cp:coreProperties>
</file>