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0"/>
  </p:notesMasterIdLst>
  <p:sldIdLst>
    <p:sldId id="256" r:id="rId2"/>
    <p:sldId id="270" r:id="rId3"/>
    <p:sldId id="350" r:id="rId4"/>
    <p:sldId id="305" r:id="rId5"/>
    <p:sldId id="316" r:id="rId6"/>
    <p:sldId id="317" r:id="rId7"/>
    <p:sldId id="318" r:id="rId8"/>
    <p:sldId id="319" r:id="rId9"/>
    <p:sldId id="260" r:id="rId10"/>
    <p:sldId id="299" r:id="rId11"/>
    <p:sldId id="300" r:id="rId12"/>
    <p:sldId id="301" r:id="rId13"/>
    <p:sldId id="343" r:id="rId14"/>
    <p:sldId id="302" r:id="rId15"/>
    <p:sldId id="303" r:id="rId16"/>
    <p:sldId id="304" r:id="rId17"/>
    <p:sldId id="344" r:id="rId18"/>
    <p:sldId id="257" r:id="rId19"/>
    <p:sldId id="320" r:id="rId20"/>
    <p:sldId id="321" r:id="rId21"/>
    <p:sldId id="322" r:id="rId22"/>
    <p:sldId id="323" r:id="rId23"/>
    <p:sldId id="262" r:id="rId24"/>
    <p:sldId id="266" r:id="rId25"/>
    <p:sldId id="265" r:id="rId26"/>
    <p:sldId id="345" r:id="rId27"/>
    <p:sldId id="346" r:id="rId28"/>
    <p:sldId id="347" r:id="rId29"/>
    <p:sldId id="348" r:id="rId30"/>
    <p:sldId id="341" r:id="rId31"/>
    <p:sldId id="272" r:id="rId32"/>
    <p:sldId id="342" r:id="rId33"/>
    <p:sldId id="324" r:id="rId34"/>
    <p:sldId id="325" r:id="rId35"/>
    <p:sldId id="326" r:id="rId36"/>
    <p:sldId id="327" r:id="rId37"/>
    <p:sldId id="328" r:id="rId38"/>
    <p:sldId id="271" r:id="rId39"/>
  </p:sldIdLst>
  <p:sldSz cx="18288000" cy="10287000"/>
  <p:notesSz cx="6858000" cy="9144000"/>
  <p:embeddedFontLst>
    <p:embeddedFont>
      <p:font typeface="Mali" panose="020B0604020202020204" charset="-34"/>
      <p:regular r:id="rId41"/>
    </p:embeddedFont>
    <p:embeddedFont>
      <p:font typeface="Mali Bold" panose="020B0604020202020204" charset="-34"/>
      <p:regular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86"/>
    <a:srgbClr val="FECEEC"/>
    <a:srgbClr val="85DFFF"/>
    <a:srgbClr val="005DA2"/>
    <a:srgbClr val="0067B4"/>
    <a:srgbClr val="FF99FF"/>
    <a:srgbClr val="FF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37" autoAdjust="0"/>
    <p:restoredTop sz="94624" autoAdjust="0"/>
  </p:normalViewPr>
  <p:slideViewPr>
    <p:cSldViewPr>
      <p:cViewPr>
        <p:scale>
          <a:sx n="30" d="100"/>
          <a:sy n="30" d="100"/>
        </p:scale>
        <p:origin x="-1752" y="-8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19418-5237-4DCC-AD07-741D813DF99F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26A33-62B5-45C1-A336-75220CC0E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43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Nhấp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baseline="0" dirty="0" smtClean="0"/>
              <a:t> ô </a:t>
            </a:r>
            <a:r>
              <a:rPr lang="en-US" baseline="0" dirty="0" err="1" smtClean="0"/>
              <a:t>cửa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tới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Nhấp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mũi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tên</a:t>
            </a:r>
            <a:r>
              <a:rPr lang="en-US" baseline="0" dirty="0" smtClean="0"/>
              <a:t> qua </a:t>
            </a:r>
            <a:r>
              <a:rPr lang="en-US" baseline="0" dirty="0" err="1" smtClean="0"/>
              <a:t>phần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mới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nền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cửa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nội</a:t>
            </a:r>
            <a:r>
              <a:rPr lang="en-US" baseline="0" dirty="0" smtClean="0"/>
              <a:t> dung </a:t>
            </a:r>
            <a:r>
              <a:rPr lang="en-US" baseline="0" dirty="0" err="1" smtClean="0"/>
              <a:t>dẫn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dắt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bài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16B67-FD59-4DAB-B0C8-1C7A37A265C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26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cửa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cửa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aseline="0" smtClean="0"/>
              <a:t>nền.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926A33-62B5-45C1-A336-75220CC0E2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33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Content Placeholder 12" descr="cdc42615100be655bf1a"/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40665" y="190578"/>
            <a:ext cx="571659" cy="57165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99.sv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343.svg"/><Relationship Id="rId5" Type="http://schemas.openxmlformats.org/officeDocument/2006/relationships/image" Target="../media/image5.png"/><Relationship Id="rId15" Type="http://schemas.openxmlformats.org/officeDocument/2006/relationships/image" Target="../media/image287.sv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41.png"/><Relationship Id="rId9" Type="http://schemas.openxmlformats.org/officeDocument/2006/relationships/image" Target="../media/image66.sv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3" Type="http://schemas.openxmlformats.org/officeDocument/2006/relationships/image" Target="../media/image43.png"/><Relationship Id="rId21" Type="http://schemas.openxmlformats.org/officeDocument/2006/relationships/image" Target="../media/image265.svg"/><Relationship Id="rId12" Type="http://schemas.openxmlformats.org/officeDocument/2006/relationships/image" Target="../media/image37.svg"/><Relationship Id="rId17" Type="http://schemas.openxmlformats.org/officeDocument/2006/relationships/image" Target="../media/image46.png"/><Relationship Id="rId2" Type="http://schemas.openxmlformats.org/officeDocument/2006/relationships/image" Target="../media/image2.png"/><Relationship Id="rId16" Type="http://schemas.openxmlformats.org/officeDocument/2006/relationships/image" Target="../media/image40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Relationship Id="rId1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90.svg"/><Relationship Id="rId3" Type="http://schemas.openxmlformats.org/officeDocument/2006/relationships/image" Target="../media/image47.png"/><Relationship Id="rId7" Type="http://schemas.openxmlformats.org/officeDocument/2006/relationships/image" Target="../media/image4.png"/><Relationship Id="rId12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27.svg"/><Relationship Id="rId5" Type="http://schemas.openxmlformats.org/officeDocument/2006/relationships/image" Target="../media/image48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174.svg"/><Relationship Id="rId3" Type="http://schemas.openxmlformats.org/officeDocument/2006/relationships/image" Target="../media/image34.png"/><Relationship Id="rId7" Type="http://schemas.openxmlformats.org/officeDocument/2006/relationships/image" Target="../media/image5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38.png"/><Relationship Id="rId5" Type="http://schemas.openxmlformats.org/officeDocument/2006/relationships/image" Target="../media/image48.svg"/><Relationship Id="rId10" Type="http://schemas.openxmlformats.org/officeDocument/2006/relationships/image" Target="../media/image6.png"/><Relationship Id="rId4" Type="http://schemas.openxmlformats.org/officeDocument/2006/relationships/image" Target="../media/image35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41.png"/><Relationship Id="rId9" Type="http://schemas.openxmlformats.org/officeDocument/2006/relationships/image" Target="../media/image66.sv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openxmlformats.org/officeDocument/2006/relationships/image" Target="../media/image257.svg"/><Relationship Id="rId3" Type="http://schemas.openxmlformats.org/officeDocument/2006/relationships/image" Target="../media/image43.png"/><Relationship Id="rId12" Type="http://schemas.openxmlformats.org/officeDocument/2006/relationships/image" Target="../media/image37.svg"/><Relationship Id="rId17" Type="http://schemas.openxmlformats.org/officeDocument/2006/relationships/image" Target="../media/image50.png"/><Relationship Id="rId2" Type="http://schemas.openxmlformats.org/officeDocument/2006/relationships/image" Target="../media/image2.png"/><Relationship Id="rId16" Type="http://schemas.openxmlformats.org/officeDocument/2006/relationships/image" Target="../media/image40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Relationship Id="rId1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7.png"/><Relationship Id="rId7" Type="http://schemas.openxmlformats.org/officeDocument/2006/relationships/image" Target="../media/image4.png"/><Relationship Id="rId12" Type="http://schemas.openxmlformats.org/officeDocument/2006/relationships/image" Target="../media/image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327.svg"/><Relationship Id="rId5" Type="http://schemas.openxmlformats.org/officeDocument/2006/relationships/image" Target="../media/image6.png"/><Relationship Id="rId15" Type="http://schemas.openxmlformats.org/officeDocument/2006/relationships/image" Target="../media/image259.sv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174.svg"/><Relationship Id="rId3" Type="http://schemas.openxmlformats.org/officeDocument/2006/relationships/image" Target="../media/image34.png"/><Relationship Id="rId7" Type="http://schemas.openxmlformats.org/officeDocument/2006/relationships/image" Target="../media/image5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38.png"/><Relationship Id="rId5" Type="http://schemas.openxmlformats.org/officeDocument/2006/relationships/image" Target="../media/image48.svg"/><Relationship Id="rId10" Type="http://schemas.openxmlformats.org/officeDocument/2006/relationships/image" Target="../media/image6.png"/><Relationship Id="rId4" Type="http://schemas.openxmlformats.org/officeDocument/2006/relationships/image" Target="../media/image35.pn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7.png"/><Relationship Id="rId18" Type="http://schemas.openxmlformats.org/officeDocument/2006/relationships/image" Target="../media/image60.png"/><Relationship Id="rId3" Type="http://schemas.openxmlformats.org/officeDocument/2006/relationships/image" Target="../media/image52.png"/><Relationship Id="rId21" Type="http://schemas.openxmlformats.org/officeDocument/2006/relationships/image" Target="../media/image237.svg"/><Relationship Id="rId7" Type="http://schemas.openxmlformats.org/officeDocument/2006/relationships/image" Target="../media/image14.svg"/><Relationship Id="rId12" Type="http://schemas.openxmlformats.org/officeDocument/2006/relationships/image" Target="../media/image19.svg"/><Relationship Id="rId17" Type="http://schemas.openxmlformats.org/officeDocument/2006/relationships/image" Target="../media/image25.svg"/><Relationship Id="rId2" Type="http://schemas.openxmlformats.org/officeDocument/2006/relationships/image" Target="../media/image2.png"/><Relationship Id="rId16" Type="http://schemas.openxmlformats.org/officeDocument/2006/relationships/image" Target="../media/image59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6.png"/><Relationship Id="rId24" Type="http://schemas.openxmlformats.org/officeDocument/2006/relationships/image" Target="../media/image63.png"/><Relationship Id="rId5" Type="http://schemas.openxmlformats.org/officeDocument/2006/relationships/image" Target="../media/image12.svg"/><Relationship Id="rId15" Type="http://schemas.openxmlformats.org/officeDocument/2006/relationships/image" Target="../media/image58.png"/><Relationship Id="rId23" Type="http://schemas.openxmlformats.org/officeDocument/2006/relationships/image" Target="../media/image241.svg"/><Relationship Id="rId10" Type="http://schemas.openxmlformats.org/officeDocument/2006/relationships/image" Target="../media/image47.png"/><Relationship Id="rId19" Type="http://schemas.openxmlformats.org/officeDocument/2006/relationships/image" Target="../media/image27.svg"/><Relationship Id="rId4" Type="http://schemas.openxmlformats.org/officeDocument/2006/relationships/image" Target="../media/image53.png"/><Relationship Id="rId9" Type="http://schemas.openxmlformats.org/officeDocument/2006/relationships/image" Target="../media/image16.svg"/><Relationship Id="rId14" Type="http://schemas.openxmlformats.org/officeDocument/2006/relationships/image" Target="../media/image21.svg"/><Relationship Id="rId22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47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g"/><Relationship Id="rId5" Type="http://schemas.openxmlformats.org/officeDocument/2006/relationships/image" Target="../media/image12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78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image" Target="../media/image4.png"/><Relationship Id="rId4" Type="http://schemas.openxmlformats.org/officeDocument/2006/relationships/image" Target="../media/image5.svg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47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12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47.png"/><Relationship Id="rId7" Type="http://schemas.openxmlformats.org/officeDocument/2006/relationships/image" Target="../media/image6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55.svg"/><Relationship Id="rId5" Type="http://schemas.openxmlformats.org/officeDocument/2006/relationships/image" Target="../media/image12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47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12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9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221.svg"/><Relationship Id="rId5" Type="http://schemas.openxmlformats.org/officeDocument/2006/relationships/image" Target="../media/image6.png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svg"/><Relationship Id="rId13" Type="http://schemas.openxmlformats.org/officeDocument/2006/relationships/image" Target="../media/image116.svg"/><Relationship Id="rId18" Type="http://schemas.openxmlformats.org/officeDocument/2006/relationships/image" Target="../media/image78.png"/><Relationship Id="rId3" Type="http://schemas.openxmlformats.org/officeDocument/2006/relationships/image" Target="../media/image72.png"/><Relationship Id="rId21" Type="http://schemas.microsoft.com/office/2007/relationships/hdphoto" Target="../media/hdphoto1.wdp"/><Relationship Id="rId7" Type="http://schemas.openxmlformats.org/officeDocument/2006/relationships/image" Target="../media/image74.png"/><Relationship Id="rId17" Type="http://schemas.openxmlformats.org/officeDocument/2006/relationships/image" Target="../media/image112.svg"/><Relationship Id="rId2" Type="http://schemas.openxmlformats.org/officeDocument/2006/relationships/image" Target="../media/image2.png"/><Relationship Id="rId16" Type="http://schemas.openxmlformats.org/officeDocument/2006/relationships/image" Target="../media/image77.png"/><Relationship Id="rId20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114.svg"/><Relationship Id="rId5" Type="http://schemas.openxmlformats.org/officeDocument/2006/relationships/image" Target="../media/image6.png"/><Relationship Id="rId15" Type="http://schemas.openxmlformats.org/officeDocument/2006/relationships/image" Target="../media/image110.svg"/><Relationship Id="rId19" Type="http://schemas.openxmlformats.org/officeDocument/2006/relationships/image" Target="../media/image122.svg"/><Relationship Id="rId4" Type="http://schemas.openxmlformats.org/officeDocument/2006/relationships/image" Target="../media/image73.png"/><Relationship Id="rId9" Type="http://schemas.openxmlformats.org/officeDocument/2006/relationships/image" Target="../media/image75.png"/><Relationship Id="rId14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g"/><Relationship Id="rId3" Type="http://schemas.openxmlformats.org/officeDocument/2006/relationships/image" Target="../media/image47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7.png"/><Relationship Id="rId7" Type="http://schemas.openxmlformats.org/officeDocument/2006/relationships/image" Target="../media/image8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8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7.png"/><Relationship Id="rId7" Type="http://schemas.openxmlformats.org/officeDocument/2006/relationships/image" Target="../media/image8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8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7.png"/><Relationship Id="rId7" Type="http://schemas.openxmlformats.org/officeDocument/2006/relationships/image" Target="../media/image8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8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7.png"/><Relationship Id="rId7" Type="http://schemas.openxmlformats.org/officeDocument/2006/relationships/image" Target="../media/image8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8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svg"/><Relationship Id="rId13" Type="http://schemas.openxmlformats.org/officeDocument/2006/relationships/image" Target="../media/image22.png"/><Relationship Id="rId18" Type="http://schemas.openxmlformats.org/officeDocument/2006/relationships/image" Target="../media/image16.sv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50.svg"/><Relationship Id="rId17" Type="http://schemas.openxmlformats.org/officeDocument/2006/relationships/image" Target="../media/image24.png"/><Relationship Id="rId2" Type="http://schemas.openxmlformats.org/officeDocument/2006/relationships/image" Target="../media/image16.gif"/><Relationship Id="rId16" Type="http://schemas.openxmlformats.org/officeDocument/2006/relationships/image" Target="../media/image42.svg"/><Relationship Id="rId20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svg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5" Type="http://schemas.openxmlformats.org/officeDocument/2006/relationships/image" Target="../media/image23.png"/><Relationship Id="rId10" Type="http://schemas.openxmlformats.org/officeDocument/2006/relationships/image" Target="../media/image26.svg"/><Relationship Id="rId19" Type="http://schemas.openxmlformats.org/officeDocument/2006/relationships/image" Target="../media/image25.png"/><Relationship Id="rId4" Type="http://schemas.openxmlformats.org/officeDocument/2006/relationships/image" Target="../media/image86.svg"/><Relationship Id="rId9" Type="http://schemas.openxmlformats.org/officeDocument/2006/relationships/image" Target="../media/image20.png"/><Relationship Id="rId14" Type="http://schemas.openxmlformats.org/officeDocument/2006/relationships/image" Target="../media/image40.svg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8.png"/><Relationship Id="rId18" Type="http://schemas.openxmlformats.org/officeDocument/2006/relationships/image" Target="../media/image91.png"/><Relationship Id="rId3" Type="http://schemas.openxmlformats.org/officeDocument/2006/relationships/image" Target="../media/image6.png"/><Relationship Id="rId12" Type="http://schemas.openxmlformats.org/officeDocument/2006/relationships/image" Target="../media/image87.png"/><Relationship Id="rId7" Type="http://schemas.openxmlformats.org/officeDocument/2006/relationships/image" Target="../media/image87.svg"/><Relationship Id="rId17" Type="http://schemas.openxmlformats.org/officeDocument/2006/relationships/image" Target="../media/image90.png"/><Relationship Id="rId2" Type="http://schemas.openxmlformats.org/officeDocument/2006/relationships/image" Target="../media/image2.png"/><Relationship Id="rId16" Type="http://schemas.openxmlformats.org/officeDocument/2006/relationships/image" Target="../media/image285.sv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91.svg"/><Relationship Id="rId6" Type="http://schemas.openxmlformats.org/officeDocument/2006/relationships/image" Target="../media/image96.svg"/><Relationship Id="rId15" Type="http://schemas.openxmlformats.org/officeDocument/2006/relationships/image" Target="../media/image89.png"/><Relationship Id="rId5" Type="http://schemas.openxmlformats.org/officeDocument/2006/relationships/image" Target="../media/image283.svg"/><Relationship Id="rId10" Type="http://schemas.openxmlformats.org/officeDocument/2006/relationships/image" Target="../media/image86.png"/><Relationship Id="rId4" Type="http://schemas.openxmlformats.org/officeDocument/2006/relationships/image" Target="../media/image85.png"/><Relationship Id="rId9" Type="http://schemas.openxmlformats.org/officeDocument/2006/relationships/image" Target="../media/image89.svg"/><Relationship Id="rId14" Type="http://schemas.openxmlformats.org/officeDocument/2006/relationships/image" Target="../media/image93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209.svg"/><Relationship Id="rId3" Type="http://schemas.openxmlformats.org/officeDocument/2006/relationships/image" Target="../media/image35.png"/><Relationship Id="rId7" Type="http://schemas.openxmlformats.org/officeDocument/2006/relationships/image" Target="../media/image50.svg"/><Relationship Id="rId2" Type="http://schemas.openxmlformats.org/officeDocument/2006/relationships/image" Target="../media/image9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48.svg"/><Relationship Id="rId15" Type="http://schemas.openxmlformats.org/officeDocument/2006/relationships/image" Target="../media/image205.svg"/><Relationship Id="rId10" Type="http://schemas.openxmlformats.org/officeDocument/2006/relationships/image" Target="../media/image95.png"/><Relationship Id="rId9" Type="http://schemas.openxmlformats.org/officeDocument/2006/relationships/image" Target="../media/image6.png"/><Relationship Id="rId14" Type="http://schemas.openxmlformats.org/officeDocument/2006/relationships/image" Target="../media/image9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5.svg"/><Relationship Id="rId4" Type="http://schemas.openxmlformats.org/officeDocument/2006/relationships/image" Target="../media/image98.png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0.svg"/><Relationship Id="rId3" Type="http://schemas.openxmlformats.org/officeDocument/2006/relationships/image" Target="../media/image9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png"/><Relationship Id="rId10" Type="http://schemas.openxmlformats.org/officeDocument/2006/relationships/image" Target="../media/image19.png"/><Relationship Id="rId4" Type="http://schemas.openxmlformats.org/officeDocument/2006/relationships/image" Target="../media/image100.jpeg"/><Relationship Id="rId9" Type="http://schemas.openxmlformats.org/officeDocument/2006/relationships/image" Target="../media/image275.svg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5.png"/><Relationship Id="rId3" Type="http://schemas.openxmlformats.org/officeDocument/2006/relationships/image" Target="../media/image102.png"/><Relationship Id="rId12" Type="http://schemas.openxmlformats.org/officeDocument/2006/relationships/image" Target="../media/image10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77.svg"/><Relationship Id="rId5" Type="http://schemas.openxmlformats.org/officeDocument/2006/relationships/image" Target="../media/image249.svg"/><Relationship Id="rId4" Type="http://schemas.openxmlformats.org/officeDocument/2006/relationships/image" Target="../media/image103.png"/><Relationship Id="rId14" Type="http://schemas.openxmlformats.org/officeDocument/2006/relationships/image" Target="../media/image101.png"/><Relationship Id="rId9" Type="http://schemas.openxmlformats.org/officeDocument/2006/relationships/image" Target="../media/image275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1" Type="http://schemas.openxmlformats.org/officeDocument/2006/relationships/image" Target="../media/image245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Relationship Id="rId22" Type="http://schemas.openxmlformats.org/officeDocument/2006/relationships/image" Target="../media/image101.png"/><Relationship Id="rId9" Type="http://schemas.openxmlformats.org/officeDocument/2006/relationships/image" Target="../media/image27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89.svg"/><Relationship Id="rId5" Type="http://schemas.openxmlformats.org/officeDocument/2006/relationships/image" Target="../media/image109.png"/><Relationship Id="rId4" Type="http://schemas.openxmlformats.org/officeDocument/2006/relationships/image" Target="../media/image10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1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68.sv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26.jpeg"/><Relationship Id="rId7" Type="http://schemas.openxmlformats.org/officeDocument/2006/relationships/slide" Target="slid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27.png"/><Relationship Id="rId10" Type="http://schemas.openxmlformats.org/officeDocument/2006/relationships/image" Target="../media/image6.svg"/><Relationship Id="rId4" Type="http://schemas.openxmlformats.org/officeDocument/2006/relationships/slide" Target="slide5.xml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52.svg"/><Relationship Id="rId3" Type="http://schemas.openxmlformats.org/officeDocument/2006/relationships/image" Target="../media/image29.png"/><Relationship Id="rId7" Type="http://schemas.openxmlformats.org/officeDocument/2006/relationships/image" Target="../media/image42.sv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50.svg"/><Relationship Id="rId5" Type="http://schemas.openxmlformats.org/officeDocument/2006/relationships/image" Target="../media/image46.svg"/><Relationship Id="rId15" Type="http://schemas.openxmlformats.org/officeDocument/2006/relationships/image" Target="../media/image27.png"/><Relationship Id="rId10" Type="http://schemas.openxmlformats.org/officeDocument/2006/relationships/image" Target="../media/image21.png"/><Relationship Id="rId9" Type="http://schemas.openxmlformats.org/officeDocument/2006/relationships/image" Target="../media/image48.svg"/><Relationship Id="rId1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slide" Target="slide4.xml"/><Relationship Id="rId3" Type="http://schemas.openxmlformats.org/officeDocument/2006/relationships/image" Target="../media/image72.svg"/><Relationship Id="rId7" Type="http://schemas.openxmlformats.org/officeDocument/2006/relationships/image" Target="../media/image42.svg"/><Relationship Id="rId12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50.svg"/><Relationship Id="rId5" Type="http://schemas.openxmlformats.org/officeDocument/2006/relationships/image" Target="../media/image46.svg"/><Relationship Id="rId10" Type="http://schemas.openxmlformats.org/officeDocument/2006/relationships/image" Target="../media/image21.png"/><Relationship Id="rId9" Type="http://schemas.openxmlformats.org/officeDocument/2006/relationships/image" Target="../media/image48.svg"/><Relationship Id="rId1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21" Type="http://schemas.openxmlformats.org/officeDocument/2006/relationships/image" Target="../media/image27.png"/><Relationship Id="rId7" Type="http://schemas.openxmlformats.org/officeDocument/2006/relationships/image" Target="../media/image42.svg"/><Relationship Id="rId12" Type="http://schemas.openxmlformats.org/officeDocument/2006/relationships/image" Target="../media/image33.png"/><Relationship Id="rId2" Type="http://schemas.openxmlformats.org/officeDocument/2006/relationships/image" Target="../media/image29.png"/><Relationship Id="rId20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50.svg"/><Relationship Id="rId5" Type="http://schemas.openxmlformats.org/officeDocument/2006/relationships/image" Target="../media/image46.svg"/><Relationship Id="rId10" Type="http://schemas.openxmlformats.org/officeDocument/2006/relationships/image" Target="../media/image21.png"/><Relationship Id="rId19" Type="http://schemas.openxmlformats.org/officeDocument/2006/relationships/image" Target="../media/image66.svg"/><Relationship Id="rId9" Type="http://schemas.openxmlformats.org/officeDocument/2006/relationships/image" Target="../media/image4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99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343.svg"/><Relationship Id="rId15" Type="http://schemas.openxmlformats.org/officeDocument/2006/relationships/image" Target="../media/image287.sv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174.svg"/><Relationship Id="rId3" Type="http://schemas.openxmlformats.org/officeDocument/2006/relationships/image" Target="../media/image34.png"/><Relationship Id="rId7" Type="http://schemas.openxmlformats.org/officeDocument/2006/relationships/image" Target="../media/image5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38.png"/><Relationship Id="rId5" Type="http://schemas.openxmlformats.org/officeDocument/2006/relationships/image" Target="../media/image48.svg"/><Relationship Id="rId10" Type="http://schemas.openxmlformats.org/officeDocument/2006/relationships/image" Target="../media/image6.png"/><Relationship Id="rId4" Type="http://schemas.openxmlformats.org/officeDocument/2006/relationships/image" Target="../media/image35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b="34661"/>
          <a:stretch>
            <a:fillRect/>
          </a:stretch>
        </p:blipFill>
        <p:spPr>
          <a:xfrm>
            <a:off x="2091020" y="1110454"/>
            <a:ext cx="14105959" cy="920512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r="42788" b="9870"/>
          <a:stretch>
            <a:fillRect/>
          </a:stretch>
        </p:blipFill>
        <p:spPr>
          <a:xfrm>
            <a:off x="322763" y="352927"/>
            <a:ext cx="3271774" cy="382707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19760" b="22553"/>
          <a:stretch>
            <a:fillRect/>
          </a:stretch>
        </p:blipFill>
        <p:spPr>
          <a:xfrm>
            <a:off x="-22239" y="7297350"/>
            <a:ext cx="3761890" cy="301822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868659" y="9104849"/>
            <a:ext cx="709464" cy="66334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 t="28740" r="15473"/>
          <a:stretch>
            <a:fillRect/>
          </a:stretch>
        </p:blipFill>
        <p:spPr>
          <a:xfrm>
            <a:off x="15622791" y="0"/>
            <a:ext cx="2665209" cy="216543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73968" y="5496471"/>
            <a:ext cx="709464" cy="66334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5256896" y="2298028"/>
            <a:ext cx="940035" cy="91653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6904568" y="4811826"/>
            <a:ext cx="709464" cy="66334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19760" b="22553"/>
          <a:stretch>
            <a:fillRect/>
          </a:stretch>
        </p:blipFill>
        <p:spPr>
          <a:xfrm flipH="1">
            <a:off x="14511933" y="7378825"/>
            <a:ext cx="3761890" cy="301822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3322572" y="419369"/>
            <a:ext cx="651691" cy="609331"/>
          </a:xfrm>
          <a:prstGeom prst="rect">
            <a:avLst/>
          </a:prstGeom>
        </p:spPr>
      </p:pic>
      <p:pic>
        <p:nvPicPr>
          <p:cNvPr id="21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9829800" y="1851397"/>
            <a:ext cx="7765591" cy="7723234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616409" y="1839866"/>
            <a:ext cx="7765591" cy="772323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187245" y="5055156"/>
            <a:ext cx="13814755" cy="2831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/>
            <a:r>
              <a:rPr lang="en-US" sz="9600" b="1" spc="850" dirty="0" err="1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pring" pitchFamily="18" charset="0"/>
              </a:rPr>
              <a:t>Mở</a:t>
            </a:r>
            <a:r>
              <a:rPr lang="en-US" sz="9600" b="1" spc="850" dirty="0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pring" pitchFamily="18" charset="0"/>
              </a:rPr>
              <a:t> </a:t>
            </a:r>
            <a:r>
              <a:rPr lang="en-US" sz="9600" b="1" spc="850" dirty="0" err="1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pring" pitchFamily="18" charset="0"/>
              </a:rPr>
              <a:t>rộng</a:t>
            </a:r>
            <a:r>
              <a:rPr lang="en-US" sz="9600" b="1" spc="850" dirty="0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pring" pitchFamily="18" charset="0"/>
              </a:rPr>
              <a:t> </a:t>
            </a:r>
            <a:r>
              <a:rPr lang="en-US" sz="9600" b="1" spc="850" dirty="0" err="1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pring" pitchFamily="18" charset="0"/>
              </a:rPr>
              <a:t>vốn</a:t>
            </a:r>
            <a:r>
              <a:rPr lang="en-US" sz="9600" b="1" spc="850" dirty="0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pring" pitchFamily="18" charset="0"/>
              </a:rPr>
              <a:t> </a:t>
            </a:r>
            <a:r>
              <a:rPr lang="en-US" sz="9600" b="1" spc="850" dirty="0" err="1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pring" pitchFamily="18" charset="0"/>
              </a:rPr>
              <a:t>từ</a:t>
            </a:r>
            <a:r>
              <a:rPr lang="en-US" sz="9600" b="1" spc="850" dirty="0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pring" pitchFamily="18" charset="0"/>
              </a:rPr>
              <a:t>:</a:t>
            </a:r>
            <a:endParaRPr lang="en-US" sz="8800" b="1" spc="850" dirty="0" smtClean="0">
              <a:solidFill>
                <a:srgbClr val="E11D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pring" pitchFamily="18" charset="0"/>
            </a:endParaRPr>
          </a:p>
          <a:p>
            <a:pPr marL="0" lvl="0" indent="0" algn="ctr"/>
            <a:r>
              <a:rPr lang="en-US" sz="8800" spc="850" dirty="0" err="1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</a:rPr>
              <a:t>Hữu</a:t>
            </a:r>
            <a:r>
              <a:rPr lang="en-US" sz="8800" spc="850" dirty="0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</a:rPr>
              <a:t> </a:t>
            </a:r>
            <a:r>
              <a:rPr lang="en-US" sz="8800" spc="850" dirty="0" err="1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</a:rPr>
              <a:t>nghị</a:t>
            </a:r>
            <a:r>
              <a:rPr lang="en-US" sz="8800" spc="850" dirty="0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</a:rPr>
              <a:t> - </a:t>
            </a:r>
            <a:r>
              <a:rPr lang="en-US" sz="8800" spc="850" dirty="0" err="1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</a:rPr>
              <a:t>Hợp</a:t>
            </a:r>
            <a:r>
              <a:rPr lang="en-US" sz="8800" spc="850" dirty="0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</a:rPr>
              <a:t> </a:t>
            </a:r>
            <a:r>
              <a:rPr lang="en-US" sz="8800" spc="850" dirty="0" err="1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</a:rPr>
              <a:t>tác</a:t>
            </a:r>
            <a:endParaRPr lang="en-US" sz="8800" spc="850" dirty="0">
              <a:solidFill>
                <a:srgbClr val="E11D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itchFamily="18" charset="0"/>
            </a:endParaRPr>
          </a:p>
        </p:txBody>
      </p:sp>
      <p:pic>
        <p:nvPicPr>
          <p:cNvPr id="19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5334000" y="647700"/>
            <a:ext cx="7315200" cy="2734056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7239000" y="9081596"/>
            <a:ext cx="3962400" cy="938704"/>
            <a:chOff x="6570933" y="11468100"/>
            <a:chExt cx="6041053" cy="938704"/>
          </a:xfrm>
          <a:solidFill>
            <a:srgbClr val="7030A0">
              <a:alpha val="59000"/>
            </a:srgbClr>
          </a:solidFill>
        </p:grpSpPr>
        <p:grpSp>
          <p:nvGrpSpPr>
            <p:cNvPr id="4" name="Group 4"/>
            <p:cNvGrpSpPr/>
            <p:nvPr/>
          </p:nvGrpSpPr>
          <p:grpSpPr>
            <a:xfrm>
              <a:off x="6570933" y="11468100"/>
              <a:ext cx="6041053" cy="938704"/>
              <a:chOff x="0" y="0"/>
              <a:chExt cx="6459895" cy="1003787"/>
            </a:xfrm>
            <a:grpFill/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6459894" cy="1003787"/>
              </a:xfrm>
              <a:custGeom>
                <a:avLst/>
                <a:gdLst/>
                <a:ahLst/>
                <a:cxnLst/>
                <a:rect l="l" t="t" r="r" b="b"/>
                <a:pathLst>
                  <a:path w="6459894" h="1003787">
                    <a:moveTo>
                      <a:pt x="6335435" y="1003787"/>
                    </a:moveTo>
                    <a:lnTo>
                      <a:pt x="124460" y="1003787"/>
                    </a:lnTo>
                    <a:cubicBezTo>
                      <a:pt x="55880" y="1003787"/>
                      <a:pt x="0" y="947907"/>
                      <a:pt x="0" y="879327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6335435" y="0"/>
                    </a:lnTo>
                    <a:cubicBezTo>
                      <a:pt x="6404015" y="0"/>
                      <a:pt x="6459894" y="55880"/>
                      <a:pt x="6459894" y="124460"/>
                    </a:cubicBezTo>
                    <a:lnTo>
                      <a:pt x="6459894" y="879327"/>
                    </a:lnTo>
                    <a:cubicBezTo>
                      <a:pt x="6459894" y="947907"/>
                      <a:pt x="6404015" y="1003787"/>
                      <a:pt x="6335435" y="1003787"/>
                    </a:cubicBezTo>
                    <a:close/>
                  </a:path>
                </a:pathLst>
              </a:custGeom>
              <a:grpFill/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6982107" y="11619865"/>
              <a:ext cx="5218703" cy="587469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040"/>
                </a:lnSpc>
                <a:spcBef>
                  <a:spcPct val="0"/>
                </a:spcBef>
              </a:pPr>
              <a:r>
                <a:rPr lang="en-US" sz="3600" i="1" u="none" dirty="0" smtClean="0">
                  <a:solidFill>
                    <a:schemeClr val="bg1"/>
                  </a:solidFill>
                  <a:latin typeface="Mali Bold"/>
                </a:rPr>
                <a:t>(</a:t>
              </a:r>
              <a:r>
                <a:rPr lang="en-US" sz="3600" i="1" u="none" dirty="0" err="1" smtClean="0">
                  <a:solidFill>
                    <a:schemeClr val="bg1"/>
                  </a:solidFill>
                  <a:latin typeface="Mali Bold"/>
                </a:rPr>
                <a:t>Trang</a:t>
              </a:r>
              <a:r>
                <a:rPr lang="en-US" sz="3600" i="1" u="none" dirty="0" smtClean="0">
                  <a:solidFill>
                    <a:schemeClr val="bg1"/>
                  </a:solidFill>
                  <a:latin typeface="Mali Bold"/>
                </a:rPr>
                <a:t> 56)</a:t>
              </a:r>
              <a:endParaRPr lang="en-US" sz="3600" i="1" u="none" dirty="0">
                <a:solidFill>
                  <a:schemeClr val="bg1"/>
                </a:solidFill>
                <a:latin typeface="Mali Bold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676405" y="3491038"/>
            <a:ext cx="7125195" cy="1652462"/>
            <a:chOff x="5676405" y="3491038"/>
            <a:chExt cx="7125195" cy="1652462"/>
          </a:xfrm>
        </p:grpSpPr>
        <p:pic>
          <p:nvPicPr>
            <p:cNvPr id="23" name="Picture 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5676405" y="3491038"/>
              <a:ext cx="7125195" cy="1652462"/>
            </a:xfrm>
            <a:prstGeom prst="rect">
              <a:avLst/>
            </a:prstGeom>
          </p:spPr>
        </p:pic>
        <p:sp>
          <p:nvSpPr>
            <p:cNvPr id="24" name="TextBox 13"/>
            <p:cNvSpPr txBox="1"/>
            <p:nvPr/>
          </p:nvSpPr>
          <p:spPr>
            <a:xfrm>
              <a:off x="6654270" y="3924300"/>
              <a:ext cx="5218703" cy="641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040"/>
                </a:lnSpc>
                <a:spcBef>
                  <a:spcPct val="0"/>
                </a:spcBef>
              </a:pPr>
              <a:r>
                <a:rPr lang="en-US" sz="4400" b="1" u="none" dirty="0" err="1" smtClean="0">
                  <a:solidFill>
                    <a:schemeClr val="bg1"/>
                  </a:solidFill>
                  <a:latin typeface="UTM Deutsch Gothic" pitchFamily="18" charset="0"/>
                </a:rPr>
                <a:t>Luyện</a:t>
              </a:r>
              <a:r>
                <a:rPr lang="en-US" sz="4400" b="1" u="none" dirty="0" smtClean="0">
                  <a:solidFill>
                    <a:schemeClr val="bg1"/>
                  </a:solidFill>
                  <a:latin typeface="UTM Deutsch Gothic" pitchFamily="18" charset="0"/>
                </a:rPr>
                <a:t> </a:t>
              </a:r>
              <a:r>
                <a:rPr lang="en-US" sz="4400" b="1" u="none" dirty="0" err="1" smtClean="0">
                  <a:solidFill>
                    <a:schemeClr val="bg1"/>
                  </a:solidFill>
                  <a:latin typeface="UTM Deutsch Gothic" pitchFamily="18" charset="0"/>
                </a:rPr>
                <a:t>từ</a:t>
              </a:r>
              <a:r>
                <a:rPr lang="en-US" sz="4400" b="1" u="none" dirty="0" smtClean="0">
                  <a:solidFill>
                    <a:schemeClr val="bg1"/>
                  </a:solidFill>
                  <a:latin typeface="UTM Deutsch Gothic" pitchFamily="18" charset="0"/>
                </a:rPr>
                <a:t> </a:t>
              </a:r>
              <a:r>
                <a:rPr lang="en-US" sz="4400" b="1" u="none" dirty="0" err="1" smtClean="0">
                  <a:solidFill>
                    <a:schemeClr val="bg1"/>
                  </a:solidFill>
                  <a:latin typeface="UTM Deutsch Gothic" pitchFamily="18" charset="0"/>
                </a:rPr>
                <a:t>và</a:t>
              </a:r>
              <a:r>
                <a:rPr lang="en-US" sz="4400" b="1" u="none" dirty="0" smtClean="0">
                  <a:solidFill>
                    <a:schemeClr val="bg1"/>
                  </a:solidFill>
                  <a:latin typeface="UTM Deutsch Gothic" pitchFamily="18" charset="0"/>
                </a:rPr>
                <a:t> </a:t>
              </a:r>
              <a:r>
                <a:rPr lang="en-US" sz="4400" b="1" u="none" dirty="0" err="1" smtClean="0">
                  <a:solidFill>
                    <a:schemeClr val="bg1"/>
                  </a:solidFill>
                  <a:latin typeface="UTM Deutsch Gothic" pitchFamily="18" charset="0"/>
                </a:rPr>
                <a:t>câu</a:t>
              </a:r>
              <a:endParaRPr lang="en-US" sz="4400" b="1" u="none" dirty="0">
                <a:solidFill>
                  <a:schemeClr val="bg1"/>
                </a:solidFill>
                <a:latin typeface="UTM Deutsch Gothic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3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1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66371" y="200548"/>
            <a:ext cx="14450029" cy="1967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000"/>
              </a:lnSpc>
              <a:spcBef>
                <a:spcPct val="0"/>
              </a:spcBef>
            </a:pP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Xếp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những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từ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có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tiếng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“</a:t>
            </a:r>
            <a:r>
              <a:rPr lang="en-US" sz="5400" b="1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hữu</a:t>
            </a:r>
            <a:r>
              <a:rPr lang="en-US" sz="5400" b="1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”</a:t>
            </a:r>
            <a:r>
              <a:rPr lang="en-US" sz="5400" i="1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cho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dưới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đây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thành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hai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nhóm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a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và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b:</a:t>
            </a:r>
            <a:endParaRPr lang="en-US" sz="5400" u="none" spc="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607479" y="5589628"/>
            <a:ext cx="6022003" cy="3660561"/>
            <a:chOff x="0" y="0"/>
            <a:chExt cx="4751019" cy="2887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751019" cy="2887975"/>
            </a:xfrm>
            <a:custGeom>
              <a:avLst/>
              <a:gdLst/>
              <a:ahLst/>
              <a:cxnLst/>
              <a:rect l="l" t="t" r="r" b="b"/>
              <a:pathLst>
                <a:path w="4751019" h="2887975">
                  <a:moveTo>
                    <a:pt x="4626559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26559" y="0"/>
                  </a:lnTo>
                  <a:cubicBezTo>
                    <a:pt x="4695139" y="0"/>
                    <a:pt x="4751019" y="55880"/>
                    <a:pt x="4751019" y="124460"/>
                  </a:cubicBezTo>
                  <a:lnTo>
                    <a:pt x="4751019" y="2763515"/>
                  </a:lnTo>
                  <a:cubicBezTo>
                    <a:pt x="4751019" y="2832095"/>
                    <a:pt x="4695139" y="2887975"/>
                    <a:pt x="4626559" y="28879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607479" y="4196685"/>
            <a:ext cx="6022003" cy="938704"/>
            <a:chOff x="0" y="0"/>
            <a:chExt cx="6439524" cy="10037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39524" cy="1003787"/>
            </a:xfrm>
            <a:custGeom>
              <a:avLst/>
              <a:gdLst/>
              <a:ahLst/>
              <a:cxnLst/>
              <a:rect l="l" t="t" r="r" b="b"/>
              <a:pathLst>
                <a:path w="6439524" h="1003787">
                  <a:moveTo>
                    <a:pt x="6315064" y="1003787"/>
                  </a:moveTo>
                  <a:lnTo>
                    <a:pt x="124460" y="1003787"/>
                  </a:lnTo>
                  <a:cubicBezTo>
                    <a:pt x="55880" y="1003787"/>
                    <a:pt x="0" y="947907"/>
                    <a:pt x="0" y="879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315064" y="0"/>
                  </a:lnTo>
                  <a:cubicBezTo>
                    <a:pt x="6383644" y="0"/>
                    <a:pt x="6439524" y="55880"/>
                    <a:pt x="6439524" y="124460"/>
                  </a:cubicBezTo>
                  <a:lnTo>
                    <a:pt x="6439524" y="879327"/>
                  </a:lnTo>
                  <a:cubicBezTo>
                    <a:pt x="6439524" y="947907"/>
                    <a:pt x="6383644" y="1003787"/>
                    <a:pt x="6315064" y="1003787"/>
                  </a:cubicBezTo>
                  <a:close/>
                </a:path>
              </a:pathLst>
            </a:custGeom>
            <a:solidFill>
              <a:srgbClr val="FFCC00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769667" y="6404245"/>
            <a:ext cx="5701170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400" dirty="0" err="1">
                <a:solidFill>
                  <a:srgbClr val="1C5189"/>
                </a:solidFill>
                <a:latin typeface="UTM Seagull" pitchFamily="18" charset="0"/>
              </a:rPr>
              <a:t>Hữu</a:t>
            </a:r>
            <a:r>
              <a:rPr lang="en-US" sz="4400" dirty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dirty="0" err="1">
                <a:solidFill>
                  <a:srgbClr val="1C5189"/>
                </a:solidFill>
                <a:latin typeface="UTM Seagull" pitchFamily="18" charset="0"/>
              </a:rPr>
              <a:t>có</a:t>
            </a:r>
            <a:r>
              <a:rPr lang="en-US" sz="4400" dirty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dirty="0" err="1">
                <a:solidFill>
                  <a:srgbClr val="1C5189"/>
                </a:solidFill>
                <a:latin typeface="UTM Seagull" pitchFamily="18" charset="0"/>
              </a:rPr>
              <a:t>nghĩa</a:t>
            </a:r>
            <a:r>
              <a:rPr lang="en-US" sz="4400" dirty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dirty="0" err="1">
                <a:solidFill>
                  <a:srgbClr val="1C5189"/>
                </a:solidFill>
                <a:latin typeface="UTM Seagull" pitchFamily="18" charset="0"/>
              </a:rPr>
              <a:t>là</a:t>
            </a:r>
            <a:r>
              <a:rPr lang="en-US" sz="4400" dirty="0">
                <a:solidFill>
                  <a:srgbClr val="1C5189"/>
                </a:solidFill>
                <a:latin typeface="UTM Seagull" pitchFamily="18" charset="0"/>
              </a:rPr>
              <a:t> “</a:t>
            </a:r>
            <a:r>
              <a:rPr lang="en-US" sz="4400" dirty="0" err="1">
                <a:solidFill>
                  <a:srgbClr val="1C5189"/>
                </a:solidFill>
                <a:latin typeface="UTM Seagull" pitchFamily="18" charset="0"/>
              </a:rPr>
              <a:t>bạn</a:t>
            </a:r>
            <a:r>
              <a:rPr lang="en-US" sz="4400" dirty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dirty="0" err="1">
                <a:solidFill>
                  <a:srgbClr val="1C5189"/>
                </a:solidFill>
                <a:latin typeface="UTM Seagull" pitchFamily="18" charset="0"/>
              </a:rPr>
              <a:t>bè</a:t>
            </a:r>
            <a:r>
              <a:rPr lang="en-US" sz="4400" dirty="0" smtClean="0">
                <a:solidFill>
                  <a:srgbClr val="1C5189"/>
                </a:solidFill>
                <a:latin typeface="UTM Seagull" pitchFamily="18" charset="0"/>
              </a:rPr>
              <a:t>”.</a:t>
            </a:r>
            <a:endParaRPr lang="en-US" sz="4400" dirty="0">
              <a:solidFill>
                <a:srgbClr val="1C5189"/>
              </a:solidFill>
              <a:latin typeface="UTM Seagull" pitchFamily="18" charset="0"/>
            </a:endParaRPr>
          </a:p>
          <a:p>
            <a:pPr algn="ctr">
              <a:spcBef>
                <a:spcPct val="0"/>
              </a:spcBef>
            </a:pPr>
            <a:r>
              <a:rPr lang="en-US" sz="4400" dirty="0">
                <a:solidFill>
                  <a:schemeClr val="accent6">
                    <a:lumMod val="75000"/>
                  </a:schemeClr>
                </a:solidFill>
                <a:latin typeface="UTM Seagull" pitchFamily="18" charset="0"/>
              </a:rPr>
              <a:t>M: </a:t>
            </a:r>
            <a:r>
              <a:rPr lang="en-US" sz="4400" dirty="0" err="1">
                <a:solidFill>
                  <a:schemeClr val="accent6">
                    <a:lumMod val="75000"/>
                  </a:schemeClr>
                </a:solidFill>
                <a:latin typeface="UTM Seagull" pitchFamily="18" charset="0"/>
              </a:rPr>
              <a:t>hữu</a:t>
            </a:r>
            <a:r>
              <a:rPr lang="en-US" sz="4400" dirty="0">
                <a:solidFill>
                  <a:schemeClr val="accent6">
                    <a:lumMod val="75000"/>
                  </a:schemeClr>
                </a:solidFill>
                <a:latin typeface="UTM Seagull" pitchFamily="18" charset="0"/>
              </a:rPr>
              <a:t> </a:t>
            </a:r>
            <a:r>
              <a:rPr lang="en-US" sz="4400" dirty="0" err="1">
                <a:solidFill>
                  <a:schemeClr val="accent6">
                    <a:lumMod val="75000"/>
                  </a:schemeClr>
                </a:solidFill>
                <a:latin typeface="UTM Seagull" pitchFamily="18" charset="0"/>
              </a:rPr>
              <a:t>nghị</a:t>
            </a:r>
            <a:endParaRPr lang="en-US" sz="4400" dirty="0">
              <a:solidFill>
                <a:schemeClr val="accent6">
                  <a:lumMod val="75000"/>
                </a:schemeClr>
              </a:solidFill>
              <a:latin typeface="UTM Seagull" pitchFamily="18" charset="0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0668043" y="5597739"/>
            <a:ext cx="6022003" cy="3660561"/>
            <a:chOff x="0" y="0"/>
            <a:chExt cx="4751019" cy="28879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751019" cy="2887975"/>
            </a:xfrm>
            <a:custGeom>
              <a:avLst/>
              <a:gdLst/>
              <a:ahLst/>
              <a:cxnLst/>
              <a:rect l="l" t="t" r="r" b="b"/>
              <a:pathLst>
                <a:path w="4751019" h="2887975">
                  <a:moveTo>
                    <a:pt x="4626559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26559" y="0"/>
                  </a:lnTo>
                  <a:cubicBezTo>
                    <a:pt x="4695139" y="0"/>
                    <a:pt x="4751019" y="55880"/>
                    <a:pt x="4751019" y="124460"/>
                  </a:cubicBezTo>
                  <a:lnTo>
                    <a:pt x="4751019" y="2763515"/>
                  </a:lnTo>
                  <a:cubicBezTo>
                    <a:pt x="4751019" y="2832095"/>
                    <a:pt x="4695139" y="2887975"/>
                    <a:pt x="4626559" y="28879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0668043" y="4204796"/>
            <a:ext cx="6022003" cy="938704"/>
            <a:chOff x="0" y="0"/>
            <a:chExt cx="6439524" cy="100378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439524" cy="1003787"/>
            </a:xfrm>
            <a:custGeom>
              <a:avLst/>
              <a:gdLst/>
              <a:ahLst/>
              <a:cxnLst/>
              <a:rect l="l" t="t" r="r" b="b"/>
              <a:pathLst>
                <a:path w="6439524" h="1003787">
                  <a:moveTo>
                    <a:pt x="6315064" y="1003787"/>
                  </a:moveTo>
                  <a:lnTo>
                    <a:pt x="124460" y="1003787"/>
                  </a:lnTo>
                  <a:cubicBezTo>
                    <a:pt x="55880" y="1003787"/>
                    <a:pt x="0" y="947907"/>
                    <a:pt x="0" y="879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315064" y="0"/>
                  </a:lnTo>
                  <a:cubicBezTo>
                    <a:pt x="6383644" y="0"/>
                    <a:pt x="6439524" y="55880"/>
                    <a:pt x="6439524" y="124460"/>
                  </a:cubicBezTo>
                  <a:lnTo>
                    <a:pt x="6439524" y="879327"/>
                  </a:lnTo>
                  <a:cubicBezTo>
                    <a:pt x="6439524" y="947907"/>
                    <a:pt x="6383644" y="1003787"/>
                    <a:pt x="6315064" y="1003787"/>
                  </a:cubicBezTo>
                  <a:close/>
                </a:path>
              </a:pathLst>
            </a:custGeom>
            <a:solidFill>
              <a:srgbClr val="FFCC00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10826688" y="4297095"/>
            <a:ext cx="5704714" cy="610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u="none" dirty="0" err="1" smtClean="0">
                <a:solidFill>
                  <a:srgbClr val="1C5189"/>
                </a:solidFill>
                <a:latin typeface="Mali Bold"/>
              </a:rPr>
              <a:t>Nhóm</a:t>
            </a:r>
            <a:r>
              <a:rPr lang="en-US" sz="3600" u="none" dirty="0" smtClean="0">
                <a:solidFill>
                  <a:srgbClr val="1C5189"/>
                </a:solidFill>
                <a:latin typeface="Mali Bold"/>
              </a:rPr>
              <a:t> b:</a:t>
            </a:r>
            <a:endParaRPr lang="en-US" sz="3600" u="none" dirty="0">
              <a:solidFill>
                <a:srgbClr val="1C5189"/>
              </a:solidFill>
              <a:latin typeface="Mali Bold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rcRect b="40451"/>
          <a:stretch>
            <a:fillRect/>
          </a:stretch>
        </p:blipFill>
        <p:spPr>
          <a:xfrm>
            <a:off x="12528387" y="2822953"/>
            <a:ext cx="2301316" cy="1381842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766123" y="4297095"/>
            <a:ext cx="5704714" cy="610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u="none" dirty="0" err="1" smtClean="0">
                <a:solidFill>
                  <a:srgbClr val="1C5189"/>
                </a:solidFill>
                <a:latin typeface="Mali Bold"/>
              </a:rPr>
              <a:t>Nhóm</a:t>
            </a:r>
            <a:r>
              <a:rPr lang="en-US" sz="3600" u="none" dirty="0" smtClean="0">
                <a:solidFill>
                  <a:srgbClr val="1C5189"/>
                </a:solidFill>
                <a:latin typeface="Mali Bold"/>
              </a:rPr>
              <a:t> a:</a:t>
            </a:r>
            <a:endParaRPr lang="en-US" sz="3600" u="none" dirty="0">
              <a:solidFill>
                <a:srgbClr val="1C5189"/>
              </a:solidFill>
              <a:latin typeface="Mali Bold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3"/>
          <a:srcRect b="40451"/>
          <a:stretch>
            <a:fillRect/>
          </a:stretch>
        </p:blipFill>
        <p:spPr>
          <a:xfrm>
            <a:off x="3458207" y="2822953"/>
            <a:ext cx="2320547" cy="1381842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 rot="5400000">
            <a:off x="5811127" y="6799973"/>
            <a:ext cx="6818146" cy="0"/>
          </a:xfrm>
          <a:prstGeom prst="line">
            <a:avLst/>
          </a:prstGeom>
          <a:ln w="19050" cap="rnd">
            <a:solidFill>
              <a:srgbClr val="FFFFFF"/>
            </a:solidFill>
            <a:prstDash val="sysDash"/>
            <a:headEnd type="none" w="sm" len="sm"/>
            <a:tailEnd type="none" w="sm" len="sm"/>
          </a:ln>
        </p:spPr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4"/>
          <a:srcRect b="8377"/>
          <a:stretch>
            <a:fillRect/>
          </a:stretch>
        </p:blipFill>
        <p:spPr>
          <a:xfrm>
            <a:off x="8168443" y="7684264"/>
            <a:ext cx="2129360" cy="2602736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1049000" y="6388775"/>
            <a:ext cx="5260046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400" u="none" dirty="0" err="1" smtClean="0">
                <a:solidFill>
                  <a:srgbClr val="1C5189"/>
                </a:solidFill>
                <a:latin typeface="UTM Seagull" pitchFamily="18" charset="0"/>
              </a:rPr>
              <a:t>Hữu</a:t>
            </a:r>
            <a:r>
              <a:rPr lang="en-US" sz="4400" u="none" dirty="0" smtClean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u="none" dirty="0" err="1" smtClean="0">
                <a:solidFill>
                  <a:srgbClr val="1C5189"/>
                </a:solidFill>
                <a:latin typeface="UTM Seagull" pitchFamily="18" charset="0"/>
              </a:rPr>
              <a:t>có</a:t>
            </a:r>
            <a:r>
              <a:rPr lang="en-US" sz="4400" u="none" dirty="0" smtClean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u="none" dirty="0" err="1" smtClean="0">
                <a:solidFill>
                  <a:srgbClr val="1C5189"/>
                </a:solidFill>
                <a:latin typeface="UTM Seagull" pitchFamily="18" charset="0"/>
              </a:rPr>
              <a:t>nghĩa</a:t>
            </a:r>
            <a:r>
              <a:rPr lang="en-US" sz="4400" u="none" dirty="0" smtClean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u="none" dirty="0" err="1" smtClean="0">
                <a:solidFill>
                  <a:srgbClr val="1C5189"/>
                </a:solidFill>
                <a:latin typeface="UTM Seagull" pitchFamily="18" charset="0"/>
              </a:rPr>
              <a:t>là</a:t>
            </a:r>
            <a:r>
              <a:rPr lang="en-US" sz="4400" u="none" dirty="0" smtClean="0">
                <a:solidFill>
                  <a:srgbClr val="1C5189"/>
                </a:solidFill>
                <a:latin typeface="UTM Seagull" pitchFamily="18" charset="0"/>
              </a:rPr>
              <a:t> “</a:t>
            </a:r>
            <a:r>
              <a:rPr lang="en-US" sz="4400" u="none" dirty="0" err="1" smtClean="0">
                <a:solidFill>
                  <a:srgbClr val="1C5189"/>
                </a:solidFill>
                <a:latin typeface="UTM Seagull" pitchFamily="18" charset="0"/>
              </a:rPr>
              <a:t>có</a:t>
            </a:r>
            <a:r>
              <a:rPr lang="en-US" sz="4400" u="none" dirty="0" smtClean="0">
                <a:solidFill>
                  <a:srgbClr val="1C5189"/>
                </a:solidFill>
                <a:latin typeface="UTM Seagull" pitchFamily="18" charset="0"/>
              </a:rPr>
              <a:t>”.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UTM Seagull" pitchFamily="18" charset="0"/>
              </a:rPr>
              <a:t>M: </a:t>
            </a: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UTM Seagull" pitchFamily="18" charset="0"/>
              </a:rPr>
              <a:t>hữu</a:t>
            </a: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UTM Seagull" pitchFamily="18" charset="0"/>
              </a:rPr>
              <a:t> </a:t>
            </a: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UTM Seagull" pitchFamily="18" charset="0"/>
              </a:rPr>
              <a:t>ích</a:t>
            </a:r>
            <a:endParaRPr lang="en-US" sz="4400" u="none" dirty="0">
              <a:solidFill>
                <a:schemeClr val="accent6">
                  <a:lumMod val="75000"/>
                </a:schemeClr>
              </a:solidFill>
              <a:latin typeface="UTM Seagull" pitchFamily="18" charset="0"/>
            </a:endParaR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5"/>
          <a:srcRect l="45862" t="96" r="2411" b="24462"/>
          <a:stretch>
            <a:fillRect/>
          </a:stretch>
        </p:blipFill>
        <p:spPr>
          <a:xfrm>
            <a:off x="15621000" y="161015"/>
            <a:ext cx="2667000" cy="26877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6"/>
          <a:srcRect l="45862" t="96" r="2411" b="24462"/>
          <a:stretch>
            <a:fillRect/>
          </a:stretch>
        </p:blipFill>
        <p:spPr>
          <a:xfrm>
            <a:off x="-38274" y="0"/>
            <a:ext cx="2504645" cy="271231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t="25061" r="49588"/>
          <a:stretch>
            <a:fillRect/>
          </a:stretch>
        </p:blipFill>
        <p:spPr>
          <a:xfrm rot="-10800000">
            <a:off x="0" y="7684264"/>
            <a:ext cx="2090617" cy="2602736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t="34082" r="36791"/>
          <a:stretch>
            <a:fillRect/>
          </a:stretch>
        </p:blipFill>
        <p:spPr>
          <a:xfrm rot="5400000">
            <a:off x="15906982" y="7951002"/>
            <a:ext cx="2541924" cy="222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260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3" grpId="0"/>
      <p:bldP spid="15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10580" y="706041"/>
            <a:ext cx="16230600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00"/>
              </a:lnSpc>
              <a:spcBef>
                <a:spcPct val="0"/>
              </a:spcBef>
            </a:pPr>
            <a:r>
              <a:rPr lang="en-US" sz="6000" b="1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Hữu</a:t>
            </a:r>
            <a:r>
              <a:rPr lang="en-US" sz="6000" b="1" u="none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b="1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nghị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hữu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hiệu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chiến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hữu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hữu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tình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thân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hữu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b="1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hữu</a:t>
            </a:r>
            <a:r>
              <a:rPr lang="en-US" sz="6000" b="1" u="none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b="1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ích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hữu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hảo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bằng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hữu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bạn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hữu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hữu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dụng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.</a:t>
            </a:r>
            <a:endParaRPr lang="en-US" sz="6000" u="none" spc="359" dirty="0">
              <a:solidFill>
                <a:srgbClr val="FFCC00"/>
              </a:solidFill>
              <a:latin typeface="UTM French Vanilla" pitchFamily="18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22338" y="165145"/>
            <a:ext cx="1345224" cy="68774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 r="18639"/>
          <a:stretch>
            <a:fillRect/>
          </a:stretch>
        </p:blipFill>
        <p:spPr>
          <a:xfrm rot="-1439319">
            <a:off x="-339919" y="1133669"/>
            <a:ext cx="2692508" cy="146852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512004" y="497363"/>
            <a:ext cx="516696" cy="48311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2700000">
            <a:off x="16377077" y="7383933"/>
            <a:ext cx="1706859" cy="3641298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7677926" y="7182473"/>
            <a:ext cx="526508" cy="492285"/>
          </a:xfrm>
          <a:prstGeom prst="rect">
            <a:avLst/>
          </a:prstGeom>
        </p:spPr>
      </p:pic>
      <p:grpSp>
        <p:nvGrpSpPr>
          <p:cNvPr id="23" name="Group 5"/>
          <p:cNvGrpSpPr/>
          <p:nvPr/>
        </p:nvGrpSpPr>
        <p:grpSpPr>
          <a:xfrm>
            <a:off x="1710580" y="2942677"/>
            <a:ext cx="6022003" cy="938704"/>
            <a:chOff x="0" y="0"/>
            <a:chExt cx="6439524" cy="1003787"/>
          </a:xfrm>
        </p:grpSpPr>
        <p:sp>
          <p:nvSpPr>
            <p:cNvPr id="24" name="Freeform 6"/>
            <p:cNvSpPr/>
            <p:nvPr/>
          </p:nvSpPr>
          <p:spPr>
            <a:xfrm>
              <a:off x="0" y="0"/>
              <a:ext cx="6439524" cy="1003787"/>
            </a:xfrm>
            <a:custGeom>
              <a:avLst/>
              <a:gdLst/>
              <a:ahLst/>
              <a:cxnLst/>
              <a:rect l="l" t="t" r="r" b="b"/>
              <a:pathLst>
                <a:path w="6439524" h="1003787">
                  <a:moveTo>
                    <a:pt x="6315064" y="1003787"/>
                  </a:moveTo>
                  <a:lnTo>
                    <a:pt x="124460" y="1003787"/>
                  </a:lnTo>
                  <a:cubicBezTo>
                    <a:pt x="55880" y="1003787"/>
                    <a:pt x="0" y="947907"/>
                    <a:pt x="0" y="879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315064" y="0"/>
                  </a:lnTo>
                  <a:cubicBezTo>
                    <a:pt x="6383644" y="0"/>
                    <a:pt x="6439524" y="55880"/>
                    <a:pt x="6439524" y="124460"/>
                  </a:cubicBezTo>
                  <a:lnTo>
                    <a:pt x="6439524" y="879327"/>
                  </a:lnTo>
                  <a:cubicBezTo>
                    <a:pt x="6439524" y="947907"/>
                    <a:pt x="6383644" y="1003787"/>
                    <a:pt x="6315064" y="1003787"/>
                  </a:cubicBezTo>
                  <a:close/>
                </a:path>
              </a:pathLst>
            </a:custGeom>
            <a:solidFill>
              <a:srgbClr val="FFCC00"/>
            </a:solidFill>
          </p:spPr>
        </p:sp>
      </p:grpSp>
      <p:grpSp>
        <p:nvGrpSpPr>
          <p:cNvPr id="25" name="Group 11"/>
          <p:cNvGrpSpPr/>
          <p:nvPr/>
        </p:nvGrpSpPr>
        <p:grpSpPr>
          <a:xfrm>
            <a:off x="10675131" y="2942677"/>
            <a:ext cx="6022003" cy="938704"/>
            <a:chOff x="0" y="0"/>
            <a:chExt cx="6439524" cy="1003787"/>
          </a:xfrm>
        </p:grpSpPr>
        <p:sp>
          <p:nvSpPr>
            <p:cNvPr id="26" name="Freeform 12"/>
            <p:cNvSpPr/>
            <p:nvPr/>
          </p:nvSpPr>
          <p:spPr>
            <a:xfrm>
              <a:off x="0" y="0"/>
              <a:ext cx="6439524" cy="1003787"/>
            </a:xfrm>
            <a:custGeom>
              <a:avLst/>
              <a:gdLst/>
              <a:ahLst/>
              <a:cxnLst/>
              <a:rect l="l" t="t" r="r" b="b"/>
              <a:pathLst>
                <a:path w="6439524" h="1003787">
                  <a:moveTo>
                    <a:pt x="6315064" y="1003787"/>
                  </a:moveTo>
                  <a:lnTo>
                    <a:pt x="124460" y="1003787"/>
                  </a:lnTo>
                  <a:cubicBezTo>
                    <a:pt x="55880" y="1003787"/>
                    <a:pt x="0" y="947907"/>
                    <a:pt x="0" y="879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315064" y="0"/>
                  </a:lnTo>
                  <a:cubicBezTo>
                    <a:pt x="6383644" y="0"/>
                    <a:pt x="6439524" y="55880"/>
                    <a:pt x="6439524" y="124460"/>
                  </a:cubicBezTo>
                  <a:lnTo>
                    <a:pt x="6439524" y="879327"/>
                  </a:lnTo>
                  <a:cubicBezTo>
                    <a:pt x="6439524" y="947907"/>
                    <a:pt x="6383644" y="1003787"/>
                    <a:pt x="6315064" y="1003787"/>
                  </a:cubicBezTo>
                  <a:close/>
                </a:path>
              </a:pathLst>
            </a:custGeom>
            <a:solidFill>
              <a:srgbClr val="FFCC00"/>
            </a:solidFill>
          </p:spPr>
        </p:sp>
      </p:grpSp>
      <p:sp>
        <p:nvSpPr>
          <p:cNvPr id="27" name="AutoShape 17"/>
          <p:cNvSpPr/>
          <p:nvPr/>
        </p:nvSpPr>
        <p:spPr>
          <a:xfrm rot="5400000">
            <a:off x="5811127" y="6799973"/>
            <a:ext cx="6818146" cy="0"/>
          </a:xfrm>
          <a:prstGeom prst="line">
            <a:avLst/>
          </a:prstGeom>
          <a:ln w="19050" cap="rnd">
            <a:solidFill>
              <a:srgbClr val="FFFFFF"/>
            </a:solidFill>
            <a:prstDash val="sysDash"/>
            <a:headEnd type="none" w="sm" len="sm"/>
            <a:tailEnd type="none" w="sm" len="sm"/>
          </a:ln>
        </p:spPr>
      </p:sp>
      <p:grpSp>
        <p:nvGrpSpPr>
          <p:cNvPr id="28" name="Group 3"/>
          <p:cNvGrpSpPr/>
          <p:nvPr/>
        </p:nvGrpSpPr>
        <p:grpSpPr>
          <a:xfrm>
            <a:off x="1219200" y="3993069"/>
            <a:ext cx="7086600" cy="5688558"/>
            <a:chOff x="0" y="0"/>
            <a:chExt cx="4751019" cy="2887975"/>
          </a:xfrm>
        </p:grpSpPr>
        <p:sp>
          <p:nvSpPr>
            <p:cNvPr id="29" name="Freeform 4"/>
            <p:cNvSpPr/>
            <p:nvPr/>
          </p:nvSpPr>
          <p:spPr>
            <a:xfrm>
              <a:off x="0" y="0"/>
              <a:ext cx="4751019" cy="2887975"/>
            </a:xfrm>
            <a:custGeom>
              <a:avLst/>
              <a:gdLst/>
              <a:ahLst/>
              <a:cxnLst/>
              <a:rect l="l" t="t" r="r" b="b"/>
              <a:pathLst>
                <a:path w="4751019" h="2887975">
                  <a:moveTo>
                    <a:pt x="4626559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26559" y="0"/>
                  </a:lnTo>
                  <a:cubicBezTo>
                    <a:pt x="4695139" y="0"/>
                    <a:pt x="4751019" y="55880"/>
                    <a:pt x="4751019" y="124460"/>
                  </a:cubicBezTo>
                  <a:lnTo>
                    <a:pt x="4751019" y="2763515"/>
                  </a:lnTo>
                  <a:cubicBezTo>
                    <a:pt x="4751019" y="2832095"/>
                    <a:pt x="4695139" y="2887975"/>
                    <a:pt x="4626559" y="28879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0" name="Group 9"/>
          <p:cNvGrpSpPr/>
          <p:nvPr/>
        </p:nvGrpSpPr>
        <p:grpSpPr>
          <a:xfrm>
            <a:off x="10210800" y="4022309"/>
            <a:ext cx="7036239" cy="5659318"/>
            <a:chOff x="0" y="0"/>
            <a:chExt cx="4751019" cy="2887975"/>
          </a:xfrm>
        </p:grpSpPr>
        <p:sp>
          <p:nvSpPr>
            <p:cNvPr id="31" name="Freeform 10"/>
            <p:cNvSpPr/>
            <p:nvPr/>
          </p:nvSpPr>
          <p:spPr>
            <a:xfrm>
              <a:off x="0" y="0"/>
              <a:ext cx="4751019" cy="2887975"/>
            </a:xfrm>
            <a:custGeom>
              <a:avLst/>
              <a:gdLst/>
              <a:ahLst/>
              <a:cxnLst/>
              <a:rect l="l" t="t" r="r" b="b"/>
              <a:pathLst>
                <a:path w="4751019" h="2887975">
                  <a:moveTo>
                    <a:pt x="4626559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26559" y="0"/>
                  </a:lnTo>
                  <a:cubicBezTo>
                    <a:pt x="4695139" y="0"/>
                    <a:pt x="4751019" y="55880"/>
                    <a:pt x="4751019" y="124460"/>
                  </a:cubicBezTo>
                  <a:lnTo>
                    <a:pt x="4751019" y="2763515"/>
                  </a:lnTo>
                  <a:cubicBezTo>
                    <a:pt x="4751019" y="2832095"/>
                    <a:pt x="4695139" y="2887975"/>
                    <a:pt x="4626559" y="28879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32" name="TextBox 13"/>
          <p:cNvSpPr txBox="1"/>
          <p:nvPr/>
        </p:nvSpPr>
        <p:spPr>
          <a:xfrm>
            <a:off x="10992420" y="3106911"/>
            <a:ext cx="5704714" cy="610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u="none" dirty="0" err="1" smtClean="0">
                <a:solidFill>
                  <a:srgbClr val="1C5189"/>
                </a:solidFill>
                <a:latin typeface="Mali Bold"/>
              </a:rPr>
              <a:t>Nhóm</a:t>
            </a:r>
            <a:r>
              <a:rPr lang="en-US" sz="3600" u="none" dirty="0" smtClean="0">
                <a:solidFill>
                  <a:srgbClr val="1C5189"/>
                </a:solidFill>
                <a:latin typeface="Mali Bold"/>
              </a:rPr>
              <a:t> b:</a:t>
            </a:r>
            <a:endParaRPr lang="en-US" sz="3600" u="none" dirty="0">
              <a:solidFill>
                <a:srgbClr val="1C5189"/>
              </a:solidFill>
              <a:latin typeface="Mali Bold"/>
            </a:endParaRPr>
          </a:p>
        </p:txBody>
      </p:sp>
      <p:sp>
        <p:nvSpPr>
          <p:cNvPr id="33" name="TextBox 15"/>
          <p:cNvSpPr txBox="1"/>
          <p:nvPr/>
        </p:nvSpPr>
        <p:spPr>
          <a:xfrm>
            <a:off x="1869224" y="3106911"/>
            <a:ext cx="5704714" cy="610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u="none" dirty="0" err="1" smtClean="0">
                <a:solidFill>
                  <a:srgbClr val="1C5189"/>
                </a:solidFill>
                <a:latin typeface="Mali Bold"/>
              </a:rPr>
              <a:t>Nhóm</a:t>
            </a:r>
            <a:r>
              <a:rPr lang="en-US" sz="3600" u="none" dirty="0" smtClean="0">
                <a:solidFill>
                  <a:srgbClr val="1C5189"/>
                </a:solidFill>
                <a:latin typeface="Mali Bold"/>
              </a:rPr>
              <a:t> a:</a:t>
            </a:r>
            <a:endParaRPr lang="en-US" sz="3600" u="none" dirty="0">
              <a:solidFill>
                <a:srgbClr val="1C5189"/>
              </a:solidFill>
              <a:latin typeface="Mali Bold"/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2583532" y="4269175"/>
            <a:ext cx="396349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Hữu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nghị</a:t>
            </a:r>
            <a:endParaRPr lang="en-US" sz="5400" u="none" spc="359" dirty="0">
              <a:latin typeface="UTM French Vanilla" pitchFamily="18" charset="0"/>
            </a:endParaRPr>
          </a:p>
        </p:txBody>
      </p:sp>
      <p:sp>
        <p:nvSpPr>
          <p:cNvPr id="35" name="TextBox 2"/>
          <p:cNvSpPr txBox="1"/>
          <p:nvPr/>
        </p:nvSpPr>
        <p:spPr>
          <a:xfrm>
            <a:off x="11863032" y="4215190"/>
            <a:ext cx="396349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Hữu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ích</a:t>
            </a:r>
            <a:endParaRPr lang="en-US" sz="5400" u="none" spc="359" dirty="0">
              <a:latin typeface="UTM French Vanilla" pitchFamily="18" charset="0"/>
            </a:endParaRPr>
          </a:p>
        </p:txBody>
      </p:sp>
      <p:sp>
        <p:nvSpPr>
          <p:cNvPr id="36" name="TextBox 2"/>
          <p:cNvSpPr txBox="1"/>
          <p:nvPr/>
        </p:nvSpPr>
        <p:spPr>
          <a:xfrm>
            <a:off x="2582442" y="5098445"/>
            <a:ext cx="396349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Chiến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hữu</a:t>
            </a:r>
            <a:endParaRPr lang="en-US" sz="5400" u="none" spc="359" dirty="0">
              <a:latin typeface="UTM French Vanilla" pitchFamily="18" charset="0"/>
            </a:endParaRPr>
          </a:p>
        </p:txBody>
      </p:sp>
      <p:sp>
        <p:nvSpPr>
          <p:cNvPr id="37" name="TextBox 2"/>
          <p:cNvSpPr txBox="1"/>
          <p:nvPr/>
        </p:nvSpPr>
        <p:spPr>
          <a:xfrm>
            <a:off x="2581352" y="5927715"/>
            <a:ext cx="396349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Thân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hữu</a:t>
            </a:r>
            <a:endParaRPr lang="en-US" sz="5400" u="none" spc="359" dirty="0">
              <a:latin typeface="UTM French Vanilla" pitchFamily="18" charset="0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580262" y="6756985"/>
            <a:ext cx="396349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Hữu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hảo</a:t>
            </a:r>
            <a:endParaRPr lang="en-US" sz="5400" u="none" spc="359" dirty="0">
              <a:latin typeface="UTM French Vanilla" pitchFamily="18" charset="0"/>
            </a:endParaRPr>
          </a:p>
        </p:txBody>
      </p:sp>
      <p:sp>
        <p:nvSpPr>
          <p:cNvPr id="39" name="TextBox 2"/>
          <p:cNvSpPr txBox="1"/>
          <p:nvPr/>
        </p:nvSpPr>
        <p:spPr>
          <a:xfrm>
            <a:off x="2579172" y="7586255"/>
            <a:ext cx="396349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Bằng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hữu</a:t>
            </a:r>
            <a:endParaRPr lang="en-US" sz="5400" u="none" spc="359" dirty="0">
              <a:latin typeface="UTM French Vanilla" pitchFamily="18" charset="0"/>
            </a:endParaRPr>
          </a:p>
        </p:txBody>
      </p:sp>
      <p:sp>
        <p:nvSpPr>
          <p:cNvPr id="40" name="TextBox 2"/>
          <p:cNvSpPr txBox="1"/>
          <p:nvPr/>
        </p:nvSpPr>
        <p:spPr>
          <a:xfrm>
            <a:off x="2578082" y="8415525"/>
            <a:ext cx="396349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Bạn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hữu</a:t>
            </a:r>
            <a:endParaRPr lang="en-US" sz="5400" u="none" spc="359" dirty="0">
              <a:latin typeface="UTM French Vanilla" pitchFamily="18" charset="0"/>
            </a:endParaRPr>
          </a:p>
        </p:txBody>
      </p:sp>
      <p:sp>
        <p:nvSpPr>
          <p:cNvPr id="42" name="TextBox 2"/>
          <p:cNvSpPr txBox="1"/>
          <p:nvPr/>
        </p:nvSpPr>
        <p:spPr>
          <a:xfrm>
            <a:off x="11861942" y="5044460"/>
            <a:ext cx="396349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Hữu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hiệu</a:t>
            </a:r>
            <a:endParaRPr lang="en-US" sz="5400" u="none" spc="359" dirty="0">
              <a:latin typeface="UTM French Vanilla" pitchFamily="18" charset="0"/>
            </a:endParaRPr>
          </a:p>
        </p:txBody>
      </p:sp>
      <p:sp>
        <p:nvSpPr>
          <p:cNvPr id="43" name="TextBox 2"/>
          <p:cNvSpPr txBox="1"/>
          <p:nvPr/>
        </p:nvSpPr>
        <p:spPr>
          <a:xfrm>
            <a:off x="11860852" y="5873730"/>
            <a:ext cx="396349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Hữu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tình</a:t>
            </a:r>
            <a:endParaRPr lang="en-US" sz="5400" u="none" spc="359" dirty="0">
              <a:latin typeface="UTM French Vanilla" pitchFamily="18" charset="0"/>
            </a:endParaRPr>
          </a:p>
        </p:txBody>
      </p:sp>
      <p:sp>
        <p:nvSpPr>
          <p:cNvPr id="44" name="TextBox 2"/>
          <p:cNvSpPr txBox="1"/>
          <p:nvPr/>
        </p:nvSpPr>
        <p:spPr>
          <a:xfrm>
            <a:off x="11859762" y="6703000"/>
            <a:ext cx="3963490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Hữu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dụng</a:t>
            </a:r>
            <a:endParaRPr lang="en-US" sz="5400" u="none" spc="359" dirty="0">
              <a:latin typeface="UTM French Vanilla" pitchFamily="18" charset="0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6120839" y="8824507"/>
            <a:ext cx="516696" cy="48311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219200" y="6632305"/>
            <a:ext cx="526508" cy="492285"/>
          </a:xfrm>
          <a:prstGeom prst="rect">
            <a:avLst/>
          </a:prstGeom>
        </p:spPr>
      </p:pic>
      <p:pic>
        <p:nvPicPr>
          <p:cNvPr id="48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7929181" y="6172200"/>
            <a:ext cx="2582037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9875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2" grpId="0"/>
      <p:bldP spid="43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r="1984" b="62347"/>
          <a:stretch>
            <a:fillRect/>
          </a:stretch>
        </p:blipFill>
        <p:spPr>
          <a:xfrm>
            <a:off x="0" y="9129694"/>
            <a:ext cx="10735411" cy="115730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l="3170" r="15768" b="61943"/>
          <a:stretch>
            <a:fillRect/>
          </a:stretch>
        </p:blipFill>
        <p:spPr>
          <a:xfrm>
            <a:off x="10027085" y="6505596"/>
            <a:ext cx="8260915" cy="378140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 l="29653" t="1579" b="1579"/>
          <a:stretch>
            <a:fillRect/>
          </a:stretch>
        </p:blipFill>
        <p:spPr>
          <a:xfrm>
            <a:off x="0" y="29760"/>
            <a:ext cx="1517042" cy="110946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 l="502" t="1579" r="15577" b="1579"/>
          <a:stretch>
            <a:fillRect/>
          </a:stretch>
        </p:blipFill>
        <p:spPr>
          <a:xfrm>
            <a:off x="16478250" y="1572682"/>
            <a:ext cx="1809750" cy="110946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7259300" y="3502931"/>
            <a:ext cx="645059" cy="60313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rcRect l="23760" t="96" r="3960" b="69507"/>
          <a:stretch>
            <a:fillRect/>
          </a:stretch>
        </p:blipFill>
        <p:spPr>
          <a:xfrm rot="-10800000">
            <a:off x="12746338" y="-342899"/>
            <a:ext cx="4490164" cy="140204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814843" y="174762"/>
            <a:ext cx="645059" cy="603130"/>
          </a:xfrm>
          <a:prstGeom prst="rect">
            <a:avLst/>
          </a:prstGeom>
        </p:spPr>
      </p:pic>
      <p:sp>
        <p:nvSpPr>
          <p:cNvPr id="15" name="TextBox 2"/>
          <p:cNvSpPr txBox="1"/>
          <p:nvPr/>
        </p:nvSpPr>
        <p:spPr>
          <a:xfrm>
            <a:off x="536628" y="2952873"/>
            <a:ext cx="16760772" cy="84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Chiến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hữu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bạn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chiến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đấu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  <p:pic>
        <p:nvPicPr>
          <p:cNvPr id="16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2104549" y="1518531"/>
            <a:ext cx="4114800" cy="4114800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12814380" y="2732005"/>
            <a:ext cx="2763180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5000" u="none" spc="359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Giải</a:t>
            </a:r>
            <a:r>
              <a:rPr lang="en-US" sz="5000" u="none" spc="359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 </a:t>
            </a:r>
            <a:r>
              <a:rPr lang="en-US" sz="5000" u="none" spc="359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nghĩa</a:t>
            </a:r>
            <a:r>
              <a:rPr lang="en-US" sz="5000" u="none" spc="359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 </a:t>
            </a:r>
            <a:r>
              <a:rPr lang="en-US" sz="5000" u="none" spc="359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từ</a:t>
            </a:r>
            <a:endParaRPr lang="en-US" sz="5000" u="none" spc="359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rench Vanilla" pitchFamily="18" charset="0"/>
            </a:endParaRPr>
          </a:p>
        </p:txBody>
      </p:sp>
      <p:sp>
        <p:nvSpPr>
          <p:cNvPr id="18" name="TextBox 2"/>
          <p:cNvSpPr txBox="1"/>
          <p:nvPr/>
        </p:nvSpPr>
        <p:spPr>
          <a:xfrm>
            <a:off x="536628" y="3721744"/>
            <a:ext cx="167607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Thân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hữu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bạn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bè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thân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thiết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536628" y="4490615"/>
            <a:ext cx="167607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Hữu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hảo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tình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bạn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tốt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đẹp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  <p:sp>
        <p:nvSpPr>
          <p:cNvPr id="20" name="TextBox 2"/>
          <p:cNvSpPr txBox="1"/>
          <p:nvPr/>
        </p:nvSpPr>
        <p:spPr>
          <a:xfrm>
            <a:off x="536628" y="5259486"/>
            <a:ext cx="167607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Bằng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hữu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bạn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bè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  <p:sp>
        <p:nvSpPr>
          <p:cNvPr id="21" name="TextBox 2"/>
          <p:cNvSpPr txBox="1"/>
          <p:nvPr/>
        </p:nvSpPr>
        <p:spPr>
          <a:xfrm>
            <a:off x="536628" y="6028357"/>
            <a:ext cx="167607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Bạn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hữu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bạn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bè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thân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thiết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  <p:sp>
        <p:nvSpPr>
          <p:cNvPr id="22" name="TextBox 2"/>
          <p:cNvSpPr txBox="1"/>
          <p:nvPr/>
        </p:nvSpPr>
        <p:spPr>
          <a:xfrm>
            <a:off x="536628" y="6797228"/>
            <a:ext cx="167607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Hữu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hiệu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có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hiệu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quả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  <p:sp>
        <p:nvSpPr>
          <p:cNvPr id="23" name="TextBox 2"/>
          <p:cNvSpPr txBox="1"/>
          <p:nvPr/>
        </p:nvSpPr>
        <p:spPr>
          <a:xfrm>
            <a:off x="536628" y="7505700"/>
            <a:ext cx="167607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Hữu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tình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có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sứ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c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hấp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dẫn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,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gợi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cảm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;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có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tình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cảm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  <p:sp>
        <p:nvSpPr>
          <p:cNvPr id="24" name="TextBox 2"/>
          <p:cNvSpPr txBox="1"/>
          <p:nvPr/>
        </p:nvSpPr>
        <p:spPr>
          <a:xfrm>
            <a:off x="536628" y="8334970"/>
            <a:ext cx="167607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Hữu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dụng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dùng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được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việc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xmlns:lc="http://schemas.openxmlformats.org/drawingml/2006/lockedCanvas" r:embed="rId13"/>
              </a:ext>
            </a:extLst>
          </a:blip>
          <a:srcRect l="379" t="2518"/>
          <a:stretch>
            <a:fillRect/>
          </a:stretch>
        </p:blipFill>
        <p:spPr>
          <a:xfrm flipH="1">
            <a:off x="14533386" y="5055326"/>
            <a:ext cx="3889727" cy="5143500"/>
          </a:xfrm>
          <a:prstGeom prst="rect">
            <a:avLst/>
          </a:prstGeom>
        </p:spPr>
      </p:pic>
      <p:sp>
        <p:nvSpPr>
          <p:cNvPr id="25" name="TextBox 2"/>
          <p:cNvSpPr txBox="1"/>
          <p:nvPr/>
        </p:nvSpPr>
        <p:spPr>
          <a:xfrm>
            <a:off x="533400" y="2247900"/>
            <a:ext cx="167607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Hữu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ích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có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ích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lợi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  <p:sp>
        <p:nvSpPr>
          <p:cNvPr id="26" name="TextBox 2"/>
          <p:cNvSpPr txBox="1"/>
          <p:nvPr/>
        </p:nvSpPr>
        <p:spPr>
          <a:xfrm>
            <a:off x="530172" y="723900"/>
            <a:ext cx="16760772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Hữ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u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nghị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thân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thiện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,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có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tính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chất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bè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bạn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(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thường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nói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về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quan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hệ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giữa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các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nước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)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9691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r="12296" b="19418"/>
          <a:stretch>
            <a:fillRect/>
          </a:stretch>
        </p:blipFill>
        <p:spPr>
          <a:xfrm>
            <a:off x="13020267" y="5580763"/>
            <a:ext cx="5267733" cy="483394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b="38616"/>
          <a:stretch>
            <a:fillRect/>
          </a:stretch>
        </p:blipFill>
        <p:spPr>
          <a:xfrm>
            <a:off x="-114331" y="8934069"/>
            <a:ext cx="6677173" cy="148063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b="43662"/>
          <a:stretch>
            <a:fillRect/>
          </a:stretch>
        </p:blipFill>
        <p:spPr>
          <a:xfrm>
            <a:off x="6168709" y="8934069"/>
            <a:ext cx="6313877" cy="148063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b="43662"/>
          <a:stretch>
            <a:fillRect/>
          </a:stretch>
        </p:blipFill>
        <p:spPr>
          <a:xfrm>
            <a:off x="12088453" y="8934069"/>
            <a:ext cx="6313877" cy="14806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570183">
            <a:off x="14009447" y="4178828"/>
            <a:ext cx="2903305" cy="206739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 t="38101"/>
          <a:stretch>
            <a:fillRect/>
          </a:stretch>
        </p:blipFill>
        <p:spPr>
          <a:xfrm>
            <a:off x="10310664" y="0"/>
            <a:ext cx="4094630" cy="247114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362171" y="8926626"/>
            <a:ext cx="709464" cy="66334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2127854" y="5725928"/>
            <a:ext cx="709464" cy="66334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6549836" y="1298176"/>
            <a:ext cx="709464" cy="663349"/>
          </a:xfrm>
          <a:prstGeom prst="rect">
            <a:avLst/>
          </a:prstGeom>
        </p:spPr>
      </p:pic>
      <p:pic>
        <p:nvPicPr>
          <p:cNvPr id="15" name="Pictur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526764" y="3093783"/>
            <a:ext cx="11983615" cy="6590988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2057400" y="6726340"/>
            <a:ext cx="11201400" cy="19985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14400"/>
              </a:lnSpc>
              <a:spcBef>
                <a:spcPct val="0"/>
              </a:spcBef>
            </a:pPr>
            <a:r>
              <a:rPr lang="en-US" sz="16600" b="1" u="none" spc="719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</a:rPr>
              <a:t>Bài</a:t>
            </a:r>
            <a:r>
              <a:rPr lang="en-US" sz="16600" b="1" u="none" spc="719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</a:rPr>
              <a:t> tập2 </a:t>
            </a:r>
            <a:endParaRPr lang="en-US" sz="16600" b="1" u="none" spc="719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rruba K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8446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66371" y="200548"/>
            <a:ext cx="14450029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000"/>
              </a:lnSpc>
              <a:spcBef>
                <a:spcPct val="0"/>
              </a:spcBef>
            </a:pP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Xếp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những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từ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có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tiếng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“</a:t>
            </a:r>
            <a:r>
              <a:rPr lang="en-US" sz="5400" b="1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hợp</a:t>
            </a:r>
            <a:r>
              <a:rPr lang="en-US" sz="5400" b="1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”</a:t>
            </a:r>
            <a:r>
              <a:rPr lang="en-US" sz="5400" i="1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cho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dưới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đây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thành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hai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nhóm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a </a:t>
            </a:r>
            <a:r>
              <a:rPr lang="en-US" sz="5400" u="none" spc="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và</a:t>
            </a:r>
            <a:r>
              <a:rPr lang="en-US" sz="5400" u="none" spc="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b:</a:t>
            </a:r>
            <a:endParaRPr lang="en-US" sz="5400" u="none" spc="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607479" y="5589628"/>
            <a:ext cx="6022003" cy="3660561"/>
            <a:chOff x="0" y="0"/>
            <a:chExt cx="4751019" cy="2887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751019" cy="2887975"/>
            </a:xfrm>
            <a:custGeom>
              <a:avLst/>
              <a:gdLst/>
              <a:ahLst/>
              <a:cxnLst/>
              <a:rect l="l" t="t" r="r" b="b"/>
              <a:pathLst>
                <a:path w="4751019" h="2887975">
                  <a:moveTo>
                    <a:pt x="4626559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26559" y="0"/>
                  </a:lnTo>
                  <a:cubicBezTo>
                    <a:pt x="4695139" y="0"/>
                    <a:pt x="4751019" y="55880"/>
                    <a:pt x="4751019" y="124460"/>
                  </a:cubicBezTo>
                  <a:lnTo>
                    <a:pt x="4751019" y="2763515"/>
                  </a:lnTo>
                  <a:cubicBezTo>
                    <a:pt x="4751019" y="2832095"/>
                    <a:pt x="4695139" y="2887975"/>
                    <a:pt x="4626559" y="28879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607479" y="4196685"/>
            <a:ext cx="6022003" cy="938704"/>
            <a:chOff x="0" y="0"/>
            <a:chExt cx="6439524" cy="10037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39524" cy="1003787"/>
            </a:xfrm>
            <a:custGeom>
              <a:avLst/>
              <a:gdLst/>
              <a:ahLst/>
              <a:cxnLst/>
              <a:rect l="l" t="t" r="r" b="b"/>
              <a:pathLst>
                <a:path w="6439524" h="1003787">
                  <a:moveTo>
                    <a:pt x="6315064" y="1003787"/>
                  </a:moveTo>
                  <a:lnTo>
                    <a:pt x="124460" y="1003787"/>
                  </a:lnTo>
                  <a:cubicBezTo>
                    <a:pt x="55880" y="1003787"/>
                    <a:pt x="0" y="947907"/>
                    <a:pt x="0" y="879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315064" y="0"/>
                  </a:lnTo>
                  <a:cubicBezTo>
                    <a:pt x="6383644" y="0"/>
                    <a:pt x="6439524" y="55880"/>
                    <a:pt x="6439524" y="124460"/>
                  </a:cubicBezTo>
                  <a:lnTo>
                    <a:pt x="6439524" y="879327"/>
                  </a:lnTo>
                  <a:cubicBezTo>
                    <a:pt x="6439524" y="947907"/>
                    <a:pt x="6383644" y="1003787"/>
                    <a:pt x="6315064" y="1003787"/>
                  </a:cubicBezTo>
                  <a:close/>
                </a:path>
              </a:pathLst>
            </a:custGeom>
            <a:solidFill>
              <a:srgbClr val="FFCC00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769667" y="6057900"/>
            <a:ext cx="5701170" cy="2708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400" dirty="0" err="1" smtClean="0">
                <a:solidFill>
                  <a:srgbClr val="1C5189"/>
                </a:solidFill>
                <a:latin typeface="UTM Seagull" pitchFamily="18" charset="0"/>
              </a:rPr>
              <a:t>Hợp</a:t>
            </a:r>
            <a:r>
              <a:rPr lang="en-US" sz="4400" dirty="0" smtClean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dirty="0" err="1">
                <a:solidFill>
                  <a:srgbClr val="1C5189"/>
                </a:solidFill>
                <a:latin typeface="UTM Seagull" pitchFamily="18" charset="0"/>
              </a:rPr>
              <a:t>có</a:t>
            </a:r>
            <a:r>
              <a:rPr lang="en-US" sz="4400" dirty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dirty="0" err="1">
                <a:solidFill>
                  <a:srgbClr val="1C5189"/>
                </a:solidFill>
                <a:latin typeface="UTM Seagull" pitchFamily="18" charset="0"/>
              </a:rPr>
              <a:t>nghĩa</a:t>
            </a:r>
            <a:r>
              <a:rPr lang="en-US" sz="4400" dirty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dirty="0" err="1">
                <a:solidFill>
                  <a:srgbClr val="1C5189"/>
                </a:solidFill>
                <a:latin typeface="UTM Seagull" pitchFamily="18" charset="0"/>
              </a:rPr>
              <a:t>là</a:t>
            </a:r>
            <a:r>
              <a:rPr lang="en-US" sz="4400" dirty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dirty="0" smtClean="0">
                <a:solidFill>
                  <a:srgbClr val="1C5189"/>
                </a:solidFill>
                <a:latin typeface="UTM Seagull" pitchFamily="18" charset="0"/>
              </a:rPr>
              <a:t>“</a:t>
            </a:r>
            <a:r>
              <a:rPr lang="en-US" sz="4400" dirty="0" err="1" smtClean="0">
                <a:solidFill>
                  <a:srgbClr val="1C5189"/>
                </a:solidFill>
                <a:latin typeface="UTM Seagull" pitchFamily="18" charset="0"/>
              </a:rPr>
              <a:t>gộp</a:t>
            </a:r>
            <a:r>
              <a:rPr lang="en-US" sz="4400" dirty="0" smtClean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dirty="0" err="1" smtClean="0">
                <a:solidFill>
                  <a:srgbClr val="1C5189"/>
                </a:solidFill>
                <a:latin typeface="UTM Seagull" pitchFamily="18" charset="0"/>
              </a:rPr>
              <a:t>lại</a:t>
            </a:r>
            <a:r>
              <a:rPr lang="en-US" sz="4400" dirty="0" smtClean="0">
                <a:solidFill>
                  <a:srgbClr val="1C5189"/>
                </a:solidFill>
                <a:latin typeface="UTM Seagull" pitchFamily="18" charset="0"/>
              </a:rPr>
              <a:t>” </a:t>
            </a:r>
          </a:p>
          <a:p>
            <a:pPr algn="ctr">
              <a:spcBef>
                <a:spcPct val="0"/>
              </a:spcBef>
            </a:pPr>
            <a:r>
              <a:rPr lang="en-US" sz="4400" dirty="0" smtClean="0">
                <a:solidFill>
                  <a:srgbClr val="1C5189"/>
                </a:solidFill>
                <a:latin typeface="UTM Seagull" pitchFamily="18" charset="0"/>
              </a:rPr>
              <a:t>(</a:t>
            </a:r>
            <a:r>
              <a:rPr lang="en-US" sz="4400" dirty="0" err="1" smtClean="0">
                <a:solidFill>
                  <a:srgbClr val="1C5189"/>
                </a:solidFill>
                <a:latin typeface="UTM Seagull" pitchFamily="18" charset="0"/>
              </a:rPr>
              <a:t>thành</a:t>
            </a:r>
            <a:r>
              <a:rPr lang="en-US" sz="4400" dirty="0" smtClean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dirty="0" err="1" smtClean="0">
                <a:solidFill>
                  <a:srgbClr val="1C5189"/>
                </a:solidFill>
                <a:latin typeface="UTM Seagull" pitchFamily="18" charset="0"/>
              </a:rPr>
              <a:t>lớn</a:t>
            </a:r>
            <a:r>
              <a:rPr lang="en-US" sz="4400" dirty="0" smtClean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dirty="0" err="1" smtClean="0">
                <a:solidFill>
                  <a:srgbClr val="1C5189"/>
                </a:solidFill>
                <a:latin typeface="UTM Seagull" pitchFamily="18" charset="0"/>
              </a:rPr>
              <a:t>hơn</a:t>
            </a:r>
            <a:r>
              <a:rPr lang="en-US" sz="4400" dirty="0" smtClean="0">
                <a:solidFill>
                  <a:srgbClr val="1C5189"/>
                </a:solidFill>
                <a:latin typeface="UTM Seagull" pitchFamily="18" charset="0"/>
              </a:rPr>
              <a:t>)</a:t>
            </a:r>
            <a:endParaRPr lang="en-US" sz="4400" dirty="0">
              <a:solidFill>
                <a:srgbClr val="1C5189"/>
              </a:solidFill>
              <a:latin typeface="UTM Seagull" pitchFamily="18" charset="0"/>
            </a:endParaRPr>
          </a:p>
          <a:p>
            <a:pPr algn="ctr">
              <a:spcBef>
                <a:spcPct val="0"/>
              </a:spcBef>
            </a:pPr>
            <a:r>
              <a:rPr lang="en-US" sz="4400" dirty="0">
                <a:solidFill>
                  <a:schemeClr val="accent6">
                    <a:lumMod val="75000"/>
                  </a:schemeClr>
                </a:solidFill>
                <a:latin typeface="UTM Seagull" pitchFamily="18" charset="0"/>
              </a:rPr>
              <a:t>M: </a:t>
            </a: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UTM Seagull" pitchFamily="18" charset="0"/>
              </a:rPr>
              <a:t>hợp</a:t>
            </a: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UTM Seagull" pitchFamily="18" charset="0"/>
              </a:rPr>
              <a:t> </a:t>
            </a: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UTM Seagull" pitchFamily="18" charset="0"/>
              </a:rPr>
              <a:t>tác</a:t>
            </a:r>
            <a:endParaRPr lang="en-US" sz="4400" dirty="0">
              <a:solidFill>
                <a:schemeClr val="accent6">
                  <a:lumMod val="75000"/>
                </a:schemeClr>
              </a:solidFill>
              <a:latin typeface="UTM Seagull" pitchFamily="18" charset="0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0668043" y="5597739"/>
            <a:ext cx="6022003" cy="3660561"/>
            <a:chOff x="0" y="0"/>
            <a:chExt cx="4751019" cy="28879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751019" cy="2887975"/>
            </a:xfrm>
            <a:custGeom>
              <a:avLst/>
              <a:gdLst/>
              <a:ahLst/>
              <a:cxnLst/>
              <a:rect l="l" t="t" r="r" b="b"/>
              <a:pathLst>
                <a:path w="4751019" h="2887975">
                  <a:moveTo>
                    <a:pt x="4626559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26559" y="0"/>
                  </a:lnTo>
                  <a:cubicBezTo>
                    <a:pt x="4695139" y="0"/>
                    <a:pt x="4751019" y="55880"/>
                    <a:pt x="4751019" y="124460"/>
                  </a:cubicBezTo>
                  <a:lnTo>
                    <a:pt x="4751019" y="2763515"/>
                  </a:lnTo>
                  <a:cubicBezTo>
                    <a:pt x="4751019" y="2832095"/>
                    <a:pt x="4695139" y="2887975"/>
                    <a:pt x="4626559" y="28879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0668043" y="4204796"/>
            <a:ext cx="6022003" cy="938704"/>
            <a:chOff x="0" y="0"/>
            <a:chExt cx="6439524" cy="100378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439524" cy="1003787"/>
            </a:xfrm>
            <a:custGeom>
              <a:avLst/>
              <a:gdLst/>
              <a:ahLst/>
              <a:cxnLst/>
              <a:rect l="l" t="t" r="r" b="b"/>
              <a:pathLst>
                <a:path w="6439524" h="1003787">
                  <a:moveTo>
                    <a:pt x="6315064" y="1003787"/>
                  </a:moveTo>
                  <a:lnTo>
                    <a:pt x="124460" y="1003787"/>
                  </a:lnTo>
                  <a:cubicBezTo>
                    <a:pt x="55880" y="1003787"/>
                    <a:pt x="0" y="947907"/>
                    <a:pt x="0" y="879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315064" y="0"/>
                  </a:lnTo>
                  <a:cubicBezTo>
                    <a:pt x="6383644" y="0"/>
                    <a:pt x="6439524" y="55880"/>
                    <a:pt x="6439524" y="124460"/>
                  </a:cubicBezTo>
                  <a:lnTo>
                    <a:pt x="6439524" y="879327"/>
                  </a:lnTo>
                  <a:cubicBezTo>
                    <a:pt x="6439524" y="947907"/>
                    <a:pt x="6383644" y="1003787"/>
                    <a:pt x="6315064" y="1003787"/>
                  </a:cubicBezTo>
                  <a:close/>
                </a:path>
              </a:pathLst>
            </a:custGeom>
            <a:solidFill>
              <a:srgbClr val="FFCC00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10826688" y="4297095"/>
            <a:ext cx="5704714" cy="610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u="none" dirty="0" err="1" smtClean="0">
                <a:solidFill>
                  <a:srgbClr val="1C5189"/>
                </a:solidFill>
                <a:latin typeface="Mali Bold"/>
              </a:rPr>
              <a:t>Nhóm</a:t>
            </a:r>
            <a:r>
              <a:rPr lang="en-US" sz="3600" u="none" dirty="0" smtClean="0">
                <a:solidFill>
                  <a:srgbClr val="1C5189"/>
                </a:solidFill>
                <a:latin typeface="Mali Bold"/>
              </a:rPr>
              <a:t> b:</a:t>
            </a:r>
            <a:endParaRPr lang="en-US" sz="3600" u="none" dirty="0">
              <a:solidFill>
                <a:srgbClr val="1C5189"/>
              </a:solidFill>
              <a:latin typeface="Mali Bold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rcRect b="40451"/>
          <a:stretch>
            <a:fillRect/>
          </a:stretch>
        </p:blipFill>
        <p:spPr>
          <a:xfrm>
            <a:off x="12528387" y="2822953"/>
            <a:ext cx="2301316" cy="1381842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766123" y="4297095"/>
            <a:ext cx="5704714" cy="610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u="none" dirty="0" err="1" smtClean="0">
                <a:solidFill>
                  <a:srgbClr val="1C5189"/>
                </a:solidFill>
                <a:latin typeface="Mali Bold"/>
              </a:rPr>
              <a:t>Nhóm</a:t>
            </a:r>
            <a:r>
              <a:rPr lang="en-US" sz="3600" u="none" dirty="0" smtClean="0">
                <a:solidFill>
                  <a:srgbClr val="1C5189"/>
                </a:solidFill>
                <a:latin typeface="Mali Bold"/>
              </a:rPr>
              <a:t> a:</a:t>
            </a:r>
            <a:endParaRPr lang="en-US" sz="3600" u="none" dirty="0">
              <a:solidFill>
                <a:srgbClr val="1C5189"/>
              </a:solidFill>
              <a:latin typeface="Mali Bold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3"/>
          <a:srcRect b="40451"/>
          <a:stretch>
            <a:fillRect/>
          </a:stretch>
        </p:blipFill>
        <p:spPr>
          <a:xfrm>
            <a:off x="3458207" y="2822953"/>
            <a:ext cx="2320547" cy="1381842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 rot="5400000">
            <a:off x="5811127" y="6799973"/>
            <a:ext cx="6818146" cy="0"/>
          </a:xfrm>
          <a:prstGeom prst="line">
            <a:avLst/>
          </a:prstGeom>
          <a:ln w="19050" cap="rnd">
            <a:solidFill>
              <a:srgbClr val="FFFFFF"/>
            </a:solidFill>
            <a:prstDash val="sysDash"/>
            <a:headEnd type="none" w="sm" len="sm"/>
            <a:tailEnd type="none" w="sm" len="sm"/>
          </a:ln>
        </p:spPr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4"/>
          <a:srcRect b="8377"/>
          <a:stretch>
            <a:fillRect/>
          </a:stretch>
        </p:blipFill>
        <p:spPr>
          <a:xfrm>
            <a:off x="8168443" y="7684264"/>
            <a:ext cx="2129360" cy="2602736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1049000" y="6016466"/>
            <a:ext cx="5260046" cy="2708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400" u="none" dirty="0" err="1" smtClean="0">
                <a:solidFill>
                  <a:srgbClr val="1C5189"/>
                </a:solidFill>
                <a:latin typeface="UTM Seagull" pitchFamily="18" charset="0"/>
              </a:rPr>
              <a:t>Hợp</a:t>
            </a:r>
            <a:r>
              <a:rPr lang="en-US" sz="4400" u="none" dirty="0" smtClean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u="none" dirty="0" err="1" smtClean="0">
                <a:solidFill>
                  <a:srgbClr val="1C5189"/>
                </a:solidFill>
                <a:latin typeface="UTM Seagull" pitchFamily="18" charset="0"/>
              </a:rPr>
              <a:t>có</a:t>
            </a:r>
            <a:r>
              <a:rPr lang="en-US" sz="4400" u="none" dirty="0" smtClean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u="none" dirty="0" err="1" smtClean="0">
                <a:solidFill>
                  <a:srgbClr val="1C5189"/>
                </a:solidFill>
                <a:latin typeface="UTM Seagull" pitchFamily="18" charset="0"/>
              </a:rPr>
              <a:t>nghĩa</a:t>
            </a:r>
            <a:r>
              <a:rPr lang="en-US" sz="4400" u="none" dirty="0" smtClean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u="none" dirty="0" err="1" smtClean="0">
                <a:solidFill>
                  <a:srgbClr val="1C5189"/>
                </a:solidFill>
                <a:latin typeface="UTM Seagull" pitchFamily="18" charset="0"/>
              </a:rPr>
              <a:t>là</a:t>
            </a:r>
            <a:r>
              <a:rPr lang="en-US" sz="4400" u="none" dirty="0" smtClean="0">
                <a:solidFill>
                  <a:srgbClr val="1C5189"/>
                </a:solidFill>
                <a:latin typeface="UTM Seagull" pitchFamily="18" charset="0"/>
              </a:rPr>
              <a:t> “</a:t>
            </a:r>
            <a:r>
              <a:rPr lang="en-US" sz="4400" u="none" dirty="0" err="1" smtClean="0">
                <a:solidFill>
                  <a:srgbClr val="1C5189"/>
                </a:solidFill>
                <a:latin typeface="UTM Seagull" pitchFamily="18" charset="0"/>
              </a:rPr>
              <a:t>đúng</a:t>
            </a:r>
            <a:r>
              <a:rPr lang="en-US" sz="4400" u="none" dirty="0" smtClean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u="none" dirty="0" err="1" smtClean="0">
                <a:solidFill>
                  <a:srgbClr val="1C5189"/>
                </a:solidFill>
                <a:latin typeface="UTM Seagull" pitchFamily="18" charset="0"/>
              </a:rPr>
              <a:t>với</a:t>
            </a:r>
            <a:r>
              <a:rPr lang="en-US" sz="4400" u="none" dirty="0" smtClean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u="none" dirty="0" err="1" smtClean="0">
                <a:solidFill>
                  <a:srgbClr val="1C5189"/>
                </a:solidFill>
                <a:latin typeface="UTM Seagull" pitchFamily="18" charset="0"/>
              </a:rPr>
              <a:t>yêu</a:t>
            </a:r>
            <a:r>
              <a:rPr lang="en-US" sz="4400" u="none" dirty="0" smtClean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u="none" dirty="0" err="1" smtClean="0">
                <a:solidFill>
                  <a:srgbClr val="1C5189"/>
                </a:solidFill>
                <a:latin typeface="UTM Seagull" pitchFamily="18" charset="0"/>
              </a:rPr>
              <a:t>cầu</a:t>
            </a:r>
            <a:r>
              <a:rPr lang="en-US" sz="4400" u="none" dirty="0" smtClean="0">
                <a:solidFill>
                  <a:srgbClr val="1C5189"/>
                </a:solidFill>
                <a:latin typeface="UTM Seagull" pitchFamily="18" charset="0"/>
              </a:rPr>
              <a:t>, </a:t>
            </a:r>
            <a:r>
              <a:rPr lang="en-US" sz="4400" u="none" dirty="0" err="1" smtClean="0">
                <a:solidFill>
                  <a:srgbClr val="1C5189"/>
                </a:solidFill>
                <a:latin typeface="UTM Seagull" pitchFamily="18" charset="0"/>
              </a:rPr>
              <a:t>đòi</a:t>
            </a:r>
            <a:r>
              <a:rPr lang="en-US" sz="4400" u="none" dirty="0" smtClean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u="none" dirty="0" err="1" smtClean="0">
                <a:solidFill>
                  <a:srgbClr val="1C5189"/>
                </a:solidFill>
                <a:latin typeface="UTM Seagull" pitchFamily="18" charset="0"/>
              </a:rPr>
              <a:t>hỏi</a:t>
            </a:r>
            <a:r>
              <a:rPr lang="en-US" sz="4400" u="none" dirty="0" smtClean="0">
                <a:solidFill>
                  <a:srgbClr val="1C5189"/>
                </a:solidFill>
                <a:latin typeface="UTM Seagull" pitchFamily="18" charset="0"/>
              </a:rPr>
              <a:t>… </a:t>
            </a:r>
            <a:r>
              <a:rPr lang="en-US" sz="4400" u="none" dirty="0" err="1" smtClean="0">
                <a:solidFill>
                  <a:srgbClr val="1C5189"/>
                </a:solidFill>
                <a:latin typeface="UTM Seagull" pitchFamily="18" charset="0"/>
              </a:rPr>
              <a:t>nào</a:t>
            </a:r>
            <a:r>
              <a:rPr lang="en-US" sz="4400" u="none" dirty="0" smtClean="0">
                <a:solidFill>
                  <a:srgbClr val="1C5189"/>
                </a:solidFill>
                <a:latin typeface="UTM Seagull" pitchFamily="18" charset="0"/>
              </a:rPr>
              <a:t> </a:t>
            </a:r>
            <a:r>
              <a:rPr lang="en-US" sz="4400" u="none" dirty="0" err="1" smtClean="0">
                <a:solidFill>
                  <a:srgbClr val="1C5189"/>
                </a:solidFill>
                <a:latin typeface="UTM Seagull" pitchFamily="18" charset="0"/>
              </a:rPr>
              <a:t>đó</a:t>
            </a:r>
            <a:r>
              <a:rPr lang="en-US" sz="4400" u="none" dirty="0" smtClean="0">
                <a:solidFill>
                  <a:srgbClr val="1C5189"/>
                </a:solidFill>
                <a:latin typeface="UTM Seagull" pitchFamily="18" charset="0"/>
              </a:rPr>
              <a:t>”.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UTM Seagull" pitchFamily="18" charset="0"/>
              </a:rPr>
              <a:t>M: </a:t>
            </a: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UTM Seagull" pitchFamily="18" charset="0"/>
              </a:rPr>
              <a:t>thích</a:t>
            </a: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UTM Seagull" pitchFamily="18" charset="0"/>
              </a:rPr>
              <a:t> </a:t>
            </a: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UTM Seagull" pitchFamily="18" charset="0"/>
              </a:rPr>
              <a:t>hợp</a:t>
            </a:r>
            <a:endParaRPr lang="en-US" sz="4400" u="none" dirty="0">
              <a:solidFill>
                <a:schemeClr val="accent6">
                  <a:lumMod val="75000"/>
                </a:schemeClr>
              </a:solidFill>
              <a:latin typeface="UTM Seagull" pitchFamily="18" charset="0"/>
            </a:endParaR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5"/>
          <a:srcRect l="45862" t="96" r="2411" b="24462"/>
          <a:stretch>
            <a:fillRect/>
          </a:stretch>
        </p:blipFill>
        <p:spPr>
          <a:xfrm>
            <a:off x="15621000" y="161015"/>
            <a:ext cx="2667000" cy="26877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6"/>
          <a:srcRect l="45862" t="96" r="2411" b="24462"/>
          <a:stretch>
            <a:fillRect/>
          </a:stretch>
        </p:blipFill>
        <p:spPr>
          <a:xfrm>
            <a:off x="-38274" y="0"/>
            <a:ext cx="2504645" cy="271231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t="25061" r="49588"/>
          <a:stretch>
            <a:fillRect/>
          </a:stretch>
        </p:blipFill>
        <p:spPr>
          <a:xfrm rot="-10800000">
            <a:off x="0" y="7684264"/>
            <a:ext cx="2090617" cy="2602736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t="34082" r="36791"/>
          <a:stretch>
            <a:fillRect/>
          </a:stretch>
        </p:blipFill>
        <p:spPr>
          <a:xfrm rot="5400000">
            <a:off x="15906982" y="7951002"/>
            <a:ext cx="2541924" cy="222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1699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3" grpId="0"/>
      <p:bldP spid="15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39928" y="179908"/>
            <a:ext cx="16230600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00"/>
              </a:lnSpc>
              <a:spcBef>
                <a:spcPct val="0"/>
              </a:spcBef>
            </a:pPr>
            <a:r>
              <a:rPr lang="en-US" sz="6000" b="1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Hợp</a:t>
            </a:r>
            <a:r>
              <a:rPr lang="en-US" sz="6000" b="1" u="none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b="1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tình</a:t>
            </a:r>
            <a:r>
              <a:rPr lang="en-US" sz="6000" b="1" u="none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b="1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hợp</a:t>
            </a:r>
            <a:r>
              <a:rPr lang="en-US" sz="6000" b="1" u="none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b="1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tác</a:t>
            </a:r>
            <a:r>
              <a:rPr lang="en-US" sz="6000" b="1" u="none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b="1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phù</a:t>
            </a:r>
            <a:r>
              <a:rPr lang="en-US" sz="6000" b="1" u="none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b="1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hợp</a:t>
            </a:r>
            <a:r>
              <a:rPr lang="en-US" sz="6000" b="1" u="none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b="1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hợp</a:t>
            </a:r>
            <a:r>
              <a:rPr lang="en-US" sz="6000" b="1" u="none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b="1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thời</a:t>
            </a:r>
            <a:r>
              <a:rPr lang="en-US" sz="6000" b="1" u="none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b="1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hợp</a:t>
            </a:r>
            <a:r>
              <a:rPr lang="en-US" sz="6000" b="1" u="none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b="1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lệ</a:t>
            </a:r>
            <a:r>
              <a:rPr lang="en-US" sz="6000" b="1" u="none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b="1" u="none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hợ</a:t>
            </a:r>
            <a:r>
              <a:rPr lang="en-US" sz="6000" b="1" spc="359" dirty="0" err="1" smtClean="0">
                <a:solidFill>
                  <a:srgbClr val="FFCC00"/>
                </a:solidFill>
                <a:latin typeface="UTM French Vanilla" pitchFamily="18" charset="0"/>
              </a:rPr>
              <a:t>p</a:t>
            </a:r>
            <a:r>
              <a:rPr lang="en-US" sz="6000" b="1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b="1" spc="359" dirty="0" err="1" smtClean="0">
                <a:solidFill>
                  <a:srgbClr val="FFCC00"/>
                </a:solidFill>
                <a:latin typeface="UTM French Vanilla" pitchFamily="18" charset="0"/>
              </a:rPr>
              <a:t>nhất</a:t>
            </a:r>
            <a:r>
              <a:rPr lang="en-US" sz="6000" b="1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b="1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hợp</a:t>
            </a:r>
            <a:r>
              <a:rPr lang="en-US" sz="6000" b="1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b="1" spc="359" dirty="0" err="1" smtClean="0">
                <a:solidFill>
                  <a:srgbClr val="FFCC00"/>
                </a:solidFill>
                <a:latin typeface="UTM French Vanilla" pitchFamily="18" charset="0"/>
              </a:rPr>
              <a:t>pháp</a:t>
            </a:r>
            <a:r>
              <a:rPr lang="en-US" sz="6000" b="1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b="1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hợp</a:t>
            </a:r>
            <a:r>
              <a:rPr lang="en-US" sz="6000" b="1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b="1" spc="359" dirty="0" err="1" smtClean="0">
                <a:solidFill>
                  <a:srgbClr val="FFCC00"/>
                </a:solidFill>
                <a:latin typeface="UTM French Vanilla" pitchFamily="18" charset="0"/>
              </a:rPr>
              <a:t>lực</a:t>
            </a:r>
            <a:r>
              <a:rPr lang="en-US" sz="6000" b="1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b="1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hợp</a:t>
            </a:r>
            <a:r>
              <a:rPr lang="en-US" sz="6000" b="1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b="1" spc="359" dirty="0" err="1" smtClean="0">
                <a:solidFill>
                  <a:srgbClr val="FFCC00"/>
                </a:solidFill>
                <a:latin typeface="UTM French Vanilla" pitchFamily="18" charset="0"/>
              </a:rPr>
              <a:t>lí</a:t>
            </a:r>
            <a:r>
              <a:rPr lang="en-US" sz="6000" b="1" spc="359" dirty="0" smtClean="0">
                <a:solidFill>
                  <a:srgbClr val="FFCC00"/>
                </a:solidFill>
                <a:latin typeface="UTM French Vanilla" pitchFamily="18" charset="0"/>
              </a:rPr>
              <a:t>, </a:t>
            </a:r>
            <a:r>
              <a:rPr lang="en-US" sz="6000" b="1" spc="359" dirty="0" err="1" smtClean="0">
                <a:solidFill>
                  <a:srgbClr val="FFCC00"/>
                </a:solidFill>
                <a:latin typeface="UTM French Vanilla" pitchFamily="18" charset="0"/>
              </a:rPr>
              <a:t>thích</a:t>
            </a:r>
            <a:r>
              <a:rPr lang="en-US" sz="6000" b="1" spc="359" dirty="0" smtClean="0">
                <a:solidFill>
                  <a:srgbClr val="FFCC00"/>
                </a:solidFill>
                <a:latin typeface="UTM French Vanilla" pitchFamily="18" charset="0"/>
              </a:rPr>
              <a:t> </a:t>
            </a:r>
            <a:r>
              <a:rPr lang="en-US" sz="6000" b="1" spc="359" dirty="0" err="1" smtClean="0">
                <a:solidFill>
                  <a:srgbClr val="FFCC00"/>
                </a:solidFill>
                <a:latin typeface="UTM French Vanilla" pitchFamily="18" charset="0"/>
              </a:rPr>
              <a:t>hợp</a:t>
            </a:r>
            <a:r>
              <a:rPr lang="en-US" sz="6000" u="none" spc="359" dirty="0" smtClean="0">
                <a:solidFill>
                  <a:srgbClr val="FFCC00"/>
                </a:solidFill>
                <a:latin typeface="UTM French Vanilla" pitchFamily="18" charset="0"/>
              </a:rPr>
              <a:t>.</a:t>
            </a:r>
            <a:endParaRPr lang="en-US" sz="6000" u="none" spc="359" dirty="0">
              <a:solidFill>
                <a:srgbClr val="FFCC00"/>
              </a:solidFill>
              <a:latin typeface="UTM French Vanilla" pitchFamily="18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22338" y="165145"/>
            <a:ext cx="1345224" cy="68774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 r="18639"/>
          <a:stretch>
            <a:fillRect/>
          </a:stretch>
        </p:blipFill>
        <p:spPr>
          <a:xfrm rot="-1439319">
            <a:off x="-339919" y="1133669"/>
            <a:ext cx="2692508" cy="146852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512004" y="497363"/>
            <a:ext cx="516696" cy="48311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 rot="2700000">
            <a:off x="16377077" y="7383933"/>
            <a:ext cx="1706859" cy="3641298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7677926" y="7182473"/>
            <a:ext cx="526508" cy="492285"/>
          </a:xfrm>
          <a:prstGeom prst="rect">
            <a:avLst/>
          </a:prstGeom>
        </p:spPr>
      </p:pic>
      <p:grpSp>
        <p:nvGrpSpPr>
          <p:cNvPr id="23" name="Group 5"/>
          <p:cNvGrpSpPr/>
          <p:nvPr/>
        </p:nvGrpSpPr>
        <p:grpSpPr>
          <a:xfrm>
            <a:off x="1710580" y="2942677"/>
            <a:ext cx="6022003" cy="938704"/>
            <a:chOff x="0" y="0"/>
            <a:chExt cx="6439524" cy="1003787"/>
          </a:xfrm>
        </p:grpSpPr>
        <p:sp>
          <p:nvSpPr>
            <p:cNvPr id="24" name="Freeform 6"/>
            <p:cNvSpPr/>
            <p:nvPr/>
          </p:nvSpPr>
          <p:spPr>
            <a:xfrm>
              <a:off x="0" y="0"/>
              <a:ext cx="6439524" cy="1003787"/>
            </a:xfrm>
            <a:custGeom>
              <a:avLst/>
              <a:gdLst/>
              <a:ahLst/>
              <a:cxnLst/>
              <a:rect l="l" t="t" r="r" b="b"/>
              <a:pathLst>
                <a:path w="6439524" h="1003787">
                  <a:moveTo>
                    <a:pt x="6315064" y="1003787"/>
                  </a:moveTo>
                  <a:lnTo>
                    <a:pt x="124460" y="1003787"/>
                  </a:lnTo>
                  <a:cubicBezTo>
                    <a:pt x="55880" y="1003787"/>
                    <a:pt x="0" y="947907"/>
                    <a:pt x="0" y="879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315064" y="0"/>
                  </a:lnTo>
                  <a:cubicBezTo>
                    <a:pt x="6383644" y="0"/>
                    <a:pt x="6439524" y="55880"/>
                    <a:pt x="6439524" y="124460"/>
                  </a:cubicBezTo>
                  <a:lnTo>
                    <a:pt x="6439524" y="879327"/>
                  </a:lnTo>
                  <a:cubicBezTo>
                    <a:pt x="6439524" y="947907"/>
                    <a:pt x="6383644" y="1003787"/>
                    <a:pt x="6315064" y="1003787"/>
                  </a:cubicBezTo>
                  <a:close/>
                </a:path>
              </a:pathLst>
            </a:custGeom>
            <a:solidFill>
              <a:srgbClr val="FFCC00"/>
            </a:solidFill>
          </p:spPr>
        </p:sp>
      </p:grpSp>
      <p:grpSp>
        <p:nvGrpSpPr>
          <p:cNvPr id="25" name="Group 11"/>
          <p:cNvGrpSpPr/>
          <p:nvPr/>
        </p:nvGrpSpPr>
        <p:grpSpPr>
          <a:xfrm>
            <a:off x="10675131" y="2942677"/>
            <a:ext cx="6022003" cy="938704"/>
            <a:chOff x="0" y="0"/>
            <a:chExt cx="6439524" cy="1003787"/>
          </a:xfrm>
        </p:grpSpPr>
        <p:sp>
          <p:nvSpPr>
            <p:cNvPr id="26" name="Freeform 12"/>
            <p:cNvSpPr/>
            <p:nvPr/>
          </p:nvSpPr>
          <p:spPr>
            <a:xfrm>
              <a:off x="0" y="0"/>
              <a:ext cx="6439524" cy="1003787"/>
            </a:xfrm>
            <a:custGeom>
              <a:avLst/>
              <a:gdLst/>
              <a:ahLst/>
              <a:cxnLst/>
              <a:rect l="l" t="t" r="r" b="b"/>
              <a:pathLst>
                <a:path w="6439524" h="1003787">
                  <a:moveTo>
                    <a:pt x="6315064" y="1003787"/>
                  </a:moveTo>
                  <a:lnTo>
                    <a:pt x="124460" y="1003787"/>
                  </a:lnTo>
                  <a:cubicBezTo>
                    <a:pt x="55880" y="1003787"/>
                    <a:pt x="0" y="947907"/>
                    <a:pt x="0" y="879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315064" y="0"/>
                  </a:lnTo>
                  <a:cubicBezTo>
                    <a:pt x="6383644" y="0"/>
                    <a:pt x="6439524" y="55880"/>
                    <a:pt x="6439524" y="124460"/>
                  </a:cubicBezTo>
                  <a:lnTo>
                    <a:pt x="6439524" y="879327"/>
                  </a:lnTo>
                  <a:cubicBezTo>
                    <a:pt x="6439524" y="947907"/>
                    <a:pt x="6383644" y="1003787"/>
                    <a:pt x="6315064" y="1003787"/>
                  </a:cubicBezTo>
                  <a:close/>
                </a:path>
              </a:pathLst>
            </a:custGeom>
            <a:solidFill>
              <a:srgbClr val="FFCC00"/>
            </a:solidFill>
          </p:spPr>
        </p:sp>
      </p:grpSp>
      <p:sp>
        <p:nvSpPr>
          <p:cNvPr id="27" name="AutoShape 17"/>
          <p:cNvSpPr/>
          <p:nvPr/>
        </p:nvSpPr>
        <p:spPr>
          <a:xfrm rot="5400000">
            <a:off x="5811127" y="6799973"/>
            <a:ext cx="6818146" cy="0"/>
          </a:xfrm>
          <a:prstGeom prst="line">
            <a:avLst/>
          </a:prstGeom>
          <a:ln w="19050" cap="rnd">
            <a:solidFill>
              <a:srgbClr val="FFFFFF"/>
            </a:solidFill>
            <a:prstDash val="sysDash"/>
            <a:headEnd type="none" w="sm" len="sm"/>
            <a:tailEnd type="none" w="sm" len="sm"/>
          </a:ln>
        </p:spPr>
      </p:sp>
      <p:grpSp>
        <p:nvGrpSpPr>
          <p:cNvPr id="28" name="Group 3"/>
          <p:cNvGrpSpPr/>
          <p:nvPr/>
        </p:nvGrpSpPr>
        <p:grpSpPr>
          <a:xfrm>
            <a:off x="1219200" y="3993069"/>
            <a:ext cx="7086600" cy="6215976"/>
            <a:chOff x="0" y="0"/>
            <a:chExt cx="4751019" cy="2887975"/>
          </a:xfrm>
        </p:grpSpPr>
        <p:sp>
          <p:nvSpPr>
            <p:cNvPr id="29" name="Freeform 4"/>
            <p:cNvSpPr/>
            <p:nvPr/>
          </p:nvSpPr>
          <p:spPr>
            <a:xfrm>
              <a:off x="0" y="0"/>
              <a:ext cx="4751019" cy="2887975"/>
            </a:xfrm>
            <a:custGeom>
              <a:avLst/>
              <a:gdLst/>
              <a:ahLst/>
              <a:cxnLst/>
              <a:rect l="l" t="t" r="r" b="b"/>
              <a:pathLst>
                <a:path w="4751019" h="2887975">
                  <a:moveTo>
                    <a:pt x="4626559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26559" y="0"/>
                  </a:lnTo>
                  <a:cubicBezTo>
                    <a:pt x="4695139" y="0"/>
                    <a:pt x="4751019" y="55880"/>
                    <a:pt x="4751019" y="124460"/>
                  </a:cubicBezTo>
                  <a:lnTo>
                    <a:pt x="4751019" y="2763515"/>
                  </a:lnTo>
                  <a:cubicBezTo>
                    <a:pt x="4751019" y="2832095"/>
                    <a:pt x="4695139" y="2887975"/>
                    <a:pt x="4626559" y="28879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0" name="Group 9"/>
          <p:cNvGrpSpPr/>
          <p:nvPr/>
        </p:nvGrpSpPr>
        <p:grpSpPr>
          <a:xfrm>
            <a:off x="10210800" y="4022308"/>
            <a:ext cx="7036239" cy="6186737"/>
            <a:chOff x="0" y="0"/>
            <a:chExt cx="4751019" cy="2887975"/>
          </a:xfrm>
        </p:grpSpPr>
        <p:sp>
          <p:nvSpPr>
            <p:cNvPr id="31" name="Freeform 10"/>
            <p:cNvSpPr/>
            <p:nvPr/>
          </p:nvSpPr>
          <p:spPr>
            <a:xfrm>
              <a:off x="0" y="0"/>
              <a:ext cx="4751019" cy="2887975"/>
            </a:xfrm>
            <a:custGeom>
              <a:avLst/>
              <a:gdLst/>
              <a:ahLst/>
              <a:cxnLst/>
              <a:rect l="l" t="t" r="r" b="b"/>
              <a:pathLst>
                <a:path w="4751019" h="2887975">
                  <a:moveTo>
                    <a:pt x="4626559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626559" y="0"/>
                  </a:lnTo>
                  <a:cubicBezTo>
                    <a:pt x="4695139" y="0"/>
                    <a:pt x="4751019" y="55880"/>
                    <a:pt x="4751019" y="124460"/>
                  </a:cubicBezTo>
                  <a:lnTo>
                    <a:pt x="4751019" y="2763515"/>
                  </a:lnTo>
                  <a:cubicBezTo>
                    <a:pt x="4751019" y="2832095"/>
                    <a:pt x="4695139" y="2887975"/>
                    <a:pt x="4626559" y="28879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32" name="TextBox 13"/>
          <p:cNvSpPr txBox="1"/>
          <p:nvPr/>
        </p:nvSpPr>
        <p:spPr>
          <a:xfrm>
            <a:off x="10992420" y="3106911"/>
            <a:ext cx="5704714" cy="610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u="none" dirty="0" err="1" smtClean="0">
                <a:solidFill>
                  <a:srgbClr val="1C5189"/>
                </a:solidFill>
                <a:latin typeface="Mali Bold"/>
              </a:rPr>
              <a:t>Nhóm</a:t>
            </a:r>
            <a:r>
              <a:rPr lang="en-US" sz="3600" u="none" dirty="0" smtClean="0">
                <a:solidFill>
                  <a:srgbClr val="1C5189"/>
                </a:solidFill>
                <a:latin typeface="Mali Bold"/>
              </a:rPr>
              <a:t> b:</a:t>
            </a:r>
            <a:endParaRPr lang="en-US" sz="3600" u="none" dirty="0">
              <a:solidFill>
                <a:srgbClr val="1C5189"/>
              </a:solidFill>
              <a:latin typeface="Mali Bold"/>
            </a:endParaRPr>
          </a:p>
        </p:txBody>
      </p:sp>
      <p:sp>
        <p:nvSpPr>
          <p:cNvPr id="33" name="TextBox 15"/>
          <p:cNvSpPr txBox="1"/>
          <p:nvPr/>
        </p:nvSpPr>
        <p:spPr>
          <a:xfrm>
            <a:off x="1869224" y="3106911"/>
            <a:ext cx="5704714" cy="610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r>
              <a:rPr lang="en-US" sz="3600" u="none" dirty="0" err="1" smtClean="0">
                <a:solidFill>
                  <a:srgbClr val="1C5189"/>
                </a:solidFill>
                <a:latin typeface="Mali Bold"/>
              </a:rPr>
              <a:t>Nhóm</a:t>
            </a:r>
            <a:r>
              <a:rPr lang="en-US" sz="3600" u="none" dirty="0" smtClean="0">
                <a:solidFill>
                  <a:srgbClr val="1C5189"/>
                </a:solidFill>
                <a:latin typeface="Mali Bold"/>
              </a:rPr>
              <a:t> a:</a:t>
            </a:r>
            <a:endParaRPr lang="en-US" sz="3600" u="none" dirty="0">
              <a:solidFill>
                <a:srgbClr val="1C5189"/>
              </a:solidFill>
              <a:latin typeface="Mali Bold"/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2583532" y="4269175"/>
            <a:ext cx="396349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Hợp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tác</a:t>
            </a:r>
            <a:endParaRPr lang="en-US" sz="5400" u="none" spc="359" dirty="0">
              <a:latin typeface="UTM French Vanilla" pitchFamily="18" charset="0"/>
            </a:endParaRPr>
          </a:p>
        </p:txBody>
      </p:sp>
      <p:sp>
        <p:nvSpPr>
          <p:cNvPr id="35" name="TextBox 2"/>
          <p:cNvSpPr txBox="1"/>
          <p:nvPr/>
        </p:nvSpPr>
        <p:spPr>
          <a:xfrm>
            <a:off x="11863032" y="4215190"/>
            <a:ext cx="396349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Thíc</a:t>
            </a:r>
            <a:r>
              <a:rPr lang="en-US" sz="5400" spc="359" dirty="0" err="1" smtClean="0">
                <a:latin typeface="UTM French Vanilla" pitchFamily="18" charset="0"/>
              </a:rPr>
              <a:t>h</a:t>
            </a:r>
            <a:r>
              <a:rPr lang="en-US" sz="5400" spc="359" dirty="0" smtClean="0"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latin typeface="UTM French Vanilla" pitchFamily="18" charset="0"/>
              </a:rPr>
              <a:t>hợp</a:t>
            </a:r>
            <a:endParaRPr lang="en-US" sz="5400" u="none" spc="359" dirty="0">
              <a:latin typeface="UTM French Vanilla" pitchFamily="18" charset="0"/>
            </a:endParaRPr>
          </a:p>
        </p:txBody>
      </p:sp>
      <p:sp>
        <p:nvSpPr>
          <p:cNvPr id="36" name="TextBox 2"/>
          <p:cNvSpPr txBox="1"/>
          <p:nvPr/>
        </p:nvSpPr>
        <p:spPr>
          <a:xfrm>
            <a:off x="2582442" y="5098445"/>
            <a:ext cx="396349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Hợp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nhất</a:t>
            </a:r>
            <a:endParaRPr lang="en-US" sz="5400" u="none" spc="359" dirty="0">
              <a:latin typeface="UTM French Vanilla" pitchFamily="18" charset="0"/>
            </a:endParaRPr>
          </a:p>
        </p:txBody>
      </p:sp>
      <p:sp>
        <p:nvSpPr>
          <p:cNvPr id="37" name="TextBox 2"/>
          <p:cNvSpPr txBox="1"/>
          <p:nvPr/>
        </p:nvSpPr>
        <p:spPr>
          <a:xfrm>
            <a:off x="2581352" y="5927715"/>
            <a:ext cx="396349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Hợp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lực</a:t>
            </a:r>
            <a:endParaRPr lang="en-US" sz="5400" u="none" spc="359" dirty="0">
              <a:latin typeface="UTM French Vanilla" pitchFamily="18" charset="0"/>
            </a:endParaRPr>
          </a:p>
        </p:txBody>
      </p:sp>
      <p:sp>
        <p:nvSpPr>
          <p:cNvPr id="42" name="TextBox 2"/>
          <p:cNvSpPr txBox="1"/>
          <p:nvPr/>
        </p:nvSpPr>
        <p:spPr>
          <a:xfrm>
            <a:off x="11861942" y="5044460"/>
            <a:ext cx="396349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Hợp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tình</a:t>
            </a:r>
            <a:endParaRPr lang="en-US" sz="5400" u="none" spc="359" dirty="0">
              <a:latin typeface="UTM French Vanilla" pitchFamily="18" charset="0"/>
            </a:endParaRPr>
          </a:p>
        </p:txBody>
      </p:sp>
      <p:sp>
        <p:nvSpPr>
          <p:cNvPr id="43" name="TextBox 2"/>
          <p:cNvSpPr txBox="1"/>
          <p:nvPr/>
        </p:nvSpPr>
        <p:spPr>
          <a:xfrm>
            <a:off x="11860852" y="5873730"/>
            <a:ext cx="396349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Phù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hợp</a:t>
            </a:r>
            <a:endParaRPr lang="en-US" sz="5400" u="none" spc="359" dirty="0">
              <a:latin typeface="UTM French Vanilla" pitchFamily="18" charset="0"/>
            </a:endParaRPr>
          </a:p>
        </p:txBody>
      </p:sp>
      <p:sp>
        <p:nvSpPr>
          <p:cNvPr id="44" name="TextBox 2"/>
          <p:cNvSpPr txBox="1"/>
          <p:nvPr/>
        </p:nvSpPr>
        <p:spPr>
          <a:xfrm>
            <a:off x="11859762" y="6703000"/>
            <a:ext cx="396349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Hợp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thời</a:t>
            </a:r>
            <a:endParaRPr lang="en-US" sz="5400" u="none" spc="359" dirty="0">
              <a:latin typeface="UTM French Vanilla" pitchFamily="18" charset="0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6120839" y="8824507"/>
            <a:ext cx="516696" cy="48311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219200" y="6632305"/>
            <a:ext cx="526508" cy="492285"/>
          </a:xfrm>
          <a:prstGeom prst="rect">
            <a:avLst/>
          </a:prstGeom>
        </p:spPr>
      </p:pic>
      <p:sp>
        <p:nvSpPr>
          <p:cNvPr id="41" name="TextBox 2"/>
          <p:cNvSpPr txBox="1"/>
          <p:nvPr/>
        </p:nvSpPr>
        <p:spPr>
          <a:xfrm>
            <a:off x="11886110" y="7505700"/>
            <a:ext cx="396349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Hợp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lệ</a:t>
            </a:r>
            <a:endParaRPr lang="en-US" sz="5400" u="none" spc="359" dirty="0">
              <a:latin typeface="UTM French Vanilla" pitchFamily="18" charset="0"/>
            </a:endParaRPr>
          </a:p>
        </p:txBody>
      </p:sp>
      <p:sp>
        <p:nvSpPr>
          <p:cNvPr id="45" name="TextBox 2"/>
          <p:cNvSpPr txBox="1"/>
          <p:nvPr/>
        </p:nvSpPr>
        <p:spPr>
          <a:xfrm>
            <a:off x="11887200" y="8267700"/>
            <a:ext cx="396349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Hợp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pháp</a:t>
            </a:r>
            <a:endParaRPr lang="en-US" sz="5400" u="none" spc="359" dirty="0">
              <a:latin typeface="UTM French Vanilla" pitchFamily="18" charset="0"/>
            </a:endParaRPr>
          </a:p>
        </p:txBody>
      </p:sp>
      <p:sp>
        <p:nvSpPr>
          <p:cNvPr id="46" name="TextBox 2"/>
          <p:cNvSpPr txBox="1"/>
          <p:nvPr/>
        </p:nvSpPr>
        <p:spPr>
          <a:xfrm>
            <a:off x="11887200" y="9020770"/>
            <a:ext cx="396349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latin typeface="UTM French Vanilla" pitchFamily="18" charset="0"/>
              </a:rPr>
              <a:t>Hợp</a:t>
            </a:r>
            <a:r>
              <a:rPr lang="en-US" sz="5400" u="none" spc="359" dirty="0" smtClean="0"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latin typeface="UTM French Vanilla" pitchFamily="18" charset="0"/>
              </a:rPr>
              <a:t>lí</a:t>
            </a:r>
            <a:endParaRPr lang="en-US" sz="5400" u="none" spc="359" dirty="0">
              <a:latin typeface="UTM French Vanilla" pitchFamily="18" charset="0"/>
            </a:endParaRPr>
          </a:p>
        </p:txBody>
      </p:sp>
      <p:pic>
        <p:nvPicPr>
          <p:cNvPr id="47" name="Picture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>
            <a:off x="7622959" y="5617357"/>
            <a:ext cx="2915721" cy="459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654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/>
      <p:bldP spid="33" grpId="0"/>
      <p:bldP spid="34" grpId="0"/>
      <p:bldP spid="35" grpId="0"/>
      <p:bldP spid="36" grpId="0"/>
      <p:bldP spid="37" grpId="0"/>
      <p:bldP spid="42" grpId="0"/>
      <p:bldP spid="43" grpId="0"/>
      <p:bldP spid="44" grpId="0"/>
      <p:bldP spid="41" grpId="0"/>
      <p:bldP spid="45" grpId="0"/>
      <p:bldP spid="4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r="1984" b="62347"/>
          <a:stretch>
            <a:fillRect/>
          </a:stretch>
        </p:blipFill>
        <p:spPr>
          <a:xfrm>
            <a:off x="0" y="9129694"/>
            <a:ext cx="10735411" cy="115730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l="3170" r="15768" b="61943"/>
          <a:stretch>
            <a:fillRect/>
          </a:stretch>
        </p:blipFill>
        <p:spPr>
          <a:xfrm>
            <a:off x="10027085" y="6505596"/>
            <a:ext cx="8260915" cy="378140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011614" y="9749680"/>
            <a:ext cx="645059" cy="60313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rcRect l="29653" t="1579" b="1579"/>
          <a:stretch>
            <a:fillRect/>
          </a:stretch>
        </p:blipFill>
        <p:spPr>
          <a:xfrm>
            <a:off x="0" y="29760"/>
            <a:ext cx="1517042" cy="110946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 l="502" t="1579" r="15577" b="1579"/>
          <a:stretch>
            <a:fillRect/>
          </a:stretch>
        </p:blipFill>
        <p:spPr>
          <a:xfrm>
            <a:off x="16478250" y="1572682"/>
            <a:ext cx="1809750" cy="110946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259300" y="3502931"/>
            <a:ext cx="645059" cy="60313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rcRect l="23760" t="96" r="3960" b="69507"/>
          <a:stretch>
            <a:fillRect/>
          </a:stretch>
        </p:blipFill>
        <p:spPr>
          <a:xfrm rot="-10800000">
            <a:off x="12746338" y="170642"/>
            <a:ext cx="4490164" cy="140204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814843" y="174762"/>
            <a:ext cx="645059" cy="603130"/>
          </a:xfrm>
          <a:prstGeom prst="rect">
            <a:avLst/>
          </a:prstGeom>
        </p:spPr>
      </p:pic>
      <p:sp>
        <p:nvSpPr>
          <p:cNvPr id="15" name="TextBox 2"/>
          <p:cNvSpPr txBox="1"/>
          <p:nvPr/>
        </p:nvSpPr>
        <p:spPr>
          <a:xfrm>
            <a:off x="536628" y="1321649"/>
            <a:ext cx="167607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Hợp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nhất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hợp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lại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,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gộp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lại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thành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một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  <p:pic>
        <p:nvPicPr>
          <p:cNvPr id="16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4300080" y="33120"/>
            <a:ext cx="4114800" cy="4114800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15096660" y="1320508"/>
            <a:ext cx="2763180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5000" u="none" spc="359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Giải</a:t>
            </a:r>
            <a:r>
              <a:rPr lang="en-US" sz="5000" u="none" spc="359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 </a:t>
            </a:r>
            <a:r>
              <a:rPr lang="en-US" sz="5000" u="none" spc="359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nghĩa</a:t>
            </a:r>
            <a:r>
              <a:rPr lang="en-US" sz="5000" u="none" spc="359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 </a:t>
            </a:r>
            <a:r>
              <a:rPr lang="en-US" sz="5000" u="none" spc="359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từ</a:t>
            </a:r>
            <a:endParaRPr lang="en-US" sz="5000" u="none" spc="359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rench Vanilla" pitchFamily="18" charset="0"/>
            </a:endParaRPr>
          </a:p>
        </p:txBody>
      </p:sp>
      <p:sp>
        <p:nvSpPr>
          <p:cNvPr id="18" name="TextBox 2"/>
          <p:cNvSpPr txBox="1"/>
          <p:nvPr/>
        </p:nvSpPr>
        <p:spPr>
          <a:xfrm>
            <a:off x="536628" y="2090520"/>
            <a:ext cx="1582085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Hợp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lực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chung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sức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nhau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để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cùng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làm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việc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536628" y="2859391"/>
            <a:ext cx="1220971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Hợ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p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tình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thỏa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mãn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cả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về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mặt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tình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cảm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lẫn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lí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lẽ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  <p:sp>
        <p:nvSpPr>
          <p:cNvPr id="20" name="TextBox 2"/>
          <p:cNvSpPr txBox="1"/>
          <p:nvPr/>
        </p:nvSpPr>
        <p:spPr>
          <a:xfrm>
            <a:off x="536628" y="4443790"/>
            <a:ext cx="167607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Phù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hợp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hợp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với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nhau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,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ăn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khớp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với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nhau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  <p:sp>
        <p:nvSpPr>
          <p:cNvPr id="21" name="TextBox 2"/>
          <p:cNvSpPr txBox="1"/>
          <p:nvPr/>
        </p:nvSpPr>
        <p:spPr>
          <a:xfrm>
            <a:off x="536628" y="5212661"/>
            <a:ext cx="12898603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Hợ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p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thời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đúng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lúc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,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phù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hợp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với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yêu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cầu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vào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một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thời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điểm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nhất</a:t>
            </a:r>
            <a:r>
              <a:rPr lang="en-US" sz="54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spc="359" dirty="0" err="1" smtClean="0">
                <a:solidFill>
                  <a:schemeClr val="bg1"/>
                </a:solidFill>
                <a:latin typeface="UTM French Vanilla" pitchFamily="18" charset="0"/>
              </a:rPr>
              <a:t>định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  <p:sp>
        <p:nvSpPr>
          <p:cNvPr id="22" name="TextBox 2"/>
          <p:cNvSpPr txBox="1"/>
          <p:nvPr/>
        </p:nvSpPr>
        <p:spPr>
          <a:xfrm>
            <a:off x="536628" y="6797228"/>
            <a:ext cx="167607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Hợp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lệ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đúng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theo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thể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thức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quy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định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  <p:sp>
        <p:nvSpPr>
          <p:cNvPr id="23" name="TextBox 2"/>
          <p:cNvSpPr txBox="1"/>
          <p:nvPr/>
        </p:nvSpPr>
        <p:spPr>
          <a:xfrm>
            <a:off x="533400" y="7572970"/>
            <a:ext cx="167607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Hợp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pháp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đúng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theo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pháp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luật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  <p:sp>
        <p:nvSpPr>
          <p:cNvPr id="24" name="TextBox 2"/>
          <p:cNvSpPr txBox="1"/>
          <p:nvPr/>
        </p:nvSpPr>
        <p:spPr>
          <a:xfrm>
            <a:off x="536628" y="8334970"/>
            <a:ext cx="167607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  <a:spcBef>
                <a:spcPct val="0"/>
              </a:spcBef>
            </a:pP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Hợp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lí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: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đúng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theo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lẽ</a:t>
            </a:r>
            <a:r>
              <a:rPr lang="en-US" sz="5400" u="none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5400" u="none" spc="359" dirty="0" err="1" smtClean="0">
                <a:solidFill>
                  <a:schemeClr val="bg1"/>
                </a:solidFill>
                <a:latin typeface="UTM French Vanilla" pitchFamily="18" charset="0"/>
              </a:rPr>
              <a:t>phải</a:t>
            </a:r>
            <a:endParaRPr lang="en-US" sz="5400" u="none" spc="359" dirty="0">
              <a:solidFill>
                <a:schemeClr val="bg1"/>
              </a:solidFill>
              <a:latin typeface="UTM French Vanilla" pitchFamily="18" charset="0"/>
            </a:endParaRPr>
          </a:p>
        </p:txBody>
      </p:sp>
      <p:pic>
        <p:nvPicPr>
          <p:cNvPr id="26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4300080" y="4818723"/>
            <a:ext cx="3438525" cy="513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2501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r="12296" b="19418"/>
          <a:stretch>
            <a:fillRect/>
          </a:stretch>
        </p:blipFill>
        <p:spPr>
          <a:xfrm>
            <a:off x="13020267" y="5580763"/>
            <a:ext cx="5267733" cy="483394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b="38616"/>
          <a:stretch>
            <a:fillRect/>
          </a:stretch>
        </p:blipFill>
        <p:spPr>
          <a:xfrm>
            <a:off x="-114331" y="8934069"/>
            <a:ext cx="6677173" cy="148063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b="43662"/>
          <a:stretch>
            <a:fillRect/>
          </a:stretch>
        </p:blipFill>
        <p:spPr>
          <a:xfrm>
            <a:off x="6168709" y="8934069"/>
            <a:ext cx="6313877" cy="148063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b="43662"/>
          <a:stretch>
            <a:fillRect/>
          </a:stretch>
        </p:blipFill>
        <p:spPr>
          <a:xfrm>
            <a:off x="12088453" y="8934069"/>
            <a:ext cx="6313877" cy="14806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570183">
            <a:off x="14009447" y="4178828"/>
            <a:ext cx="2903305" cy="206739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 t="38101"/>
          <a:stretch>
            <a:fillRect/>
          </a:stretch>
        </p:blipFill>
        <p:spPr>
          <a:xfrm>
            <a:off x="10310664" y="0"/>
            <a:ext cx="4094630" cy="247114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362171" y="8926626"/>
            <a:ext cx="709464" cy="66334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2127854" y="5725928"/>
            <a:ext cx="709464" cy="66334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6549836" y="1298176"/>
            <a:ext cx="709464" cy="663349"/>
          </a:xfrm>
          <a:prstGeom prst="rect">
            <a:avLst/>
          </a:prstGeom>
        </p:spPr>
      </p:pic>
      <p:pic>
        <p:nvPicPr>
          <p:cNvPr id="15" name="Pictur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526764" y="3093783"/>
            <a:ext cx="11983615" cy="6590988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2057400" y="6726340"/>
            <a:ext cx="11201400" cy="19985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14400"/>
              </a:lnSpc>
              <a:spcBef>
                <a:spcPct val="0"/>
              </a:spcBef>
            </a:pPr>
            <a:r>
              <a:rPr lang="en-US" sz="16600" b="1" u="none" spc="719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</a:rPr>
              <a:t>Bài</a:t>
            </a:r>
            <a:r>
              <a:rPr lang="en-US" sz="16600" b="1" u="none" spc="719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</a:rPr>
              <a:t> tập3 </a:t>
            </a:r>
            <a:endParaRPr lang="en-US" sz="16600" b="1" u="none" spc="719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rruba K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0004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9138231" y="-322954"/>
            <a:ext cx="7467600" cy="5731383"/>
            <a:chOff x="3803672" y="774875"/>
            <a:chExt cx="7467600" cy="5731383"/>
          </a:xfrm>
        </p:grpSpPr>
        <p:pic>
          <p:nvPicPr>
            <p:cNvPr id="18" name="Picture 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3803672" y="774875"/>
              <a:ext cx="7467600" cy="5731383"/>
            </a:xfrm>
            <a:prstGeom prst="rect">
              <a:avLst/>
            </a:prstGeom>
          </p:spPr>
        </p:pic>
        <p:sp>
          <p:nvSpPr>
            <p:cNvPr id="2" name="TextBox 2"/>
            <p:cNvSpPr txBox="1"/>
            <p:nvPr/>
          </p:nvSpPr>
          <p:spPr>
            <a:xfrm>
              <a:off x="5051203" y="2532572"/>
              <a:ext cx="5235238" cy="22159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spcBef>
                  <a:spcPct val="0"/>
                </a:spcBef>
              </a:pP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Chúng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ta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sẽ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sử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dụng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những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từ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ngữ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đó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như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thế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nào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?</a:t>
              </a:r>
              <a:endParaRPr lang="en-US" sz="4800" b="1" u="none" spc="719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ustamalaka" pitchFamily="18" charset="0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14105"/>
          <a:stretch>
            <a:fillRect/>
          </a:stretch>
        </p:blipFill>
        <p:spPr>
          <a:xfrm>
            <a:off x="0" y="0"/>
            <a:ext cx="2726179" cy="341275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480620" y="0"/>
            <a:ext cx="2807380" cy="270561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6767902" y="6167283"/>
            <a:ext cx="1082188" cy="312545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/>
          <a:srcRect r="1984" b="58974"/>
          <a:stretch>
            <a:fillRect/>
          </a:stretch>
        </p:blipFill>
        <p:spPr>
          <a:xfrm>
            <a:off x="0" y="9214989"/>
            <a:ext cx="9134687" cy="107295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5480620" y="6823350"/>
            <a:ext cx="1107675" cy="284019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 b="11956"/>
          <a:stretch>
            <a:fillRect/>
          </a:stretch>
        </p:blipFill>
        <p:spPr>
          <a:xfrm>
            <a:off x="16257454" y="8053872"/>
            <a:ext cx="1020896" cy="223312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5"/>
          <a:srcRect r="1564" b="58974"/>
          <a:stretch>
            <a:fillRect/>
          </a:stretch>
        </p:blipFill>
        <p:spPr>
          <a:xfrm>
            <a:off x="9114138" y="9214989"/>
            <a:ext cx="9173862" cy="107295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336557" y="6389297"/>
            <a:ext cx="1384287" cy="268142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1472540" y="7686969"/>
            <a:ext cx="1253639" cy="1943626"/>
          </a:xfrm>
          <a:prstGeom prst="rect">
            <a:avLst/>
          </a:prstGeom>
        </p:spPr>
      </p:pic>
      <p:pic>
        <p:nvPicPr>
          <p:cNvPr id="16" name="Picture 7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12192000" y="5629569"/>
            <a:ext cx="2479167" cy="4114800"/>
          </a:xfrm>
          <a:prstGeom prst="rect">
            <a:avLst/>
          </a:prstGeom>
        </p:spPr>
      </p:pic>
      <p:pic>
        <p:nvPicPr>
          <p:cNvPr id="17" name="Picture 9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 flipH="1">
            <a:off x="3200400" y="5672610"/>
            <a:ext cx="2330006" cy="411480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1304021" y="662133"/>
            <a:ext cx="6468379" cy="5150446"/>
            <a:chOff x="1550616" y="662133"/>
            <a:chExt cx="6468379" cy="5150446"/>
          </a:xfrm>
        </p:grpSpPr>
        <p:pic>
          <p:nvPicPr>
            <p:cNvPr id="19" name="Picture 3"/>
            <p:cNvPicPr>
              <a:picLocks noChangeAspect="1"/>
            </p:cNvPicPr>
            <p:nvPr/>
          </p:nvPicPr>
          <p:blipFill>
            <a:blip r:embed="rId24"/>
            <a:srcRect/>
            <a:stretch>
              <a:fillRect/>
            </a:stretch>
          </p:blipFill>
          <p:spPr>
            <a:xfrm>
              <a:off x="1550616" y="662133"/>
              <a:ext cx="6468379" cy="5150446"/>
            </a:xfrm>
            <a:prstGeom prst="rect">
              <a:avLst/>
            </a:prstGeom>
          </p:spPr>
        </p:pic>
        <p:sp>
          <p:nvSpPr>
            <p:cNvPr id="21" name="TextBox 2"/>
            <p:cNvSpPr txBox="1"/>
            <p:nvPr/>
          </p:nvSpPr>
          <p:spPr>
            <a:xfrm>
              <a:off x="2133600" y="1714500"/>
              <a:ext cx="5643457" cy="29546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spcBef>
                  <a:spcPct val="0"/>
                </a:spcBef>
              </a:pP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Chúng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ta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sẽ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cùng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nhau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đặt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câu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với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những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từ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vừa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tìm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hiểu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 </a:t>
              </a:r>
              <a:r>
                <a:rPr lang="en-US" sz="4800" b="1" u="none" spc="719" dirty="0" err="1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nhé</a:t>
              </a:r>
              <a:r>
                <a:rPr lang="en-US" sz="4800" b="1" u="none" spc="719" dirty="0" smtClean="0">
                  <a:solidFill>
                    <a:srgbClr val="FFCC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ustamalaka" pitchFamily="18" charset="0"/>
                </a:rPr>
                <a:t>! </a:t>
              </a:r>
              <a:endParaRPr lang="en-US" sz="4800" b="1" u="none" spc="719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ustamalaka" pitchFamily="18" charset="0"/>
              </a:endParaRPr>
            </a:p>
          </p:txBody>
        </p:sp>
      </p:grpSp>
      <p:sp>
        <p:nvSpPr>
          <p:cNvPr id="29" name="TextBox 2"/>
          <p:cNvSpPr txBox="1"/>
          <p:nvPr/>
        </p:nvSpPr>
        <p:spPr>
          <a:xfrm>
            <a:off x="3200400" y="662133"/>
            <a:ext cx="11811000" cy="2882288"/>
          </a:xfrm>
          <a:prstGeom prst="rect">
            <a:avLst/>
          </a:prstGeom>
        </p:spPr>
        <p:txBody>
          <a:bodyPr wrap="square" lIns="0" tIns="0" rIns="0" bIns="0" rtlCol="0" anchor="t">
            <a:prstTxWarp prst="textWave2">
              <a:avLst/>
            </a:prstTxWarp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5400" b="1" spc="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Đặt</a:t>
            </a:r>
            <a:r>
              <a:rPr lang="en-US" sz="5400" b="1" spc="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b="1" spc="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một</a:t>
            </a:r>
            <a:r>
              <a:rPr lang="en-US" sz="5400" b="1" spc="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b="1" spc="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câu</a:t>
            </a:r>
            <a:r>
              <a:rPr lang="en-US" sz="5400" b="1" spc="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b="1" spc="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với</a:t>
            </a:r>
            <a:r>
              <a:rPr lang="en-US" sz="5400" b="1" spc="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1 </a:t>
            </a:r>
            <a:r>
              <a:rPr lang="en-US" sz="5400" b="1" spc="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từ</a:t>
            </a:r>
            <a:r>
              <a:rPr lang="en-US" sz="5400" b="1" spc="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ở </a:t>
            </a:r>
            <a:r>
              <a:rPr lang="en-US" sz="5400" b="1" spc="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bài</a:t>
            </a:r>
            <a:r>
              <a:rPr lang="en-US" sz="5400" b="1" spc="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b="1" spc="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tập</a:t>
            </a:r>
            <a:r>
              <a:rPr lang="en-US" sz="5400" b="1" spc="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1 </a:t>
            </a:r>
            <a:r>
              <a:rPr lang="en-US" sz="5400" b="1" spc="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và</a:t>
            </a:r>
            <a:r>
              <a:rPr lang="en-US" sz="5400" b="1" spc="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b="1" spc="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một</a:t>
            </a:r>
            <a:r>
              <a:rPr lang="en-US" sz="5400" b="1" spc="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b="1" spc="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câu</a:t>
            </a:r>
            <a:r>
              <a:rPr lang="en-US" sz="5400" b="1" spc="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b="1" spc="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với</a:t>
            </a:r>
            <a:r>
              <a:rPr lang="en-US" sz="5400" b="1" spc="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1 </a:t>
            </a:r>
            <a:r>
              <a:rPr lang="en-US" sz="5400" b="1" spc="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từ</a:t>
            </a:r>
            <a:r>
              <a:rPr lang="en-US" sz="5400" b="1" spc="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ở </a:t>
            </a:r>
            <a:r>
              <a:rPr lang="en-US" sz="5400" b="1" spc="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bài</a:t>
            </a:r>
            <a:r>
              <a:rPr lang="en-US" sz="5400" b="1" spc="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</a:t>
            </a:r>
            <a:r>
              <a:rPr lang="en-US" sz="5400" b="1" spc="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tập</a:t>
            </a:r>
            <a:r>
              <a:rPr lang="en-US" sz="5400" b="1" spc="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2.</a:t>
            </a:r>
            <a:endParaRPr lang="en-US" sz="5400" b="1" u="none" spc="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r="1984" b="58974"/>
          <a:stretch>
            <a:fillRect/>
          </a:stretch>
        </p:blipFill>
        <p:spPr>
          <a:xfrm>
            <a:off x="0" y="9214989"/>
            <a:ext cx="9134687" cy="10729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r="1564" b="58974"/>
          <a:stretch>
            <a:fillRect/>
          </a:stretch>
        </p:blipFill>
        <p:spPr>
          <a:xfrm>
            <a:off x="9114138" y="9214989"/>
            <a:ext cx="9173862" cy="107295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88915" y="2432269"/>
            <a:ext cx="7066475" cy="6209665"/>
          </a:xfrm>
          <a:prstGeom prst="rect">
            <a:avLst/>
          </a:prstGeom>
        </p:spPr>
      </p:pic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74380" y="2450826"/>
            <a:ext cx="6324939" cy="6139147"/>
            <a:chOff x="62040" y="66269"/>
            <a:chExt cx="6542159" cy="6349987"/>
          </a:xfrm>
        </p:grpSpPr>
        <p:sp>
          <p:nvSpPr>
            <p:cNvPr id="6" name="Freeform 6"/>
            <p:cNvSpPr/>
            <p:nvPr/>
          </p:nvSpPr>
          <p:spPr>
            <a:xfrm>
              <a:off x="62040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 dpi="0" rotWithShape="1">
              <a:blip r:embed="rId6"/>
              <a:srcRect/>
              <a:stretch>
                <a:fillRect l="-17000" t="5000" r="-19000" b="4000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85BBC5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 r="1984" b="58974"/>
          <a:stretch>
            <a:fillRect/>
          </a:stretch>
        </p:blipFill>
        <p:spPr>
          <a:xfrm rot="-10800000">
            <a:off x="9144000" y="0"/>
            <a:ext cx="9134687" cy="107295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 r="1564" b="58974"/>
          <a:stretch>
            <a:fillRect/>
          </a:stretch>
        </p:blipFill>
        <p:spPr>
          <a:xfrm rot="-10800000">
            <a:off x="-9313" y="0"/>
            <a:ext cx="9173862" cy="107295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4517598" y="8520112"/>
            <a:ext cx="1324101" cy="123803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45670" y="368212"/>
            <a:ext cx="1766060" cy="206405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268449" y="536479"/>
            <a:ext cx="722583" cy="67561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7259300" y="2720512"/>
            <a:ext cx="827198" cy="77343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43800" y="4186178"/>
            <a:ext cx="103140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</a:pP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Nước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ta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luôn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cố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gắng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xây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dựng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tình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đoàn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kết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, </a:t>
            </a:r>
            <a:r>
              <a:rPr lang="en-US" sz="6000" b="1" spc="359" dirty="0" err="1" smtClean="0">
                <a:solidFill>
                  <a:srgbClr val="FFFF00"/>
                </a:solidFill>
                <a:latin typeface="UTM French Vanilla" pitchFamily="18" charset="0"/>
              </a:rPr>
              <a:t>hữu</a:t>
            </a:r>
            <a:r>
              <a:rPr lang="en-US" sz="6000" b="1" spc="359" dirty="0" smtClean="0">
                <a:solidFill>
                  <a:srgbClr val="FFFF00"/>
                </a:solidFill>
                <a:latin typeface="UTM French Vanilla" pitchFamily="18" charset="0"/>
              </a:rPr>
              <a:t> </a:t>
            </a:r>
            <a:r>
              <a:rPr lang="en-US" sz="6000" b="1" spc="359" dirty="0" err="1" smtClean="0">
                <a:solidFill>
                  <a:srgbClr val="FFFF00"/>
                </a:solidFill>
                <a:latin typeface="UTM French Vanilla" pitchFamily="18" charset="0"/>
              </a:rPr>
              <a:t>nghị</a:t>
            </a:r>
            <a:r>
              <a:rPr lang="en-US" sz="6000" b="1" spc="359" dirty="0" smtClean="0">
                <a:solidFill>
                  <a:srgbClr val="FFFF00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với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các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quốc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gia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khác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trên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thế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giới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.</a:t>
            </a:r>
            <a:endParaRPr lang="en-US" sz="6000" dirty="0">
              <a:solidFill>
                <a:srgbClr val="FFFFFF"/>
              </a:solidFill>
              <a:latin typeface="Mali"/>
            </a:endParaRPr>
          </a:p>
        </p:txBody>
      </p:sp>
    </p:spTree>
    <p:extLst>
      <p:ext uri="{BB962C8B-B14F-4D97-AF65-F5344CB8AC3E}">
        <p14:creationId xmlns:p14="http://schemas.microsoft.com/office/powerpoint/2010/main" val="30916370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18647" y="2830520"/>
            <a:ext cx="7715250" cy="3052352"/>
            <a:chOff x="0" y="0"/>
            <a:chExt cx="6086895" cy="24081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86895" cy="2408132"/>
            </a:xfrm>
            <a:custGeom>
              <a:avLst/>
              <a:gdLst/>
              <a:ahLst/>
              <a:cxnLst/>
              <a:rect l="l" t="t" r="r" b="b"/>
              <a:pathLst>
                <a:path w="6086895" h="2408132">
                  <a:moveTo>
                    <a:pt x="5962435" y="2408132"/>
                  </a:moveTo>
                  <a:lnTo>
                    <a:pt x="124460" y="2408132"/>
                  </a:lnTo>
                  <a:cubicBezTo>
                    <a:pt x="55880" y="2408132"/>
                    <a:pt x="0" y="2352252"/>
                    <a:pt x="0" y="228367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962435" y="0"/>
                  </a:lnTo>
                  <a:cubicBezTo>
                    <a:pt x="6031015" y="0"/>
                    <a:pt x="6086895" y="55880"/>
                    <a:pt x="6086895" y="124460"/>
                  </a:cubicBezTo>
                  <a:lnTo>
                    <a:pt x="6086895" y="2283672"/>
                  </a:lnTo>
                  <a:cubicBezTo>
                    <a:pt x="6086895" y="2352253"/>
                    <a:pt x="6031015" y="2408132"/>
                    <a:pt x="5962435" y="240813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0" name="Group 29"/>
          <p:cNvGrpSpPr/>
          <p:nvPr/>
        </p:nvGrpSpPr>
        <p:grpSpPr>
          <a:xfrm>
            <a:off x="1362855" y="2484993"/>
            <a:ext cx="4478953" cy="938704"/>
            <a:chOff x="1362855" y="2484993"/>
            <a:chExt cx="4478953" cy="938704"/>
          </a:xfrm>
        </p:grpSpPr>
        <p:grpSp>
          <p:nvGrpSpPr>
            <p:cNvPr id="4" name="Group 4"/>
            <p:cNvGrpSpPr/>
            <p:nvPr/>
          </p:nvGrpSpPr>
          <p:grpSpPr>
            <a:xfrm>
              <a:off x="1362855" y="2484993"/>
              <a:ext cx="4478953" cy="938704"/>
              <a:chOff x="0" y="0"/>
              <a:chExt cx="4789490" cy="100378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789491" cy="1003787"/>
              </a:xfrm>
              <a:custGeom>
                <a:avLst/>
                <a:gdLst/>
                <a:ahLst/>
                <a:cxnLst/>
                <a:rect l="l" t="t" r="r" b="b"/>
                <a:pathLst>
                  <a:path w="4789491" h="1003787">
                    <a:moveTo>
                      <a:pt x="4665030" y="1003787"/>
                    </a:moveTo>
                    <a:lnTo>
                      <a:pt x="124460" y="1003787"/>
                    </a:lnTo>
                    <a:cubicBezTo>
                      <a:pt x="55880" y="1003787"/>
                      <a:pt x="0" y="947907"/>
                      <a:pt x="0" y="879327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665030" y="0"/>
                    </a:lnTo>
                    <a:cubicBezTo>
                      <a:pt x="4733610" y="0"/>
                      <a:pt x="4789491" y="55880"/>
                      <a:pt x="4789491" y="124460"/>
                    </a:cubicBezTo>
                    <a:lnTo>
                      <a:pt x="4789491" y="879327"/>
                    </a:lnTo>
                    <a:cubicBezTo>
                      <a:pt x="4789491" y="947907"/>
                      <a:pt x="4733610" y="1003787"/>
                      <a:pt x="4665030" y="1003787"/>
                    </a:cubicBezTo>
                    <a:close/>
                  </a:path>
                </a:pathLst>
              </a:custGeom>
              <a:solidFill>
                <a:srgbClr val="FFCC00"/>
              </a:solidFill>
            </p:spPr>
          </p:sp>
        </p:grpSp>
        <p:sp>
          <p:nvSpPr>
            <p:cNvPr id="6" name="TextBox 6"/>
            <p:cNvSpPr txBox="1"/>
            <p:nvPr/>
          </p:nvSpPr>
          <p:spPr>
            <a:xfrm>
              <a:off x="1585015" y="2615890"/>
              <a:ext cx="4034632" cy="5874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040"/>
                </a:lnSpc>
                <a:spcBef>
                  <a:spcPct val="0"/>
                </a:spcBef>
              </a:pPr>
              <a:r>
                <a:rPr lang="en-US" sz="3600" dirty="0" smtClean="0">
                  <a:solidFill>
                    <a:srgbClr val="1C5189"/>
                  </a:solidFill>
                  <a:latin typeface="Mali Bold"/>
                </a:rPr>
                <a:t>1</a:t>
              </a:r>
              <a:endParaRPr lang="en-US" sz="3600" dirty="0">
                <a:solidFill>
                  <a:srgbClr val="1C5189"/>
                </a:solidFill>
                <a:latin typeface="Mali Bold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544050" y="2830520"/>
            <a:ext cx="7715250" cy="3052352"/>
            <a:chOff x="0" y="0"/>
            <a:chExt cx="6086895" cy="240813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086895" cy="2408132"/>
            </a:xfrm>
            <a:custGeom>
              <a:avLst/>
              <a:gdLst/>
              <a:ahLst/>
              <a:cxnLst/>
              <a:rect l="l" t="t" r="r" b="b"/>
              <a:pathLst>
                <a:path w="6086895" h="2408132">
                  <a:moveTo>
                    <a:pt x="5962435" y="2408132"/>
                  </a:moveTo>
                  <a:lnTo>
                    <a:pt x="124460" y="2408132"/>
                  </a:lnTo>
                  <a:cubicBezTo>
                    <a:pt x="55880" y="2408132"/>
                    <a:pt x="0" y="2352252"/>
                    <a:pt x="0" y="228367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962435" y="0"/>
                  </a:lnTo>
                  <a:cubicBezTo>
                    <a:pt x="6031015" y="0"/>
                    <a:pt x="6086895" y="55880"/>
                    <a:pt x="6086895" y="124460"/>
                  </a:cubicBezTo>
                  <a:lnTo>
                    <a:pt x="6086895" y="2283672"/>
                  </a:lnTo>
                  <a:cubicBezTo>
                    <a:pt x="6086895" y="2352253"/>
                    <a:pt x="6031015" y="2408132"/>
                    <a:pt x="5962435" y="240813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5286375" y="6421548"/>
            <a:ext cx="7715250" cy="3052352"/>
            <a:chOff x="0" y="0"/>
            <a:chExt cx="6086895" cy="240813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086895" cy="2408132"/>
            </a:xfrm>
            <a:custGeom>
              <a:avLst/>
              <a:gdLst/>
              <a:ahLst/>
              <a:cxnLst/>
              <a:rect l="l" t="t" r="r" b="b"/>
              <a:pathLst>
                <a:path w="6086895" h="2408132">
                  <a:moveTo>
                    <a:pt x="5962435" y="2408132"/>
                  </a:moveTo>
                  <a:lnTo>
                    <a:pt x="124460" y="2408132"/>
                  </a:lnTo>
                  <a:cubicBezTo>
                    <a:pt x="55880" y="2408132"/>
                    <a:pt x="0" y="2352252"/>
                    <a:pt x="0" y="228367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962435" y="0"/>
                  </a:lnTo>
                  <a:cubicBezTo>
                    <a:pt x="6031015" y="0"/>
                    <a:pt x="6086895" y="55880"/>
                    <a:pt x="6086895" y="124460"/>
                  </a:cubicBezTo>
                  <a:lnTo>
                    <a:pt x="6086895" y="2283672"/>
                  </a:lnTo>
                  <a:cubicBezTo>
                    <a:pt x="6086895" y="2352253"/>
                    <a:pt x="6031015" y="2408132"/>
                    <a:pt x="5962435" y="240813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8" name="Group 27"/>
          <p:cNvGrpSpPr/>
          <p:nvPr/>
        </p:nvGrpSpPr>
        <p:grpSpPr>
          <a:xfrm>
            <a:off x="6904523" y="6076021"/>
            <a:ext cx="4478953" cy="938704"/>
            <a:chOff x="6904523" y="6076021"/>
            <a:chExt cx="4478953" cy="938704"/>
          </a:xfrm>
        </p:grpSpPr>
        <p:grpSp>
          <p:nvGrpSpPr>
            <p:cNvPr id="11" name="Group 11"/>
            <p:cNvGrpSpPr/>
            <p:nvPr/>
          </p:nvGrpSpPr>
          <p:grpSpPr>
            <a:xfrm>
              <a:off x="6904523" y="6076021"/>
              <a:ext cx="4478953" cy="938704"/>
              <a:chOff x="0" y="0"/>
              <a:chExt cx="4789490" cy="1003787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789491" cy="1003787"/>
              </a:xfrm>
              <a:custGeom>
                <a:avLst/>
                <a:gdLst/>
                <a:ahLst/>
                <a:cxnLst/>
                <a:rect l="l" t="t" r="r" b="b"/>
                <a:pathLst>
                  <a:path w="4789491" h="1003787">
                    <a:moveTo>
                      <a:pt x="4665030" y="1003787"/>
                    </a:moveTo>
                    <a:lnTo>
                      <a:pt x="124460" y="1003787"/>
                    </a:lnTo>
                    <a:cubicBezTo>
                      <a:pt x="55880" y="1003787"/>
                      <a:pt x="0" y="947907"/>
                      <a:pt x="0" y="879327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665030" y="0"/>
                    </a:lnTo>
                    <a:cubicBezTo>
                      <a:pt x="4733610" y="0"/>
                      <a:pt x="4789491" y="55880"/>
                      <a:pt x="4789491" y="124460"/>
                    </a:cubicBezTo>
                    <a:lnTo>
                      <a:pt x="4789491" y="879327"/>
                    </a:lnTo>
                    <a:cubicBezTo>
                      <a:pt x="4789491" y="947907"/>
                      <a:pt x="4733610" y="1003787"/>
                      <a:pt x="4665030" y="1003787"/>
                    </a:cubicBezTo>
                    <a:close/>
                  </a:path>
                </a:pathLst>
              </a:custGeom>
              <a:solidFill>
                <a:srgbClr val="FFCC00"/>
              </a:solidFill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7126684" y="6206918"/>
              <a:ext cx="4034632" cy="5874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040"/>
                </a:lnSpc>
                <a:spcBef>
                  <a:spcPct val="0"/>
                </a:spcBef>
              </a:pPr>
              <a:r>
                <a:rPr lang="en-US" sz="3600" dirty="0" smtClean="0">
                  <a:solidFill>
                    <a:srgbClr val="1C5189"/>
                  </a:solidFill>
                  <a:latin typeface="Mali Bold"/>
                </a:rPr>
                <a:t>3</a:t>
              </a:r>
              <a:endParaRPr lang="en-US" sz="3600" dirty="0">
                <a:solidFill>
                  <a:srgbClr val="1C5189"/>
                </a:solidFill>
                <a:latin typeface="Mali Bold"/>
              </a:endParaRP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748610" y="971550"/>
            <a:ext cx="10790781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0"/>
              </a:lnSpc>
              <a:spcBef>
                <a:spcPct val="0"/>
              </a:spcBef>
            </a:pPr>
            <a:r>
              <a:rPr lang="en-US" sz="8000" spc="400" dirty="0" err="1" smtClean="0">
                <a:solidFill>
                  <a:srgbClr val="FFCC00"/>
                </a:solidFill>
                <a:latin typeface="UTM Flamenco" pitchFamily="18" charset="0"/>
              </a:rPr>
              <a:t>Yêu</a:t>
            </a:r>
            <a:r>
              <a:rPr lang="en-US" sz="8000" spc="400" dirty="0" smtClean="0">
                <a:solidFill>
                  <a:srgbClr val="FFCC00"/>
                </a:solidFill>
                <a:latin typeface="UTM Flamenco" pitchFamily="18" charset="0"/>
              </a:rPr>
              <a:t> </a:t>
            </a:r>
            <a:r>
              <a:rPr lang="en-US" sz="8000" spc="400" dirty="0" err="1" smtClean="0">
                <a:solidFill>
                  <a:srgbClr val="FFCC00"/>
                </a:solidFill>
                <a:latin typeface="UTM Flamenco" pitchFamily="18" charset="0"/>
              </a:rPr>
              <a:t>cầu</a:t>
            </a:r>
            <a:r>
              <a:rPr lang="en-US" sz="8000" spc="400" dirty="0" smtClean="0">
                <a:solidFill>
                  <a:srgbClr val="FFCC00"/>
                </a:solidFill>
                <a:latin typeface="UTM Flamenco" pitchFamily="18" charset="0"/>
              </a:rPr>
              <a:t> </a:t>
            </a:r>
            <a:r>
              <a:rPr lang="en-US" sz="8000" spc="400" dirty="0" err="1" smtClean="0">
                <a:solidFill>
                  <a:srgbClr val="FFCC00"/>
                </a:solidFill>
                <a:latin typeface="UTM Flamenco" pitchFamily="18" charset="0"/>
              </a:rPr>
              <a:t>cần</a:t>
            </a:r>
            <a:r>
              <a:rPr lang="en-US" sz="8000" spc="400" dirty="0" smtClean="0">
                <a:solidFill>
                  <a:srgbClr val="FFCC00"/>
                </a:solidFill>
                <a:latin typeface="UTM Flamenco" pitchFamily="18" charset="0"/>
              </a:rPr>
              <a:t> </a:t>
            </a:r>
            <a:r>
              <a:rPr lang="en-US" sz="8000" spc="400" dirty="0" err="1" smtClean="0">
                <a:solidFill>
                  <a:srgbClr val="FFCC00"/>
                </a:solidFill>
                <a:latin typeface="UTM Flamenco" pitchFamily="18" charset="0"/>
              </a:rPr>
              <a:t>đạt</a:t>
            </a:r>
            <a:r>
              <a:rPr lang="en-US" sz="8000" spc="400" dirty="0" smtClean="0">
                <a:solidFill>
                  <a:srgbClr val="FFCC00"/>
                </a:solidFill>
                <a:latin typeface="UTM Flamenco" pitchFamily="18" charset="0"/>
              </a:rPr>
              <a:t>:</a:t>
            </a:r>
            <a:endParaRPr lang="en-US" sz="8000" spc="400" dirty="0">
              <a:solidFill>
                <a:srgbClr val="FFCC00"/>
              </a:solidFill>
              <a:latin typeface="UTM Flamenco" pitchFamily="18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2426086" y="2484993"/>
            <a:ext cx="4478953" cy="938704"/>
            <a:chOff x="12426086" y="2484993"/>
            <a:chExt cx="4478953" cy="938704"/>
          </a:xfrm>
        </p:grpSpPr>
        <p:grpSp>
          <p:nvGrpSpPr>
            <p:cNvPr id="15" name="Group 15"/>
            <p:cNvGrpSpPr/>
            <p:nvPr/>
          </p:nvGrpSpPr>
          <p:grpSpPr>
            <a:xfrm>
              <a:off x="12426086" y="2484993"/>
              <a:ext cx="4478953" cy="938704"/>
              <a:chOff x="0" y="0"/>
              <a:chExt cx="4789490" cy="1003787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4789491" cy="1003787"/>
              </a:xfrm>
              <a:custGeom>
                <a:avLst/>
                <a:gdLst/>
                <a:ahLst/>
                <a:cxnLst/>
                <a:rect l="l" t="t" r="r" b="b"/>
                <a:pathLst>
                  <a:path w="4789491" h="1003787">
                    <a:moveTo>
                      <a:pt x="4665030" y="1003787"/>
                    </a:moveTo>
                    <a:lnTo>
                      <a:pt x="124460" y="1003787"/>
                    </a:lnTo>
                    <a:cubicBezTo>
                      <a:pt x="55880" y="1003787"/>
                      <a:pt x="0" y="947907"/>
                      <a:pt x="0" y="879327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665030" y="0"/>
                    </a:lnTo>
                    <a:cubicBezTo>
                      <a:pt x="4733610" y="0"/>
                      <a:pt x="4789491" y="55880"/>
                      <a:pt x="4789491" y="124460"/>
                    </a:cubicBezTo>
                    <a:lnTo>
                      <a:pt x="4789491" y="879327"/>
                    </a:lnTo>
                    <a:cubicBezTo>
                      <a:pt x="4789491" y="947907"/>
                      <a:pt x="4733610" y="1003787"/>
                      <a:pt x="4665030" y="1003787"/>
                    </a:cubicBezTo>
                    <a:close/>
                  </a:path>
                </a:pathLst>
              </a:custGeom>
              <a:solidFill>
                <a:srgbClr val="FFCC00"/>
              </a:solidFill>
            </p:spPr>
          </p:sp>
        </p:grpSp>
        <p:sp>
          <p:nvSpPr>
            <p:cNvPr id="17" name="TextBox 17"/>
            <p:cNvSpPr txBox="1"/>
            <p:nvPr/>
          </p:nvSpPr>
          <p:spPr>
            <a:xfrm>
              <a:off x="12648247" y="2615890"/>
              <a:ext cx="4034632" cy="5874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040"/>
                </a:lnSpc>
                <a:spcBef>
                  <a:spcPct val="0"/>
                </a:spcBef>
              </a:pPr>
              <a:r>
                <a:rPr lang="en-US" sz="3600" dirty="0" smtClean="0">
                  <a:solidFill>
                    <a:srgbClr val="1C5189"/>
                  </a:solidFill>
                  <a:latin typeface="Mali Bold"/>
                </a:rPr>
                <a:t>2</a:t>
              </a:r>
              <a:endParaRPr lang="en-US" sz="3600" dirty="0">
                <a:solidFill>
                  <a:srgbClr val="1C5189"/>
                </a:solidFill>
                <a:latin typeface="Mali Bold"/>
              </a:endParaRP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33728" b="22553"/>
          <a:stretch>
            <a:fillRect/>
          </a:stretch>
        </p:blipFill>
        <p:spPr>
          <a:xfrm flipH="1">
            <a:off x="15198695" y="7285990"/>
            <a:ext cx="3089305" cy="300101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5"/>
          <a:srcRect b="21887"/>
          <a:stretch>
            <a:fillRect/>
          </a:stretch>
        </p:blipFill>
        <p:spPr>
          <a:xfrm>
            <a:off x="14197963" y="8953286"/>
            <a:ext cx="1943019" cy="1333714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b="36537"/>
          <a:stretch>
            <a:fillRect/>
          </a:stretch>
        </p:blipFill>
        <p:spPr>
          <a:xfrm>
            <a:off x="1169755" y="9081472"/>
            <a:ext cx="3706517" cy="120552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/>
          <a:srcRect l="19418" b="20061"/>
          <a:stretch>
            <a:fillRect/>
          </a:stretch>
        </p:blipFill>
        <p:spPr>
          <a:xfrm>
            <a:off x="0" y="7346056"/>
            <a:ext cx="2905005" cy="2940944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3374629" y="8117183"/>
            <a:ext cx="747962" cy="699345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5169472" y="7504762"/>
            <a:ext cx="654996" cy="61242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0"/>
          <a:srcRect l="40190" t="96" b="70663"/>
          <a:stretch>
            <a:fillRect/>
          </a:stretch>
        </p:blipFill>
        <p:spPr>
          <a:xfrm>
            <a:off x="0" y="584422"/>
            <a:ext cx="3602331" cy="1307656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1"/>
          <a:srcRect l="40190" t="96" b="70663"/>
          <a:stretch>
            <a:fillRect/>
          </a:stretch>
        </p:blipFill>
        <p:spPr>
          <a:xfrm>
            <a:off x="14685669" y="571500"/>
            <a:ext cx="3602331" cy="130765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295400" y="3693974"/>
            <a:ext cx="7239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vốn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757322" y="3695700"/>
            <a:ext cx="723527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vốn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715000" y="7429500"/>
            <a:ext cx="6858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6" grpId="0"/>
      <p:bldP spid="27" grpId="0"/>
      <p:bldP spid="2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r="1984" b="58974"/>
          <a:stretch>
            <a:fillRect/>
          </a:stretch>
        </p:blipFill>
        <p:spPr>
          <a:xfrm>
            <a:off x="0" y="9214989"/>
            <a:ext cx="9134687" cy="10729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r="1564" b="58974"/>
          <a:stretch>
            <a:fillRect/>
          </a:stretch>
        </p:blipFill>
        <p:spPr>
          <a:xfrm>
            <a:off x="9114138" y="9214989"/>
            <a:ext cx="9173862" cy="107295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lum bright="70000" contrast="-70000"/>
          </a:blip>
          <a:srcRect/>
          <a:stretch>
            <a:fillRect/>
          </a:stretch>
        </p:blipFill>
        <p:spPr>
          <a:xfrm>
            <a:off x="388915" y="2432269"/>
            <a:ext cx="7066475" cy="6209665"/>
          </a:xfrm>
          <a:prstGeom prst="rect">
            <a:avLst/>
          </a:prstGeom>
        </p:spPr>
      </p:pic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85013" y="2476500"/>
            <a:ext cx="6177787" cy="6139147"/>
            <a:chOff x="73038" y="66269"/>
            <a:chExt cx="6389952" cy="6349987"/>
          </a:xfrm>
        </p:grpSpPr>
        <p:sp>
          <p:nvSpPr>
            <p:cNvPr id="6" name="Freeform 6"/>
            <p:cNvSpPr/>
            <p:nvPr/>
          </p:nvSpPr>
          <p:spPr>
            <a:xfrm>
              <a:off x="101992" y="247676"/>
              <a:ext cx="6360998" cy="6018210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 dpi="0" rotWithShape="1">
              <a:blip r:embed="rId6"/>
              <a:srcRect/>
              <a:stretch>
                <a:fillRect l="-20000" b="-1000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85BBC5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 r="1984" b="58974"/>
          <a:stretch>
            <a:fillRect/>
          </a:stretch>
        </p:blipFill>
        <p:spPr>
          <a:xfrm rot="-10800000">
            <a:off x="9144000" y="0"/>
            <a:ext cx="9134687" cy="107295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 r="1564" b="58974"/>
          <a:stretch>
            <a:fillRect/>
          </a:stretch>
        </p:blipFill>
        <p:spPr>
          <a:xfrm rot="-10800000">
            <a:off x="-9313" y="0"/>
            <a:ext cx="9173862" cy="107295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4517598" y="8520112"/>
            <a:ext cx="1324101" cy="123803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45670" y="368212"/>
            <a:ext cx="1766060" cy="206405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268449" y="536479"/>
            <a:ext cx="722583" cy="67561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7259300" y="2720512"/>
            <a:ext cx="827198" cy="77343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43800" y="4186178"/>
            <a:ext cx="103140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</a:pP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Cây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bút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này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thật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là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b="1" spc="359" dirty="0" err="1" smtClean="0">
                <a:solidFill>
                  <a:srgbClr val="FFFF00"/>
                </a:solidFill>
                <a:latin typeface="UTM French Vanilla" pitchFamily="18" charset="0"/>
              </a:rPr>
              <a:t>hữu</a:t>
            </a:r>
            <a:r>
              <a:rPr lang="en-US" sz="6000" b="1" spc="359" dirty="0" smtClean="0">
                <a:solidFill>
                  <a:srgbClr val="FFFF00"/>
                </a:solidFill>
                <a:latin typeface="UTM French Vanilla" pitchFamily="18" charset="0"/>
              </a:rPr>
              <a:t> </a:t>
            </a:r>
            <a:r>
              <a:rPr lang="en-US" sz="6000" b="1" spc="359" dirty="0" err="1" smtClean="0">
                <a:solidFill>
                  <a:srgbClr val="FFFF00"/>
                </a:solidFill>
                <a:latin typeface="UTM French Vanilla" pitchFamily="18" charset="0"/>
              </a:rPr>
              <a:t>dụng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quá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đi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!</a:t>
            </a:r>
            <a:endParaRPr lang="en-US" sz="6000" dirty="0">
              <a:solidFill>
                <a:srgbClr val="FFFFFF"/>
              </a:solidFill>
              <a:latin typeface="Mali"/>
            </a:endParaRPr>
          </a:p>
        </p:txBody>
      </p:sp>
    </p:spTree>
    <p:extLst>
      <p:ext uri="{BB962C8B-B14F-4D97-AF65-F5344CB8AC3E}">
        <p14:creationId xmlns:p14="http://schemas.microsoft.com/office/powerpoint/2010/main" val="457204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r="1984" b="58974"/>
          <a:stretch>
            <a:fillRect/>
          </a:stretch>
        </p:blipFill>
        <p:spPr>
          <a:xfrm>
            <a:off x="0" y="9214989"/>
            <a:ext cx="9134687" cy="10729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r="1564" b="58974"/>
          <a:stretch>
            <a:fillRect/>
          </a:stretch>
        </p:blipFill>
        <p:spPr>
          <a:xfrm>
            <a:off x="9114138" y="9214989"/>
            <a:ext cx="9173862" cy="107295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lum bright="70000" contrast="-70000"/>
          </a:blip>
          <a:srcRect/>
          <a:stretch>
            <a:fillRect/>
          </a:stretch>
        </p:blipFill>
        <p:spPr>
          <a:xfrm>
            <a:off x="388915" y="2432269"/>
            <a:ext cx="7066475" cy="6209665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>
            <a:off x="985013" y="2450826"/>
            <a:ext cx="6139161" cy="6139147"/>
          </a:xfrm>
          <a:custGeom>
            <a:avLst/>
            <a:gdLst/>
            <a:ahLst/>
            <a:cxnLst/>
            <a:rect l="l" t="t" r="r" b="b"/>
            <a:pathLst>
              <a:path w="6350000" h="6349987">
                <a:moveTo>
                  <a:pt x="3175000" y="6349987"/>
                </a:moveTo>
                <a:cubicBezTo>
                  <a:pt x="1424279" y="6349987"/>
                  <a:pt x="0" y="4925733"/>
                  <a:pt x="0" y="3175038"/>
                </a:cubicBezTo>
                <a:cubicBezTo>
                  <a:pt x="0" y="1424317"/>
                  <a:pt x="1424292" y="0"/>
                  <a:pt x="3175000" y="0"/>
                </a:cubicBezTo>
                <a:cubicBezTo>
                  <a:pt x="4925733" y="0"/>
                  <a:pt x="6350000" y="1424330"/>
                  <a:pt x="6350000" y="3175038"/>
                </a:cubicBezTo>
                <a:cubicBezTo>
                  <a:pt x="6350000" y="4925720"/>
                  <a:pt x="4925733" y="6349987"/>
                  <a:pt x="3175000" y="6349987"/>
                </a:cubicBezTo>
                <a:close/>
                <a:moveTo>
                  <a:pt x="3175000" y="115760"/>
                </a:moveTo>
                <a:cubicBezTo>
                  <a:pt x="1488135" y="115760"/>
                  <a:pt x="115760" y="1488148"/>
                  <a:pt x="115760" y="3175038"/>
                </a:cubicBezTo>
                <a:cubicBezTo>
                  <a:pt x="115760" y="4861915"/>
                  <a:pt x="1488135" y="6234265"/>
                  <a:pt x="3175000" y="6234265"/>
                </a:cubicBezTo>
                <a:cubicBezTo>
                  <a:pt x="4861852" y="6234265"/>
                  <a:pt x="6234265" y="4861890"/>
                  <a:pt x="6234265" y="3175038"/>
                </a:cubicBezTo>
                <a:cubicBezTo>
                  <a:pt x="6234265" y="1488148"/>
                  <a:pt x="4861852" y="115760"/>
                  <a:pt x="3175000" y="115760"/>
                </a:cubicBezTo>
                <a:close/>
              </a:path>
            </a:pathLst>
          </a:custGeom>
          <a:solidFill>
            <a:srgbClr val="85BBC5"/>
          </a:soli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 r="1984" b="58974"/>
          <a:stretch>
            <a:fillRect/>
          </a:stretch>
        </p:blipFill>
        <p:spPr>
          <a:xfrm rot="-10800000">
            <a:off x="9144000" y="0"/>
            <a:ext cx="9134687" cy="107295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 r="1564" b="58974"/>
          <a:stretch>
            <a:fillRect/>
          </a:stretch>
        </p:blipFill>
        <p:spPr>
          <a:xfrm rot="-10800000">
            <a:off x="-9313" y="0"/>
            <a:ext cx="9173862" cy="107295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4517598" y="8520112"/>
            <a:ext cx="1324101" cy="123803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45670" y="368212"/>
            <a:ext cx="1766060" cy="206405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268449" y="536479"/>
            <a:ext cx="722583" cy="67561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7259300" y="2720512"/>
            <a:ext cx="827198" cy="77343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43800" y="4186178"/>
            <a:ext cx="103140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</a:pP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Chiếc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áo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ấy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rất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đẹp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và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b="1" spc="359" dirty="0" err="1" smtClean="0">
                <a:solidFill>
                  <a:srgbClr val="FFFF00"/>
                </a:solidFill>
                <a:latin typeface="UTM French Vanilla" pitchFamily="18" charset="0"/>
              </a:rPr>
              <a:t>phù</a:t>
            </a:r>
            <a:r>
              <a:rPr lang="en-US" sz="6000" b="1" spc="359" dirty="0" smtClean="0">
                <a:solidFill>
                  <a:srgbClr val="FFFF00"/>
                </a:solidFill>
                <a:latin typeface="UTM French Vanilla" pitchFamily="18" charset="0"/>
              </a:rPr>
              <a:t> </a:t>
            </a:r>
            <a:r>
              <a:rPr lang="en-US" sz="6000" b="1" spc="359" dirty="0" err="1" smtClean="0">
                <a:solidFill>
                  <a:srgbClr val="FFFF00"/>
                </a:solidFill>
                <a:latin typeface="UTM French Vanilla" pitchFamily="18" charset="0"/>
              </a:rPr>
              <a:t>hợp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với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bạn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.</a:t>
            </a:r>
            <a:endParaRPr lang="en-US" sz="6000" dirty="0">
              <a:solidFill>
                <a:srgbClr val="FFFFFF"/>
              </a:solidFill>
              <a:latin typeface="Mali"/>
            </a:endParaRPr>
          </a:p>
        </p:txBody>
      </p:sp>
      <p:pic>
        <p:nvPicPr>
          <p:cNvPr id="15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2257816" y="2870638"/>
            <a:ext cx="3424816" cy="529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062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r="1984" b="58974"/>
          <a:stretch>
            <a:fillRect/>
          </a:stretch>
        </p:blipFill>
        <p:spPr>
          <a:xfrm>
            <a:off x="0" y="9214989"/>
            <a:ext cx="9134687" cy="10729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r="1564" b="58974"/>
          <a:stretch>
            <a:fillRect/>
          </a:stretch>
        </p:blipFill>
        <p:spPr>
          <a:xfrm>
            <a:off x="9114138" y="9214989"/>
            <a:ext cx="9173862" cy="107295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lum bright="70000" contrast="-70000"/>
          </a:blip>
          <a:srcRect/>
          <a:stretch>
            <a:fillRect/>
          </a:stretch>
        </p:blipFill>
        <p:spPr>
          <a:xfrm>
            <a:off x="388915" y="2432269"/>
            <a:ext cx="7066475" cy="6209665"/>
          </a:xfrm>
          <a:prstGeom prst="rect">
            <a:avLst/>
          </a:prstGeom>
        </p:spPr>
      </p:pic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985013" y="2450826"/>
            <a:ext cx="6214174" cy="6139147"/>
            <a:chOff x="73038" y="66269"/>
            <a:chExt cx="6427590" cy="6349987"/>
          </a:xfrm>
        </p:grpSpPr>
        <p:sp>
          <p:nvSpPr>
            <p:cNvPr id="6" name="Freeform 6"/>
            <p:cNvSpPr/>
            <p:nvPr/>
          </p:nvSpPr>
          <p:spPr>
            <a:xfrm>
              <a:off x="139630" y="232157"/>
              <a:ext cx="6360998" cy="6018210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 dpi="0" rotWithShape="1">
              <a:blip r:embed="rId6"/>
              <a:srcRect/>
              <a:stretch>
                <a:fillRect l="-3000" t="7000" r="-1000" b="6000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85BBC5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 r="1984" b="58974"/>
          <a:stretch>
            <a:fillRect/>
          </a:stretch>
        </p:blipFill>
        <p:spPr>
          <a:xfrm rot="-10800000">
            <a:off x="9144000" y="0"/>
            <a:ext cx="9134687" cy="107295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 r="1564" b="58974"/>
          <a:stretch>
            <a:fillRect/>
          </a:stretch>
        </p:blipFill>
        <p:spPr>
          <a:xfrm rot="-10800000">
            <a:off x="-9313" y="0"/>
            <a:ext cx="9173862" cy="107295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4517598" y="8520112"/>
            <a:ext cx="1324101" cy="123803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45670" y="368212"/>
            <a:ext cx="1766060" cy="206405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268449" y="536479"/>
            <a:ext cx="722583" cy="67561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7259300" y="2720512"/>
            <a:ext cx="827198" cy="77343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543800" y="4076700"/>
            <a:ext cx="103140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</a:pP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-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Thành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phố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Hồ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Chí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Minh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thực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hiện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b="1" spc="359" dirty="0" err="1" smtClean="0">
                <a:solidFill>
                  <a:srgbClr val="FFFF00"/>
                </a:solidFill>
                <a:latin typeface="UTM French Vanilla" pitchFamily="18" charset="0"/>
              </a:rPr>
              <a:t>hợp</a:t>
            </a:r>
            <a:r>
              <a:rPr lang="en-US" sz="6000" b="1" spc="359" dirty="0" smtClean="0">
                <a:solidFill>
                  <a:srgbClr val="FFFF00"/>
                </a:solidFill>
                <a:latin typeface="UTM French Vanilla" pitchFamily="18" charset="0"/>
              </a:rPr>
              <a:t> </a:t>
            </a:r>
            <a:r>
              <a:rPr lang="en-US" sz="6000" b="1" spc="359" dirty="0" err="1" smtClean="0">
                <a:solidFill>
                  <a:srgbClr val="FFFF00"/>
                </a:solidFill>
                <a:latin typeface="UTM French Vanilla" pitchFamily="18" charset="0"/>
              </a:rPr>
              <a:t>nhất</a:t>
            </a:r>
            <a:r>
              <a:rPr lang="en-US" sz="6000" b="1" spc="359" dirty="0" smtClean="0">
                <a:solidFill>
                  <a:srgbClr val="FFFF00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Quận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2,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Quận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9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và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quận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Thủ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Đức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thành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Thành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phố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Thủ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solidFill>
                  <a:schemeClr val="bg1"/>
                </a:solidFill>
                <a:latin typeface="UTM French Vanilla" pitchFamily="18" charset="0"/>
              </a:rPr>
              <a:t>Đức</a:t>
            </a:r>
            <a:r>
              <a:rPr lang="en-US" sz="6000" spc="359" dirty="0" smtClean="0">
                <a:solidFill>
                  <a:schemeClr val="bg1"/>
                </a:solidFill>
                <a:latin typeface="UTM French Vanilla" pitchFamily="18" charset="0"/>
              </a:rPr>
              <a:t>.</a:t>
            </a:r>
            <a:endParaRPr lang="en-US" sz="6000" dirty="0">
              <a:solidFill>
                <a:srgbClr val="FFFFFF"/>
              </a:solidFill>
              <a:latin typeface="Mali"/>
            </a:endParaRPr>
          </a:p>
        </p:txBody>
      </p:sp>
    </p:spTree>
    <p:extLst>
      <p:ext uri="{BB962C8B-B14F-4D97-AF65-F5344CB8AC3E}">
        <p14:creationId xmlns:p14="http://schemas.microsoft.com/office/powerpoint/2010/main" val="35974292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829800" y="1790700"/>
            <a:ext cx="7295787" cy="4247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13800" b="1" spc="400" dirty="0" err="1" smtClean="0">
                <a:solidFill>
                  <a:srgbClr val="FFCC00"/>
                </a:solidFill>
                <a:latin typeface="UTM Dai Co Viet" pitchFamily="18" charset="0"/>
              </a:rPr>
              <a:t>Nội</a:t>
            </a:r>
            <a:r>
              <a:rPr lang="en-US" sz="13800" b="1" spc="400" dirty="0" smtClean="0">
                <a:solidFill>
                  <a:srgbClr val="FFCC00"/>
                </a:solidFill>
                <a:latin typeface="UTM Dai Co Viet" pitchFamily="18" charset="0"/>
              </a:rPr>
              <a:t> dung </a:t>
            </a:r>
            <a:r>
              <a:rPr lang="en-US" sz="13800" b="1" spc="400" dirty="0" err="1" smtClean="0">
                <a:solidFill>
                  <a:srgbClr val="FFCC00"/>
                </a:solidFill>
                <a:latin typeface="UTM Dai Co Viet" pitchFamily="18" charset="0"/>
              </a:rPr>
              <a:t>đã</a:t>
            </a:r>
            <a:r>
              <a:rPr lang="en-US" sz="13800" b="1" spc="400" dirty="0" smtClean="0">
                <a:solidFill>
                  <a:srgbClr val="FFCC00"/>
                </a:solidFill>
                <a:latin typeface="UTM Dai Co Viet" pitchFamily="18" charset="0"/>
              </a:rPr>
              <a:t> </a:t>
            </a:r>
            <a:r>
              <a:rPr lang="en-US" sz="13800" b="1" spc="400" dirty="0" err="1" smtClean="0">
                <a:solidFill>
                  <a:srgbClr val="FFCC00"/>
                </a:solidFill>
                <a:latin typeface="UTM Dai Co Viet" pitchFamily="18" charset="0"/>
              </a:rPr>
              <a:t>học</a:t>
            </a:r>
            <a:endParaRPr lang="en-US" sz="13800" b="1" u="none" spc="400" dirty="0">
              <a:solidFill>
                <a:srgbClr val="FFCC00"/>
              </a:solidFill>
              <a:latin typeface="UTM Dai Co Viet" pitchFamily="18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028700" y="1201464"/>
            <a:ext cx="8115300" cy="3812961"/>
            <a:chOff x="0" y="0"/>
            <a:chExt cx="6402511" cy="30082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402512" cy="3008210"/>
            </a:xfrm>
            <a:custGeom>
              <a:avLst/>
              <a:gdLst/>
              <a:ahLst/>
              <a:cxnLst/>
              <a:rect l="l" t="t" r="r" b="b"/>
              <a:pathLst>
                <a:path w="6402512" h="3008210">
                  <a:moveTo>
                    <a:pt x="6278051" y="3008210"/>
                  </a:moveTo>
                  <a:lnTo>
                    <a:pt x="124460" y="3008210"/>
                  </a:lnTo>
                  <a:cubicBezTo>
                    <a:pt x="55880" y="3008210"/>
                    <a:pt x="0" y="2952330"/>
                    <a:pt x="0" y="288375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278052" y="0"/>
                  </a:lnTo>
                  <a:cubicBezTo>
                    <a:pt x="6346632" y="0"/>
                    <a:pt x="6402512" y="55880"/>
                    <a:pt x="6402512" y="124460"/>
                  </a:cubicBezTo>
                  <a:lnTo>
                    <a:pt x="6402512" y="2883750"/>
                  </a:lnTo>
                  <a:cubicBezTo>
                    <a:pt x="6402512" y="2952330"/>
                    <a:pt x="6346632" y="3008210"/>
                    <a:pt x="6278052" y="300821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028700" y="5618103"/>
            <a:ext cx="8115300" cy="3812961"/>
            <a:chOff x="0" y="0"/>
            <a:chExt cx="6402511" cy="300821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402512" cy="3008210"/>
            </a:xfrm>
            <a:custGeom>
              <a:avLst/>
              <a:gdLst/>
              <a:ahLst/>
              <a:cxnLst/>
              <a:rect l="l" t="t" r="r" b="b"/>
              <a:pathLst>
                <a:path w="6402512" h="3008210">
                  <a:moveTo>
                    <a:pt x="6278051" y="3008210"/>
                  </a:moveTo>
                  <a:lnTo>
                    <a:pt x="124460" y="3008210"/>
                  </a:lnTo>
                  <a:cubicBezTo>
                    <a:pt x="55880" y="3008210"/>
                    <a:pt x="0" y="2952330"/>
                    <a:pt x="0" y="288375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278052" y="0"/>
                  </a:lnTo>
                  <a:cubicBezTo>
                    <a:pt x="6346632" y="0"/>
                    <a:pt x="6402512" y="55880"/>
                    <a:pt x="6402512" y="124460"/>
                  </a:cubicBezTo>
                  <a:lnTo>
                    <a:pt x="6402512" y="2883750"/>
                  </a:lnTo>
                  <a:cubicBezTo>
                    <a:pt x="6402512" y="2952330"/>
                    <a:pt x="6346632" y="3008210"/>
                    <a:pt x="6278052" y="300821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3"/>
          <a:srcRect r="4220" b="9340"/>
          <a:stretch>
            <a:fillRect/>
          </a:stretch>
        </p:blipFill>
        <p:spPr>
          <a:xfrm>
            <a:off x="12703724" y="5014425"/>
            <a:ext cx="5584276" cy="527257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/>
          <a:srcRect l="47428"/>
          <a:stretch>
            <a:fillRect/>
          </a:stretch>
        </p:blipFill>
        <p:spPr>
          <a:xfrm>
            <a:off x="0" y="3716557"/>
            <a:ext cx="1515599" cy="285388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082707" y="7234257"/>
            <a:ext cx="621017" cy="58065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/>
          <a:srcRect b="52615"/>
          <a:stretch>
            <a:fillRect/>
          </a:stretch>
        </p:blipFill>
        <p:spPr>
          <a:xfrm rot="-10800000">
            <a:off x="15681453" y="-132654"/>
            <a:ext cx="3155695" cy="1457942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7"/>
          <a:srcRect l="23760" t="96" r="3960" b="66892"/>
          <a:stretch>
            <a:fillRect/>
          </a:stretch>
        </p:blipFill>
        <p:spPr>
          <a:xfrm rot="-10800000">
            <a:off x="11849099" y="-321223"/>
            <a:ext cx="4490164" cy="1522687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515599" y="1790700"/>
            <a:ext cx="7018802" cy="2661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vốn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vốn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dirty="0"/>
          </a:p>
        </p:txBody>
      </p:sp>
      <p:sp>
        <p:nvSpPr>
          <p:cNvPr id="22" name="Rectangle 21"/>
          <p:cNvSpPr/>
          <p:nvPr/>
        </p:nvSpPr>
        <p:spPr>
          <a:xfrm>
            <a:off x="1309822" y="6591300"/>
            <a:ext cx="74911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23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8001000" y="6172200"/>
            <a:ext cx="3353562" cy="4114800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r="14685" b="24302"/>
          <a:stretch>
            <a:fillRect/>
          </a:stretch>
        </p:blipFill>
        <p:spPr>
          <a:xfrm>
            <a:off x="10386242" y="3275999"/>
            <a:ext cx="7901758" cy="701100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890584" y="5075334"/>
            <a:ext cx="14575453" cy="3660561"/>
            <a:chOff x="0" y="0"/>
            <a:chExt cx="11499205" cy="28879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499206" cy="2887975"/>
            </a:xfrm>
            <a:custGeom>
              <a:avLst/>
              <a:gdLst/>
              <a:ahLst/>
              <a:cxnLst/>
              <a:rect l="l" t="t" r="r" b="b"/>
              <a:pathLst>
                <a:path w="11499206" h="2887975">
                  <a:moveTo>
                    <a:pt x="11374745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374745" y="0"/>
                  </a:lnTo>
                  <a:cubicBezTo>
                    <a:pt x="11443326" y="0"/>
                    <a:pt x="11499206" y="55880"/>
                    <a:pt x="11499206" y="124460"/>
                  </a:cubicBezTo>
                  <a:lnTo>
                    <a:pt x="11499206" y="2763515"/>
                  </a:lnTo>
                  <a:cubicBezTo>
                    <a:pt x="11499206" y="2832095"/>
                    <a:pt x="11443326" y="2887975"/>
                    <a:pt x="11374745" y="28879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l="18431" b="17622"/>
          <a:stretch>
            <a:fillRect/>
          </a:stretch>
        </p:blipFill>
        <p:spPr>
          <a:xfrm>
            <a:off x="0" y="7669709"/>
            <a:ext cx="2658024" cy="261729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221200" y="2871385"/>
            <a:ext cx="645059" cy="60313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 l="50000" t="3750" b="3750"/>
          <a:stretch>
            <a:fillRect/>
          </a:stretch>
        </p:blipFill>
        <p:spPr>
          <a:xfrm>
            <a:off x="0" y="253728"/>
            <a:ext cx="1195043" cy="117449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78472" y="4154171"/>
            <a:ext cx="696934" cy="65163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057994" y="1300723"/>
            <a:ext cx="793244" cy="74168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299453" y="9258300"/>
            <a:ext cx="696934" cy="651633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828800" y="2732343"/>
            <a:ext cx="2874125" cy="3298853"/>
          </a:xfrm>
          <a:prstGeom prst="rect">
            <a:avLst/>
          </a:prstGeom>
        </p:spPr>
      </p:pic>
      <p:pic>
        <p:nvPicPr>
          <p:cNvPr id="1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2503684" y="2042406"/>
            <a:ext cx="5362575" cy="3432048"/>
          </a:xfrm>
          <a:prstGeom prst="rect">
            <a:avLst/>
          </a:prstGeom>
        </p:spPr>
      </p:pic>
      <p:pic>
        <p:nvPicPr>
          <p:cNvPr id="19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3806352" y="1134111"/>
            <a:ext cx="2714708" cy="2887987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140131" y="4648443"/>
            <a:ext cx="2749127" cy="3405450"/>
          </a:xfrm>
          <a:prstGeom prst="rect">
            <a:avLst/>
          </a:prstGeom>
        </p:spPr>
      </p:pic>
      <p:pic>
        <p:nvPicPr>
          <p:cNvPr id="21" name="Picture 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4953000" y="520705"/>
            <a:ext cx="5300870" cy="4114800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/>
          </p:cNvPicPr>
          <p:nvPr/>
        </p:nvPicPr>
        <p:blipFill>
          <a:blip r:embed="rId20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6538762" y="691004"/>
            <a:ext cx="1975104" cy="41148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78000"/>
              </a:srgbClr>
            </a:outerShdw>
            <a:softEdge rad="0"/>
          </a:effectLst>
        </p:spPr>
      </p:pic>
      <p:sp>
        <p:nvSpPr>
          <p:cNvPr id="22" name="Rectangle 21"/>
          <p:cNvSpPr/>
          <p:nvPr/>
        </p:nvSpPr>
        <p:spPr>
          <a:xfrm>
            <a:off x="2873309" y="5474454"/>
            <a:ext cx="129603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</a:pPr>
            <a:r>
              <a:rPr lang="en-US" sz="6000" spc="359" dirty="0" err="1" smtClean="0">
                <a:latin typeface="UTM French Vanilla" pitchFamily="18" charset="0"/>
              </a:rPr>
              <a:t>Việt</a:t>
            </a:r>
            <a:r>
              <a:rPr lang="en-US" sz="6000" spc="359" dirty="0" smtClean="0">
                <a:latin typeface="UTM French Vanilla" pitchFamily="18" charset="0"/>
              </a:rPr>
              <a:t> Nam </a:t>
            </a:r>
            <a:r>
              <a:rPr lang="en-US" sz="6000" spc="359" dirty="0" err="1" smtClean="0">
                <a:latin typeface="UTM French Vanilla" pitchFamily="18" charset="0"/>
              </a:rPr>
              <a:t>luôn</a:t>
            </a:r>
            <a:r>
              <a:rPr lang="en-US" sz="6000" spc="359" dirty="0" smtClean="0"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latin typeface="UTM French Vanilla" pitchFamily="18" charset="0"/>
              </a:rPr>
              <a:t>cố</a:t>
            </a:r>
            <a:r>
              <a:rPr lang="en-US" sz="6000" spc="359" dirty="0" smtClean="0"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latin typeface="UTM French Vanilla" pitchFamily="18" charset="0"/>
              </a:rPr>
              <a:t>gắng</a:t>
            </a:r>
            <a:r>
              <a:rPr lang="en-US" sz="6000" spc="359" dirty="0" smtClean="0"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latin typeface="UTM French Vanilla" pitchFamily="18" charset="0"/>
              </a:rPr>
              <a:t>xây</a:t>
            </a:r>
            <a:r>
              <a:rPr lang="en-US" sz="6000" spc="359" dirty="0" smtClean="0"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latin typeface="UTM French Vanilla" pitchFamily="18" charset="0"/>
              </a:rPr>
              <a:t>dựng</a:t>
            </a:r>
            <a:r>
              <a:rPr lang="en-US" sz="6000" spc="359" dirty="0" smtClean="0"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latin typeface="UTM French Vanilla" pitchFamily="18" charset="0"/>
              </a:rPr>
              <a:t>tình</a:t>
            </a:r>
            <a:r>
              <a:rPr lang="en-US" sz="6000" spc="359" dirty="0" smtClean="0"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latin typeface="UTM French Vanilla" pitchFamily="18" charset="0"/>
              </a:rPr>
              <a:t>đoàn</a:t>
            </a:r>
            <a:r>
              <a:rPr lang="en-US" sz="6000" spc="359" dirty="0" smtClean="0"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latin typeface="UTM French Vanilla" pitchFamily="18" charset="0"/>
              </a:rPr>
              <a:t>kết</a:t>
            </a:r>
            <a:r>
              <a:rPr lang="en-US" sz="6000" spc="359" dirty="0" smtClean="0">
                <a:latin typeface="UTM French Vanilla" pitchFamily="18" charset="0"/>
              </a:rPr>
              <a:t>, </a:t>
            </a:r>
            <a:r>
              <a:rPr lang="en-US" sz="6000" spc="359" dirty="0" err="1" smtClean="0">
                <a:latin typeface="UTM French Vanilla" pitchFamily="18" charset="0"/>
              </a:rPr>
              <a:t>hữu</a:t>
            </a:r>
            <a:r>
              <a:rPr lang="en-US" sz="6000" spc="359" dirty="0" smtClean="0"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latin typeface="UTM French Vanilla" pitchFamily="18" charset="0"/>
              </a:rPr>
              <a:t>nghị</a:t>
            </a:r>
            <a:r>
              <a:rPr lang="en-US" sz="6000" spc="359" dirty="0" smtClean="0"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latin typeface="UTM French Vanilla" pitchFamily="18" charset="0"/>
              </a:rPr>
              <a:t>với</a:t>
            </a:r>
            <a:r>
              <a:rPr lang="en-US" sz="6000" spc="359" dirty="0" smtClean="0"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latin typeface="UTM French Vanilla" pitchFamily="18" charset="0"/>
              </a:rPr>
              <a:t>các</a:t>
            </a:r>
            <a:r>
              <a:rPr lang="en-US" sz="6000" spc="359" dirty="0" smtClean="0"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latin typeface="UTM French Vanilla" pitchFamily="18" charset="0"/>
              </a:rPr>
              <a:t>quốc</a:t>
            </a:r>
            <a:r>
              <a:rPr lang="en-US" sz="6000" spc="359" dirty="0" smtClean="0"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latin typeface="UTM French Vanilla" pitchFamily="18" charset="0"/>
              </a:rPr>
              <a:t>gia</a:t>
            </a:r>
            <a:r>
              <a:rPr lang="en-US" sz="6000" spc="359" dirty="0" smtClean="0"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latin typeface="UTM French Vanilla" pitchFamily="18" charset="0"/>
              </a:rPr>
              <a:t>khác</a:t>
            </a:r>
            <a:r>
              <a:rPr lang="en-US" sz="6000" spc="359" dirty="0" smtClean="0"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latin typeface="UTM French Vanilla" pitchFamily="18" charset="0"/>
              </a:rPr>
              <a:t>trên</a:t>
            </a:r>
            <a:r>
              <a:rPr lang="en-US" sz="6000" spc="359" dirty="0" smtClean="0"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latin typeface="UTM French Vanilla" pitchFamily="18" charset="0"/>
              </a:rPr>
              <a:t>thế</a:t>
            </a:r>
            <a:r>
              <a:rPr lang="en-US" sz="6000" spc="359" dirty="0" smtClean="0">
                <a:latin typeface="UTM French Vanilla" pitchFamily="18" charset="0"/>
              </a:rPr>
              <a:t> </a:t>
            </a:r>
            <a:r>
              <a:rPr lang="en-US" sz="6000" spc="359" dirty="0" err="1" smtClean="0">
                <a:latin typeface="UTM French Vanilla" pitchFamily="18" charset="0"/>
              </a:rPr>
              <a:t>giới</a:t>
            </a:r>
            <a:r>
              <a:rPr lang="en-US" sz="6000" spc="359" dirty="0" smtClean="0">
                <a:latin typeface="UTM French Vanilla" pitchFamily="18" charset="0"/>
              </a:rPr>
              <a:t>. </a:t>
            </a:r>
            <a:endParaRPr lang="en-US" sz="6000" dirty="0">
              <a:latin typeface="Mal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4"/>
          <p:cNvGrpSpPr/>
          <p:nvPr/>
        </p:nvGrpSpPr>
        <p:grpSpPr>
          <a:xfrm>
            <a:off x="457200" y="5962784"/>
            <a:ext cx="14401799" cy="3660561"/>
            <a:chOff x="0" y="0"/>
            <a:chExt cx="11499205" cy="2887975"/>
          </a:xfrm>
        </p:grpSpPr>
        <p:sp>
          <p:nvSpPr>
            <p:cNvPr id="16" name="Freeform 5"/>
            <p:cNvSpPr/>
            <p:nvPr/>
          </p:nvSpPr>
          <p:spPr>
            <a:xfrm>
              <a:off x="0" y="0"/>
              <a:ext cx="11499206" cy="2887975"/>
            </a:xfrm>
            <a:custGeom>
              <a:avLst/>
              <a:gdLst/>
              <a:ahLst/>
              <a:cxnLst/>
              <a:rect l="l" t="t" r="r" b="b"/>
              <a:pathLst>
                <a:path w="11499206" h="2887975">
                  <a:moveTo>
                    <a:pt x="11374745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374745" y="0"/>
                  </a:lnTo>
                  <a:cubicBezTo>
                    <a:pt x="11443326" y="0"/>
                    <a:pt x="11499206" y="55880"/>
                    <a:pt x="11499206" y="124460"/>
                  </a:cubicBezTo>
                  <a:lnTo>
                    <a:pt x="11499206" y="2763515"/>
                  </a:lnTo>
                  <a:cubicBezTo>
                    <a:pt x="11499206" y="2832095"/>
                    <a:pt x="11443326" y="2887975"/>
                    <a:pt x="11374745" y="28879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r="1984" b="62347"/>
          <a:stretch>
            <a:fillRect/>
          </a:stretch>
        </p:blipFill>
        <p:spPr>
          <a:xfrm>
            <a:off x="0" y="9129694"/>
            <a:ext cx="10735411" cy="115730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l="3170" r="15768" b="61943"/>
          <a:stretch>
            <a:fillRect/>
          </a:stretch>
        </p:blipFill>
        <p:spPr>
          <a:xfrm>
            <a:off x="10027085" y="6505596"/>
            <a:ext cx="8260915" cy="378140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09378" y="5359654"/>
            <a:ext cx="645059" cy="60313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rcRect l="29653" t="1579" b="1579"/>
          <a:stretch>
            <a:fillRect/>
          </a:stretch>
        </p:blipFill>
        <p:spPr>
          <a:xfrm>
            <a:off x="37395" y="871662"/>
            <a:ext cx="1517042" cy="110946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 l="502" t="1579" r="15577" b="1579"/>
          <a:stretch>
            <a:fillRect/>
          </a:stretch>
        </p:blipFill>
        <p:spPr>
          <a:xfrm>
            <a:off x="16478250" y="1572682"/>
            <a:ext cx="1809750" cy="110946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259300" y="3502931"/>
            <a:ext cx="645059" cy="60313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/>
          <a:srcRect l="23760" t="96" r="3960" b="69507"/>
          <a:stretch>
            <a:fillRect/>
          </a:stretch>
        </p:blipFill>
        <p:spPr>
          <a:xfrm rot="-10800000">
            <a:off x="12746338" y="170642"/>
            <a:ext cx="4490164" cy="140204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048001" y="425570"/>
            <a:ext cx="645059" cy="60313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000223" y="7331399"/>
            <a:ext cx="98107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5400" b="1" dirty="0">
                <a:solidFill>
                  <a:srgbClr val="FF0000"/>
                </a:solidFill>
                <a:latin typeface="UTM Guanine" pitchFamily="18" charset="0"/>
                <a:cs typeface="Times New Roman" pitchFamily="18" charset="0"/>
              </a:rPr>
              <a:t>VIỆT NAM GIA NHẬP WTO</a:t>
            </a:r>
            <a:endParaRPr lang="en-US" sz="5400" dirty="0">
              <a:solidFill>
                <a:srgbClr val="FF0000"/>
              </a:solidFill>
              <a:latin typeface="UTM Guanine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425570"/>
            <a:ext cx="8763000" cy="608002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r="1984" b="62347"/>
          <a:stretch>
            <a:fillRect/>
          </a:stretch>
        </p:blipFill>
        <p:spPr>
          <a:xfrm>
            <a:off x="0" y="9129694"/>
            <a:ext cx="10735411" cy="115730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09378" y="5359654"/>
            <a:ext cx="645059" cy="60313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 l="29653" t="1579" b="1579"/>
          <a:stretch>
            <a:fillRect/>
          </a:stretch>
        </p:blipFill>
        <p:spPr>
          <a:xfrm>
            <a:off x="37395" y="871662"/>
            <a:ext cx="1517042" cy="110946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 l="502" t="1579" r="15577" b="1579"/>
          <a:stretch>
            <a:fillRect/>
          </a:stretch>
        </p:blipFill>
        <p:spPr>
          <a:xfrm>
            <a:off x="16478250" y="1572682"/>
            <a:ext cx="1809750" cy="110946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259300" y="3502931"/>
            <a:ext cx="645059" cy="60313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rcRect l="23760" t="96" r="3960" b="69507"/>
          <a:stretch>
            <a:fillRect/>
          </a:stretch>
        </p:blipFill>
        <p:spPr>
          <a:xfrm rot="-10800000">
            <a:off x="12746338" y="170642"/>
            <a:ext cx="4490164" cy="140204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048001" y="425570"/>
            <a:ext cx="645059" cy="603130"/>
          </a:xfrm>
          <a:prstGeom prst="rect">
            <a:avLst/>
          </a:prstGeom>
        </p:spPr>
      </p:pic>
      <p:grpSp>
        <p:nvGrpSpPr>
          <p:cNvPr id="17" name="Group 4"/>
          <p:cNvGrpSpPr/>
          <p:nvPr/>
        </p:nvGrpSpPr>
        <p:grpSpPr>
          <a:xfrm>
            <a:off x="457200" y="5962784"/>
            <a:ext cx="14401799" cy="3660561"/>
            <a:chOff x="0" y="0"/>
            <a:chExt cx="11499205" cy="2887975"/>
          </a:xfrm>
        </p:grpSpPr>
        <p:sp>
          <p:nvSpPr>
            <p:cNvPr id="18" name="Freeform 5"/>
            <p:cNvSpPr/>
            <p:nvPr/>
          </p:nvSpPr>
          <p:spPr>
            <a:xfrm>
              <a:off x="0" y="0"/>
              <a:ext cx="11499206" cy="2887975"/>
            </a:xfrm>
            <a:custGeom>
              <a:avLst/>
              <a:gdLst/>
              <a:ahLst/>
              <a:cxnLst/>
              <a:rect l="l" t="t" r="r" b="b"/>
              <a:pathLst>
                <a:path w="11499206" h="2887975">
                  <a:moveTo>
                    <a:pt x="11374745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374745" y="0"/>
                  </a:lnTo>
                  <a:cubicBezTo>
                    <a:pt x="11443326" y="0"/>
                    <a:pt x="11499206" y="55880"/>
                    <a:pt x="11499206" y="124460"/>
                  </a:cubicBezTo>
                  <a:lnTo>
                    <a:pt x="11499206" y="2763515"/>
                  </a:lnTo>
                  <a:cubicBezTo>
                    <a:pt x="11499206" y="2832095"/>
                    <a:pt x="11443326" y="2887975"/>
                    <a:pt x="11374745" y="28879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046" y="170641"/>
            <a:ext cx="9599352" cy="605959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2" name="Rectangle 21"/>
          <p:cNvSpPr/>
          <p:nvPr/>
        </p:nvSpPr>
        <p:spPr>
          <a:xfrm>
            <a:off x="909378" y="6819900"/>
            <a:ext cx="118741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5400" b="1" dirty="0" smtClean="0">
                <a:solidFill>
                  <a:srgbClr val="FF0000"/>
                </a:solidFill>
                <a:latin typeface="UTM Guanine" pitchFamily="18" charset="0"/>
                <a:cs typeface="Times New Roman" pitchFamily="18" charset="0"/>
              </a:rPr>
              <a:t>TÌNH HỮU NGHỊ VIỆT NAM – MỸ</a:t>
            </a:r>
          </a:p>
          <a:p>
            <a:pPr algn="just"/>
            <a:endParaRPr lang="en-US" sz="5400" dirty="0">
              <a:solidFill>
                <a:srgbClr val="FF0000"/>
              </a:solidFill>
              <a:latin typeface="UTM Guanine" pitchFamily="18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8"/>
          <a:srcRect l="3170" r="15768" b="61943"/>
          <a:stretch>
            <a:fillRect/>
          </a:stretch>
        </p:blipFill>
        <p:spPr>
          <a:xfrm>
            <a:off x="10027085" y="6505596"/>
            <a:ext cx="8260915" cy="378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5851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r="1984" b="62347"/>
          <a:stretch>
            <a:fillRect/>
          </a:stretch>
        </p:blipFill>
        <p:spPr>
          <a:xfrm>
            <a:off x="0" y="9129694"/>
            <a:ext cx="10735411" cy="115730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09378" y="5359654"/>
            <a:ext cx="645059" cy="60313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 l="29653" t="1579" b="1579"/>
          <a:stretch>
            <a:fillRect/>
          </a:stretch>
        </p:blipFill>
        <p:spPr>
          <a:xfrm>
            <a:off x="37395" y="871662"/>
            <a:ext cx="1517042" cy="110946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 l="502" t="1579" r="15577" b="1579"/>
          <a:stretch>
            <a:fillRect/>
          </a:stretch>
        </p:blipFill>
        <p:spPr>
          <a:xfrm>
            <a:off x="16478250" y="1572682"/>
            <a:ext cx="1809750" cy="110946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259300" y="3502931"/>
            <a:ext cx="645059" cy="60313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rcRect l="23760" t="96" r="3960" b="69507"/>
          <a:stretch>
            <a:fillRect/>
          </a:stretch>
        </p:blipFill>
        <p:spPr>
          <a:xfrm rot="-10800000">
            <a:off x="12746338" y="170642"/>
            <a:ext cx="4490164" cy="140204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048001" y="425570"/>
            <a:ext cx="645059" cy="603130"/>
          </a:xfrm>
          <a:prstGeom prst="rect">
            <a:avLst/>
          </a:prstGeom>
        </p:spPr>
      </p:pic>
      <p:grpSp>
        <p:nvGrpSpPr>
          <p:cNvPr id="15" name="Group 4"/>
          <p:cNvGrpSpPr/>
          <p:nvPr/>
        </p:nvGrpSpPr>
        <p:grpSpPr>
          <a:xfrm>
            <a:off x="457200" y="5962784"/>
            <a:ext cx="14401799" cy="3660561"/>
            <a:chOff x="0" y="0"/>
            <a:chExt cx="11499205" cy="2887975"/>
          </a:xfrm>
        </p:grpSpPr>
        <p:sp>
          <p:nvSpPr>
            <p:cNvPr id="16" name="Freeform 5"/>
            <p:cNvSpPr/>
            <p:nvPr/>
          </p:nvSpPr>
          <p:spPr>
            <a:xfrm>
              <a:off x="0" y="0"/>
              <a:ext cx="11499206" cy="2887975"/>
            </a:xfrm>
            <a:custGeom>
              <a:avLst/>
              <a:gdLst/>
              <a:ahLst/>
              <a:cxnLst/>
              <a:rect l="l" t="t" r="r" b="b"/>
              <a:pathLst>
                <a:path w="11499206" h="2887975">
                  <a:moveTo>
                    <a:pt x="11374745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374745" y="0"/>
                  </a:lnTo>
                  <a:cubicBezTo>
                    <a:pt x="11443326" y="0"/>
                    <a:pt x="11499206" y="55880"/>
                    <a:pt x="11499206" y="124460"/>
                  </a:cubicBezTo>
                  <a:lnTo>
                    <a:pt x="11499206" y="2763515"/>
                  </a:lnTo>
                  <a:cubicBezTo>
                    <a:pt x="11499206" y="2832095"/>
                    <a:pt x="11443326" y="2887975"/>
                    <a:pt x="11374745" y="28879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172" y="795763"/>
            <a:ext cx="10134600" cy="570983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0" name="Rectangle 19"/>
          <p:cNvSpPr/>
          <p:nvPr/>
        </p:nvSpPr>
        <p:spPr>
          <a:xfrm>
            <a:off x="1417110" y="7124700"/>
            <a:ext cx="1031769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UTM Guanine" pitchFamily="18" charset="0"/>
                <a:cs typeface="Times New Roman" pitchFamily="18" charset="0"/>
              </a:rPr>
              <a:t>TÌNH HỮU NGHỊ VIỆT NAM – </a:t>
            </a:r>
            <a:r>
              <a:rPr lang="en-US" sz="4400" b="1" dirty="0" smtClean="0">
                <a:solidFill>
                  <a:srgbClr val="FF0000"/>
                </a:solidFill>
                <a:latin typeface="UTM Guanine" pitchFamily="18" charset="0"/>
                <a:cs typeface="Times New Roman" pitchFamily="18" charset="0"/>
              </a:rPr>
              <a:t>ẤN ĐỘ</a:t>
            </a:r>
            <a:endParaRPr lang="en-US" sz="4400" dirty="0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8"/>
          <a:srcRect l="3170" r="15768" b="61943"/>
          <a:stretch>
            <a:fillRect/>
          </a:stretch>
        </p:blipFill>
        <p:spPr>
          <a:xfrm>
            <a:off x="10027085" y="6505596"/>
            <a:ext cx="8260915" cy="378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284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r="1984" b="62347"/>
          <a:stretch>
            <a:fillRect/>
          </a:stretch>
        </p:blipFill>
        <p:spPr>
          <a:xfrm>
            <a:off x="0" y="9129694"/>
            <a:ext cx="10735411" cy="115730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09378" y="5359654"/>
            <a:ext cx="645059" cy="60313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 l="29653" t="1579" b="1579"/>
          <a:stretch>
            <a:fillRect/>
          </a:stretch>
        </p:blipFill>
        <p:spPr>
          <a:xfrm>
            <a:off x="37395" y="871662"/>
            <a:ext cx="1517042" cy="110946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 l="502" t="1579" r="15577" b="1579"/>
          <a:stretch>
            <a:fillRect/>
          </a:stretch>
        </p:blipFill>
        <p:spPr>
          <a:xfrm>
            <a:off x="16478250" y="1572682"/>
            <a:ext cx="1809750" cy="110946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259300" y="3502931"/>
            <a:ext cx="645059" cy="60313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rcRect l="23760" t="96" r="3960" b="69507"/>
          <a:stretch>
            <a:fillRect/>
          </a:stretch>
        </p:blipFill>
        <p:spPr>
          <a:xfrm rot="-10800000">
            <a:off x="12746338" y="170642"/>
            <a:ext cx="4490164" cy="140204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048001" y="425570"/>
            <a:ext cx="645059" cy="603130"/>
          </a:xfrm>
          <a:prstGeom prst="rect">
            <a:avLst/>
          </a:prstGeom>
        </p:spPr>
      </p:pic>
      <p:grpSp>
        <p:nvGrpSpPr>
          <p:cNvPr id="17" name="Group 4"/>
          <p:cNvGrpSpPr/>
          <p:nvPr/>
        </p:nvGrpSpPr>
        <p:grpSpPr>
          <a:xfrm>
            <a:off x="457200" y="5962784"/>
            <a:ext cx="14401799" cy="3660561"/>
            <a:chOff x="0" y="0"/>
            <a:chExt cx="11499205" cy="2887975"/>
          </a:xfrm>
        </p:grpSpPr>
        <p:sp>
          <p:nvSpPr>
            <p:cNvPr id="18" name="Freeform 5"/>
            <p:cNvSpPr/>
            <p:nvPr/>
          </p:nvSpPr>
          <p:spPr>
            <a:xfrm>
              <a:off x="0" y="0"/>
              <a:ext cx="11499206" cy="2887975"/>
            </a:xfrm>
            <a:custGeom>
              <a:avLst/>
              <a:gdLst/>
              <a:ahLst/>
              <a:cxnLst/>
              <a:rect l="l" t="t" r="r" b="b"/>
              <a:pathLst>
                <a:path w="11499206" h="2887975">
                  <a:moveTo>
                    <a:pt x="11374745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374745" y="0"/>
                  </a:lnTo>
                  <a:cubicBezTo>
                    <a:pt x="11443326" y="0"/>
                    <a:pt x="11499206" y="55880"/>
                    <a:pt x="11499206" y="124460"/>
                  </a:cubicBezTo>
                  <a:lnTo>
                    <a:pt x="11499206" y="2763515"/>
                  </a:lnTo>
                  <a:cubicBezTo>
                    <a:pt x="11499206" y="2832095"/>
                    <a:pt x="11443326" y="2887975"/>
                    <a:pt x="11374745" y="28879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1" name="Rectangle 20"/>
          <p:cNvSpPr/>
          <p:nvPr/>
        </p:nvSpPr>
        <p:spPr>
          <a:xfrm>
            <a:off x="1417110" y="7345859"/>
            <a:ext cx="11079690" cy="911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UTM Guanine" pitchFamily="18" charset="0"/>
                <a:cs typeface="Times New Roman" pitchFamily="18" charset="0"/>
              </a:rPr>
              <a:t>TÌNH HỮU NGHỊ VIỆT NAM – </a:t>
            </a:r>
            <a:r>
              <a:rPr lang="en-US" sz="4000" b="1" dirty="0" smtClean="0">
                <a:solidFill>
                  <a:srgbClr val="FF0000"/>
                </a:solidFill>
                <a:latin typeface="UTM Guanine" pitchFamily="18" charset="0"/>
                <a:cs typeface="Times New Roman" pitchFamily="18" charset="0"/>
              </a:rPr>
              <a:t>NHẬT BẢN</a:t>
            </a:r>
            <a:endParaRPr lang="en-US" sz="400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448" y="323942"/>
            <a:ext cx="11036295" cy="662016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8"/>
          <a:srcRect l="3170" r="15768" b="61943"/>
          <a:stretch>
            <a:fillRect/>
          </a:stretch>
        </p:blipFill>
        <p:spPr>
          <a:xfrm>
            <a:off x="10027085" y="6505596"/>
            <a:ext cx="8260915" cy="378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9835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r="1984" b="62347"/>
          <a:stretch>
            <a:fillRect/>
          </a:stretch>
        </p:blipFill>
        <p:spPr>
          <a:xfrm>
            <a:off x="0" y="9129694"/>
            <a:ext cx="10735411" cy="115730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09378" y="5359654"/>
            <a:ext cx="645059" cy="60313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 l="29653" t="1579" b="1579"/>
          <a:stretch>
            <a:fillRect/>
          </a:stretch>
        </p:blipFill>
        <p:spPr>
          <a:xfrm>
            <a:off x="37395" y="871662"/>
            <a:ext cx="1517042" cy="110946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 l="502" t="1579" r="15577" b="1579"/>
          <a:stretch>
            <a:fillRect/>
          </a:stretch>
        </p:blipFill>
        <p:spPr>
          <a:xfrm>
            <a:off x="16478250" y="1572682"/>
            <a:ext cx="1809750" cy="110946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259300" y="3502931"/>
            <a:ext cx="645059" cy="60313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rcRect l="23760" t="96" r="3960" b="69507"/>
          <a:stretch>
            <a:fillRect/>
          </a:stretch>
        </p:blipFill>
        <p:spPr>
          <a:xfrm rot="-10800000">
            <a:off x="12746338" y="170642"/>
            <a:ext cx="4490164" cy="140204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048001" y="425570"/>
            <a:ext cx="645059" cy="603130"/>
          </a:xfrm>
          <a:prstGeom prst="rect">
            <a:avLst/>
          </a:prstGeom>
        </p:spPr>
      </p:pic>
      <p:grpSp>
        <p:nvGrpSpPr>
          <p:cNvPr id="15" name="Group 4"/>
          <p:cNvGrpSpPr/>
          <p:nvPr/>
        </p:nvGrpSpPr>
        <p:grpSpPr>
          <a:xfrm>
            <a:off x="457200" y="5962784"/>
            <a:ext cx="14401799" cy="3660561"/>
            <a:chOff x="0" y="0"/>
            <a:chExt cx="11499205" cy="2887975"/>
          </a:xfrm>
        </p:grpSpPr>
        <p:sp>
          <p:nvSpPr>
            <p:cNvPr id="16" name="Freeform 5"/>
            <p:cNvSpPr/>
            <p:nvPr/>
          </p:nvSpPr>
          <p:spPr>
            <a:xfrm>
              <a:off x="0" y="0"/>
              <a:ext cx="11499206" cy="2887975"/>
            </a:xfrm>
            <a:custGeom>
              <a:avLst/>
              <a:gdLst/>
              <a:ahLst/>
              <a:cxnLst/>
              <a:rect l="l" t="t" r="r" b="b"/>
              <a:pathLst>
                <a:path w="11499206" h="2887975">
                  <a:moveTo>
                    <a:pt x="11374745" y="2887975"/>
                  </a:moveTo>
                  <a:lnTo>
                    <a:pt x="124460" y="2887975"/>
                  </a:lnTo>
                  <a:cubicBezTo>
                    <a:pt x="55880" y="2887975"/>
                    <a:pt x="0" y="2832095"/>
                    <a:pt x="0" y="276351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1374745" y="0"/>
                  </a:lnTo>
                  <a:cubicBezTo>
                    <a:pt x="11443326" y="0"/>
                    <a:pt x="11499206" y="55880"/>
                    <a:pt x="11499206" y="124460"/>
                  </a:cubicBezTo>
                  <a:lnTo>
                    <a:pt x="11499206" y="2763515"/>
                  </a:lnTo>
                  <a:cubicBezTo>
                    <a:pt x="11499206" y="2832095"/>
                    <a:pt x="11443326" y="2887975"/>
                    <a:pt x="11374745" y="28879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9" name="Rectangle 18"/>
          <p:cNvSpPr/>
          <p:nvPr/>
        </p:nvSpPr>
        <p:spPr>
          <a:xfrm>
            <a:off x="1206507" y="6875729"/>
            <a:ext cx="11079690" cy="1834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UTM Guanine" pitchFamily="18" charset="0"/>
                <a:cs typeface="Times New Roman" pitchFamily="18" charset="0"/>
              </a:rPr>
              <a:t>TÌNH HỮU NGHỊ </a:t>
            </a:r>
            <a:r>
              <a:rPr lang="en-US" sz="4000" b="1" dirty="0" smtClean="0">
                <a:solidFill>
                  <a:srgbClr val="FF0000"/>
                </a:solidFill>
                <a:latin typeface="UTM Guanine" pitchFamily="18" charset="0"/>
                <a:cs typeface="Times New Roman" pitchFamily="18" charset="0"/>
              </a:rPr>
              <a:t> GIỮA CÁC QUỐC GIA TRONG KHU VỰC ĐÔNG NAM Á</a:t>
            </a:r>
            <a:endParaRPr lang="en-US" sz="40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727136"/>
            <a:ext cx="11692467" cy="601610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8"/>
          <a:srcRect l="3170" r="15768" b="61943"/>
          <a:stretch>
            <a:fillRect/>
          </a:stretch>
        </p:blipFill>
        <p:spPr>
          <a:xfrm>
            <a:off x="10027085" y="6505596"/>
            <a:ext cx="8260915" cy="378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4164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l="-20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176394" y="5143500"/>
            <a:ext cx="1861012" cy="5143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3532" r="3001" b="64850"/>
          <a:stretch>
            <a:fillRect/>
          </a:stretch>
        </p:blipFill>
        <p:spPr>
          <a:xfrm>
            <a:off x="2887852" y="8251871"/>
            <a:ext cx="12512297" cy="20351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l="379" t="2518"/>
          <a:stretch>
            <a:fillRect/>
          </a:stretch>
        </p:blipFill>
        <p:spPr>
          <a:xfrm>
            <a:off x="-511763" y="5143500"/>
            <a:ext cx="3889727" cy="5143500"/>
          </a:xfrm>
          <a:prstGeom prst="rect">
            <a:avLst/>
          </a:prstGeom>
        </p:spPr>
      </p:pic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3900427" y="3242999"/>
            <a:ext cx="10487147" cy="6015301"/>
            <a:chOff x="0" y="0"/>
            <a:chExt cx="7981950" cy="4578350"/>
          </a:xfrm>
        </p:grpSpPr>
        <p:sp>
          <p:nvSpPr>
            <p:cNvPr id="6" name="Freeform 6"/>
            <p:cNvSpPr/>
            <p:nvPr/>
          </p:nvSpPr>
          <p:spPr>
            <a:xfrm>
              <a:off x="765810" y="21590"/>
              <a:ext cx="6451600" cy="4326890"/>
            </a:xfrm>
            <a:custGeom>
              <a:avLst/>
              <a:gdLst/>
              <a:ahLst/>
              <a:cxnLst/>
              <a:rect l="l" t="t" r="r" b="b"/>
              <a:pathLst>
                <a:path w="6451600" h="432689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7981950" cy="4542790"/>
            </a:xfrm>
            <a:custGeom>
              <a:avLst/>
              <a:gdLst/>
              <a:ahLst/>
              <a:cxnLst/>
              <a:rect l="l" t="t" r="r" b="b"/>
              <a:pathLst>
                <a:path w="7981950" h="454279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3A4D8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3460750" y="4349750"/>
              <a:ext cx="1059180" cy="96520"/>
            </a:xfrm>
            <a:custGeom>
              <a:avLst/>
              <a:gdLst/>
              <a:ahLst/>
              <a:cxnLst/>
              <a:rect l="l" t="t" r="r" b="b"/>
              <a:pathLst>
                <a:path w="1059180" h="9652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2E2562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163830" y="4542790"/>
              <a:ext cx="7654290" cy="35560"/>
            </a:xfrm>
            <a:custGeom>
              <a:avLst/>
              <a:gdLst/>
              <a:ahLst/>
              <a:cxnLst/>
              <a:rect l="l" t="t" r="r" b="b"/>
              <a:pathLst>
                <a:path w="7654290" h="3556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E2562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400996" y="-484145"/>
            <a:ext cx="3714911" cy="359882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827908" y="-484145"/>
            <a:ext cx="3714911" cy="359882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 l="65670"/>
          <a:stretch>
            <a:fillRect/>
          </a:stretch>
        </p:blipFill>
        <p:spPr>
          <a:xfrm>
            <a:off x="0" y="2024050"/>
            <a:ext cx="1633105" cy="264670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4753298" y="269687"/>
            <a:ext cx="834204" cy="87226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 r="50836"/>
          <a:stretch>
            <a:fillRect/>
          </a:stretch>
        </p:blipFill>
        <p:spPr>
          <a:xfrm>
            <a:off x="16733294" y="1625512"/>
            <a:ext cx="1554706" cy="297832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2957828" y="6250650"/>
            <a:ext cx="1230953" cy="120857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8809597">
            <a:off x="2562597" y="107210"/>
            <a:ext cx="1866157" cy="363052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5657118" y="4011737"/>
            <a:ext cx="6972096" cy="4247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13800" dirty="0" err="1" smtClean="0">
                <a:solidFill>
                  <a:srgbClr val="0070C0"/>
                </a:solidFill>
                <a:latin typeface="UTM ThuPhap Thien An" pitchFamily="18" charset="0"/>
              </a:rPr>
              <a:t>Cánh</a:t>
            </a:r>
            <a:r>
              <a:rPr lang="en-US" sz="13800" dirty="0" smtClean="0">
                <a:solidFill>
                  <a:srgbClr val="0070C0"/>
                </a:solidFill>
                <a:latin typeface="UTM ThuPhap Thien An" pitchFamily="18" charset="0"/>
              </a:rPr>
              <a:t> </a:t>
            </a:r>
            <a:r>
              <a:rPr lang="en-US" sz="13800" dirty="0" err="1" smtClean="0">
                <a:solidFill>
                  <a:srgbClr val="0070C0"/>
                </a:solidFill>
                <a:latin typeface="UTM ThuPhap Thien An" pitchFamily="18" charset="0"/>
              </a:rPr>
              <a:t>cửa</a:t>
            </a:r>
            <a:r>
              <a:rPr lang="en-US" sz="13800" dirty="0" smtClean="0">
                <a:solidFill>
                  <a:srgbClr val="0070C0"/>
                </a:solidFill>
                <a:latin typeface="UTM ThuPhap Thien An" pitchFamily="18" charset="0"/>
              </a:rPr>
              <a:t> </a:t>
            </a:r>
            <a:r>
              <a:rPr lang="en-US" sz="13800" dirty="0" err="1" smtClean="0">
                <a:solidFill>
                  <a:srgbClr val="0070C0"/>
                </a:solidFill>
                <a:latin typeface="UTM ThuPhap Thien An" pitchFamily="18" charset="0"/>
              </a:rPr>
              <a:t>bí</a:t>
            </a:r>
            <a:r>
              <a:rPr lang="en-US" sz="13800" dirty="0" smtClean="0">
                <a:solidFill>
                  <a:srgbClr val="0070C0"/>
                </a:solidFill>
                <a:latin typeface="UTM ThuPhap Thien An" pitchFamily="18" charset="0"/>
              </a:rPr>
              <a:t> </a:t>
            </a:r>
            <a:r>
              <a:rPr lang="en-US" sz="13800" dirty="0" err="1" smtClean="0">
                <a:solidFill>
                  <a:srgbClr val="0070C0"/>
                </a:solidFill>
                <a:latin typeface="UTM ThuPhap Thien An" pitchFamily="18" charset="0"/>
              </a:rPr>
              <a:t>ẩn</a:t>
            </a:r>
            <a:endParaRPr lang="en-US" sz="13800" u="none" dirty="0">
              <a:solidFill>
                <a:srgbClr val="0070C0"/>
              </a:solidFill>
              <a:latin typeface="UTM ThuPhap Thien 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04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116785" y="3663336"/>
            <a:ext cx="313221" cy="2928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638771" y="9258300"/>
            <a:ext cx="457165" cy="427449"/>
          </a:xfrm>
          <a:prstGeom prst="rect">
            <a:avLst/>
          </a:prstGeom>
        </p:spPr>
      </p:pic>
      <p:pic>
        <p:nvPicPr>
          <p:cNvPr id="14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029889" y="718367"/>
            <a:ext cx="3385913" cy="3009230"/>
          </a:xfrm>
          <a:prstGeom prst="rect">
            <a:avLst/>
          </a:prstGeom>
        </p:spPr>
      </p:pic>
      <p:pic>
        <p:nvPicPr>
          <p:cNvPr id="15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3405660" y="871778"/>
            <a:ext cx="3351205" cy="2819201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669845" y="748880"/>
            <a:ext cx="4148151" cy="3079012"/>
            <a:chOff x="2405049" y="1409700"/>
            <a:chExt cx="5672151" cy="4572000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2405049" y="1409700"/>
              <a:ext cx="5519751" cy="4495800"/>
            </a:xfrm>
            <a:prstGeom prst="line">
              <a:avLst/>
            </a:prstGeom>
            <a:ln w="7620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2557449" y="1485900"/>
              <a:ext cx="5519751" cy="4495800"/>
            </a:xfrm>
            <a:prstGeom prst="line">
              <a:avLst/>
            </a:prstGeom>
            <a:ln w="7620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12917784" y="868035"/>
            <a:ext cx="3886200" cy="3002812"/>
            <a:chOff x="2405049" y="1409700"/>
            <a:chExt cx="5672151" cy="457200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2405049" y="1409700"/>
              <a:ext cx="5519751" cy="4495800"/>
            </a:xfrm>
            <a:prstGeom prst="line">
              <a:avLst/>
            </a:prstGeom>
            <a:ln w="7620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2557449" y="1485900"/>
              <a:ext cx="5519751" cy="4495800"/>
            </a:xfrm>
            <a:prstGeom prst="line">
              <a:avLst/>
            </a:prstGeom>
            <a:ln w="76200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23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669845" y="5257800"/>
            <a:ext cx="4892755" cy="5143500"/>
          </a:xfrm>
          <a:prstGeom prst="rect">
            <a:avLst/>
          </a:prstGeom>
        </p:spPr>
      </p:pic>
      <p:pic>
        <p:nvPicPr>
          <p:cNvPr id="24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12446135" y="6807967"/>
            <a:ext cx="5841865" cy="3373677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5613265" y="6998480"/>
            <a:ext cx="6959735" cy="3474188"/>
            <a:chOff x="5410199" y="-145312"/>
            <a:chExt cx="7507585" cy="4114800"/>
          </a:xfrm>
        </p:grpSpPr>
        <p:pic>
          <p:nvPicPr>
            <p:cNvPr id="26" name="Picture 4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5410199" y="-145312"/>
              <a:ext cx="7507585" cy="4114800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5958047" y="820316"/>
              <a:ext cx="6660829" cy="2733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 err="1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Sẵn</a:t>
              </a:r>
              <a:r>
                <a:rPr lang="en-US" sz="4800" b="1" dirty="0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sàng</a:t>
              </a:r>
              <a:r>
                <a:rPr lang="en-US" sz="4800" b="1" dirty="0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hợp</a:t>
              </a:r>
              <a:r>
                <a:rPr lang="en-US" sz="4800" b="1" dirty="0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tác</a:t>
              </a:r>
              <a:r>
                <a:rPr lang="en-US" sz="4800" b="1" dirty="0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, chia </a:t>
              </a:r>
              <a:r>
                <a:rPr lang="en-US" sz="4800" b="1" dirty="0" err="1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sẻ</a:t>
              </a:r>
              <a:r>
                <a:rPr lang="en-US" sz="4800" b="1" dirty="0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, </a:t>
              </a:r>
              <a:r>
                <a:rPr lang="en-US" sz="4800" b="1" dirty="0" err="1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giải</a:t>
              </a:r>
              <a:r>
                <a:rPr lang="en-US" sz="4800" b="1" dirty="0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quyết</a:t>
              </a:r>
              <a:r>
                <a:rPr lang="en-US" sz="4800" b="1" dirty="0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các</a:t>
              </a:r>
              <a:r>
                <a:rPr lang="en-US" sz="4800" b="1" dirty="0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mâu</a:t>
              </a:r>
              <a:r>
                <a:rPr lang="en-US" sz="4800" b="1" dirty="0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thuẫn</a:t>
              </a:r>
              <a:r>
                <a:rPr lang="en-US" sz="4800" b="1" dirty="0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êm</a:t>
              </a:r>
              <a:r>
                <a:rPr lang="en-US" sz="4800" b="1" dirty="0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solidFill>
                    <a:schemeClr val="bg1"/>
                  </a:solidFill>
                  <a:latin typeface="UTM Bustamalaka" pitchFamily="18" charset="0"/>
                  <a:cs typeface="Times New Roman" pitchFamily="18" charset="0"/>
                </a:rPr>
                <a:t>đẹp</a:t>
              </a:r>
              <a:endParaRPr lang="en-US" sz="4800" dirty="0">
                <a:solidFill>
                  <a:schemeClr val="bg1"/>
                </a:solidFill>
                <a:latin typeface="UTM Bustamalaka" pitchFamily="18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155157" y="-401642"/>
            <a:ext cx="8940779" cy="5659441"/>
            <a:chOff x="5257800" y="-55368"/>
            <a:chExt cx="8940779" cy="5659441"/>
          </a:xfrm>
        </p:grpSpPr>
        <p:pic>
          <p:nvPicPr>
            <p:cNvPr id="31" name="Picture 3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5257800" y="-55368"/>
              <a:ext cx="8940779" cy="5659441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>
              <a:off x="6808243" y="1927747"/>
              <a:ext cx="5590306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800" b="1" dirty="0" err="1" smtClean="0">
                  <a:latin typeface="UTM Bustamalaka" pitchFamily="18" charset="0"/>
                  <a:cs typeface="Times New Roman" pitchFamily="18" charset="0"/>
                </a:rPr>
                <a:t>Không</a:t>
              </a:r>
              <a:r>
                <a:rPr lang="en-US" sz="4800" b="1" dirty="0" smtClean="0">
                  <a:latin typeface="UTM Bustamalaka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latin typeface="UTM Bustamalaka" pitchFamily="18" charset="0"/>
                  <a:cs typeface="Times New Roman" pitchFamily="18" charset="0"/>
                </a:rPr>
                <a:t>tranh</a:t>
              </a:r>
              <a:r>
                <a:rPr lang="en-US" sz="4800" b="1" dirty="0" smtClean="0">
                  <a:latin typeface="UTM Bustamalaka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latin typeface="UTM Bustamalaka" pitchFamily="18" charset="0"/>
                  <a:cs typeface="Times New Roman" pitchFamily="18" charset="0"/>
                </a:rPr>
                <a:t>cãi</a:t>
              </a:r>
              <a:r>
                <a:rPr lang="en-US" sz="4800" b="1" dirty="0" smtClean="0">
                  <a:latin typeface="UTM Bustamalaka" pitchFamily="18" charset="0"/>
                  <a:cs typeface="Times New Roman" pitchFamily="18" charset="0"/>
                </a:rPr>
                <a:t>, </a:t>
              </a:r>
              <a:r>
                <a:rPr lang="en-US" sz="4800" b="1" dirty="0" err="1" smtClean="0">
                  <a:latin typeface="UTM Bustamalaka" pitchFamily="18" charset="0"/>
                  <a:cs typeface="Times New Roman" pitchFamily="18" charset="0"/>
                </a:rPr>
                <a:t>giải</a:t>
              </a:r>
              <a:r>
                <a:rPr lang="en-US" sz="4800" b="1" dirty="0" smtClean="0">
                  <a:latin typeface="UTM Bustamalaka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latin typeface="UTM Bustamalaka" pitchFamily="18" charset="0"/>
                  <a:cs typeface="Times New Roman" pitchFamily="18" charset="0"/>
                </a:rPr>
                <a:t>quyết</a:t>
              </a:r>
              <a:r>
                <a:rPr lang="en-US" sz="4800" b="1" dirty="0" smtClean="0">
                  <a:latin typeface="UTM Bustamalaka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latin typeface="UTM Bustamalaka" pitchFamily="18" charset="0"/>
                  <a:cs typeface="Times New Roman" pitchFamily="18" charset="0"/>
                </a:rPr>
                <a:t>mâu</a:t>
              </a:r>
              <a:r>
                <a:rPr lang="en-US" sz="4800" b="1" dirty="0" smtClean="0">
                  <a:latin typeface="UTM Bustamalaka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latin typeface="UTM Bustamalaka" pitchFamily="18" charset="0"/>
                  <a:cs typeface="Times New Roman" pitchFamily="18" charset="0"/>
                </a:rPr>
                <a:t>thuẫn</a:t>
              </a:r>
              <a:r>
                <a:rPr lang="en-US" sz="4800" b="1" dirty="0" smtClean="0">
                  <a:latin typeface="UTM Bustamalaka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latin typeface="UTM Bustamalaka" pitchFamily="18" charset="0"/>
                  <a:cs typeface="Times New Roman" pitchFamily="18" charset="0"/>
                </a:rPr>
                <a:t>bằng</a:t>
              </a:r>
              <a:r>
                <a:rPr lang="en-US" sz="4800" b="1" dirty="0" smtClean="0">
                  <a:latin typeface="UTM Bustamalaka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latin typeface="UTM Bustamalaka" pitchFamily="18" charset="0"/>
                  <a:cs typeface="Times New Roman" pitchFamily="18" charset="0"/>
                </a:rPr>
                <a:t>bạo</a:t>
              </a:r>
              <a:r>
                <a:rPr lang="en-US" sz="4800" b="1" dirty="0" smtClean="0">
                  <a:latin typeface="UTM Bustamalaka" pitchFamily="18" charset="0"/>
                  <a:cs typeface="Times New Roman" pitchFamily="18" charset="0"/>
                </a:rPr>
                <a:t> </a:t>
              </a:r>
              <a:r>
                <a:rPr lang="en-US" sz="4800" b="1" dirty="0" err="1" smtClean="0">
                  <a:latin typeface="UTM Bustamalaka" pitchFamily="18" charset="0"/>
                  <a:cs typeface="Times New Roman" pitchFamily="18" charset="0"/>
                </a:rPr>
                <a:t>lực</a:t>
              </a:r>
              <a:r>
                <a:rPr lang="en-US" sz="4800" b="1" dirty="0" smtClean="0">
                  <a:latin typeface="UTM Bustamalaka" pitchFamily="18" charset="0"/>
                  <a:cs typeface="Times New Roman" pitchFamily="18" charset="0"/>
                </a:rPr>
                <a:t>.</a:t>
              </a:r>
              <a:endParaRPr lang="en-US" sz="4800" dirty="0">
                <a:latin typeface="UTM Bustamalaka" pitchFamily="18" charset="0"/>
              </a:endParaRPr>
            </a:p>
          </p:txBody>
        </p:sp>
      </p:grpSp>
      <p:pic>
        <p:nvPicPr>
          <p:cNvPr id="25" name="Picture 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6308946" y="4650322"/>
            <a:ext cx="5480737" cy="2322463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302699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51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-342900"/>
            <a:ext cx="18288000" cy="110523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77900" y="56971"/>
            <a:ext cx="16383000" cy="1200329"/>
          </a:xfrm>
          <a:prstGeom prst="rect">
            <a:avLst/>
          </a:prstGeom>
          <a:solidFill>
            <a:srgbClr val="85DFFF"/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latin typeface="UTM Silk Script" pitchFamily="18" charset="0"/>
              </a:rPr>
              <a:t>Cùng</a:t>
            </a:r>
            <a:r>
              <a:rPr lang="en-US" sz="7200" dirty="0" smtClean="0">
                <a:latin typeface="UTM Silk Script" pitchFamily="18" charset="0"/>
              </a:rPr>
              <a:t> </a:t>
            </a:r>
            <a:r>
              <a:rPr lang="en-US" sz="7200" dirty="0" err="1" smtClean="0">
                <a:latin typeface="UTM Silk Script" pitchFamily="18" charset="0"/>
              </a:rPr>
              <a:t>nhau</a:t>
            </a:r>
            <a:r>
              <a:rPr lang="en-US" sz="7200" dirty="0" smtClean="0">
                <a:latin typeface="UTM Silk Script" pitchFamily="18" charset="0"/>
              </a:rPr>
              <a:t> </a:t>
            </a:r>
            <a:r>
              <a:rPr lang="en-US" sz="7200" dirty="0" err="1" smtClean="0">
                <a:latin typeface="UTM Silk Script" pitchFamily="18" charset="0"/>
              </a:rPr>
              <a:t>xây</a:t>
            </a:r>
            <a:r>
              <a:rPr lang="en-US" sz="7200" dirty="0" smtClean="0">
                <a:latin typeface="UTM Silk Script" pitchFamily="18" charset="0"/>
              </a:rPr>
              <a:t> </a:t>
            </a:r>
            <a:r>
              <a:rPr lang="en-US" sz="7200" dirty="0" err="1" smtClean="0">
                <a:latin typeface="UTM Silk Script" pitchFamily="18" charset="0"/>
              </a:rPr>
              <a:t>dựng</a:t>
            </a:r>
            <a:r>
              <a:rPr lang="en-US" sz="7200" dirty="0" smtClean="0">
                <a:latin typeface="UTM Silk Script" pitchFamily="18" charset="0"/>
              </a:rPr>
              <a:t> </a:t>
            </a:r>
            <a:r>
              <a:rPr lang="en-US" sz="7200" dirty="0" err="1" smtClean="0">
                <a:latin typeface="UTM Silk Script" pitchFamily="18" charset="0"/>
              </a:rPr>
              <a:t>một</a:t>
            </a:r>
            <a:r>
              <a:rPr lang="en-US" sz="7200" dirty="0" smtClean="0">
                <a:latin typeface="UTM Silk Script" pitchFamily="18" charset="0"/>
              </a:rPr>
              <a:t> </a:t>
            </a:r>
            <a:r>
              <a:rPr lang="en-US" sz="7200" dirty="0" err="1" smtClean="0">
                <a:latin typeface="UTM Silk Script" pitchFamily="18" charset="0"/>
              </a:rPr>
              <a:t>thế</a:t>
            </a:r>
            <a:r>
              <a:rPr lang="en-US" sz="7200" dirty="0" smtClean="0">
                <a:latin typeface="UTM Silk Script" pitchFamily="18" charset="0"/>
              </a:rPr>
              <a:t> </a:t>
            </a:r>
            <a:r>
              <a:rPr lang="en-US" sz="7200" dirty="0" err="1" smtClean="0">
                <a:latin typeface="UTM Silk Script" pitchFamily="18" charset="0"/>
              </a:rPr>
              <a:t>giới</a:t>
            </a:r>
            <a:r>
              <a:rPr lang="en-US" sz="7200" dirty="0" smtClean="0">
                <a:latin typeface="UTM Silk Script" pitchFamily="18" charset="0"/>
              </a:rPr>
              <a:t> </a:t>
            </a:r>
            <a:r>
              <a:rPr lang="en-US" sz="7200" dirty="0" err="1" smtClean="0">
                <a:latin typeface="UTM Silk Script" pitchFamily="18" charset="0"/>
              </a:rPr>
              <a:t>hòa</a:t>
            </a:r>
            <a:r>
              <a:rPr lang="en-US" sz="7200" dirty="0" smtClean="0">
                <a:latin typeface="UTM Silk Script" pitchFamily="18" charset="0"/>
              </a:rPr>
              <a:t> </a:t>
            </a:r>
            <a:r>
              <a:rPr lang="en-US" sz="7200" dirty="0" err="1" smtClean="0">
                <a:latin typeface="UTM Silk Script" pitchFamily="18" charset="0"/>
              </a:rPr>
              <a:t>bình</a:t>
            </a:r>
            <a:r>
              <a:rPr lang="en-US" sz="7200" dirty="0" smtClean="0">
                <a:latin typeface="UTM Silk Script" pitchFamily="18" charset="0"/>
              </a:rPr>
              <a:t>!</a:t>
            </a:r>
            <a:endParaRPr lang="en-US" sz="7200" dirty="0">
              <a:latin typeface="UTM Silk Script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5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>
          <a:xfrm>
            <a:off x="14830605" y="820698"/>
            <a:ext cx="2854006" cy="2590800"/>
          </a:xfrm>
          <a:prstGeom prst="roundRect">
            <a:avLst/>
          </a:prstGeom>
          <a:solidFill>
            <a:srgbClr val="FECEEC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10056397" y="745165"/>
            <a:ext cx="2854006" cy="2590800"/>
          </a:xfrm>
          <a:prstGeom prst="roundRect">
            <a:avLst/>
          </a:prstGeom>
          <a:solidFill>
            <a:srgbClr val="FECEEC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5499574" y="876300"/>
            <a:ext cx="2854006" cy="2590800"/>
          </a:xfrm>
          <a:prstGeom prst="roundRect">
            <a:avLst/>
          </a:prstGeom>
          <a:solidFill>
            <a:srgbClr val="FECEEC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1007439" y="876300"/>
            <a:ext cx="2854006" cy="2590800"/>
          </a:xfrm>
          <a:prstGeom prst="roundRect">
            <a:avLst/>
          </a:prstGeom>
          <a:solidFill>
            <a:srgbClr val="FECEEC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b="38616"/>
          <a:stretch>
            <a:fillRect/>
          </a:stretch>
        </p:blipFill>
        <p:spPr>
          <a:xfrm>
            <a:off x="-114331" y="8934069"/>
            <a:ext cx="6677173" cy="148063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b="43662"/>
          <a:stretch>
            <a:fillRect/>
          </a:stretch>
        </p:blipFill>
        <p:spPr>
          <a:xfrm>
            <a:off x="11976002" y="8849655"/>
            <a:ext cx="6313877" cy="148063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 l="46551"/>
          <a:stretch>
            <a:fillRect/>
          </a:stretch>
        </p:blipFill>
        <p:spPr>
          <a:xfrm>
            <a:off x="15273294" y="7157248"/>
            <a:ext cx="3014706" cy="210105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362171" y="8926626"/>
            <a:ext cx="709464" cy="66334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652707" y="7648003"/>
            <a:ext cx="709464" cy="66334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3151981" y="6148657"/>
            <a:ext cx="709464" cy="663349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76200" y="-16835"/>
            <a:ext cx="4258525" cy="4114800"/>
            <a:chOff x="-8675" y="-16835"/>
            <a:chExt cx="4258525" cy="4114800"/>
          </a:xfrm>
        </p:grpSpPr>
        <p:pic>
          <p:nvPicPr>
            <p:cNvPr id="9" name="Picture 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-8675" y="-16835"/>
              <a:ext cx="4258525" cy="4114800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1041927" y="1638300"/>
              <a:ext cx="2579552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dirty="0" smtClean="0">
                  <a:solidFill>
                    <a:srgbClr val="002D86"/>
                  </a:solidFill>
                  <a:latin typeface="UTM Guanine" pitchFamily="18" charset="0"/>
                </a:rPr>
                <a:t>ĐUỔI</a:t>
              </a:r>
              <a:endParaRPr lang="en-US" sz="6600" dirty="0">
                <a:solidFill>
                  <a:srgbClr val="002D86"/>
                </a:solidFill>
                <a:latin typeface="UTM Guanine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656875" y="-16835"/>
            <a:ext cx="4258525" cy="4114800"/>
            <a:chOff x="13707325" y="-16835"/>
            <a:chExt cx="4258525" cy="4114800"/>
          </a:xfrm>
        </p:grpSpPr>
        <p:pic>
          <p:nvPicPr>
            <p:cNvPr id="15" name="Picture 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13707325" y="-16835"/>
              <a:ext cx="4258525" cy="411480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4782800" y="1562100"/>
              <a:ext cx="2621230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dirty="0" smtClean="0">
                  <a:solidFill>
                    <a:srgbClr val="FF0000"/>
                  </a:solidFill>
                  <a:latin typeface="UTM Guanine" pitchFamily="18" charset="0"/>
                </a:rPr>
                <a:t>HÌNH</a:t>
              </a:r>
              <a:endParaRPr lang="en-US" sz="6600" dirty="0">
                <a:solidFill>
                  <a:srgbClr val="FF0000"/>
                </a:solidFill>
                <a:latin typeface="UTM Guanine" pitchFamily="18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3877075" y="-93205"/>
            <a:ext cx="4258525" cy="4114800"/>
            <a:chOff x="13877075" y="-93205"/>
            <a:chExt cx="4258525" cy="4114800"/>
          </a:xfrm>
        </p:grpSpPr>
        <p:pic>
          <p:nvPicPr>
            <p:cNvPr id="14" name="Picture 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13877075" y="-93205"/>
              <a:ext cx="4258525" cy="41148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15132941" y="1562100"/>
              <a:ext cx="224933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dirty="0" smtClean="0">
                  <a:solidFill>
                    <a:srgbClr val="00B0F0"/>
                  </a:solidFill>
                  <a:latin typeface="UTM Guanine" pitchFamily="18" charset="0"/>
                </a:rPr>
                <a:t>CHỮ</a:t>
              </a:r>
              <a:endParaRPr lang="en-US" sz="6600" dirty="0">
                <a:solidFill>
                  <a:srgbClr val="00B0F0"/>
                </a:solidFill>
                <a:latin typeface="UTM Guanine" pitchFamily="18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9152674" y="-93205"/>
            <a:ext cx="4258525" cy="4114800"/>
            <a:chOff x="9152674" y="-93205"/>
            <a:chExt cx="4258525" cy="4114800"/>
          </a:xfrm>
        </p:grpSpPr>
        <p:pic>
          <p:nvPicPr>
            <p:cNvPr id="12" name="Picture 7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9152674" y="-93205"/>
              <a:ext cx="4258525" cy="4114800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0461326" y="1562100"/>
              <a:ext cx="2044149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dirty="0" smtClean="0">
                  <a:solidFill>
                    <a:srgbClr val="00B050"/>
                  </a:solidFill>
                  <a:latin typeface="UTM Guanine" pitchFamily="18" charset="0"/>
                </a:rPr>
                <a:t>BẮT</a:t>
              </a:r>
              <a:endParaRPr lang="en-US" sz="6600" dirty="0">
                <a:solidFill>
                  <a:srgbClr val="00B050"/>
                </a:solidFill>
                <a:latin typeface="UTM Guanine" pitchFamily="18" charset="0"/>
              </a:endParaRP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b="43662"/>
          <a:stretch>
            <a:fillRect/>
          </a:stretch>
        </p:blipFill>
        <p:spPr>
          <a:xfrm>
            <a:off x="5995735" y="8909791"/>
            <a:ext cx="6313877" cy="1480639"/>
          </a:xfrm>
          <a:prstGeom prst="rect">
            <a:avLst/>
          </a:prstGeom>
        </p:spPr>
      </p:pic>
      <p:pic>
        <p:nvPicPr>
          <p:cNvPr id="29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3151981" y="5846594"/>
            <a:ext cx="11975203" cy="426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7256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8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 animBg="1"/>
      <p:bldP spid="26" grpId="0" animBg="1"/>
      <p:bldP spid="2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430000" y="5295900"/>
            <a:ext cx="487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FFFF00"/>
                </a:solidFill>
                <a:latin typeface="UTM Guanine" pitchFamily="18" charset="0"/>
                <a:cs typeface="Times New Roman" pitchFamily="18" charset="0"/>
              </a:rPr>
              <a:t>Chiến</a:t>
            </a:r>
            <a:r>
              <a:rPr lang="en-US" sz="6600" dirty="0" smtClean="0">
                <a:solidFill>
                  <a:srgbClr val="FFFF00"/>
                </a:solidFill>
                <a:latin typeface="UTM Guanine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solidFill>
                  <a:srgbClr val="FFFF00"/>
                </a:solidFill>
                <a:latin typeface="UTM Guanine" pitchFamily="18" charset="0"/>
                <a:cs typeface="Times New Roman" pitchFamily="18" charset="0"/>
              </a:rPr>
              <a:t>hữu</a:t>
            </a:r>
            <a:endParaRPr lang="en-US" sz="6600" dirty="0">
              <a:solidFill>
                <a:srgbClr val="FFFF00"/>
              </a:solidFill>
              <a:latin typeface="UTM Guanine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514600" y="1028700"/>
            <a:ext cx="7784805" cy="81197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591096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467600" y="7693104"/>
            <a:ext cx="487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FF0000"/>
                </a:solidFill>
                <a:latin typeface="UTM Guanine" pitchFamily="18" charset="0"/>
                <a:cs typeface="Times New Roman" pitchFamily="18" charset="0"/>
              </a:rPr>
              <a:t>Hữu</a:t>
            </a:r>
            <a:r>
              <a:rPr lang="en-US" sz="6600" dirty="0" smtClean="0">
                <a:solidFill>
                  <a:srgbClr val="FF0000"/>
                </a:solidFill>
                <a:latin typeface="UTM Guanine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  <a:latin typeface="UTM Guanine" pitchFamily="18" charset="0"/>
                <a:cs typeface="Times New Roman" pitchFamily="18" charset="0"/>
              </a:rPr>
              <a:t>tình</a:t>
            </a:r>
            <a:endParaRPr lang="en-US" sz="6600" dirty="0">
              <a:solidFill>
                <a:srgbClr val="FF0000"/>
              </a:solidFill>
              <a:latin typeface="UTM Guanine" pitchFamily="18" charset="0"/>
              <a:cs typeface="Times New Roman" pitchFamily="18" charset="0"/>
            </a:endParaRPr>
          </a:p>
        </p:txBody>
      </p:sp>
      <p:pic>
        <p:nvPicPr>
          <p:cNvPr id="1026" name="Picture 2" descr="Bộ sưu tập tranh phong cảnh sơn thủy hữu tình trung quốc – Tranh Phương  Nguyên | Cửa hàng tranh sơn dầu tphc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28700"/>
            <a:ext cx="11805091" cy="6248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grpSp>
        <p:nvGrpSpPr>
          <p:cNvPr id="5" name="Group 4"/>
          <p:cNvGrpSpPr/>
          <p:nvPr/>
        </p:nvGrpSpPr>
        <p:grpSpPr>
          <a:xfrm>
            <a:off x="12344400" y="12700"/>
            <a:ext cx="5673226" cy="5805426"/>
            <a:chOff x="11571580" y="22478"/>
            <a:chExt cx="5673226" cy="580542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rot="247623">
              <a:off x="11571580" y="22478"/>
              <a:ext cx="5673226" cy="580542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12170945" y="633537"/>
              <a:ext cx="4956445" cy="28007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spcBef>
                  <a:spcPct val="0"/>
                </a:spcBef>
              </a:pPr>
              <a:r>
                <a:rPr lang="en-US" sz="4400" spc="359" dirty="0" err="1" smtClean="0">
                  <a:latin typeface="UTM French Vanilla" pitchFamily="18" charset="0"/>
                </a:rPr>
                <a:t>Phong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cảnh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nơi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đây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thật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đẹp</a:t>
              </a:r>
              <a:r>
                <a:rPr lang="en-US" sz="4400" spc="359" dirty="0" smtClean="0">
                  <a:latin typeface="UTM French Vanilla" pitchFamily="18" charset="0"/>
                </a:rPr>
                <a:t>, </a:t>
              </a:r>
              <a:r>
                <a:rPr lang="en-US" sz="4400" spc="359" dirty="0" err="1" smtClean="0">
                  <a:latin typeface="UTM French Vanilla" pitchFamily="18" charset="0"/>
                </a:rPr>
                <a:t>khiến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mình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cảm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thấy</a:t>
              </a:r>
              <a:r>
                <a:rPr lang="en-US" sz="4400" spc="359" dirty="0" smtClean="0">
                  <a:latin typeface="UTM French Vanilla" pitchFamily="18" charset="0"/>
                </a:rPr>
                <a:t>  </a:t>
              </a:r>
              <a:r>
                <a:rPr lang="en-US" sz="4400" spc="359" dirty="0" err="1" smtClean="0">
                  <a:latin typeface="UTM French Vanilla" pitchFamily="18" charset="0"/>
                </a:rPr>
                <a:t>rất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có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cảm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tình</a:t>
              </a:r>
              <a:r>
                <a:rPr lang="en-US" sz="4400" spc="359" dirty="0" smtClean="0">
                  <a:latin typeface="UTM French Vanilla" pitchFamily="18" charset="0"/>
                </a:rPr>
                <a:t>.</a:t>
              </a:r>
              <a:endParaRPr lang="en-US" sz="4400" dirty="0">
                <a:latin typeface="Mali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xmlns:lc="http://schemas.openxmlformats.org/drawingml/2006/lockedCanvas" r:embed="rId13"/>
              </a:ext>
            </a:extLst>
          </a:blip>
          <a:srcRect l="379" t="2518"/>
          <a:stretch>
            <a:fillRect/>
          </a:stretch>
        </p:blipFill>
        <p:spPr>
          <a:xfrm flipH="1">
            <a:off x="14554200" y="5121354"/>
            <a:ext cx="388972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15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85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28800" y="7505700"/>
            <a:ext cx="487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FF0000"/>
                </a:solidFill>
                <a:latin typeface="UTM Guanine" pitchFamily="18" charset="0"/>
                <a:cs typeface="Times New Roman" pitchFamily="18" charset="0"/>
              </a:rPr>
              <a:t>Hữu</a:t>
            </a:r>
            <a:r>
              <a:rPr lang="en-US" sz="6600" dirty="0" smtClean="0">
                <a:solidFill>
                  <a:srgbClr val="FF0000"/>
                </a:solidFill>
                <a:latin typeface="UTM Guanine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solidFill>
                  <a:srgbClr val="FF0000"/>
                </a:solidFill>
                <a:latin typeface="UTM Guanine" pitchFamily="18" charset="0"/>
                <a:cs typeface="Times New Roman" pitchFamily="18" charset="0"/>
              </a:rPr>
              <a:t>hiệu</a:t>
            </a:r>
            <a:endParaRPr lang="en-US" sz="6600" dirty="0">
              <a:solidFill>
                <a:srgbClr val="FF0000"/>
              </a:solidFill>
              <a:latin typeface="UTM Guanine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581400" y="646372"/>
            <a:ext cx="4927904" cy="4114800"/>
            <a:chOff x="3581400" y="646372"/>
            <a:chExt cx="4927904" cy="41148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3581400" y="646372"/>
              <a:ext cx="4927904" cy="4114800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879" y="1409700"/>
              <a:ext cx="2130945" cy="2130945"/>
            </a:xfrm>
            <a:prstGeom prst="rect">
              <a:avLst/>
            </a:prstGeom>
          </p:spPr>
        </p:pic>
      </p:grpSp>
      <p:pic>
        <p:nvPicPr>
          <p:cNvPr id="5" name="Picture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879934" y="2606754"/>
            <a:ext cx="3880932" cy="688413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1612063" y="23937"/>
            <a:ext cx="5673226" cy="4680412"/>
            <a:chOff x="11612063" y="23937"/>
            <a:chExt cx="5673226" cy="4680412"/>
          </a:xfrm>
        </p:grpSpPr>
        <p:pic>
          <p:nvPicPr>
            <p:cNvPr id="8" name="Picture 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rot="247623">
              <a:off x="11612063" y="23937"/>
              <a:ext cx="5673226" cy="4680412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2115800" y="876300"/>
              <a:ext cx="4956445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spcBef>
                  <a:spcPct val="0"/>
                </a:spcBef>
              </a:pPr>
              <a:r>
                <a:rPr lang="en-US" sz="5400" spc="359" dirty="0" err="1" smtClean="0">
                  <a:latin typeface="UTM French Vanilla" pitchFamily="18" charset="0"/>
                </a:rPr>
                <a:t>Loại</a:t>
              </a:r>
              <a:r>
                <a:rPr lang="en-US" sz="5400" spc="359" dirty="0" smtClean="0">
                  <a:latin typeface="UTM French Vanilla" pitchFamily="18" charset="0"/>
                </a:rPr>
                <a:t> </a:t>
              </a:r>
              <a:r>
                <a:rPr lang="en-US" sz="5400" spc="359" dirty="0" err="1" smtClean="0">
                  <a:latin typeface="UTM French Vanilla" pitchFamily="18" charset="0"/>
                </a:rPr>
                <a:t>thuốc</a:t>
              </a:r>
              <a:r>
                <a:rPr lang="en-US" sz="5400" spc="359" dirty="0" smtClean="0">
                  <a:latin typeface="UTM French Vanilla" pitchFamily="18" charset="0"/>
                </a:rPr>
                <a:t> </a:t>
              </a:r>
              <a:r>
                <a:rPr lang="en-US" sz="5400" spc="359" dirty="0" err="1" smtClean="0">
                  <a:latin typeface="UTM French Vanilla" pitchFamily="18" charset="0"/>
                </a:rPr>
                <a:t>này</a:t>
              </a:r>
              <a:r>
                <a:rPr lang="en-US" sz="5400" spc="359" dirty="0" smtClean="0">
                  <a:latin typeface="UTM French Vanilla" pitchFamily="18" charset="0"/>
                </a:rPr>
                <a:t> </a:t>
              </a:r>
              <a:r>
                <a:rPr lang="en-US" sz="5400" spc="359" dirty="0" err="1" smtClean="0">
                  <a:latin typeface="UTM French Vanilla" pitchFamily="18" charset="0"/>
                </a:rPr>
                <a:t>hiệu</a:t>
              </a:r>
              <a:r>
                <a:rPr lang="en-US" sz="5400" spc="359" dirty="0" smtClean="0">
                  <a:latin typeface="UTM French Vanilla" pitchFamily="18" charset="0"/>
                </a:rPr>
                <a:t> </a:t>
              </a:r>
              <a:r>
                <a:rPr lang="en-US" sz="5400" spc="359" dirty="0" err="1" smtClean="0">
                  <a:latin typeface="UTM French Vanilla" pitchFamily="18" charset="0"/>
                </a:rPr>
                <a:t>quả</a:t>
              </a:r>
              <a:r>
                <a:rPr lang="en-US" sz="5400" spc="359" dirty="0" smtClean="0">
                  <a:latin typeface="UTM French Vanilla" pitchFamily="18" charset="0"/>
                </a:rPr>
                <a:t> </a:t>
              </a:r>
              <a:r>
                <a:rPr lang="en-US" sz="5400" spc="359" dirty="0" err="1" smtClean="0">
                  <a:latin typeface="UTM French Vanilla" pitchFamily="18" charset="0"/>
                </a:rPr>
                <a:t>ghê</a:t>
              </a:r>
              <a:r>
                <a:rPr lang="en-US" sz="5400" spc="359" dirty="0" smtClean="0">
                  <a:latin typeface="UTM French Vanilla" pitchFamily="18" charset="0"/>
                </a:rPr>
                <a:t>!</a:t>
              </a:r>
              <a:endParaRPr lang="en-US" sz="5400" dirty="0">
                <a:latin typeface="Mal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08754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553200" y="7505700"/>
            <a:ext cx="487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latin typeface="UTM Guanine" pitchFamily="18" charset="0"/>
                <a:cs typeface="Times New Roman" pitchFamily="18" charset="0"/>
              </a:rPr>
              <a:t>Hợp</a:t>
            </a:r>
            <a:r>
              <a:rPr lang="en-US" sz="6600" dirty="0" smtClean="0">
                <a:latin typeface="UTM Guanine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latin typeface="UTM Guanine" pitchFamily="18" charset="0"/>
                <a:cs typeface="Times New Roman" pitchFamily="18" charset="0"/>
              </a:rPr>
              <a:t>pháp</a:t>
            </a:r>
            <a:endParaRPr lang="en-US" sz="6600" dirty="0">
              <a:latin typeface="UTM Guanine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04800" y="342900"/>
            <a:ext cx="12043317" cy="6172200"/>
          </a:xfrm>
          <a:prstGeom prst="rect">
            <a:avLst/>
          </a:prstGeom>
        </p:spPr>
      </p:pic>
      <p:pic>
        <p:nvPicPr>
          <p:cNvPr id="4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13941155" y="4895476"/>
            <a:ext cx="3505200" cy="537882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1595609" y="23343"/>
            <a:ext cx="5673226" cy="5137665"/>
            <a:chOff x="11595609" y="23343"/>
            <a:chExt cx="5673226" cy="513766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rot="247623">
              <a:off x="11595609" y="23343"/>
              <a:ext cx="5673226" cy="5137665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12115800" y="647700"/>
              <a:ext cx="4956445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spcBef>
                  <a:spcPct val="0"/>
                </a:spcBef>
              </a:pPr>
              <a:r>
                <a:rPr lang="en-US" sz="4400" spc="359" dirty="0" err="1" smtClean="0">
                  <a:latin typeface="UTM French Vanilla" pitchFamily="18" charset="0"/>
                </a:rPr>
                <a:t>Ngôi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nhà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này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được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xây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theo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đúng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quy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định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của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pháp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luật</a:t>
              </a:r>
              <a:r>
                <a:rPr lang="en-US" sz="4400" spc="359" dirty="0" smtClean="0">
                  <a:latin typeface="UTM French Vanilla" pitchFamily="18" charset="0"/>
                </a:rPr>
                <a:t>.</a:t>
              </a:r>
              <a:endParaRPr lang="en-US" sz="4400" dirty="0">
                <a:latin typeface="Mal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52985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2725400" y="6667500"/>
            <a:ext cx="487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FFFF00"/>
                </a:solidFill>
                <a:latin typeface="UTM Guanine" pitchFamily="18" charset="0"/>
                <a:cs typeface="Times New Roman" pitchFamily="18" charset="0"/>
              </a:rPr>
              <a:t>Hợp</a:t>
            </a:r>
            <a:r>
              <a:rPr lang="en-US" sz="6600" dirty="0" smtClean="0">
                <a:solidFill>
                  <a:srgbClr val="FFFF00"/>
                </a:solidFill>
                <a:latin typeface="UTM Guanine" pitchFamily="18" charset="0"/>
                <a:cs typeface="Times New Roman" pitchFamily="18" charset="0"/>
              </a:rPr>
              <a:t> </a:t>
            </a:r>
            <a:r>
              <a:rPr lang="en-US" sz="6600" dirty="0" err="1" smtClean="0">
                <a:solidFill>
                  <a:srgbClr val="FFFF00"/>
                </a:solidFill>
                <a:latin typeface="UTM Guanine" pitchFamily="18" charset="0"/>
                <a:cs typeface="Times New Roman" pitchFamily="18" charset="0"/>
              </a:rPr>
              <a:t>lực</a:t>
            </a:r>
            <a:endParaRPr lang="en-US" sz="6600" dirty="0">
              <a:solidFill>
                <a:srgbClr val="FFFF00"/>
              </a:solidFill>
              <a:latin typeface="UTM Guanine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191000" y="266700"/>
            <a:ext cx="6400800" cy="9598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Group 1"/>
          <p:cNvGrpSpPr/>
          <p:nvPr/>
        </p:nvGrpSpPr>
        <p:grpSpPr>
          <a:xfrm>
            <a:off x="-19493" y="419100"/>
            <a:ext cx="4927904" cy="4114800"/>
            <a:chOff x="-19493" y="419100"/>
            <a:chExt cx="4927904" cy="41148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-19493" y="419100"/>
              <a:ext cx="4927904" cy="41148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609600" y="1791950"/>
              <a:ext cx="3886200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spcBef>
                  <a:spcPct val="0"/>
                </a:spcBef>
              </a:pPr>
              <a:r>
                <a:rPr lang="en-US" sz="4400" spc="359" dirty="0" err="1" smtClean="0">
                  <a:latin typeface="UTM French Vanilla" pitchFamily="18" charset="0"/>
                </a:rPr>
                <a:t>Cùng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chung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sức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làm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việc</a:t>
              </a:r>
              <a:r>
                <a:rPr lang="en-US" sz="4400" spc="359" dirty="0" smtClean="0">
                  <a:latin typeface="UTM French Vanilla" pitchFamily="18" charset="0"/>
                </a:rPr>
                <a:t> </a:t>
              </a:r>
              <a:r>
                <a:rPr lang="en-US" sz="4400" spc="359" dirty="0" err="1" smtClean="0">
                  <a:latin typeface="UTM French Vanilla" pitchFamily="18" charset="0"/>
                </a:rPr>
                <a:t>thôi</a:t>
              </a:r>
              <a:r>
                <a:rPr lang="en-US" sz="4400" spc="359" dirty="0" smtClean="0">
                  <a:latin typeface="UTM French Vanilla" pitchFamily="18" charset="0"/>
                </a:rPr>
                <a:t>!</a:t>
              </a:r>
              <a:endParaRPr lang="en-US" sz="4400" dirty="0">
                <a:latin typeface="Mal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6235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t="34388" r="18765"/>
          <a:stretch>
            <a:fillRect/>
          </a:stretch>
        </p:blipFill>
        <p:spPr>
          <a:xfrm>
            <a:off x="15561806" y="0"/>
            <a:ext cx="2726194" cy="222027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l="57882"/>
          <a:stretch>
            <a:fillRect/>
          </a:stretch>
        </p:blipFill>
        <p:spPr>
          <a:xfrm>
            <a:off x="0" y="3380693"/>
            <a:ext cx="1485528" cy="352561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r="50000"/>
          <a:stretch>
            <a:fillRect/>
          </a:stretch>
        </p:blipFill>
        <p:spPr>
          <a:xfrm>
            <a:off x="16492115" y="6699720"/>
            <a:ext cx="1795885" cy="35872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839722" y="1360345"/>
            <a:ext cx="455589" cy="42597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2724371" y="591351"/>
            <a:ext cx="457165" cy="42744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885578" y="8750604"/>
            <a:ext cx="519471" cy="48570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7390057" y="4572801"/>
            <a:ext cx="457165" cy="42744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3638771" y="9258300"/>
            <a:ext cx="457165" cy="427449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2590800" y="-287525"/>
            <a:ext cx="14516845" cy="10688825"/>
            <a:chOff x="2440575" y="-400939"/>
            <a:chExt cx="14516845" cy="10688825"/>
          </a:xfrm>
        </p:grpSpPr>
        <p:pic>
          <p:nvPicPr>
            <p:cNvPr id="14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4340709" y="-400939"/>
              <a:ext cx="9606581" cy="10688825"/>
            </a:xfrm>
            <a:prstGeom prst="rect">
              <a:avLst/>
            </a:prstGeom>
          </p:spPr>
        </p:pic>
        <p:sp>
          <p:nvSpPr>
            <p:cNvPr id="2" name="TextBox 2"/>
            <p:cNvSpPr txBox="1"/>
            <p:nvPr/>
          </p:nvSpPr>
          <p:spPr>
            <a:xfrm rot="20554240">
              <a:off x="2440575" y="7397239"/>
              <a:ext cx="14516845" cy="15781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100"/>
                </a:lnSpc>
                <a:spcBef>
                  <a:spcPct val="0"/>
                </a:spcBef>
              </a:pPr>
              <a:r>
                <a:rPr lang="en-US" sz="7200" u="none" spc="600" dirty="0">
                  <a:solidFill>
                    <a:srgbClr val="FFCC00"/>
                  </a:solidFill>
                  <a:latin typeface="UTM Azuki" pitchFamily="18" charset="0"/>
                </a:rPr>
                <a:t>THANK YOU</a:t>
              </a:r>
            </a:p>
            <a:p>
              <a:pPr marL="0" lvl="0" indent="0" algn="ctr">
                <a:lnSpc>
                  <a:spcPts val="6100"/>
                </a:lnSpc>
                <a:spcBef>
                  <a:spcPct val="0"/>
                </a:spcBef>
              </a:pPr>
              <a:r>
                <a:rPr lang="en-US" sz="7200" u="none" spc="600" dirty="0">
                  <a:solidFill>
                    <a:srgbClr val="FFCC00"/>
                  </a:solidFill>
                  <a:latin typeface="UTM Azuki" pitchFamily="18" charset="0"/>
                </a:rPr>
                <a:t>FOR ATTENDING!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hinhan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50994"/>
            <a:ext cx="1249680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56" t="25409" r="25342" b="8804"/>
          <a:stretch/>
        </p:blipFill>
        <p:spPr>
          <a:xfrm>
            <a:off x="-457200" y="-190500"/>
            <a:ext cx="7086601" cy="10896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86362" y="-38101"/>
            <a:ext cx="723275" cy="1323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UTM Gille Classic" pitchFamily="18" charset="0"/>
                <a:cs typeface="Times New Roman" pitchFamily="18" charset="0"/>
              </a:rPr>
              <a:t>1</a:t>
            </a:r>
            <a:endParaRPr lang="en-US" b="1" dirty="0">
              <a:solidFill>
                <a:schemeClr val="bg1"/>
              </a:solidFill>
              <a:latin typeface="UTM Gille Classic" pitchFamily="18" charset="0"/>
              <a:cs typeface="Times New Roman" pitchFamily="18" charset="0"/>
            </a:endParaRPr>
          </a:p>
        </p:txBody>
      </p:sp>
      <p:pic>
        <p:nvPicPr>
          <p:cNvPr id="21" name="Picture 20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56" t="25409" r="25342" b="8804"/>
          <a:stretch/>
        </p:blipFill>
        <p:spPr>
          <a:xfrm>
            <a:off x="5791199" y="-190500"/>
            <a:ext cx="7086601" cy="108966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934762" y="35126"/>
            <a:ext cx="9332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UTM Gille Classic" pitchFamily="18" charset="0"/>
                <a:cs typeface="Times New Roman" pitchFamily="18" charset="0"/>
              </a:rPr>
              <a:t>2</a:t>
            </a:r>
            <a:endParaRPr lang="en-US" b="1" dirty="0">
              <a:solidFill>
                <a:schemeClr val="bg1"/>
              </a:solidFill>
              <a:latin typeface="UTM Gille Classic" pitchFamily="18" charset="0"/>
              <a:cs typeface="Times New Roman" pitchFamily="18" charset="0"/>
            </a:endParaRPr>
          </a:p>
        </p:txBody>
      </p:sp>
      <p:pic>
        <p:nvPicPr>
          <p:cNvPr id="24" name="Picture 23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56" t="25409" r="25342" b="8804"/>
          <a:stretch/>
        </p:blipFill>
        <p:spPr>
          <a:xfrm>
            <a:off x="12001499" y="-190500"/>
            <a:ext cx="7086601" cy="108966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5078164" y="86261"/>
            <a:ext cx="92845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UTM Gille Classic" pitchFamily="18" charset="0"/>
                <a:cs typeface="Times New Roman" pitchFamily="18" charset="0"/>
              </a:rPr>
              <a:t>3</a:t>
            </a:r>
            <a:endParaRPr lang="en-US" b="1" dirty="0">
              <a:solidFill>
                <a:schemeClr val="bg1"/>
              </a:solidFill>
              <a:latin typeface="UTM Gille Classic" pitchFamily="18" charset="0"/>
              <a:cs typeface="Times New Roman" pitchFamily="18" charset="0"/>
            </a:endParaRPr>
          </a:p>
        </p:txBody>
      </p:sp>
      <p:pic>
        <p:nvPicPr>
          <p:cNvPr id="28" name="Picture 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7198287" y="9182098"/>
            <a:ext cx="1089713" cy="108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62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3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51259" y="3092060"/>
            <a:ext cx="11785483" cy="6166240"/>
            <a:chOff x="0" y="0"/>
            <a:chExt cx="6290592" cy="32912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90592" cy="3291278"/>
            </a:xfrm>
            <a:custGeom>
              <a:avLst/>
              <a:gdLst/>
              <a:ahLst/>
              <a:cxnLst/>
              <a:rect l="l" t="t" r="r" b="b"/>
              <a:pathLst>
                <a:path w="6290592" h="3291278">
                  <a:moveTo>
                    <a:pt x="6166132" y="3291278"/>
                  </a:moveTo>
                  <a:lnTo>
                    <a:pt x="124460" y="3291278"/>
                  </a:lnTo>
                  <a:cubicBezTo>
                    <a:pt x="55880" y="3291278"/>
                    <a:pt x="0" y="3235398"/>
                    <a:pt x="0" y="316681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166132" y="0"/>
                  </a:lnTo>
                  <a:cubicBezTo>
                    <a:pt x="6234712" y="0"/>
                    <a:pt x="6290592" y="55880"/>
                    <a:pt x="6290592" y="124460"/>
                  </a:cubicBezTo>
                  <a:lnTo>
                    <a:pt x="6290592" y="3166818"/>
                  </a:lnTo>
                  <a:cubicBezTo>
                    <a:pt x="6290592" y="3235398"/>
                    <a:pt x="6234712" y="3291278"/>
                    <a:pt x="6166132" y="329127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10800000">
            <a:off x="0" y="0"/>
            <a:ext cx="3998894" cy="35408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50836"/>
          <a:stretch>
            <a:fillRect/>
          </a:stretch>
        </p:blipFill>
        <p:spPr>
          <a:xfrm>
            <a:off x="0" y="1833550"/>
            <a:ext cx="1727816" cy="330995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3657995" y="7858197"/>
            <a:ext cx="3309913" cy="211006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590800" y="1931194"/>
            <a:ext cx="11785483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en-US" sz="80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l="65670"/>
          <a:stretch>
            <a:fillRect/>
          </a:stretch>
        </p:blipFill>
        <p:spPr>
          <a:xfrm rot="-10800000">
            <a:off x="16550018" y="5546530"/>
            <a:ext cx="1737982" cy="281667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b="12159"/>
          <a:stretch>
            <a:fillRect/>
          </a:stretch>
        </p:blipFill>
        <p:spPr>
          <a:xfrm>
            <a:off x="374076" y="5429393"/>
            <a:ext cx="3509062" cy="4857607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1572449" y="103666"/>
            <a:ext cx="6681879" cy="5325727"/>
            <a:chOff x="8702012" y="-7130936"/>
            <a:chExt cx="12846493" cy="10896600"/>
          </a:xfrm>
        </p:grpSpPr>
        <p:pic>
          <p:nvPicPr>
            <p:cNvPr id="14" name="Picture 13">
              <a:hlinkClick r:id="rId14" action="ppaction://hlinksldjump"/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56" t="25409" r="25342" b="8804"/>
            <a:stretch/>
          </p:blipFill>
          <p:spPr>
            <a:xfrm rot="886225">
              <a:off x="14461904" y="-7130936"/>
              <a:ext cx="7086601" cy="1089660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8702012" y="35125"/>
              <a:ext cx="933268" cy="1323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 smtClean="0">
                  <a:solidFill>
                    <a:schemeClr val="bg1"/>
                  </a:solidFill>
                  <a:latin typeface="UTM Gille Classic" pitchFamily="18" charset="0"/>
                  <a:cs typeface="Times New Roman" pitchFamily="18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UTM Gille Classic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Box 10"/>
          <p:cNvSpPr txBox="1"/>
          <p:nvPr/>
        </p:nvSpPr>
        <p:spPr>
          <a:xfrm>
            <a:off x="3674613" y="3818634"/>
            <a:ext cx="10422387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hẳn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2158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51259" y="3092060"/>
            <a:ext cx="11785483" cy="6166240"/>
            <a:chOff x="0" y="0"/>
            <a:chExt cx="6290592" cy="32912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90592" cy="3291278"/>
            </a:xfrm>
            <a:custGeom>
              <a:avLst/>
              <a:gdLst/>
              <a:ahLst/>
              <a:cxnLst/>
              <a:rect l="l" t="t" r="r" b="b"/>
              <a:pathLst>
                <a:path w="6290592" h="3291278">
                  <a:moveTo>
                    <a:pt x="6166132" y="3291278"/>
                  </a:moveTo>
                  <a:lnTo>
                    <a:pt x="124460" y="3291278"/>
                  </a:lnTo>
                  <a:cubicBezTo>
                    <a:pt x="55880" y="3291278"/>
                    <a:pt x="0" y="3235398"/>
                    <a:pt x="0" y="316681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166132" y="0"/>
                  </a:lnTo>
                  <a:cubicBezTo>
                    <a:pt x="6234712" y="0"/>
                    <a:pt x="6290592" y="55880"/>
                    <a:pt x="6290592" y="124460"/>
                  </a:cubicBezTo>
                  <a:lnTo>
                    <a:pt x="6290592" y="3166818"/>
                  </a:lnTo>
                  <a:cubicBezTo>
                    <a:pt x="6290592" y="3235398"/>
                    <a:pt x="6234712" y="3291278"/>
                    <a:pt x="6166132" y="329127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10800000">
            <a:off x="0" y="0"/>
            <a:ext cx="3998894" cy="35408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50836"/>
          <a:stretch>
            <a:fillRect/>
          </a:stretch>
        </p:blipFill>
        <p:spPr>
          <a:xfrm>
            <a:off x="0" y="1833550"/>
            <a:ext cx="1727816" cy="330995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3657995" y="7858197"/>
            <a:ext cx="3309913" cy="211006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l="65670"/>
          <a:stretch>
            <a:fillRect/>
          </a:stretch>
        </p:blipFill>
        <p:spPr>
          <a:xfrm rot="-10800000">
            <a:off x="16550018" y="5546530"/>
            <a:ext cx="1737982" cy="28166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="" r:embed="rId3"/>
              </a:ext>
            </a:extLst>
          </a:blip>
          <a:srcRect b="11461"/>
          <a:stretch>
            <a:fillRect/>
          </a:stretch>
        </p:blipFill>
        <p:spPr>
          <a:xfrm>
            <a:off x="-228600" y="6384252"/>
            <a:ext cx="6248400" cy="3902748"/>
          </a:xfrm>
          <a:prstGeom prst="rect">
            <a:avLst/>
          </a:prstGeom>
        </p:spPr>
      </p:pic>
      <p:sp>
        <p:nvSpPr>
          <p:cNvPr id="14" name="TextBox 10"/>
          <p:cNvSpPr txBox="1"/>
          <p:nvPr/>
        </p:nvSpPr>
        <p:spPr>
          <a:xfrm>
            <a:off x="2844917" y="2162770"/>
            <a:ext cx="11785483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2/ 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6000" b="1" dirty="0" err="1" smtClean="0">
                <a:latin typeface="Times New Roman" pitchFamily="18" charset="0"/>
                <a:cs typeface="Times New Roman" pitchFamily="18" charset="0"/>
              </a:rPr>
              <a:t>ãy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6000" b="1" dirty="0" err="1">
                <a:latin typeface="Times New Roman" pitchFamily="18" charset="0"/>
                <a:cs typeface="Times New Roman" pitchFamily="18" charset="0"/>
              </a:rPr>
              <a:t>bò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”.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1572449" y="103666"/>
            <a:ext cx="6681879" cy="5325727"/>
            <a:chOff x="8702012" y="-7130936"/>
            <a:chExt cx="12846493" cy="10896600"/>
          </a:xfrm>
        </p:grpSpPr>
        <p:pic>
          <p:nvPicPr>
            <p:cNvPr id="16" name="Picture 15">
              <a:hlinkClick r:id="rId13" action="ppaction://hlinksldjump"/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56" t="25409" r="25342" b="8804"/>
            <a:stretch/>
          </p:blipFill>
          <p:spPr>
            <a:xfrm rot="886225">
              <a:off x="14461904" y="-7130936"/>
              <a:ext cx="7086601" cy="108966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8702012" y="35125"/>
              <a:ext cx="933268" cy="1323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 smtClean="0">
                  <a:solidFill>
                    <a:schemeClr val="bg1"/>
                  </a:solidFill>
                  <a:latin typeface="UTM Gille Classic" pitchFamily="18" charset="0"/>
                  <a:cs typeface="Times New Roman" pitchFamily="18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UTM Gille Classic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TextBox 10"/>
          <p:cNvSpPr txBox="1"/>
          <p:nvPr/>
        </p:nvSpPr>
        <p:spPr>
          <a:xfrm>
            <a:off x="3674613" y="4152900"/>
            <a:ext cx="10422387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72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bò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(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bò</a:t>
            </a:r>
            <a:endParaRPr lang="en-US" sz="7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3713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E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51259" y="3092060"/>
            <a:ext cx="11785483" cy="6166240"/>
            <a:chOff x="0" y="0"/>
            <a:chExt cx="6290592" cy="32912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290592" cy="3291278"/>
            </a:xfrm>
            <a:custGeom>
              <a:avLst/>
              <a:gdLst/>
              <a:ahLst/>
              <a:cxnLst/>
              <a:rect l="l" t="t" r="r" b="b"/>
              <a:pathLst>
                <a:path w="6290592" h="3291278">
                  <a:moveTo>
                    <a:pt x="6166132" y="3291278"/>
                  </a:moveTo>
                  <a:lnTo>
                    <a:pt x="124460" y="3291278"/>
                  </a:lnTo>
                  <a:cubicBezTo>
                    <a:pt x="55880" y="3291278"/>
                    <a:pt x="0" y="3235398"/>
                    <a:pt x="0" y="316681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166132" y="0"/>
                  </a:lnTo>
                  <a:cubicBezTo>
                    <a:pt x="6234712" y="0"/>
                    <a:pt x="6290592" y="55880"/>
                    <a:pt x="6290592" y="124460"/>
                  </a:cubicBezTo>
                  <a:lnTo>
                    <a:pt x="6290592" y="3166818"/>
                  </a:lnTo>
                  <a:cubicBezTo>
                    <a:pt x="6290592" y="3235398"/>
                    <a:pt x="6234712" y="3291278"/>
                    <a:pt x="6166132" y="329127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10800000">
            <a:off x="0" y="0"/>
            <a:ext cx="3998894" cy="35408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50836"/>
          <a:stretch>
            <a:fillRect/>
          </a:stretch>
        </p:blipFill>
        <p:spPr>
          <a:xfrm>
            <a:off x="0" y="1833550"/>
            <a:ext cx="1727816" cy="330995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3657995" y="7858197"/>
            <a:ext cx="3309913" cy="211006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209800" y="1028700"/>
            <a:ext cx="11785483" cy="2173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8799"/>
              </a:lnSpc>
              <a:spcBef>
                <a:spcPct val="0"/>
              </a:spcBef>
            </a:pPr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3/ </a:t>
            </a:r>
            <a:r>
              <a:rPr lang="en-US" sz="6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6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”.</a:t>
            </a:r>
            <a:endParaRPr lang="en-US" sz="6000" b="1" u="none" dirty="0">
              <a:solidFill>
                <a:srgbClr val="2E256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 l="65670"/>
          <a:stretch>
            <a:fillRect/>
          </a:stretch>
        </p:blipFill>
        <p:spPr>
          <a:xfrm rot="-10800000">
            <a:off x="16550018" y="5546530"/>
            <a:ext cx="1737982" cy="28166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 flipH="1">
            <a:off x="-14178" y="6161413"/>
            <a:ext cx="4013072" cy="4125588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1572449" y="103666"/>
            <a:ext cx="6681879" cy="5325727"/>
            <a:chOff x="8702012" y="-7130936"/>
            <a:chExt cx="12846493" cy="10896600"/>
          </a:xfrm>
        </p:grpSpPr>
        <p:pic>
          <p:nvPicPr>
            <p:cNvPr id="15" name="Picture 14">
              <a:hlinkClick r:id="rId20" action="ppaction://hlinksldjump"/>
            </p:cNvPr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56" t="25409" r="25342" b="8804"/>
            <a:stretch/>
          </p:blipFill>
          <p:spPr>
            <a:xfrm rot="886225">
              <a:off x="14461904" y="-7130936"/>
              <a:ext cx="7086601" cy="1089660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8702012" y="35125"/>
              <a:ext cx="933268" cy="1323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 smtClean="0">
                  <a:solidFill>
                    <a:schemeClr val="bg1"/>
                  </a:solidFill>
                  <a:latin typeface="UTM Gille Classic" pitchFamily="18" charset="0"/>
                  <a:cs typeface="Times New Roman" pitchFamily="18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UTM Gille Classic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TextBox 10"/>
          <p:cNvSpPr txBox="1"/>
          <p:nvPr/>
        </p:nvSpPr>
        <p:spPr>
          <a:xfrm>
            <a:off x="3674613" y="3818634"/>
            <a:ext cx="10422387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chim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chè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5830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D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4661"/>
          <a:stretch>
            <a:fillRect/>
          </a:stretch>
        </p:blipFill>
        <p:spPr>
          <a:xfrm>
            <a:off x="2091020" y="1110454"/>
            <a:ext cx="14105959" cy="920512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r="42788" b="9870"/>
          <a:stretch>
            <a:fillRect/>
          </a:stretch>
        </p:blipFill>
        <p:spPr>
          <a:xfrm>
            <a:off x="322763" y="352927"/>
            <a:ext cx="3271774" cy="382707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19760" b="22553"/>
          <a:stretch>
            <a:fillRect/>
          </a:stretch>
        </p:blipFill>
        <p:spPr>
          <a:xfrm>
            <a:off x="-22239" y="7297350"/>
            <a:ext cx="3761890" cy="301822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868659" y="9104849"/>
            <a:ext cx="709464" cy="66334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 t="28740" r="15473"/>
          <a:stretch>
            <a:fillRect/>
          </a:stretch>
        </p:blipFill>
        <p:spPr>
          <a:xfrm>
            <a:off x="15622791" y="0"/>
            <a:ext cx="2665209" cy="216543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73968" y="5496471"/>
            <a:ext cx="709464" cy="66334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5256896" y="2298028"/>
            <a:ext cx="940035" cy="91653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6904568" y="4811826"/>
            <a:ext cx="709464" cy="66334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19760" b="22553"/>
          <a:stretch>
            <a:fillRect/>
          </a:stretch>
        </p:blipFill>
        <p:spPr>
          <a:xfrm flipH="1">
            <a:off x="14511933" y="7378825"/>
            <a:ext cx="3761890" cy="301822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3322572" y="419369"/>
            <a:ext cx="651691" cy="609331"/>
          </a:xfrm>
          <a:prstGeom prst="rect">
            <a:avLst/>
          </a:prstGeom>
        </p:spPr>
      </p:pic>
      <p:pic>
        <p:nvPicPr>
          <p:cNvPr id="21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9829800" y="1851397"/>
            <a:ext cx="7765591" cy="7723234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616409" y="1839866"/>
            <a:ext cx="7765591" cy="772323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187245" y="4777333"/>
            <a:ext cx="13814755" cy="3718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4450"/>
              </a:lnSpc>
            </a:pPr>
            <a:r>
              <a:rPr lang="en-US" sz="9600" b="1" spc="850" dirty="0" err="1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pring" pitchFamily="18" charset="0"/>
              </a:rPr>
              <a:t>Mở</a:t>
            </a:r>
            <a:r>
              <a:rPr lang="en-US" sz="9600" b="1" spc="850" dirty="0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pring" pitchFamily="18" charset="0"/>
              </a:rPr>
              <a:t> </a:t>
            </a:r>
            <a:r>
              <a:rPr lang="en-US" sz="9600" b="1" spc="850" dirty="0" err="1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pring" pitchFamily="18" charset="0"/>
              </a:rPr>
              <a:t>rộng</a:t>
            </a:r>
            <a:r>
              <a:rPr lang="en-US" sz="9600" b="1" spc="850" dirty="0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pring" pitchFamily="18" charset="0"/>
              </a:rPr>
              <a:t> </a:t>
            </a:r>
            <a:r>
              <a:rPr lang="en-US" sz="9600" b="1" spc="850" dirty="0" err="1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pring" pitchFamily="18" charset="0"/>
              </a:rPr>
              <a:t>vốn</a:t>
            </a:r>
            <a:r>
              <a:rPr lang="en-US" sz="9600" b="1" spc="850" dirty="0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pring" pitchFamily="18" charset="0"/>
              </a:rPr>
              <a:t> </a:t>
            </a:r>
            <a:r>
              <a:rPr lang="en-US" sz="9600" b="1" spc="850" dirty="0" err="1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pring" pitchFamily="18" charset="0"/>
              </a:rPr>
              <a:t>từ</a:t>
            </a:r>
            <a:r>
              <a:rPr lang="en-US" sz="9600" b="1" spc="850" dirty="0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pring" pitchFamily="18" charset="0"/>
              </a:rPr>
              <a:t>:</a:t>
            </a:r>
            <a:endParaRPr lang="en-US" sz="8800" b="1" spc="850" dirty="0" smtClean="0">
              <a:solidFill>
                <a:srgbClr val="E11D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pring" pitchFamily="18" charset="0"/>
            </a:endParaRPr>
          </a:p>
          <a:p>
            <a:pPr marL="0" lvl="0" indent="0" algn="ctr">
              <a:lnSpc>
                <a:spcPts val="14450"/>
              </a:lnSpc>
            </a:pPr>
            <a:r>
              <a:rPr lang="en-US" sz="8800" spc="850" dirty="0" err="1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</a:rPr>
              <a:t>Hữu</a:t>
            </a:r>
            <a:r>
              <a:rPr lang="en-US" sz="8800" spc="850" dirty="0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</a:rPr>
              <a:t> </a:t>
            </a:r>
            <a:r>
              <a:rPr lang="en-US" sz="8800" spc="850" dirty="0" err="1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</a:rPr>
              <a:t>nghị</a:t>
            </a:r>
            <a:r>
              <a:rPr lang="en-US" sz="8800" spc="850" dirty="0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</a:rPr>
              <a:t> - </a:t>
            </a:r>
            <a:r>
              <a:rPr lang="en-US" sz="8800" spc="850" dirty="0" err="1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</a:rPr>
              <a:t>Hợp</a:t>
            </a:r>
            <a:r>
              <a:rPr lang="en-US" sz="8800" spc="850" dirty="0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</a:rPr>
              <a:t> </a:t>
            </a:r>
            <a:r>
              <a:rPr lang="en-US" sz="8800" spc="850" dirty="0" err="1" smtClean="0">
                <a:solidFill>
                  <a:srgbClr val="E11D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itchFamily="18" charset="0"/>
              </a:rPr>
              <a:t>tác</a:t>
            </a:r>
            <a:endParaRPr lang="en-US" sz="8800" spc="850" dirty="0">
              <a:solidFill>
                <a:srgbClr val="E11D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itchFamily="18" charset="0"/>
            </a:endParaRPr>
          </a:p>
        </p:txBody>
      </p:sp>
      <p:pic>
        <p:nvPicPr>
          <p:cNvPr id="19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5334000" y="647700"/>
            <a:ext cx="7315200" cy="2734056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7239000" y="9081596"/>
            <a:ext cx="3962400" cy="938704"/>
            <a:chOff x="6570933" y="11468100"/>
            <a:chExt cx="6041053" cy="938704"/>
          </a:xfrm>
          <a:solidFill>
            <a:srgbClr val="7030A0">
              <a:alpha val="59000"/>
            </a:srgbClr>
          </a:solidFill>
        </p:grpSpPr>
        <p:grpSp>
          <p:nvGrpSpPr>
            <p:cNvPr id="4" name="Group 4"/>
            <p:cNvGrpSpPr/>
            <p:nvPr/>
          </p:nvGrpSpPr>
          <p:grpSpPr>
            <a:xfrm>
              <a:off x="6570933" y="11468100"/>
              <a:ext cx="6041053" cy="938704"/>
              <a:chOff x="0" y="0"/>
              <a:chExt cx="6459895" cy="1003787"/>
            </a:xfrm>
            <a:grpFill/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6459894" cy="1003787"/>
              </a:xfrm>
              <a:custGeom>
                <a:avLst/>
                <a:gdLst/>
                <a:ahLst/>
                <a:cxnLst/>
                <a:rect l="l" t="t" r="r" b="b"/>
                <a:pathLst>
                  <a:path w="6459894" h="1003787">
                    <a:moveTo>
                      <a:pt x="6335435" y="1003787"/>
                    </a:moveTo>
                    <a:lnTo>
                      <a:pt x="124460" y="1003787"/>
                    </a:lnTo>
                    <a:cubicBezTo>
                      <a:pt x="55880" y="1003787"/>
                      <a:pt x="0" y="947907"/>
                      <a:pt x="0" y="879327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6335435" y="0"/>
                    </a:lnTo>
                    <a:cubicBezTo>
                      <a:pt x="6404015" y="0"/>
                      <a:pt x="6459894" y="55880"/>
                      <a:pt x="6459894" y="124460"/>
                    </a:cubicBezTo>
                    <a:lnTo>
                      <a:pt x="6459894" y="879327"/>
                    </a:lnTo>
                    <a:cubicBezTo>
                      <a:pt x="6459894" y="947907"/>
                      <a:pt x="6404015" y="1003787"/>
                      <a:pt x="6335435" y="1003787"/>
                    </a:cubicBezTo>
                    <a:close/>
                  </a:path>
                </a:pathLst>
              </a:custGeom>
              <a:grpFill/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6982107" y="11619865"/>
              <a:ext cx="5218703" cy="587469"/>
            </a:xfrm>
            <a:prstGeom prst="rect">
              <a:avLst/>
            </a:prstGeom>
            <a:grpFill/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040"/>
                </a:lnSpc>
                <a:spcBef>
                  <a:spcPct val="0"/>
                </a:spcBef>
              </a:pPr>
              <a:r>
                <a:rPr lang="en-US" sz="3600" i="1" u="none" dirty="0" smtClean="0">
                  <a:solidFill>
                    <a:schemeClr val="bg1"/>
                  </a:solidFill>
                  <a:latin typeface="Mali Bold"/>
                </a:rPr>
                <a:t>(</a:t>
              </a:r>
              <a:r>
                <a:rPr lang="en-US" sz="3600" i="1" u="none" dirty="0" err="1" smtClean="0">
                  <a:solidFill>
                    <a:schemeClr val="bg1"/>
                  </a:solidFill>
                  <a:latin typeface="Mali Bold"/>
                </a:rPr>
                <a:t>Trang</a:t>
              </a:r>
              <a:r>
                <a:rPr lang="en-US" sz="3600" i="1" u="none" dirty="0" smtClean="0">
                  <a:solidFill>
                    <a:schemeClr val="bg1"/>
                  </a:solidFill>
                  <a:latin typeface="Mali Bold"/>
                </a:rPr>
                <a:t> 56)</a:t>
              </a:r>
              <a:endParaRPr lang="en-US" sz="3600" i="1" u="none" dirty="0">
                <a:solidFill>
                  <a:schemeClr val="bg1"/>
                </a:solidFill>
                <a:latin typeface="Mali Bold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676405" y="3491038"/>
            <a:ext cx="7125195" cy="1652462"/>
            <a:chOff x="5676405" y="3491038"/>
            <a:chExt cx="7125195" cy="1652462"/>
          </a:xfrm>
        </p:grpSpPr>
        <p:pic>
          <p:nvPicPr>
            <p:cNvPr id="23" name="Picture 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5676405" y="3491038"/>
              <a:ext cx="7125195" cy="1652462"/>
            </a:xfrm>
            <a:prstGeom prst="rect">
              <a:avLst/>
            </a:prstGeom>
          </p:spPr>
        </p:pic>
        <p:sp>
          <p:nvSpPr>
            <p:cNvPr id="24" name="TextBox 13"/>
            <p:cNvSpPr txBox="1"/>
            <p:nvPr/>
          </p:nvSpPr>
          <p:spPr>
            <a:xfrm>
              <a:off x="6654270" y="3924300"/>
              <a:ext cx="5218703" cy="641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040"/>
                </a:lnSpc>
                <a:spcBef>
                  <a:spcPct val="0"/>
                </a:spcBef>
              </a:pPr>
              <a:r>
                <a:rPr lang="en-US" sz="4400" b="1" u="none" dirty="0" err="1" smtClean="0">
                  <a:solidFill>
                    <a:schemeClr val="bg1"/>
                  </a:solidFill>
                  <a:latin typeface="UTM Deutsch Gothic" pitchFamily="18" charset="0"/>
                </a:rPr>
                <a:t>Luyện</a:t>
              </a:r>
              <a:r>
                <a:rPr lang="en-US" sz="4400" b="1" u="none" dirty="0" smtClean="0">
                  <a:solidFill>
                    <a:schemeClr val="bg1"/>
                  </a:solidFill>
                  <a:latin typeface="UTM Deutsch Gothic" pitchFamily="18" charset="0"/>
                </a:rPr>
                <a:t> </a:t>
              </a:r>
              <a:r>
                <a:rPr lang="en-US" sz="4400" b="1" u="none" dirty="0" err="1" smtClean="0">
                  <a:solidFill>
                    <a:schemeClr val="bg1"/>
                  </a:solidFill>
                  <a:latin typeface="UTM Deutsch Gothic" pitchFamily="18" charset="0"/>
                </a:rPr>
                <a:t>từ</a:t>
              </a:r>
              <a:r>
                <a:rPr lang="en-US" sz="4400" b="1" u="none" dirty="0" smtClean="0">
                  <a:solidFill>
                    <a:schemeClr val="bg1"/>
                  </a:solidFill>
                  <a:latin typeface="UTM Deutsch Gothic" pitchFamily="18" charset="0"/>
                </a:rPr>
                <a:t> </a:t>
              </a:r>
              <a:r>
                <a:rPr lang="en-US" sz="4400" b="1" u="none" dirty="0" err="1" smtClean="0">
                  <a:solidFill>
                    <a:schemeClr val="bg1"/>
                  </a:solidFill>
                  <a:latin typeface="UTM Deutsch Gothic" pitchFamily="18" charset="0"/>
                </a:rPr>
                <a:t>và</a:t>
              </a:r>
              <a:r>
                <a:rPr lang="en-US" sz="4400" b="1" u="none" dirty="0" smtClean="0">
                  <a:solidFill>
                    <a:schemeClr val="bg1"/>
                  </a:solidFill>
                  <a:latin typeface="UTM Deutsch Gothic" pitchFamily="18" charset="0"/>
                </a:rPr>
                <a:t> </a:t>
              </a:r>
              <a:r>
                <a:rPr lang="en-US" sz="4400" b="1" u="none" dirty="0" err="1" smtClean="0">
                  <a:solidFill>
                    <a:schemeClr val="bg1"/>
                  </a:solidFill>
                  <a:latin typeface="UTM Deutsch Gothic" pitchFamily="18" charset="0"/>
                </a:rPr>
                <a:t>câu</a:t>
              </a:r>
              <a:endParaRPr lang="en-US" sz="4400" b="1" u="none" dirty="0">
                <a:solidFill>
                  <a:schemeClr val="bg1"/>
                </a:solidFill>
                <a:latin typeface="UTM Deutsch Gothic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541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3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1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4375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r="12296" b="19418"/>
          <a:stretch>
            <a:fillRect/>
          </a:stretch>
        </p:blipFill>
        <p:spPr>
          <a:xfrm>
            <a:off x="13020267" y="5580763"/>
            <a:ext cx="5267733" cy="483394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b="38616"/>
          <a:stretch>
            <a:fillRect/>
          </a:stretch>
        </p:blipFill>
        <p:spPr>
          <a:xfrm>
            <a:off x="-114331" y="8934069"/>
            <a:ext cx="6677173" cy="148063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b="43662"/>
          <a:stretch>
            <a:fillRect/>
          </a:stretch>
        </p:blipFill>
        <p:spPr>
          <a:xfrm>
            <a:off x="6168709" y="8934069"/>
            <a:ext cx="6313877" cy="148063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b="43662"/>
          <a:stretch>
            <a:fillRect/>
          </a:stretch>
        </p:blipFill>
        <p:spPr>
          <a:xfrm>
            <a:off x="12088453" y="8934069"/>
            <a:ext cx="6313877" cy="148063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570183">
            <a:off x="14009447" y="4178828"/>
            <a:ext cx="2903305" cy="206739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/>
          <a:srcRect t="38101"/>
          <a:stretch>
            <a:fillRect/>
          </a:stretch>
        </p:blipFill>
        <p:spPr>
          <a:xfrm>
            <a:off x="10310664" y="0"/>
            <a:ext cx="4094630" cy="247114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362171" y="8926626"/>
            <a:ext cx="709464" cy="66334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2127854" y="5725928"/>
            <a:ext cx="709464" cy="66334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6549836" y="1298176"/>
            <a:ext cx="709464" cy="663349"/>
          </a:xfrm>
          <a:prstGeom prst="rect">
            <a:avLst/>
          </a:prstGeom>
        </p:spPr>
      </p:pic>
      <p:pic>
        <p:nvPicPr>
          <p:cNvPr id="15" name="Pictur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526764" y="3093783"/>
            <a:ext cx="11983615" cy="6590988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2057400" y="6726340"/>
            <a:ext cx="11201400" cy="19985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14400"/>
              </a:lnSpc>
              <a:spcBef>
                <a:spcPct val="0"/>
              </a:spcBef>
            </a:pPr>
            <a:r>
              <a:rPr lang="en-US" sz="16600" b="1" u="none" spc="719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</a:rPr>
              <a:t>Bài</a:t>
            </a:r>
            <a:r>
              <a:rPr lang="en-US" sz="16600" b="1" u="none" spc="719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</a:rPr>
              <a:t> tập1 </a:t>
            </a:r>
            <a:endParaRPr lang="en-US" sz="16600" b="1" u="none" spc="719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rruba KT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966</Words>
  <Application>Microsoft Office PowerPoint</Application>
  <PresentationFormat>Custom</PresentationFormat>
  <Paragraphs>133</Paragraphs>
  <Slides>38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9" baseType="lpstr">
      <vt:lpstr>Arial</vt:lpstr>
      <vt:lpstr>Times New Roman</vt:lpstr>
      <vt:lpstr>UTM Deutsch Gothic</vt:lpstr>
      <vt:lpstr>UTM Isadora</vt:lpstr>
      <vt:lpstr>UTM Seagull</vt:lpstr>
      <vt:lpstr>UTM Dai Co Viet</vt:lpstr>
      <vt:lpstr>UTM Arruba KT</vt:lpstr>
      <vt:lpstr>UTM Spring</vt:lpstr>
      <vt:lpstr>UTM Guanine</vt:lpstr>
      <vt:lpstr>UTM Showcard</vt:lpstr>
      <vt:lpstr>UTM French Vanilla</vt:lpstr>
      <vt:lpstr>Mali</vt:lpstr>
      <vt:lpstr>UTM Silk Script</vt:lpstr>
      <vt:lpstr>UTM Azuki</vt:lpstr>
      <vt:lpstr>Mali Bold</vt:lpstr>
      <vt:lpstr>Calibri</vt:lpstr>
      <vt:lpstr>UTM Bustamalaka</vt:lpstr>
      <vt:lpstr>UTM Flamenco</vt:lpstr>
      <vt:lpstr>UTM ThuPhap Thien An</vt:lpstr>
      <vt:lpstr>UTM Gille Classic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huu nghi hop tac</dc:title>
  <dc:creator>NguyenHuyThienTho</dc:creator>
  <cp:lastModifiedBy>Trà My</cp:lastModifiedBy>
  <cp:revision>76</cp:revision>
  <dcterms:created xsi:type="dcterms:W3CDTF">2006-08-16T00:00:00Z</dcterms:created>
  <dcterms:modified xsi:type="dcterms:W3CDTF">2023-07-20T10:36:26Z</dcterms:modified>
  <dc:identifier>DAErsYgV3Yw</dc:identifier>
</cp:coreProperties>
</file>