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ags/tag3.xml" ContentType="application/vnd.openxmlformats-officedocument.presentationml.tags+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ags/tag4.xml" ContentType="application/vnd.openxmlformats-officedocument.presentationml.tags+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ags/tag5.xml" ContentType="application/vnd.openxmlformats-officedocument.presentationml.tags+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tags/tag6.xml" ContentType="application/vnd.openxmlformats-officedocument.presentationml.tags+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tags/tag7.xml" ContentType="application/vnd.openxmlformats-officedocument.presentationml.tags+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tags/tag8.xml" ContentType="application/vnd.openxmlformats-officedocument.presentationml.tags+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tags/tag9.xml" ContentType="application/vnd.openxmlformats-officedocument.presentationml.tags+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0" r:id="rId2"/>
    <p:sldMasterId id="2147483672" r:id="rId3"/>
    <p:sldMasterId id="2147483684" r:id="rId4"/>
    <p:sldMasterId id="2147483696" r:id="rId5"/>
    <p:sldMasterId id="2147483708" r:id="rId6"/>
    <p:sldMasterId id="2147483720" r:id="rId7"/>
    <p:sldMasterId id="2147483732" r:id="rId8"/>
    <p:sldMasterId id="2147483744" r:id="rId9"/>
  </p:sldMasterIdLst>
  <p:notesMasterIdLst>
    <p:notesMasterId r:id="rId31"/>
  </p:notesMasterIdLst>
  <p:sldIdLst>
    <p:sldId id="256" r:id="rId10"/>
    <p:sldId id="291" r:id="rId11"/>
    <p:sldId id="346" r:id="rId12"/>
    <p:sldId id="325" r:id="rId13"/>
    <p:sldId id="295" r:id="rId14"/>
    <p:sldId id="326" r:id="rId15"/>
    <p:sldId id="328" r:id="rId16"/>
    <p:sldId id="330" r:id="rId17"/>
    <p:sldId id="329" r:id="rId18"/>
    <p:sldId id="324" r:id="rId19"/>
    <p:sldId id="331" r:id="rId20"/>
    <p:sldId id="334" r:id="rId21"/>
    <p:sldId id="335" r:id="rId22"/>
    <p:sldId id="336" r:id="rId23"/>
    <p:sldId id="337" r:id="rId24"/>
    <p:sldId id="338" r:id="rId25"/>
    <p:sldId id="306" r:id="rId26"/>
    <p:sldId id="310" r:id="rId27"/>
    <p:sldId id="308" r:id="rId28"/>
    <p:sldId id="273" r:id="rId29"/>
    <p:sldId id="266" r:id="rId30"/>
  </p:sldIdLst>
  <p:sldSz cx="18288000" cy="10287000"/>
  <p:notesSz cx="6858000" cy="9144000"/>
  <p:embeddedFontLst>
    <p:embeddedFont>
      <p:font typeface="Calibri" panose="020F0502020204030204" pitchFamily="34" charset="0"/>
      <p:regular r:id="rId32"/>
      <p:bold r:id="rId33"/>
      <p:italic r:id="rId34"/>
      <p:boldItalic r:id="rId35"/>
    </p:embeddedFont>
    <p:embeddedFont>
      <p:font typeface="Lora" panose="020B0604020202020204" charset="0"/>
      <p:regular r:id="rId36"/>
      <p:bold r:id="rId37"/>
      <p:italic r:id="rId38"/>
      <p:boldItalic r:id="rId3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80">
          <p15:clr>
            <a:srgbClr val="A4A3A4"/>
          </p15:clr>
        </p15:guide>
        <p15:guide id="2" pos="290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autoAdjust="0"/>
    <p:restoredTop sz="95044" autoAdjust="0"/>
  </p:normalViewPr>
  <p:slideViewPr>
    <p:cSldViewPr>
      <p:cViewPr>
        <p:scale>
          <a:sx n="50" d="100"/>
          <a:sy n="50" d="100"/>
        </p:scale>
        <p:origin x="-869" y="-216"/>
      </p:cViewPr>
      <p:guideLst>
        <p:guide orient="horz" pos="2180"/>
        <p:guide pos="2906"/>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font" Target="fonts/font8.fntdata"/><Relationship Id="rId3" Type="http://schemas.openxmlformats.org/officeDocument/2006/relationships/slideMaster" Target="slideMasters/slideMaster3.xml"/><Relationship Id="rId21" Type="http://schemas.openxmlformats.org/officeDocument/2006/relationships/slide" Target="slides/slide12.xml"/><Relationship Id="rId34" Type="http://schemas.openxmlformats.org/officeDocument/2006/relationships/font" Target="fonts/font3.fntdata"/><Relationship Id="rId42" Type="http://schemas.openxmlformats.org/officeDocument/2006/relationships/theme" Target="theme/theme1.xml"/><Relationship Id="rId7" Type="http://schemas.openxmlformats.org/officeDocument/2006/relationships/slideMaster" Target="slideMasters/slideMaster7.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font" Target="fonts/font2.fntdata"/><Relationship Id="rId38" Type="http://schemas.openxmlformats.org/officeDocument/2006/relationships/font" Target="fonts/font7.fntdata"/><Relationship Id="rId2" Type="http://schemas.openxmlformats.org/officeDocument/2006/relationships/slideMaster" Target="slideMasters/slideMaster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font" Target="fonts/font5.fntdata"/><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font" Target="fonts/font4.fntdata"/><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FD42F7-718C-4B98-AAEC-167E6DDD60A7}" type="datetimeFigureOut">
              <a:rPr lang="en-US" smtClean="0"/>
              <a:t>7/20/2023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B2AA4F-B828-4D7C-AFD3-893933DAFCB4}" type="slidenum">
              <a:rPr lang="en-US" smtClean="0"/>
              <a:t>‹#›</a:t>
            </a:fld>
            <a:endParaRPr lang="en-US"/>
          </a:p>
        </p:txBody>
      </p:sp>
    </p:spTree>
    <p:extLst>
      <p:ext uri="{BB962C8B-B14F-4D97-AF65-F5344CB8AC3E}">
        <p14:creationId xmlns:p14="http://schemas.microsoft.com/office/powerpoint/2010/main" val="42847251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GB"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GB"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GB"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GB"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6.svg"/><Relationship Id="rId4" Type="http://schemas.openxmlformats.org/officeDocument/2006/relationships/image" Target="../media/image4.png"/><Relationship Id="rId9" Type="http://schemas.openxmlformats.org/officeDocument/2006/relationships/image" Target="../media/image10.sv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3.xml"/><Relationship Id="rId6" Type="http://schemas.openxmlformats.org/officeDocument/2006/relationships/image" Target="../media/image5.png"/><Relationship Id="rId5" Type="http://schemas.openxmlformats.org/officeDocument/2006/relationships/image" Target="../media/image6.svg"/><Relationship Id="rId4" Type="http://schemas.openxmlformats.org/officeDocument/2006/relationships/image" Target="../media/image4.png"/><Relationship Id="rId9" Type="http://schemas.openxmlformats.org/officeDocument/2006/relationships/image" Target="../media/image10.sv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4.xml"/><Relationship Id="rId6" Type="http://schemas.openxmlformats.org/officeDocument/2006/relationships/image" Target="../media/image5.png"/><Relationship Id="rId5" Type="http://schemas.openxmlformats.org/officeDocument/2006/relationships/image" Target="../media/image6.svg"/><Relationship Id="rId4" Type="http://schemas.openxmlformats.org/officeDocument/2006/relationships/image" Target="../media/image4.png"/><Relationship Id="rId9" Type="http://schemas.openxmlformats.org/officeDocument/2006/relationships/image" Target="../media/image10.sv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5.xml"/><Relationship Id="rId6" Type="http://schemas.openxmlformats.org/officeDocument/2006/relationships/image" Target="../media/image5.png"/><Relationship Id="rId5" Type="http://schemas.openxmlformats.org/officeDocument/2006/relationships/image" Target="../media/image6.svg"/><Relationship Id="rId4" Type="http://schemas.openxmlformats.org/officeDocument/2006/relationships/image" Target="../media/image4.png"/><Relationship Id="rId9" Type="http://schemas.openxmlformats.org/officeDocument/2006/relationships/image" Target="../media/image10.sv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6.xml"/><Relationship Id="rId6" Type="http://schemas.openxmlformats.org/officeDocument/2006/relationships/image" Target="../media/image5.png"/><Relationship Id="rId5" Type="http://schemas.openxmlformats.org/officeDocument/2006/relationships/image" Target="../media/image6.svg"/><Relationship Id="rId4" Type="http://schemas.openxmlformats.org/officeDocument/2006/relationships/image" Target="../media/image4.png"/><Relationship Id="rId9" Type="http://schemas.openxmlformats.org/officeDocument/2006/relationships/image" Target="../media/image10.svg"/></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6.svg"/><Relationship Id="rId4" Type="http://schemas.openxmlformats.org/officeDocument/2006/relationships/image" Target="../media/image4.png"/><Relationship Id="rId9" Type="http://schemas.openxmlformats.org/officeDocument/2006/relationships/image" Target="../media/image10.svg"/></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7.xml"/><Relationship Id="rId6" Type="http://schemas.openxmlformats.org/officeDocument/2006/relationships/image" Target="../media/image5.png"/><Relationship Id="rId5" Type="http://schemas.openxmlformats.org/officeDocument/2006/relationships/image" Target="../media/image6.svg"/><Relationship Id="rId4" Type="http://schemas.openxmlformats.org/officeDocument/2006/relationships/image" Target="../media/image4.png"/><Relationship Id="rId9" Type="http://schemas.openxmlformats.org/officeDocument/2006/relationships/image" Target="../media/image10.svg"/></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8.xml"/><Relationship Id="rId6" Type="http://schemas.openxmlformats.org/officeDocument/2006/relationships/image" Target="../media/image5.png"/><Relationship Id="rId5" Type="http://schemas.openxmlformats.org/officeDocument/2006/relationships/image" Target="../media/image6.svg"/><Relationship Id="rId4" Type="http://schemas.openxmlformats.org/officeDocument/2006/relationships/image" Target="../media/image4.png"/><Relationship Id="rId9" Type="http://schemas.openxmlformats.org/officeDocument/2006/relationships/image" Target="../media/image10.svg"/></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9.xml"/><Relationship Id="rId6" Type="http://schemas.openxmlformats.org/officeDocument/2006/relationships/image" Target="../media/image5.png"/><Relationship Id="rId5" Type="http://schemas.openxmlformats.org/officeDocument/2006/relationships/image" Target="../media/image6.svg"/><Relationship Id="rId4" Type="http://schemas.openxmlformats.org/officeDocument/2006/relationships/image" Target="../media/image4.png"/><Relationship Id="rId9" Type="http://schemas.openxmlformats.org/officeDocument/2006/relationships/image" Target="../media/image10.svg"/></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t>7/20/2023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t>7/20/2023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t>7/20/2023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t>7/20/2023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t>‹#›</a:t>
            </a:fld>
            <a:endParaRPr lang="en-US"/>
          </a:p>
        </p:txBody>
      </p:sp>
      <p:grpSp>
        <p:nvGrpSpPr>
          <p:cNvPr id="19" name="Group 18"/>
          <p:cNvGrpSpPr/>
          <p:nvPr userDrawn="1"/>
        </p:nvGrpSpPr>
        <p:grpSpPr>
          <a:xfrm>
            <a:off x="-1371600" y="38100"/>
            <a:ext cx="20426680" cy="12081510"/>
            <a:chOff x="-2160" y="60"/>
            <a:chExt cx="32168" cy="19026"/>
          </a:xfrm>
        </p:grpSpPr>
        <p:pic>
          <p:nvPicPr>
            <p:cNvPr id="9" name="Picture 9"/>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160" y="14580"/>
              <a:ext cx="32168" cy="4507"/>
            </a:xfrm>
            <a:prstGeom prst="rect">
              <a:avLst/>
            </a:prstGeom>
          </p:spPr>
        </p:pic>
        <p:pic>
          <p:nvPicPr>
            <p:cNvPr id="5" name="Picture 9"/>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720" y="11940"/>
              <a:ext cx="7879" cy="4758"/>
            </a:xfrm>
            <a:prstGeom prst="rect">
              <a:avLst/>
            </a:prstGeom>
          </p:spPr>
        </p:pic>
        <p:pic>
          <p:nvPicPr>
            <p:cNvPr id="6" name="Picture 10"/>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r="46773"/>
            <a:stretch>
              <a:fillRect/>
            </a:stretch>
          </p:blipFill>
          <p:spPr>
            <a:xfrm flipH="1">
              <a:off x="24960" y="60"/>
              <a:ext cx="2899" cy="3606"/>
            </a:xfrm>
            <a:prstGeom prst="rect">
              <a:avLst/>
            </a:prstGeom>
          </p:spPr>
        </p:pic>
        <p:pic>
          <p:nvPicPr>
            <p:cNvPr id="13" name="Picture 3"/>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7159" y="14374"/>
              <a:ext cx="5858" cy="2386"/>
            </a:xfrm>
            <a:prstGeom prst="rect">
              <a:avLst/>
            </a:prstGeom>
          </p:spPr>
        </p:pic>
        <p:pic>
          <p:nvPicPr>
            <p:cNvPr id="15" name="Picture 3"/>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2240" y="14220"/>
              <a:ext cx="5858" cy="2386"/>
            </a:xfrm>
            <a:prstGeom prst="rect">
              <a:avLst/>
            </a:prstGeom>
          </p:spPr>
        </p:pic>
        <p:pic>
          <p:nvPicPr>
            <p:cNvPr id="16" name="Picture 3"/>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7599" y="14349"/>
              <a:ext cx="5858" cy="2386"/>
            </a:xfrm>
            <a:prstGeom prst="rect">
              <a:avLst/>
            </a:prstGeom>
          </p:spPr>
        </p:pic>
        <p:pic>
          <p:nvPicPr>
            <p:cNvPr id="18" name="Picture 3"/>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22680" y="14195"/>
              <a:ext cx="5858" cy="2386"/>
            </a:xfrm>
            <a:prstGeom prst="rect">
              <a:avLst/>
            </a:prstGeom>
          </p:spPr>
        </p:pic>
      </p:gr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7/20/2023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7/20/2023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t>7/20/2023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t>7/20/2023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t>7/20/2023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t>7/20/2023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t>‹#›</a:t>
            </a:fld>
            <a:endParaRPr lang="en-US"/>
          </a:p>
        </p:txBody>
      </p:sp>
      <p:grpSp>
        <p:nvGrpSpPr>
          <p:cNvPr id="19" name="Group 18"/>
          <p:cNvGrpSpPr/>
          <p:nvPr userDrawn="1"/>
        </p:nvGrpSpPr>
        <p:grpSpPr>
          <a:xfrm>
            <a:off x="-1371600" y="38100"/>
            <a:ext cx="20426680" cy="12081510"/>
            <a:chOff x="-2160" y="60"/>
            <a:chExt cx="32168" cy="19026"/>
          </a:xfrm>
        </p:grpSpPr>
        <p:pic>
          <p:nvPicPr>
            <p:cNvPr id="9" name="Picture 9"/>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160" y="14580"/>
              <a:ext cx="32168" cy="4507"/>
            </a:xfrm>
            <a:prstGeom prst="rect">
              <a:avLst/>
            </a:prstGeom>
          </p:spPr>
        </p:pic>
        <p:pic>
          <p:nvPicPr>
            <p:cNvPr id="5" name="Picture 9"/>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720" y="11940"/>
              <a:ext cx="7879" cy="4758"/>
            </a:xfrm>
            <a:prstGeom prst="rect">
              <a:avLst/>
            </a:prstGeom>
          </p:spPr>
        </p:pic>
        <p:pic>
          <p:nvPicPr>
            <p:cNvPr id="6" name="Picture 10"/>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r="46773"/>
            <a:stretch>
              <a:fillRect/>
            </a:stretch>
          </p:blipFill>
          <p:spPr>
            <a:xfrm flipH="1">
              <a:off x="24960" y="60"/>
              <a:ext cx="2899" cy="3606"/>
            </a:xfrm>
            <a:prstGeom prst="rect">
              <a:avLst/>
            </a:prstGeom>
          </p:spPr>
        </p:pic>
        <p:pic>
          <p:nvPicPr>
            <p:cNvPr id="13" name="Picture 3"/>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7159" y="14374"/>
              <a:ext cx="5858" cy="2386"/>
            </a:xfrm>
            <a:prstGeom prst="rect">
              <a:avLst/>
            </a:prstGeom>
          </p:spPr>
        </p:pic>
        <p:pic>
          <p:nvPicPr>
            <p:cNvPr id="15" name="Picture 3"/>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2240" y="14220"/>
              <a:ext cx="5858" cy="2386"/>
            </a:xfrm>
            <a:prstGeom prst="rect">
              <a:avLst/>
            </a:prstGeom>
          </p:spPr>
        </p:pic>
        <p:pic>
          <p:nvPicPr>
            <p:cNvPr id="16" name="Picture 3"/>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7599" y="14349"/>
              <a:ext cx="5858" cy="2386"/>
            </a:xfrm>
            <a:prstGeom prst="rect">
              <a:avLst/>
            </a:prstGeom>
          </p:spPr>
        </p:pic>
        <p:pic>
          <p:nvPicPr>
            <p:cNvPr id="18" name="Picture 3"/>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22680" y="14195"/>
              <a:ext cx="5858" cy="2386"/>
            </a:xfrm>
            <a:prstGeom prst="rect">
              <a:avLst/>
            </a:prstGeom>
          </p:spPr>
        </p:pic>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7/20/2023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7/20/2023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t>7/20/2023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t>7/20/2023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t>7/20/2023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t>7/20/2023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t>7/20/2023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t>‹#›</a:t>
            </a:fld>
            <a:endParaRPr lang="en-US"/>
          </a:p>
        </p:txBody>
      </p:sp>
      <p:grpSp>
        <p:nvGrpSpPr>
          <p:cNvPr id="19" name="Group 18"/>
          <p:cNvGrpSpPr/>
          <p:nvPr userDrawn="1"/>
        </p:nvGrpSpPr>
        <p:grpSpPr>
          <a:xfrm>
            <a:off x="-1371600" y="38100"/>
            <a:ext cx="20426680" cy="12081510"/>
            <a:chOff x="-2160" y="60"/>
            <a:chExt cx="32168" cy="19026"/>
          </a:xfrm>
        </p:grpSpPr>
        <p:pic>
          <p:nvPicPr>
            <p:cNvPr id="9" name="Picture 9"/>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160" y="14580"/>
              <a:ext cx="32168" cy="4507"/>
            </a:xfrm>
            <a:prstGeom prst="rect">
              <a:avLst/>
            </a:prstGeom>
          </p:spPr>
        </p:pic>
        <p:pic>
          <p:nvPicPr>
            <p:cNvPr id="5" name="Picture 9"/>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720" y="11940"/>
              <a:ext cx="7879" cy="4758"/>
            </a:xfrm>
            <a:prstGeom prst="rect">
              <a:avLst/>
            </a:prstGeom>
          </p:spPr>
        </p:pic>
        <p:pic>
          <p:nvPicPr>
            <p:cNvPr id="6" name="Picture 10"/>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r="46773"/>
            <a:stretch>
              <a:fillRect/>
            </a:stretch>
          </p:blipFill>
          <p:spPr>
            <a:xfrm flipH="1">
              <a:off x="24960" y="60"/>
              <a:ext cx="2899" cy="3606"/>
            </a:xfrm>
            <a:prstGeom prst="rect">
              <a:avLst/>
            </a:prstGeom>
          </p:spPr>
        </p:pic>
        <p:pic>
          <p:nvPicPr>
            <p:cNvPr id="13" name="Picture 3"/>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7159" y="14374"/>
              <a:ext cx="5858" cy="2386"/>
            </a:xfrm>
            <a:prstGeom prst="rect">
              <a:avLst/>
            </a:prstGeom>
          </p:spPr>
        </p:pic>
        <p:pic>
          <p:nvPicPr>
            <p:cNvPr id="15" name="Picture 3"/>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2240" y="14220"/>
              <a:ext cx="5858" cy="2386"/>
            </a:xfrm>
            <a:prstGeom prst="rect">
              <a:avLst/>
            </a:prstGeom>
          </p:spPr>
        </p:pic>
        <p:pic>
          <p:nvPicPr>
            <p:cNvPr id="16" name="Picture 3"/>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7599" y="14349"/>
              <a:ext cx="5858" cy="2386"/>
            </a:xfrm>
            <a:prstGeom prst="rect">
              <a:avLst/>
            </a:prstGeom>
          </p:spPr>
        </p:pic>
        <p:pic>
          <p:nvPicPr>
            <p:cNvPr id="18" name="Picture 3"/>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22680" y="14195"/>
              <a:ext cx="5858" cy="2386"/>
            </a:xfrm>
            <a:prstGeom prst="rect">
              <a:avLst/>
            </a:prstGeom>
          </p:spPr>
        </p:pic>
      </p:gr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7/20/2023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7/20/2023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t>7/20/2023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t>7/20/2023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t>7/20/2023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t>7/20/2023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t>7/20/2023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t>‹#›</a:t>
            </a:fld>
            <a:endParaRPr lang="en-US"/>
          </a:p>
        </p:txBody>
      </p:sp>
      <p:grpSp>
        <p:nvGrpSpPr>
          <p:cNvPr id="19" name="Group 18"/>
          <p:cNvGrpSpPr/>
          <p:nvPr userDrawn="1"/>
        </p:nvGrpSpPr>
        <p:grpSpPr>
          <a:xfrm>
            <a:off x="-1371600" y="38100"/>
            <a:ext cx="20426680" cy="12081510"/>
            <a:chOff x="-2160" y="60"/>
            <a:chExt cx="32168" cy="19026"/>
          </a:xfrm>
        </p:grpSpPr>
        <p:pic>
          <p:nvPicPr>
            <p:cNvPr id="9" name="Picture 9"/>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160" y="14580"/>
              <a:ext cx="32168" cy="4507"/>
            </a:xfrm>
            <a:prstGeom prst="rect">
              <a:avLst/>
            </a:prstGeom>
          </p:spPr>
        </p:pic>
        <p:pic>
          <p:nvPicPr>
            <p:cNvPr id="5" name="Picture 9"/>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720" y="11940"/>
              <a:ext cx="7879" cy="4758"/>
            </a:xfrm>
            <a:prstGeom prst="rect">
              <a:avLst/>
            </a:prstGeom>
          </p:spPr>
        </p:pic>
        <p:pic>
          <p:nvPicPr>
            <p:cNvPr id="6" name="Picture 10"/>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r="46773"/>
            <a:stretch>
              <a:fillRect/>
            </a:stretch>
          </p:blipFill>
          <p:spPr>
            <a:xfrm flipH="1">
              <a:off x="24960" y="60"/>
              <a:ext cx="2899" cy="3606"/>
            </a:xfrm>
            <a:prstGeom prst="rect">
              <a:avLst/>
            </a:prstGeom>
          </p:spPr>
        </p:pic>
        <p:pic>
          <p:nvPicPr>
            <p:cNvPr id="13" name="Picture 3"/>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7159" y="14374"/>
              <a:ext cx="5858" cy="2386"/>
            </a:xfrm>
            <a:prstGeom prst="rect">
              <a:avLst/>
            </a:prstGeom>
          </p:spPr>
        </p:pic>
        <p:pic>
          <p:nvPicPr>
            <p:cNvPr id="15" name="Picture 3"/>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2240" y="14220"/>
              <a:ext cx="5858" cy="2386"/>
            </a:xfrm>
            <a:prstGeom prst="rect">
              <a:avLst/>
            </a:prstGeom>
          </p:spPr>
        </p:pic>
        <p:pic>
          <p:nvPicPr>
            <p:cNvPr id="16" name="Picture 3"/>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7599" y="14349"/>
              <a:ext cx="5858" cy="2386"/>
            </a:xfrm>
            <a:prstGeom prst="rect">
              <a:avLst/>
            </a:prstGeom>
          </p:spPr>
        </p:pic>
        <p:pic>
          <p:nvPicPr>
            <p:cNvPr id="18" name="Picture 3"/>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22680" y="14195"/>
              <a:ext cx="5858" cy="2386"/>
            </a:xfrm>
            <a:prstGeom prst="rect">
              <a:avLst/>
            </a:prstGeom>
          </p:spPr>
        </p:pic>
      </p:gr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7/20/2023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7/20/2023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t>7/20/2023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t>7/20/2023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t>7/20/2023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t>7/20/2023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t>7/20/2023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t>‹#›</a:t>
            </a:fld>
            <a:endParaRPr lang="en-US"/>
          </a:p>
        </p:txBody>
      </p:sp>
      <p:grpSp>
        <p:nvGrpSpPr>
          <p:cNvPr id="19" name="Group 18"/>
          <p:cNvGrpSpPr/>
          <p:nvPr userDrawn="1"/>
        </p:nvGrpSpPr>
        <p:grpSpPr>
          <a:xfrm>
            <a:off x="-1371600" y="38100"/>
            <a:ext cx="20426680" cy="12081510"/>
            <a:chOff x="-2160" y="60"/>
            <a:chExt cx="32168" cy="19026"/>
          </a:xfrm>
        </p:grpSpPr>
        <p:pic>
          <p:nvPicPr>
            <p:cNvPr id="9" name="Picture 9"/>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160" y="14580"/>
              <a:ext cx="32168" cy="4507"/>
            </a:xfrm>
            <a:prstGeom prst="rect">
              <a:avLst/>
            </a:prstGeom>
          </p:spPr>
        </p:pic>
        <p:pic>
          <p:nvPicPr>
            <p:cNvPr id="5" name="Picture 9"/>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720" y="11940"/>
              <a:ext cx="7879" cy="4758"/>
            </a:xfrm>
            <a:prstGeom prst="rect">
              <a:avLst/>
            </a:prstGeom>
          </p:spPr>
        </p:pic>
        <p:pic>
          <p:nvPicPr>
            <p:cNvPr id="6" name="Picture 10"/>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r="46773"/>
            <a:stretch>
              <a:fillRect/>
            </a:stretch>
          </p:blipFill>
          <p:spPr>
            <a:xfrm flipH="1">
              <a:off x="24960" y="60"/>
              <a:ext cx="2899" cy="3606"/>
            </a:xfrm>
            <a:prstGeom prst="rect">
              <a:avLst/>
            </a:prstGeom>
          </p:spPr>
        </p:pic>
        <p:pic>
          <p:nvPicPr>
            <p:cNvPr id="13" name="Picture 3"/>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7159" y="14374"/>
              <a:ext cx="5858" cy="2386"/>
            </a:xfrm>
            <a:prstGeom prst="rect">
              <a:avLst/>
            </a:prstGeom>
          </p:spPr>
        </p:pic>
        <p:pic>
          <p:nvPicPr>
            <p:cNvPr id="15" name="Picture 3"/>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2240" y="14220"/>
              <a:ext cx="5858" cy="2386"/>
            </a:xfrm>
            <a:prstGeom prst="rect">
              <a:avLst/>
            </a:prstGeom>
          </p:spPr>
        </p:pic>
        <p:pic>
          <p:nvPicPr>
            <p:cNvPr id="16" name="Picture 3"/>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7599" y="14349"/>
              <a:ext cx="5858" cy="2386"/>
            </a:xfrm>
            <a:prstGeom prst="rect">
              <a:avLst/>
            </a:prstGeom>
          </p:spPr>
        </p:pic>
        <p:pic>
          <p:nvPicPr>
            <p:cNvPr id="18" name="Picture 3"/>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22680" y="14195"/>
              <a:ext cx="5858" cy="2386"/>
            </a:xfrm>
            <a:prstGeom prst="rect">
              <a:avLst/>
            </a:prstGeom>
          </p:spPr>
        </p:pic>
      </p:gr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7/20/2023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7/20/2023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t>7/20/2023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t>‹#›</a:t>
            </a:fld>
            <a:endParaRPr lang="en-US"/>
          </a:p>
        </p:txBody>
      </p:sp>
      <p:grpSp>
        <p:nvGrpSpPr>
          <p:cNvPr id="19" name="Group 18"/>
          <p:cNvGrpSpPr/>
          <p:nvPr userDrawn="1"/>
        </p:nvGrpSpPr>
        <p:grpSpPr>
          <a:xfrm>
            <a:off x="-1371600" y="38100"/>
            <a:ext cx="20426680" cy="12081510"/>
            <a:chOff x="-2160" y="60"/>
            <a:chExt cx="32168" cy="19026"/>
          </a:xfrm>
        </p:grpSpPr>
        <p:pic>
          <p:nvPicPr>
            <p:cNvPr id="9" name="Picture 9"/>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160" y="14580"/>
              <a:ext cx="32168" cy="4507"/>
            </a:xfrm>
            <a:prstGeom prst="rect">
              <a:avLst/>
            </a:prstGeom>
          </p:spPr>
        </p:pic>
        <p:pic>
          <p:nvPicPr>
            <p:cNvPr id="5" name="Picture 9"/>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720" y="11940"/>
              <a:ext cx="7879" cy="4758"/>
            </a:xfrm>
            <a:prstGeom prst="rect">
              <a:avLst/>
            </a:prstGeom>
          </p:spPr>
        </p:pic>
        <p:pic>
          <p:nvPicPr>
            <p:cNvPr id="6" name="Picture 10"/>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r="46773"/>
            <a:stretch>
              <a:fillRect/>
            </a:stretch>
          </p:blipFill>
          <p:spPr>
            <a:xfrm flipH="1">
              <a:off x="24960" y="60"/>
              <a:ext cx="2899" cy="3606"/>
            </a:xfrm>
            <a:prstGeom prst="rect">
              <a:avLst/>
            </a:prstGeom>
          </p:spPr>
        </p:pic>
        <p:pic>
          <p:nvPicPr>
            <p:cNvPr id="13" name="Picture 3"/>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7159" y="14374"/>
              <a:ext cx="5858" cy="2386"/>
            </a:xfrm>
            <a:prstGeom prst="rect">
              <a:avLst/>
            </a:prstGeom>
          </p:spPr>
        </p:pic>
        <p:pic>
          <p:nvPicPr>
            <p:cNvPr id="15" name="Picture 3"/>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2240" y="14220"/>
              <a:ext cx="5858" cy="2386"/>
            </a:xfrm>
            <a:prstGeom prst="rect">
              <a:avLst/>
            </a:prstGeom>
          </p:spPr>
        </p:pic>
        <p:pic>
          <p:nvPicPr>
            <p:cNvPr id="16" name="Picture 3"/>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7599" y="14349"/>
              <a:ext cx="5858" cy="2386"/>
            </a:xfrm>
            <a:prstGeom prst="rect">
              <a:avLst/>
            </a:prstGeom>
          </p:spPr>
        </p:pic>
        <p:pic>
          <p:nvPicPr>
            <p:cNvPr id="18" name="Picture 3"/>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22680" y="14195"/>
              <a:ext cx="5858" cy="2386"/>
            </a:xfrm>
            <a:prstGeom prst="rect">
              <a:avLst/>
            </a:prstGeom>
          </p:spPr>
        </p:pic>
      </p:gr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t>7/20/2023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t>7/20/2023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t>7/20/2023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t>7/20/2023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t>‹#›</a:t>
            </a:fld>
            <a:endParaRPr lang="en-US"/>
          </a:p>
        </p:txBody>
      </p:sp>
      <p:grpSp>
        <p:nvGrpSpPr>
          <p:cNvPr id="19" name="Group 18"/>
          <p:cNvGrpSpPr/>
          <p:nvPr userDrawn="1"/>
        </p:nvGrpSpPr>
        <p:grpSpPr>
          <a:xfrm>
            <a:off x="-1371600" y="38100"/>
            <a:ext cx="20426680" cy="12081510"/>
            <a:chOff x="-2160" y="60"/>
            <a:chExt cx="32168" cy="19026"/>
          </a:xfrm>
        </p:grpSpPr>
        <p:pic>
          <p:nvPicPr>
            <p:cNvPr id="9" name="Picture 9"/>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160" y="14580"/>
              <a:ext cx="32168" cy="4507"/>
            </a:xfrm>
            <a:prstGeom prst="rect">
              <a:avLst/>
            </a:prstGeom>
          </p:spPr>
        </p:pic>
        <p:pic>
          <p:nvPicPr>
            <p:cNvPr id="5" name="Picture 9"/>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720" y="11940"/>
              <a:ext cx="7879" cy="4758"/>
            </a:xfrm>
            <a:prstGeom prst="rect">
              <a:avLst/>
            </a:prstGeom>
          </p:spPr>
        </p:pic>
        <p:pic>
          <p:nvPicPr>
            <p:cNvPr id="6" name="Picture 10"/>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r="46773"/>
            <a:stretch>
              <a:fillRect/>
            </a:stretch>
          </p:blipFill>
          <p:spPr>
            <a:xfrm flipH="1">
              <a:off x="24960" y="60"/>
              <a:ext cx="2899" cy="3606"/>
            </a:xfrm>
            <a:prstGeom prst="rect">
              <a:avLst/>
            </a:prstGeom>
          </p:spPr>
        </p:pic>
        <p:pic>
          <p:nvPicPr>
            <p:cNvPr id="13" name="Picture 3"/>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7159" y="14374"/>
              <a:ext cx="5858" cy="2386"/>
            </a:xfrm>
            <a:prstGeom prst="rect">
              <a:avLst/>
            </a:prstGeom>
          </p:spPr>
        </p:pic>
        <p:pic>
          <p:nvPicPr>
            <p:cNvPr id="15" name="Picture 3"/>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2240" y="14220"/>
              <a:ext cx="5858" cy="2386"/>
            </a:xfrm>
            <a:prstGeom prst="rect">
              <a:avLst/>
            </a:prstGeom>
          </p:spPr>
        </p:pic>
        <p:pic>
          <p:nvPicPr>
            <p:cNvPr id="16" name="Picture 3"/>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7599" y="14349"/>
              <a:ext cx="5858" cy="2386"/>
            </a:xfrm>
            <a:prstGeom prst="rect">
              <a:avLst/>
            </a:prstGeom>
          </p:spPr>
        </p:pic>
        <p:pic>
          <p:nvPicPr>
            <p:cNvPr id="18" name="Picture 3"/>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22680" y="14195"/>
              <a:ext cx="5858" cy="2386"/>
            </a:xfrm>
            <a:prstGeom prst="rect">
              <a:avLst/>
            </a:prstGeom>
          </p:spPr>
        </p:pic>
      </p:gr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7/20/2023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7/20/2023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7/20/2023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t>7/20/2023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t>7/20/2023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t>7/20/2023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t>7/20/2023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t>‹#›</a:t>
            </a:fld>
            <a:endParaRPr lang="en-US"/>
          </a:p>
        </p:txBody>
      </p:sp>
      <p:grpSp>
        <p:nvGrpSpPr>
          <p:cNvPr id="19" name="Group 18"/>
          <p:cNvGrpSpPr/>
          <p:nvPr userDrawn="1"/>
        </p:nvGrpSpPr>
        <p:grpSpPr>
          <a:xfrm>
            <a:off x="-1371600" y="38100"/>
            <a:ext cx="20426680" cy="12081510"/>
            <a:chOff x="-2160" y="60"/>
            <a:chExt cx="32168" cy="19026"/>
          </a:xfrm>
        </p:grpSpPr>
        <p:pic>
          <p:nvPicPr>
            <p:cNvPr id="9" name="Picture 9"/>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160" y="14580"/>
              <a:ext cx="32168" cy="4507"/>
            </a:xfrm>
            <a:prstGeom prst="rect">
              <a:avLst/>
            </a:prstGeom>
          </p:spPr>
        </p:pic>
        <p:pic>
          <p:nvPicPr>
            <p:cNvPr id="5" name="Picture 9"/>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720" y="11940"/>
              <a:ext cx="7879" cy="4758"/>
            </a:xfrm>
            <a:prstGeom prst="rect">
              <a:avLst/>
            </a:prstGeom>
          </p:spPr>
        </p:pic>
        <p:pic>
          <p:nvPicPr>
            <p:cNvPr id="6" name="Picture 10"/>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r="46773"/>
            <a:stretch>
              <a:fillRect/>
            </a:stretch>
          </p:blipFill>
          <p:spPr>
            <a:xfrm flipH="1">
              <a:off x="24960" y="60"/>
              <a:ext cx="2899" cy="3606"/>
            </a:xfrm>
            <a:prstGeom prst="rect">
              <a:avLst/>
            </a:prstGeom>
          </p:spPr>
        </p:pic>
        <p:pic>
          <p:nvPicPr>
            <p:cNvPr id="13" name="Picture 3"/>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7159" y="14374"/>
              <a:ext cx="5858" cy="2386"/>
            </a:xfrm>
            <a:prstGeom prst="rect">
              <a:avLst/>
            </a:prstGeom>
          </p:spPr>
        </p:pic>
        <p:pic>
          <p:nvPicPr>
            <p:cNvPr id="15" name="Picture 3"/>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2240" y="14220"/>
              <a:ext cx="5858" cy="2386"/>
            </a:xfrm>
            <a:prstGeom prst="rect">
              <a:avLst/>
            </a:prstGeom>
          </p:spPr>
        </p:pic>
        <p:pic>
          <p:nvPicPr>
            <p:cNvPr id="16" name="Picture 3"/>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7599" y="14349"/>
              <a:ext cx="5858" cy="2386"/>
            </a:xfrm>
            <a:prstGeom prst="rect">
              <a:avLst/>
            </a:prstGeom>
          </p:spPr>
        </p:pic>
        <p:pic>
          <p:nvPicPr>
            <p:cNvPr id="18" name="Picture 3"/>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22680" y="14195"/>
              <a:ext cx="5858" cy="2386"/>
            </a:xfrm>
            <a:prstGeom prst="rect">
              <a:avLst/>
            </a:prstGeom>
          </p:spPr>
        </p:pic>
      </p:gr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7/20/2023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7/20/2023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7/20/2023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t>7/20/2023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t>7/20/2023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t>7/20/2023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t>7/20/2023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t>‹#›</a:t>
            </a:fld>
            <a:endParaRPr lang="en-US"/>
          </a:p>
        </p:txBody>
      </p:sp>
      <p:grpSp>
        <p:nvGrpSpPr>
          <p:cNvPr id="19" name="Group 18"/>
          <p:cNvGrpSpPr/>
          <p:nvPr userDrawn="1"/>
        </p:nvGrpSpPr>
        <p:grpSpPr>
          <a:xfrm>
            <a:off x="-1371600" y="38100"/>
            <a:ext cx="20426680" cy="12081510"/>
            <a:chOff x="-2160" y="60"/>
            <a:chExt cx="32168" cy="19026"/>
          </a:xfrm>
        </p:grpSpPr>
        <p:pic>
          <p:nvPicPr>
            <p:cNvPr id="9" name="Picture 9"/>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160" y="14580"/>
              <a:ext cx="32168" cy="4507"/>
            </a:xfrm>
            <a:prstGeom prst="rect">
              <a:avLst/>
            </a:prstGeom>
          </p:spPr>
        </p:pic>
        <p:pic>
          <p:nvPicPr>
            <p:cNvPr id="5" name="Picture 9"/>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720" y="11940"/>
              <a:ext cx="7879" cy="4758"/>
            </a:xfrm>
            <a:prstGeom prst="rect">
              <a:avLst/>
            </a:prstGeom>
          </p:spPr>
        </p:pic>
        <p:pic>
          <p:nvPicPr>
            <p:cNvPr id="6" name="Picture 10"/>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r="46773"/>
            <a:stretch>
              <a:fillRect/>
            </a:stretch>
          </p:blipFill>
          <p:spPr>
            <a:xfrm flipH="1">
              <a:off x="24960" y="60"/>
              <a:ext cx="2899" cy="3606"/>
            </a:xfrm>
            <a:prstGeom prst="rect">
              <a:avLst/>
            </a:prstGeom>
          </p:spPr>
        </p:pic>
        <p:pic>
          <p:nvPicPr>
            <p:cNvPr id="13" name="Picture 3"/>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7159" y="14374"/>
              <a:ext cx="5858" cy="2386"/>
            </a:xfrm>
            <a:prstGeom prst="rect">
              <a:avLst/>
            </a:prstGeom>
          </p:spPr>
        </p:pic>
        <p:pic>
          <p:nvPicPr>
            <p:cNvPr id="15" name="Picture 3"/>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2240" y="14220"/>
              <a:ext cx="5858" cy="2386"/>
            </a:xfrm>
            <a:prstGeom prst="rect">
              <a:avLst/>
            </a:prstGeom>
          </p:spPr>
        </p:pic>
        <p:pic>
          <p:nvPicPr>
            <p:cNvPr id="16" name="Picture 3"/>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17599" y="14349"/>
              <a:ext cx="5858" cy="2386"/>
            </a:xfrm>
            <a:prstGeom prst="rect">
              <a:avLst/>
            </a:prstGeom>
          </p:spPr>
        </p:pic>
        <p:pic>
          <p:nvPicPr>
            <p:cNvPr id="18" name="Picture 3"/>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22680" y="14195"/>
              <a:ext cx="5858" cy="2386"/>
            </a:xfrm>
            <a:prstGeom prst="rect">
              <a:avLst/>
            </a:prstGeom>
          </p:spPr>
        </p:pic>
      </p:gr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7/20/2023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7/20/2023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7/20/2023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18" Type="http://schemas.openxmlformats.org/officeDocument/2006/relationships/image" Target="../media/image4.png"/><Relationship Id="rId3" Type="http://schemas.openxmlformats.org/officeDocument/2006/relationships/slideLayout" Target="../slideLayouts/slideLayout3.xml"/><Relationship Id="rId21" Type="http://schemas.openxmlformats.org/officeDocument/2006/relationships/image" Target="../media/image8.svg"/><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4.svg"/><Relationship Id="rId2" Type="http://schemas.openxmlformats.org/officeDocument/2006/relationships/slideLayout" Target="../slideLayouts/slideLayout2.xml"/><Relationship Id="rId16" Type="http://schemas.openxmlformats.org/officeDocument/2006/relationships/image" Target="../media/image3.png"/><Relationship Id="rId20"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23" Type="http://schemas.openxmlformats.org/officeDocument/2006/relationships/image" Target="../media/image10.svg"/><Relationship Id="rId10" Type="http://schemas.openxmlformats.org/officeDocument/2006/relationships/slideLayout" Target="../slideLayouts/slideLayout10.xml"/><Relationship Id="rId19" Type="http://schemas.openxmlformats.org/officeDocument/2006/relationships/image" Target="../media/image6.sv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 Id="rId22" Type="http://schemas.openxmlformats.org/officeDocument/2006/relationships/image" Target="../media/image6.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ags" Target="../tags/tag2.xml"/><Relationship Id="rId18" Type="http://schemas.openxmlformats.org/officeDocument/2006/relationships/image" Target="../media/image4.png"/><Relationship Id="rId3" Type="http://schemas.openxmlformats.org/officeDocument/2006/relationships/slideLayout" Target="../slideLayouts/slideLayout14.xml"/><Relationship Id="rId21" Type="http://schemas.openxmlformats.org/officeDocument/2006/relationships/image" Target="../media/image8.svg"/><Relationship Id="rId7" Type="http://schemas.openxmlformats.org/officeDocument/2006/relationships/slideLayout" Target="../slideLayouts/slideLayout18.xml"/><Relationship Id="rId12" Type="http://schemas.openxmlformats.org/officeDocument/2006/relationships/theme" Target="../theme/theme2.xml"/><Relationship Id="rId17" Type="http://schemas.openxmlformats.org/officeDocument/2006/relationships/image" Target="../media/image4.svg"/><Relationship Id="rId2" Type="http://schemas.openxmlformats.org/officeDocument/2006/relationships/slideLayout" Target="../slideLayouts/slideLayout13.xml"/><Relationship Id="rId16" Type="http://schemas.openxmlformats.org/officeDocument/2006/relationships/image" Target="../media/image3.png"/><Relationship Id="rId20" Type="http://schemas.openxmlformats.org/officeDocument/2006/relationships/image" Target="../media/image5.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2.jpeg"/><Relationship Id="rId23" Type="http://schemas.openxmlformats.org/officeDocument/2006/relationships/image" Target="../media/image10.svg"/><Relationship Id="rId10" Type="http://schemas.openxmlformats.org/officeDocument/2006/relationships/slideLayout" Target="../slideLayouts/slideLayout21.xml"/><Relationship Id="rId19" Type="http://schemas.openxmlformats.org/officeDocument/2006/relationships/image" Target="../media/image6.sv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jpeg"/><Relationship Id="rId22" Type="http://schemas.openxmlformats.org/officeDocument/2006/relationships/image" Target="../media/image6.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ags" Target="../tags/tag3.xml"/><Relationship Id="rId18" Type="http://schemas.openxmlformats.org/officeDocument/2006/relationships/image" Target="../media/image4.png"/><Relationship Id="rId3" Type="http://schemas.openxmlformats.org/officeDocument/2006/relationships/slideLayout" Target="../slideLayouts/slideLayout25.xml"/><Relationship Id="rId21" Type="http://schemas.openxmlformats.org/officeDocument/2006/relationships/image" Target="../media/image8.svg"/><Relationship Id="rId7" Type="http://schemas.openxmlformats.org/officeDocument/2006/relationships/slideLayout" Target="../slideLayouts/slideLayout29.xml"/><Relationship Id="rId12" Type="http://schemas.openxmlformats.org/officeDocument/2006/relationships/theme" Target="../theme/theme3.xml"/><Relationship Id="rId17" Type="http://schemas.openxmlformats.org/officeDocument/2006/relationships/image" Target="../media/image4.svg"/><Relationship Id="rId2" Type="http://schemas.openxmlformats.org/officeDocument/2006/relationships/slideLayout" Target="../slideLayouts/slideLayout24.xml"/><Relationship Id="rId16" Type="http://schemas.openxmlformats.org/officeDocument/2006/relationships/image" Target="../media/image3.png"/><Relationship Id="rId20" Type="http://schemas.openxmlformats.org/officeDocument/2006/relationships/image" Target="../media/image5.png"/><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image" Target="../media/image2.jpeg"/><Relationship Id="rId23" Type="http://schemas.openxmlformats.org/officeDocument/2006/relationships/image" Target="../media/image10.svg"/><Relationship Id="rId10" Type="http://schemas.openxmlformats.org/officeDocument/2006/relationships/slideLayout" Target="../slideLayouts/slideLayout32.xml"/><Relationship Id="rId19" Type="http://schemas.openxmlformats.org/officeDocument/2006/relationships/image" Target="../media/image6.svg"/><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1.jpeg"/><Relationship Id="rId22" Type="http://schemas.openxmlformats.org/officeDocument/2006/relationships/image" Target="../media/image6.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tags" Target="../tags/tag4.xml"/><Relationship Id="rId18" Type="http://schemas.openxmlformats.org/officeDocument/2006/relationships/image" Target="../media/image4.png"/><Relationship Id="rId3" Type="http://schemas.openxmlformats.org/officeDocument/2006/relationships/slideLayout" Target="../slideLayouts/slideLayout36.xml"/><Relationship Id="rId21" Type="http://schemas.openxmlformats.org/officeDocument/2006/relationships/image" Target="../media/image8.svg"/><Relationship Id="rId7" Type="http://schemas.openxmlformats.org/officeDocument/2006/relationships/slideLayout" Target="../slideLayouts/slideLayout40.xml"/><Relationship Id="rId12" Type="http://schemas.openxmlformats.org/officeDocument/2006/relationships/theme" Target="../theme/theme4.xml"/><Relationship Id="rId17" Type="http://schemas.openxmlformats.org/officeDocument/2006/relationships/image" Target="../media/image4.svg"/><Relationship Id="rId2" Type="http://schemas.openxmlformats.org/officeDocument/2006/relationships/slideLayout" Target="../slideLayouts/slideLayout35.xml"/><Relationship Id="rId16" Type="http://schemas.openxmlformats.org/officeDocument/2006/relationships/image" Target="../media/image3.png"/><Relationship Id="rId20" Type="http://schemas.openxmlformats.org/officeDocument/2006/relationships/image" Target="../media/image5.png"/><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5" Type="http://schemas.openxmlformats.org/officeDocument/2006/relationships/image" Target="../media/image2.jpeg"/><Relationship Id="rId23" Type="http://schemas.openxmlformats.org/officeDocument/2006/relationships/image" Target="../media/image10.svg"/><Relationship Id="rId10" Type="http://schemas.openxmlformats.org/officeDocument/2006/relationships/slideLayout" Target="../slideLayouts/slideLayout43.xml"/><Relationship Id="rId19" Type="http://schemas.openxmlformats.org/officeDocument/2006/relationships/image" Target="../media/image6.svg"/><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image" Target="../media/image1.jpeg"/><Relationship Id="rId22" Type="http://schemas.openxmlformats.org/officeDocument/2006/relationships/image" Target="../media/image6.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tags" Target="../tags/tag5.xml"/><Relationship Id="rId18" Type="http://schemas.openxmlformats.org/officeDocument/2006/relationships/image" Target="../media/image4.png"/><Relationship Id="rId3" Type="http://schemas.openxmlformats.org/officeDocument/2006/relationships/slideLayout" Target="../slideLayouts/slideLayout47.xml"/><Relationship Id="rId21" Type="http://schemas.openxmlformats.org/officeDocument/2006/relationships/image" Target="../media/image8.svg"/><Relationship Id="rId7" Type="http://schemas.openxmlformats.org/officeDocument/2006/relationships/slideLayout" Target="../slideLayouts/slideLayout51.xml"/><Relationship Id="rId12" Type="http://schemas.openxmlformats.org/officeDocument/2006/relationships/theme" Target="../theme/theme5.xml"/><Relationship Id="rId17" Type="http://schemas.openxmlformats.org/officeDocument/2006/relationships/image" Target="../media/image4.svg"/><Relationship Id="rId2" Type="http://schemas.openxmlformats.org/officeDocument/2006/relationships/slideLayout" Target="../slideLayouts/slideLayout46.xml"/><Relationship Id="rId16" Type="http://schemas.openxmlformats.org/officeDocument/2006/relationships/image" Target="../media/image3.png"/><Relationship Id="rId20" Type="http://schemas.openxmlformats.org/officeDocument/2006/relationships/image" Target="../media/image5.png"/><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5" Type="http://schemas.openxmlformats.org/officeDocument/2006/relationships/image" Target="../media/image2.jpeg"/><Relationship Id="rId23" Type="http://schemas.openxmlformats.org/officeDocument/2006/relationships/image" Target="../media/image10.svg"/><Relationship Id="rId10" Type="http://schemas.openxmlformats.org/officeDocument/2006/relationships/slideLayout" Target="../slideLayouts/slideLayout54.xml"/><Relationship Id="rId19" Type="http://schemas.openxmlformats.org/officeDocument/2006/relationships/image" Target="../media/image6.svg"/><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image" Target="../media/image1.jpeg"/><Relationship Id="rId22" Type="http://schemas.openxmlformats.org/officeDocument/2006/relationships/image" Target="../media/image6.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tags" Target="../tags/tag6.xml"/><Relationship Id="rId18" Type="http://schemas.openxmlformats.org/officeDocument/2006/relationships/image" Target="../media/image4.png"/><Relationship Id="rId3" Type="http://schemas.openxmlformats.org/officeDocument/2006/relationships/slideLayout" Target="../slideLayouts/slideLayout58.xml"/><Relationship Id="rId21" Type="http://schemas.openxmlformats.org/officeDocument/2006/relationships/image" Target="../media/image8.svg"/><Relationship Id="rId7" Type="http://schemas.openxmlformats.org/officeDocument/2006/relationships/slideLayout" Target="../slideLayouts/slideLayout62.xml"/><Relationship Id="rId12" Type="http://schemas.openxmlformats.org/officeDocument/2006/relationships/theme" Target="../theme/theme6.xml"/><Relationship Id="rId17" Type="http://schemas.openxmlformats.org/officeDocument/2006/relationships/image" Target="../media/image4.svg"/><Relationship Id="rId2" Type="http://schemas.openxmlformats.org/officeDocument/2006/relationships/slideLayout" Target="../slideLayouts/slideLayout57.xml"/><Relationship Id="rId16" Type="http://schemas.openxmlformats.org/officeDocument/2006/relationships/image" Target="../media/image3.png"/><Relationship Id="rId20" Type="http://schemas.openxmlformats.org/officeDocument/2006/relationships/image" Target="../media/image5.png"/><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5" Type="http://schemas.openxmlformats.org/officeDocument/2006/relationships/image" Target="../media/image2.jpeg"/><Relationship Id="rId23" Type="http://schemas.openxmlformats.org/officeDocument/2006/relationships/image" Target="../media/image10.svg"/><Relationship Id="rId10" Type="http://schemas.openxmlformats.org/officeDocument/2006/relationships/slideLayout" Target="../slideLayouts/slideLayout65.xml"/><Relationship Id="rId19" Type="http://schemas.openxmlformats.org/officeDocument/2006/relationships/image" Target="../media/image6.svg"/><Relationship Id="rId4" Type="http://schemas.openxmlformats.org/officeDocument/2006/relationships/slideLayout" Target="../slideLayouts/slideLayout59.xml"/><Relationship Id="rId9" Type="http://schemas.openxmlformats.org/officeDocument/2006/relationships/slideLayout" Target="../slideLayouts/slideLayout64.xml"/><Relationship Id="rId14" Type="http://schemas.openxmlformats.org/officeDocument/2006/relationships/image" Target="../media/image1.jpeg"/><Relationship Id="rId22" Type="http://schemas.openxmlformats.org/officeDocument/2006/relationships/image" Target="../media/image6.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tags" Target="../tags/tag7.xml"/><Relationship Id="rId18" Type="http://schemas.openxmlformats.org/officeDocument/2006/relationships/image" Target="../media/image4.png"/><Relationship Id="rId3" Type="http://schemas.openxmlformats.org/officeDocument/2006/relationships/slideLayout" Target="../slideLayouts/slideLayout69.xml"/><Relationship Id="rId21" Type="http://schemas.openxmlformats.org/officeDocument/2006/relationships/image" Target="../media/image8.svg"/><Relationship Id="rId7" Type="http://schemas.openxmlformats.org/officeDocument/2006/relationships/slideLayout" Target="../slideLayouts/slideLayout73.xml"/><Relationship Id="rId12" Type="http://schemas.openxmlformats.org/officeDocument/2006/relationships/theme" Target="../theme/theme7.xml"/><Relationship Id="rId17" Type="http://schemas.openxmlformats.org/officeDocument/2006/relationships/image" Target="../media/image4.svg"/><Relationship Id="rId2" Type="http://schemas.openxmlformats.org/officeDocument/2006/relationships/slideLayout" Target="../slideLayouts/slideLayout68.xml"/><Relationship Id="rId16" Type="http://schemas.openxmlformats.org/officeDocument/2006/relationships/image" Target="../media/image3.png"/><Relationship Id="rId20" Type="http://schemas.openxmlformats.org/officeDocument/2006/relationships/image" Target="../media/image5.png"/><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5" Type="http://schemas.openxmlformats.org/officeDocument/2006/relationships/image" Target="../media/image2.jpeg"/><Relationship Id="rId23" Type="http://schemas.openxmlformats.org/officeDocument/2006/relationships/image" Target="../media/image10.svg"/><Relationship Id="rId10" Type="http://schemas.openxmlformats.org/officeDocument/2006/relationships/slideLayout" Target="../slideLayouts/slideLayout76.xml"/><Relationship Id="rId19" Type="http://schemas.openxmlformats.org/officeDocument/2006/relationships/image" Target="../media/image6.svg"/><Relationship Id="rId4" Type="http://schemas.openxmlformats.org/officeDocument/2006/relationships/slideLayout" Target="../slideLayouts/slideLayout70.xml"/><Relationship Id="rId9" Type="http://schemas.openxmlformats.org/officeDocument/2006/relationships/slideLayout" Target="../slideLayouts/slideLayout75.xml"/><Relationship Id="rId14" Type="http://schemas.openxmlformats.org/officeDocument/2006/relationships/image" Target="../media/image1.jpeg"/><Relationship Id="rId22" Type="http://schemas.openxmlformats.org/officeDocument/2006/relationships/image" Target="../media/image6.png"/></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tags" Target="../tags/tag8.xml"/><Relationship Id="rId18" Type="http://schemas.openxmlformats.org/officeDocument/2006/relationships/image" Target="../media/image4.png"/><Relationship Id="rId3" Type="http://schemas.openxmlformats.org/officeDocument/2006/relationships/slideLayout" Target="../slideLayouts/slideLayout80.xml"/><Relationship Id="rId21" Type="http://schemas.openxmlformats.org/officeDocument/2006/relationships/image" Target="../media/image8.svg"/><Relationship Id="rId7" Type="http://schemas.openxmlformats.org/officeDocument/2006/relationships/slideLayout" Target="../slideLayouts/slideLayout84.xml"/><Relationship Id="rId12" Type="http://schemas.openxmlformats.org/officeDocument/2006/relationships/theme" Target="../theme/theme8.xml"/><Relationship Id="rId17" Type="http://schemas.openxmlformats.org/officeDocument/2006/relationships/image" Target="../media/image4.svg"/><Relationship Id="rId2" Type="http://schemas.openxmlformats.org/officeDocument/2006/relationships/slideLayout" Target="../slideLayouts/slideLayout79.xml"/><Relationship Id="rId16" Type="http://schemas.openxmlformats.org/officeDocument/2006/relationships/image" Target="../media/image3.png"/><Relationship Id="rId20" Type="http://schemas.openxmlformats.org/officeDocument/2006/relationships/image" Target="../media/image5.png"/><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5" Type="http://schemas.openxmlformats.org/officeDocument/2006/relationships/image" Target="../media/image2.jpeg"/><Relationship Id="rId23" Type="http://schemas.openxmlformats.org/officeDocument/2006/relationships/image" Target="../media/image10.svg"/><Relationship Id="rId10" Type="http://schemas.openxmlformats.org/officeDocument/2006/relationships/slideLayout" Target="../slideLayouts/slideLayout87.xml"/><Relationship Id="rId19" Type="http://schemas.openxmlformats.org/officeDocument/2006/relationships/image" Target="../media/image6.svg"/><Relationship Id="rId4" Type="http://schemas.openxmlformats.org/officeDocument/2006/relationships/slideLayout" Target="../slideLayouts/slideLayout81.xml"/><Relationship Id="rId9" Type="http://schemas.openxmlformats.org/officeDocument/2006/relationships/slideLayout" Target="../slideLayouts/slideLayout86.xml"/><Relationship Id="rId14" Type="http://schemas.openxmlformats.org/officeDocument/2006/relationships/image" Target="../media/image1.jpeg"/><Relationship Id="rId22" Type="http://schemas.openxmlformats.org/officeDocument/2006/relationships/image" Target="../media/image6.png"/></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13" Type="http://schemas.openxmlformats.org/officeDocument/2006/relationships/tags" Target="../tags/tag9.xml"/><Relationship Id="rId18" Type="http://schemas.openxmlformats.org/officeDocument/2006/relationships/image" Target="../media/image4.png"/><Relationship Id="rId3" Type="http://schemas.openxmlformats.org/officeDocument/2006/relationships/slideLayout" Target="../slideLayouts/slideLayout91.xml"/><Relationship Id="rId21" Type="http://schemas.openxmlformats.org/officeDocument/2006/relationships/image" Target="../media/image8.svg"/><Relationship Id="rId7" Type="http://schemas.openxmlformats.org/officeDocument/2006/relationships/slideLayout" Target="../slideLayouts/slideLayout95.xml"/><Relationship Id="rId12" Type="http://schemas.openxmlformats.org/officeDocument/2006/relationships/theme" Target="../theme/theme9.xml"/><Relationship Id="rId17" Type="http://schemas.openxmlformats.org/officeDocument/2006/relationships/image" Target="../media/image4.svg"/><Relationship Id="rId2" Type="http://schemas.openxmlformats.org/officeDocument/2006/relationships/slideLayout" Target="../slideLayouts/slideLayout90.xml"/><Relationship Id="rId16" Type="http://schemas.openxmlformats.org/officeDocument/2006/relationships/image" Target="../media/image3.png"/><Relationship Id="rId20" Type="http://schemas.openxmlformats.org/officeDocument/2006/relationships/image" Target="../media/image5.png"/><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5" Type="http://schemas.openxmlformats.org/officeDocument/2006/relationships/image" Target="../media/image2.jpeg"/><Relationship Id="rId23" Type="http://schemas.openxmlformats.org/officeDocument/2006/relationships/image" Target="../media/image10.svg"/><Relationship Id="rId10" Type="http://schemas.openxmlformats.org/officeDocument/2006/relationships/slideLayout" Target="../slideLayouts/slideLayout98.xml"/><Relationship Id="rId19" Type="http://schemas.openxmlformats.org/officeDocument/2006/relationships/image" Target="../media/image6.svg"/><Relationship Id="rId4" Type="http://schemas.openxmlformats.org/officeDocument/2006/relationships/slideLayout" Target="../slideLayouts/slideLayout92.xml"/><Relationship Id="rId9" Type="http://schemas.openxmlformats.org/officeDocument/2006/relationships/slideLayout" Target="../slideLayouts/slideLayout97.xml"/><Relationship Id="rId14" Type="http://schemas.openxmlformats.org/officeDocument/2006/relationships/image" Target="../media/image1.jpeg"/><Relationship Id="rId22" Type="http://schemas.openxmlformats.org/officeDocument/2006/relationships/image" Target="../media/image6.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t>7/20/2023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t>‹#›</a:t>
            </a:fld>
            <a:endParaRPr lang="en-US"/>
          </a:p>
        </p:txBody>
      </p:sp>
      <p:sp>
        <p:nvSpPr>
          <p:cNvPr id="11" name="Rectangle 10"/>
          <p:cNvSpPr>
            <a:spLocks noChangeAspect="1"/>
          </p:cNvSpPr>
          <p:nvPr userDrawn="1"/>
        </p:nvSpPr>
        <p:spPr>
          <a:xfrm>
            <a:off x="0" y="0"/>
            <a:ext cx="18288000" cy="10287000"/>
          </a:xfrm>
          <a:prstGeom prst="rect">
            <a:avLst/>
          </a:prstGeom>
          <a:blipFill dpi="0" rotWithShape="0">
            <a:blip r:embed="rId14">
              <a:alphaModFix amt="0"/>
              <a:extLst>
                <a:ext uri="{28A0092B-C50C-407E-A947-70E740481C1C}">
                  <a14:useLocalDpi xmlns:a14="http://schemas.microsoft.com/office/drawing/2010/main" val="0"/>
                </a:ext>
              </a:extLst>
            </a:blip>
            <a:srcRect/>
            <a:stretch>
              <a:fillRect t="-38889" b="-38889"/>
            </a:stretch>
          </a:blipFill>
          <a:ln w="25400" cap="flat" cmpd="sng" algn="ctr">
            <a:noFill/>
            <a:prstDash val="solid"/>
          </a:ln>
          <a:effectLst/>
          <a:extLst>
            <a:ext uri="{91240B29-F687-4F45-9708-019B960494DF}">
              <a14:hiddenLine xmlns:a14="http://schemas.microsoft.com/office/drawing/2010/main" w="25400">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001</a:t>
            </a:r>
          </a:p>
        </p:txBody>
      </p:sp>
      <p:sp>
        <p:nvSpPr>
          <p:cNvPr id="12" name="Oval 11"/>
          <p:cNvSpPr>
            <a:spLocks noChangeAspect="1"/>
          </p:cNvSpPr>
          <p:nvPr userDrawn="1">
            <p:custDataLst>
              <p:tags r:id="rId13"/>
            </p:custDataLst>
          </p:nvPr>
        </p:nvSpPr>
        <p:spPr>
          <a:xfrm>
            <a:off x="-1524317" y="113983"/>
            <a:ext cx="1203324" cy="1203324"/>
          </a:xfrm>
          <a:prstGeom prst="ellipse">
            <a:avLst/>
          </a:prstGeom>
          <a:blipFill dpi="0" rotWithShape="0">
            <a:blip r:embed="rId15" cstate="print">
              <a:alphaModFix amt="51000"/>
              <a:extLst>
                <a:ext uri="{28A0092B-C50C-407E-A947-70E740481C1C}">
                  <a14:useLocalDpi xmlns:a14="http://schemas.microsoft.com/office/drawing/2010/main" val="0"/>
                </a:ext>
              </a:extLst>
            </a:blip>
            <a:srcRect/>
            <a:stretch>
              <a:fillRect/>
            </a:stretch>
          </a:blipFill>
          <a:ln w="25400" cap="flat" cmpd="sng" algn="ctr">
            <a:noFill/>
            <a:prstDash val="solid"/>
          </a:ln>
          <a:effectLst/>
          <a:extLst>
            <a:ext uri="{91240B29-F687-4F45-9708-019B960494DF}">
              <a14:hiddenLine xmlns:a14="http://schemas.microsoft.com/office/drawing/2010/main" w="25400">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8"/>
          <p:cNvGrpSpPr/>
          <p:nvPr userDrawn="1"/>
        </p:nvGrpSpPr>
        <p:grpSpPr>
          <a:xfrm>
            <a:off x="-1371600" y="38100"/>
            <a:ext cx="20426680" cy="12081510"/>
            <a:chOff x="-2160" y="60"/>
            <a:chExt cx="32168" cy="19026"/>
          </a:xfrm>
        </p:grpSpPr>
        <p:pic>
          <p:nvPicPr>
            <p:cNvPr id="9" name="Picture 9"/>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a:off x="-2160" y="14580"/>
              <a:ext cx="32168" cy="4507"/>
            </a:xfrm>
            <a:prstGeom prst="rect">
              <a:avLst/>
            </a:prstGeom>
          </p:spPr>
        </p:pic>
        <p:pic>
          <p:nvPicPr>
            <p:cNvPr id="8" name="Picture 9"/>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xmlns="" r:embed="rId19"/>
                </a:ext>
              </a:extLst>
            </a:blip>
            <a:srcRect/>
            <a:stretch>
              <a:fillRect/>
            </a:stretch>
          </p:blipFill>
          <p:spPr>
            <a:xfrm>
              <a:off x="-720" y="11940"/>
              <a:ext cx="7879" cy="4758"/>
            </a:xfrm>
            <a:prstGeom prst="rect">
              <a:avLst/>
            </a:prstGeom>
          </p:spPr>
        </p:pic>
        <p:pic>
          <p:nvPicPr>
            <p:cNvPr id="10" name="Picture 10"/>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xmlns="" r:embed="rId21"/>
                </a:ext>
              </a:extLst>
            </a:blip>
            <a:srcRect r="46773"/>
            <a:stretch>
              <a:fillRect/>
            </a:stretch>
          </p:blipFill>
          <p:spPr>
            <a:xfrm flipH="1">
              <a:off x="24960" y="60"/>
              <a:ext cx="2899" cy="3606"/>
            </a:xfrm>
            <a:prstGeom prst="rect">
              <a:avLst/>
            </a:prstGeom>
          </p:spPr>
        </p:pic>
        <p:pic>
          <p:nvPicPr>
            <p:cNvPr id="13" name="Picture 3"/>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xmlns="" r:embed="rId23"/>
                </a:ext>
              </a:extLst>
            </a:blip>
            <a:srcRect/>
            <a:stretch>
              <a:fillRect/>
            </a:stretch>
          </p:blipFill>
          <p:spPr>
            <a:xfrm>
              <a:off x="7159" y="14374"/>
              <a:ext cx="5858" cy="2386"/>
            </a:xfrm>
            <a:prstGeom prst="rect">
              <a:avLst/>
            </a:prstGeom>
          </p:spPr>
        </p:pic>
        <p:pic>
          <p:nvPicPr>
            <p:cNvPr id="15" name="Picture 3"/>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xmlns="" r:embed="rId23"/>
                </a:ext>
              </a:extLst>
            </a:blip>
            <a:srcRect/>
            <a:stretch>
              <a:fillRect/>
            </a:stretch>
          </p:blipFill>
          <p:spPr>
            <a:xfrm>
              <a:off x="12240" y="14220"/>
              <a:ext cx="5858" cy="2386"/>
            </a:xfrm>
            <a:prstGeom prst="rect">
              <a:avLst/>
            </a:prstGeom>
          </p:spPr>
        </p:pic>
        <p:pic>
          <p:nvPicPr>
            <p:cNvPr id="16" name="Picture 3"/>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xmlns="" r:embed="rId23"/>
                </a:ext>
              </a:extLst>
            </a:blip>
            <a:srcRect/>
            <a:stretch>
              <a:fillRect/>
            </a:stretch>
          </p:blipFill>
          <p:spPr>
            <a:xfrm>
              <a:off x="17599" y="14349"/>
              <a:ext cx="5858" cy="2386"/>
            </a:xfrm>
            <a:prstGeom prst="rect">
              <a:avLst/>
            </a:prstGeom>
          </p:spPr>
        </p:pic>
        <p:pic>
          <p:nvPicPr>
            <p:cNvPr id="18" name="Picture 3"/>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xmlns="" r:embed="rId23"/>
                </a:ext>
              </a:extLst>
            </a:blip>
            <a:srcRect/>
            <a:stretch>
              <a:fillRect/>
            </a:stretch>
          </p:blipFill>
          <p:spPr>
            <a:xfrm>
              <a:off x="22680" y="14195"/>
              <a:ext cx="5858" cy="2386"/>
            </a:xfrm>
            <a:prstGeom prst="rect">
              <a:avLst/>
            </a:prstGeom>
          </p:spPr>
        </p:pic>
      </p:gr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t>7/20/2023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t>‹#›</a:t>
            </a:fld>
            <a:endParaRPr lang="en-US"/>
          </a:p>
        </p:txBody>
      </p:sp>
      <p:sp>
        <p:nvSpPr>
          <p:cNvPr id="11" name="Rectangle 10"/>
          <p:cNvSpPr>
            <a:spLocks noChangeAspect="1"/>
          </p:cNvSpPr>
          <p:nvPr userDrawn="1"/>
        </p:nvSpPr>
        <p:spPr>
          <a:xfrm>
            <a:off x="0" y="0"/>
            <a:ext cx="18288000" cy="10287000"/>
          </a:xfrm>
          <a:prstGeom prst="rect">
            <a:avLst/>
          </a:prstGeom>
          <a:blipFill dpi="0" rotWithShape="0">
            <a:blip r:embed="rId14">
              <a:alphaModFix amt="0"/>
              <a:extLst>
                <a:ext uri="{28A0092B-C50C-407E-A947-70E740481C1C}">
                  <a14:useLocalDpi xmlns:a14="http://schemas.microsoft.com/office/drawing/2010/main" val="0"/>
                </a:ext>
              </a:extLst>
            </a:blip>
            <a:srcRect/>
            <a:stretch>
              <a:fillRect t="-38889" b="-38889"/>
            </a:stretch>
          </a:blipFill>
          <a:ln w="25400" cap="flat" cmpd="sng" algn="ctr">
            <a:noFill/>
            <a:prstDash val="solid"/>
          </a:ln>
          <a:effectLst/>
          <a:extLst>
            <a:ext uri="{91240B29-F687-4F45-9708-019B960494DF}">
              <a14:hiddenLine xmlns:a14="http://schemas.microsoft.com/office/drawing/2010/main" w="25400">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001</a:t>
            </a:r>
          </a:p>
        </p:txBody>
      </p:sp>
      <p:sp>
        <p:nvSpPr>
          <p:cNvPr id="12" name="Oval 11"/>
          <p:cNvSpPr>
            <a:spLocks noChangeAspect="1"/>
          </p:cNvSpPr>
          <p:nvPr userDrawn="1">
            <p:custDataLst>
              <p:tags r:id="rId13"/>
            </p:custDataLst>
          </p:nvPr>
        </p:nvSpPr>
        <p:spPr>
          <a:xfrm>
            <a:off x="-1524317" y="113983"/>
            <a:ext cx="1203324" cy="1203324"/>
          </a:xfrm>
          <a:prstGeom prst="ellipse">
            <a:avLst/>
          </a:prstGeom>
          <a:blipFill dpi="0" rotWithShape="0">
            <a:blip r:embed="rId15" cstate="print">
              <a:alphaModFix amt="51000"/>
              <a:extLst>
                <a:ext uri="{28A0092B-C50C-407E-A947-70E740481C1C}">
                  <a14:useLocalDpi xmlns:a14="http://schemas.microsoft.com/office/drawing/2010/main" val="0"/>
                </a:ext>
              </a:extLst>
            </a:blip>
            <a:srcRect/>
            <a:stretch>
              <a:fillRect/>
            </a:stretch>
          </a:blipFill>
          <a:ln w="25400" cap="flat" cmpd="sng" algn="ctr">
            <a:noFill/>
            <a:prstDash val="solid"/>
          </a:ln>
          <a:effectLst/>
          <a:extLst>
            <a:ext uri="{91240B29-F687-4F45-9708-019B960494DF}">
              <a14:hiddenLine xmlns:a14="http://schemas.microsoft.com/office/drawing/2010/main" w="25400">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8"/>
          <p:cNvGrpSpPr/>
          <p:nvPr userDrawn="1"/>
        </p:nvGrpSpPr>
        <p:grpSpPr>
          <a:xfrm>
            <a:off x="-1371600" y="38100"/>
            <a:ext cx="20426680" cy="12081510"/>
            <a:chOff x="-2160" y="60"/>
            <a:chExt cx="32168" cy="19026"/>
          </a:xfrm>
        </p:grpSpPr>
        <p:pic>
          <p:nvPicPr>
            <p:cNvPr id="9" name="Picture 9"/>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a:off x="-2160" y="14580"/>
              <a:ext cx="32168" cy="4507"/>
            </a:xfrm>
            <a:prstGeom prst="rect">
              <a:avLst/>
            </a:prstGeom>
          </p:spPr>
        </p:pic>
        <p:pic>
          <p:nvPicPr>
            <p:cNvPr id="8" name="Picture 9"/>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xmlns="" r:embed="rId19"/>
                </a:ext>
              </a:extLst>
            </a:blip>
            <a:srcRect/>
            <a:stretch>
              <a:fillRect/>
            </a:stretch>
          </p:blipFill>
          <p:spPr>
            <a:xfrm>
              <a:off x="-720" y="11940"/>
              <a:ext cx="7879" cy="4758"/>
            </a:xfrm>
            <a:prstGeom prst="rect">
              <a:avLst/>
            </a:prstGeom>
          </p:spPr>
        </p:pic>
        <p:pic>
          <p:nvPicPr>
            <p:cNvPr id="10" name="Picture 10"/>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xmlns="" r:embed="rId21"/>
                </a:ext>
              </a:extLst>
            </a:blip>
            <a:srcRect r="46773"/>
            <a:stretch>
              <a:fillRect/>
            </a:stretch>
          </p:blipFill>
          <p:spPr>
            <a:xfrm flipH="1">
              <a:off x="24960" y="60"/>
              <a:ext cx="2899" cy="3606"/>
            </a:xfrm>
            <a:prstGeom prst="rect">
              <a:avLst/>
            </a:prstGeom>
          </p:spPr>
        </p:pic>
        <p:pic>
          <p:nvPicPr>
            <p:cNvPr id="13" name="Picture 3"/>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xmlns="" r:embed="rId23"/>
                </a:ext>
              </a:extLst>
            </a:blip>
            <a:srcRect/>
            <a:stretch>
              <a:fillRect/>
            </a:stretch>
          </p:blipFill>
          <p:spPr>
            <a:xfrm>
              <a:off x="7159" y="14374"/>
              <a:ext cx="5858" cy="2386"/>
            </a:xfrm>
            <a:prstGeom prst="rect">
              <a:avLst/>
            </a:prstGeom>
          </p:spPr>
        </p:pic>
        <p:pic>
          <p:nvPicPr>
            <p:cNvPr id="15" name="Picture 3"/>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xmlns="" r:embed="rId23"/>
                </a:ext>
              </a:extLst>
            </a:blip>
            <a:srcRect/>
            <a:stretch>
              <a:fillRect/>
            </a:stretch>
          </p:blipFill>
          <p:spPr>
            <a:xfrm>
              <a:off x="12240" y="14220"/>
              <a:ext cx="5858" cy="2386"/>
            </a:xfrm>
            <a:prstGeom prst="rect">
              <a:avLst/>
            </a:prstGeom>
          </p:spPr>
        </p:pic>
        <p:pic>
          <p:nvPicPr>
            <p:cNvPr id="16" name="Picture 3"/>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xmlns="" r:embed="rId23"/>
                </a:ext>
              </a:extLst>
            </a:blip>
            <a:srcRect/>
            <a:stretch>
              <a:fillRect/>
            </a:stretch>
          </p:blipFill>
          <p:spPr>
            <a:xfrm>
              <a:off x="17599" y="14349"/>
              <a:ext cx="5858" cy="2386"/>
            </a:xfrm>
            <a:prstGeom prst="rect">
              <a:avLst/>
            </a:prstGeom>
          </p:spPr>
        </p:pic>
        <p:pic>
          <p:nvPicPr>
            <p:cNvPr id="18" name="Picture 3"/>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xmlns="" r:embed="rId23"/>
                </a:ext>
              </a:extLst>
            </a:blip>
            <a:srcRect/>
            <a:stretch>
              <a:fillRect/>
            </a:stretch>
          </p:blipFill>
          <p:spPr>
            <a:xfrm>
              <a:off x="22680" y="14195"/>
              <a:ext cx="5858" cy="2386"/>
            </a:xfrm>
            <a:prstGeom prst="rect">
              <a:avLst/>
            </a:prstGeom>
          </p:spPr>
        </p:pic>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t>7/20/2023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t>‹#›</a:t>
            </a:fld>
            <a:endParaRPr lang="en-US"/>
          </a:p>
        </p:txBody>
      </p:sp>
      <p:sp>
        <p:nvSpPr>
          <p:cNvPr id="11" name="Rectangle 10"/>
          <p:cNvSpPr>
            <a:spLocks noChangeAspect="1"/>
          </p:cNvSpPr>
          <p:nvPr userDrawn="1"/>
        </p:nvSpPr>
        <p:spPr>
          <a:xfrm>
            <a:off x="0" y="0"/>
            <a:ext cx="18288000" cy="10287000"/>
          </a:xfrm>
          <a:prstGeom prst="rect">
            <a:avLst/>
          </a:prstGeom>
          <a:blipFill dpi="0" rotWithShape="0">
            <a:blip r:embed="rId14">
              <a:alphaModFix amt="0"/>
              <a:extLst>
                <a:ext uri="{28A0092B-C50C-407E-A947-70E740481C1C}">
                  <a14:useLocalDpi xmlns:a14="http://schemas.microsoft.com/office/drawing/2010/main" val="0"/>
                </a:ext>
              </a:extLst>
            </a:blip>
            <a:srcRect/>
            <a:stretch>
              <a:fillRect t="-38889" b="-38889"/>
            </a:stretch>
          </a:blipFill>
          <a:ln w="25400" cap="flat" cmpd="sng" algn="ctr">
            <a:noFill/>
            <a:prstDash val="solid"/>
          </a:ln>
          <a:effectLst/>
          <a:extLst>
            <a:ext uri="{91240B29-F687-4F45-9708-019B960494DF}">
              <a14:hiddenLine xmlns:a14="http://schemas.microsoft.com/office/drawing/2010/main" w="25400">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001</a:t>
            </a:r>
          </a:p>
        </p:txBody>
      </p:sp>
      <p:sp>
        <p:nvSpPr>
          <p:cNvPr id="12" name="Oval 11"/>
          <p:cNvSpPr>
            <a:spLocks noChangeAspect="1"/>
          </p:cNvSpPr>
          <p:nvPr userDrawn="1">
            <p:custDataLst>
              <p:tags r:id="rId13"/>
            </p:custDataLst>
          </p:nvPr>
        </p:nvSpPr>
        <p:spPr>
          <a:xfrm>
            <a:off x="-1524317" y="113983"/>
            <a:ext cx="1203324" cy="1203324"/>
          </a:xfrm>
          <a:prstGeom prst="ellipse">
            <a:avLst/>
          </a:prstGeom>
          <a:blipFill dpi="0" rotWithShape="0">
            <a:blip r:embed="rId15" cstate="print">
              <a:alphaModFix amt="51000"/>
              <a:extLst>
                <a:ext uri="{28A0092B-C50C-407E-A947-70E740481C1C}">
                  <a14:useLocalDpi xmlns:a14="http://schemas.microsoft.com/office/drawing/2010/main" val="0"/>
                </a:ext>
              </a:extLst>
            </a:blip>
            <a:srcRect/>
            <a:stretch>
              <a:fillRect/>
            </a:stretch>
          </a:blipFill>
          <a:ln w="25400" cap="flat" cmpd="sng" algn="ctr">
            <a:noFill/>
            <a:prstDash val="solid"/>
          </a:ln>
          <a:effectLst/>
          <a:extLst>
            <a:ext uri="{91240B29-F687-4F45-9708-019B960494DF}">
              <a14:hiddenLine xmlns:a14="http://schemas.microsoft.com/office/drawing/2010/main" w="25400">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8"/>
          <p:cNvGrpSpPr/>
          <p:nvPr userDrawn="1"/>
        </p:nvGrpSpPr>
        <p:grpSpPr>
          <a:xfrm>
            <a:off x="-1371600" y="38100"/>
            <a:ext cx="20426680" cy="12081510"/>
            <a:chOff x="-2160" y="60"/>
            <a:chExt cx="32168" cy="19026"/>
          </a:xfrm>
        </p:grpSpPr>
        <p:pic>
          <p:nvPicPr>
            <p:cNvPr id="9" name="Picture 9"/>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a:off x="-2160" y="14580"/>
              <a:ext cx="32168" cy="4507"/>
            </a:xfrm>
            <a:prstGeom prst="rect">
              <a:avLst/>
            </a:prstGeom>
          </p:spPr>
        </p:pic>
        <p:pic>
          <p:nvPicPr>
            <p:cNvPr id="8" name="Picture 9"/>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xmlns="" r:embed="rId19"/>
                </a:ext>
              </a:extLst>
            </a:blip>
            <a:srcRect/>
            <a:stretch>
              <a:fillRect/>
            </a:stretch>
          </p:blipFill>
          <p:spPr>
            <a:xfrm>
              <a:off x="-720" y="11940"/>
              <a:ext cx="7879" cy="4758"/>
            </a:xfrm>
            <a:prstGeom prst="rect">
              <a:avLst/>
            </a:prstGeom>
          </p:spPr>
        </p:pic>
        <p:pic>
          <p:nvPicPr>
            <p:cNvPr id="10" name="Picture 10"/>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xmlns="" r:embed="rId21"/>
                </a:ext>
              </a:extLst>
            </a:blip>
            <a:srcRect r="46773"/>
            <a:stretch>
              <a:fillRect/>
            </a:stretch>
          </p:blipFill>
          <p:spPr>
            <a:xfrm flipH="1">
              <a:off x="24960" y="60"/>
              <a:ext cx="2899" cy="3606"/>
            </a:xfrm>
            <a:prstGeom prst="rect">
              <a:avLst/>
            </a:prstGeom>
          </p:spPr>
        </p:pic>
        <p:pic>
          <p:nvPicPr>
            <p:cNvPr id="13" name="Picture 3"/>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xmlns="" r:embed="rId23"/>
                </a:ext>
              </a:extLst>
            </a:blip>
            <a:srcRect/>
            <a:stretch>
              <a:fillRect/>
            </a:stretch>
          </p:blipFill>
          <p:spPr>
            <a:xfrm>
              <a:off x="7159" y="14374"/>
              <a:ext cx="5858" cy="2386"/>
            </a:xfrm>
            <a:prstGeom prst="rect">
              <a:avLst/>
            </a:prstGeom>
          </p:spPr>
        </p:pic>
        <p:pic>
          <p:nvPicPr>
            <p:cNvPr id="15" name="Picture 3"/>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xmlns="" r:embed="rId23"/>
                </a:ext>
              </a:extLst>
            </a:blip>
            <a:srcRect/>
            <a:stretch>
              <a:fillRect/>
            </a:stretch>
          </p:blipFill>
          <p:spPr>
            <a:xfrm>
              <a:off x="12240" y="14220"/>
              <a:ext cx="5858" cy="2386"/>
            </a:xfrm>
            <a:prstGeom prst="rect">
              <a:avLst/>
            </a:prstGeom>
          </p:spPr>
        </p:pic>
        <p:pic>
          <p:nvPicPr>
            <p:cNvPr id="16" name="Picture 3"/>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xmlns="" r:embed="rId23"/>
                </a:ext>
              </a:extLst>
            </a:blip>
            <a:srcRect/>
            <a:stretch>
              <a:fillRect/>
            </a:stretch>
          </p:blipFill>
          <p:spPr>
            <a:xfrm>
              <a:off x="17599" y="14349"/>
              <a:ext cx="5858" cy="2386"/>
            </a:xfrm>
            <a:prstGeom prst="rect">
              <a:avLst/>
            </a:prstGeom>
          </p:spPr>
        </p:pic>
        <p:pic>
          <p:nvPicPr>
            <p:cNvPr id="18" name="Picture 3"/>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xmlns="" r:embed="rId23"/>
                </a:ext>
              </a:extLst>
            </a:blip>
            <a:srcRect/>
            <a:stretch>
              <a:fillRect/>
            </a:stretch>
          </p:blipFill>
          <p:spPr>
            <a:xfrm>
              <a:off x="22680" y="14195"/>
              <a:ext cx="5858" cy="2386"/>
            </a:xfrm>
            <a:prstGeom prst="rect">
              <a:avLst/>
            </a:prstGeom>
          </p:spPr>
        </p:pic>
      </p:gr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t>7/20/2023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t>‹#›</a:t>
            </a:fld>
            <a:endParaRPr lang="en-US"/>
          </a:p>
        </p:txBody>
      </p:sp>
      <p:sp>
        <p:nvSpPr>
          <p:cNvPr id="11" name="Rectangle 10"/>
          <p:cNvSpPr>
            <a:spLocks noChangeAspect="1"/>
          </p:cNvSpPr>
          <p:nvPr userDrawn="1"/>
        </p:nvSpPr>
        <p:spPr>
          <a:xfrm>
            <a:off x="0" y="0"/>
            <a:ext cx="18288000" cy="10287000"/>
          </a:xfrm>
          <a:prstGeom prst="rect">
            <a:avLst/>
          </a:prstGeom>
          <a:blipFill dpi="0" rotWithShape="0">
            <a:blip r:embed="rId14">
              <a:alphaModFix amt="0"/>
              <a:extLst>
                <a:ext uri="{28A0092B-C50C-407E-A947-70E740481C1C}">
                  <a14:useLocalDpi xmlns:a14="http://schemas.microsoft.com/office/drawing/2010/main" val="0"/>
                </a:ext>
              </a:extLst>
            </a:blip>
            <a:srcRect/>
            <a:stretch>
              <a:fillRect t="-38889" b="-38889"/>
            </a:stretch>
          </a:blipFill>
          <a:ln w="25400" cap="flat" cmpd="sng" algn="ctr">
            <a:noFill/>
            <a:prstDash val="solid"/>
          </a:ln>
          <a:effectLst/>
          <a:extLst>
            <a:ext uri="{91240B29-F687-4F45-9708-019B960494DF}">
              <a14:hiddenLine xmlns:a14="http://schemas.microsoft.com/office/drawing/2010/main" w="25400">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001</a:t>
            </a:r>
          </a:p>
        </p:txBody>
      </p:sp>
      <p:sp>
        <p:nvSpPr>
          <p:cNvPr id="12" name="Oval 11"/>
          <p:cNvSpPr>
            <a:spLocks noChangeAspect="1"/>
          </p:cNvSpPr>
          <p:nvPr userDrawn="1">
            <p:custDataLst>
              <p:tags r:id="rId13"/>
            </p:custDataLst>
          </p:nvPr>
        </p:nvSpPr>
        <p:spPr>
          <a:xfrm>
            <a:off x="-1524317" y="113983"/>
            <a:ext cx="1203324" cy="1203324"/>
          </a:xfrm>
          <a:prstGeom prst="ellipse">
            <a:avLst/>
          </a:prstGeom>
          <a:blipFill dpi="0" rotWithShape="0">
            <a:blip r:embed="rId15" cstate="print">
              <a:alphaModFix amt="51000"/>
              <a:extLst>
                <a:ext uri="{28A0092B-C50C-407E-A947-70E740481C1C}">
                  <a14:useLocalDpi xmlns:a14="http://schemas.microsoft.com/office/drawing/2010/main" val="0"/>
                </a:ext>
              </a:extLst>
            </a:blip>
            <a:srcRect/>
            <a:stretch>
              <a:fillRect/>
            </a:stretch>
          </a:blipFill>
          <a:ln w="25400" cap="flat" cmpd="sng" algn="ctr">
            <a:noFill/>
            <a:prstDash val="solid"/>
          </a:ln>
          <a:effectLst/>
          <a:extLst>
            <a:ext uri="{91240B29-F687-4F45-9708-019B960494DF}">
              <a14:hiddenLine xmlns:a14="http://schemas.microsoft.com/office/drawing/2010/main" w="25400">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8"/>
          <p:cNvGrpSpPr/>
          <p:nvPr userDrawn="1"/>
        </p:nvGrpSpPr>
        <p:grpSpPr>
          <a:xfrm>
            <a:off x="-1371600" y="38100"/>
            <a:ext cx="20426680" cy="12081510"/>
            <a:chOff x="-2160" y="60"/>
            <a:chExt cx="32168" cy="19026"/>
          </a:xfrm>
        </p:grpSpPr>
        <p:pic>
          <p:nvPicPr>
            <p:cNvPr id="9" name="Picture 9"/>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a:off x="-2160" y="14580"/>
              <a:ext cx="32168" cy="4507"/>
            </a:xfrm>
            <a:prstGeom prst="rect">
              <a:avLst/>
            </a:prstGeom>
          </p:spPr>
        </p:pic>
        <p:pic>
          <p:nvPicPr>
            <p:cNvPr id="8" name="Picture 9"/>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xmlns="" r:embed="rId19"/>
                </a:ext>
              </a:extLst>
            </a:blip>
            <a:srcRect/>
            <a:stretch>
              <a:fillRect/>
            </a:stretch>
          </p:blipFill>
          <p:spPr>
            <a:xfrm>
              <a:off x="-720" y="11940"/>
              <a:ext cx="7879" cy="4758"/>
            </a:xfrm>
            <a:prstGeom prst="rect">
              <a:avLst/>
            </a:prstGeom>
          </p:spPr>
        </p:pic>
        <p:pic>
          <p:nvPicPr>
            <p:cNvPr id="10" name="Picture 10"/>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xmlns="" r:embed="rId21"/>
                </a:ext>
              </a:extLst>
            </a:blip>
            <a:srcRect r="46773"/>
            <a:stretch>
              <a:fillRect/>
            </a:stretch>
          </p:blipFill>
          <p:spPr>
            <a:xfrm flipH="1">
              <a:off x="24960" y="60"/>
              <a:ext cx="2899" cy="3606"/>
            </a:xfrm>
            <a:prstGeom prst="rect">
              <a:avLst/>
            </a:prstGeom>
          </p:spPr>
        </p:pic>
        <p:pic>
          <p:nvPicPr>
            <p:cNvPr id="13" name="Picture 3"/>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xmlns="" r:embed="rId23"/>
                </a:ext>
              </a:extLst>
            </a:blip>
            <a:srcRect/>
            <a:stretch>
              <a:fillRect/>
            </a:stretch>
          </p:blipFill>
          <p:spPr>
            <a:xfrm>
              <a:off x="7159" y="14374"/>
              <a:ext cx="5858" cy="2386"/>
            </a:xfrm>
            <a:prstGeom prst="rect">
              <a:avLst/>
            </a:prstGeom>
          </p:spPr>
        </p:pic>
        <p:pic>
          <p:nvPicPr>
            <p:cNvPr id="15" name="Picture 3"/>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xmlns="" r:embed="rId23"/>
                </a:ext>
              </a:extLst>
            </a:blip>
            <a:srcRect/>
            <a:stretch>
              <a:fillRect/>
            </a:stretch>
          </p:blipFill>
          <p:spPr>
            <a:xfrm>
              <a:off x="12240" y="14220"/>
              <a:ext cx="5858" cy="2386"/>
            </a:xfrm>
            <a:prstGeom prst="rect">
              <a:avLst/>
            </a:prstGeom>
          </p:spPr>
        </p:pic>
        <p:pic>
          <p:nvPicPr>
            <p:cNvPr id="16" name="Picture 3"/>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xmlns="" r:embed="rId23"/>
                </a:ext>
              </a:extLst>
            </a:blip>
            <a:srcRect/>
            <a:stretch>
              <a:fillRect/>
            </a:stretch>
          </p:blipFill>
          <p:spPr>
            <a:xfrm>
              <a:off x="17599" y="14349"/>
              <a:ext cx="5858" cy="2386"/>
            </a:xfrm>
            <a:prstGeom prst="rect">
              <a:avLst/>
            </a:prstGeom>
          </p:spPr>
        </p:pic>
        <p:pic>
          <p:nvPicPr>
            <p:cNvPr id="18" name="Picture 3"/>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xmlns="" r:embed="rId23"/>
                </a:ext>
              </a:extLst>
            </a:blip>
            <a:srcRect/>
            <a:stretch>
              <a:fillRect/>
            </a:stretch>
          </p:blipFill>
          <p:spPr>
            <a:xfrm>
              <a:off x="22680" y="14195"/>
              <a:ext cx="5858" cy="2386"/>
            </a:xfrm>
            <a:prstGeom prst="rect">
              <a:avLst/>
            </a:prstGeom>
          </p:spPr>
        </p:pic>
      </p:gr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t>7/20/2023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t>‹#›</a:t>
            </a:fld>
            <a:endParaRPr lang="en-US"/>
          </a:p>
        </p:txBody>
      </p:sp>
      <p:sp>
        <p:nvSpPr>
          <p:cNvPr id="11" name="Rectangle 10"/>
          <p:cNvSpPr>
            <a:spLocks noChangeAspect="1"/>
          </p:cNvSpPr>
          <p:nvPr userDrawn="1"/>
        </p:nvSpPr>
        <p:spPr>
          <a:xfrm>
            <a:off x="0" y="0"/>
            <a:ext cx="18288000" cy="10287000"/>
          </a:xfrm>
          <a:prstGeom prst="rect">
            <a:avLst/>
          </a:prstGeom>
          <a:blipFill dpi="0" rotWithShape="0">
            <a:blip r:embed="rId14">
              <a:alphaModFix amt="0"/>
              <a:extLst>
                <a:ext uri="{28A0092B-C50C-407E-A947-70E740481C1C}">
                  <a14:useLocalDpi xmlns:a14="http://schemas.microsoft.com/office/drawing/2010/main" val="0"/>
                </a:ext>
              </a:extLst>
            </a:blip>
            <a:srcRect/>
            <a:stretch>
              <a:fillRect t="-38889" b="-38889"/>
            </a:stretch>
          </a:blipFill>
          <a:ln w="25400" cap="flat" cmpd="sng" algn="ctr">
            <a:noFill/>
            <a:prstDash val="solid"/>
          </a:ln>
          <a:effectLst/>
          <a:extLst>
            <a:ext uri="{91240B29-F687-4F45-9708-019B960494DF}">
              <a14:hiddenLine xmlns:a14="http://schemas.microsoft.com/office/drawing/2010/main" w="25400">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001</a:t>
            </a:r>
          </a:p>
        </p:txBody>
      </p:sp>
      <p:sp>
        <p:nvSpPr>
          <p:cNvPr id="12" name="Oval 11"/>
          <p:cNvSpPr>
            <a:spLocks noChangeAspect="1"/>
          </p:cNvSpPr>
          <p:nvPr userDrawn="1">
            <p:custDataLst>
              <p:tags r:id="rId13"/>
            </p:custDataLst>
          </p:nvPr>
        </p:nvSpPr>
        <p:spPr>
          <a:xfrm>
            <a:off x="-1524317" y="113983"/>
            <a:ext cx="1203324" cy="1203324"/>
          </a:xfrm>
          <a:prstGeom prst="ellipse">
            <a:avLst/>
          </a:prstGeom>
          <a:blipFill dpi="0" rotWithShape="0">
            <a:blip r:embed="rId15" cstate="print">
              <a:alphaModFix amt="51000"/>
              <a:extLst>
                <a:ext uri="{28A0092B-C50C-407E-A947-70E740481C1C}">
                  <a14:useLocalDpi xmlns:a14="http://schemas.microsoft.com/office/drawing/2010/main" val="0"/>
                </a:ext>
              </a:extLst>
            </a:blip>
            <a:srcRect/>
            <a:stretch>
              <a:fillRect/>
            </a:stretch>
          </a:blipFill>
          <a:ln w="25400" cap="flat" cmpd="sng" algn="ctr">
            <a:noFill/>
            <a:prstDash val="solid"/>
          </a:ln>
          <a:effectLst/>
          <a:extLst>
            <a:ext uri="{91240B29-F687-4F45-9708-019B960494DF}">
              <a14:hiddenLine xmlns:a14="http://schemas.microsoft.com/office/drawing/2010/main" w="25400">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8"/>
          <p:cNvGrpSpPr/>
          <p:nvPr userDrawn="1"/>
        </p:nvGrpSpPr>
        <p:grpSpPr>
          <a:xfrm>
            <a:off x="-1371600" y="38100"/>
            <a:ext cx="20426680" cy="12081510"/>
            <a:chOff x="-2160" y="60"/>
            <a:chExt cx="32168" cy="19026"/>
          </a:xfrm>
        </p:grpSpPr>
        <p:pic>
          <p:nvPicPr>
            <p:cNvPr id="9" name="Picture 9"/>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a:off x="-2160" y="14580"/>
              <a:ext cx="32168" cy="4507"/>
            </a:xfrm>
            <a:prstGeom prst="rect">
              <a:avLst/>
            </a:prstGeom>
          </p:spPr>
        </p:pic>
        <p:pic>
          <p:nvPicPr>
            <p:cNvPr id="8" name="Picture 9"/>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xmlns="" r:embed="rId19"/>
                </a:ext>
              </a:extLst>
            </a:blip>
            <a:srcRect/>
            <a:stretch>
              <a:fillRect/>
            </a:stretch>
          </p:blipFill>
          <p:spPr>
            <a:xfrm>
              <a:off x="-720" y="11940"/>
              <a:ext cx="7879" cy="4758"/>
            </a:xfrm>
            <a:prstGeom prst="rect">
              <a:avLst/>
            </a:prstGeom>
          </p:spPr>
        </p:pic>
        <p:pic>
          <p:nvPicPr>
            <p:cNvPr id="10" name="Picture 10"/>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xmlns="" r:embed="rId21"/>
                </a:ext>
              </a:extLst>
            </a:blip>
            <a:srcRect r="46773"/>
            <a:stretch>
              <a:fillRect/>
            </a:stretch>
          </p:blipFill>
          <p:spPr>
            <a:xfrm flipH="1">
              <a:off x="24960" y="60"/>
              <a:ext cx="2899" cy="3606"/>
            </a:xfrm>
            <a:prstGeom prst="rect">
              <a:avLst/>
            </a:prstGeom>
          </p:spPr>
        </p:pic>
        <p:pic>
          <p:nvPicPr>
            <p:cNvPr id="13" name="Picture 3"/>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xmlns="" r:embed="rId23"/>
                </a:ext>
              </a:extLst>
            </a:blip>
            <a:srcRect/>
            <a:stretch>
              <a:fillRect/>
            </a:stretch>
          </p:blipFill>
          <p:spPr>
            <a:xfrm>
              <a:off x="7159" y="14374"/>
              <a:ext cx="5858" cy="2386"/>
            </a:xfrm>
            <a:prstGeom prst="rect">
              <a:avLst/>
            </a:prstGeom>
          </p:spPr>
        </p:pic>
        <p:pic>
          <p:nvPicPr>
            <p:cNvPr id="15" name="Picture 3"/>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xmlns="" r:embed="rId23"/>
                </a:ext>
              </a:extLst>
            </a:blip>
            <a:srcRect/>
            <a:stretch>
              <a:fillRect/>
            </a:stretch>
          </p:blipFill>
          <p:spPr>
            <a:xfrm>
              <a:off x="12240" y="14220"/>
              <a:ext cx="5858" cy="2386"/>
            </a:xfrm>
            <a:prstGeom prst="rect">
              <a:avLst/>
            </a:prstGeom>
          </p:spPr>
        </p:pic>
        <p:pic>
          <p:nvPicPr>
            <p:cNvPr id="16" name="Picture 3"/>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xmlns="" r:embed="rId23"/>
                </a:ext>
              </a:extLst>
            </a:blip>
            <a:srcRect/>
            <a:stretch>
              <a:fillRect/>
            </a:stretch>
          </p:blipFill>
          <p:spPr>
            <a:xfrm>
              <a:off x="17599" y="14349"/>
              <a:ext cx="5858" cy="2386"/>
            </a:xfrm>
            <a:prstGeom prst="rect">
              <a:avLst/>
            </a:prstGeom>
          </p:spPr>
        </p:pic>
        <p:pic>
          <p:nvPicPr>
            <p:cNvPr id="18" name="Picture 3"/>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xmlns="" r:embed="rId23"/>
                </a:ext>
              </a:extLst>
            </a:blip>
            <a:srcRect/>
            <a:stretch>
              <a:fillRect/>
            </a:stretch>
          </p:blipFill>
          <p:spPr>
            <a:xfrm>
              <a:off x="22680" y="14195"/>
              <a:ext cx="5858" cy="2386"/>
            </a:xfrm>
            <a:prstGeom prst="rect">
              <a:avLst/>
            </a:prstGeom>
          </p:spPr>
        </p:pic>
      </p:gr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t>7/20/2023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t>‹#›</a:t>
            </a:fld>
            <a:endParaRPr lang="en-US"/>
          </a:p>
        </p:txBody>
      </p:sp>
      <p:sp>
        <p:nvSpPr>
          <p:cNvPr id="11" name="Rectangle 10"/>
          <p:cNvSpPr>
            <a:spLocks noChangeAspect="1"/>
          </p:cNvSpPr>
          <p:nvPr userDrawn="1"/>
        </p:nvSpPr>
        <p:spPr>
          <a:xfrm>
            <a:off x="0" y="0"/>
            <a:ext cx="18288000" cy="10287000"/>
          </a:xfrm>
          <a:prstGeom prst="rect">
            <a:avLst/>
          </a:prstGeom>
          <a:blipFill dpi="0" rotWithShape="0">
            <a:blip r:embed="rId14">
              <a:alphaModFix amt="0"/>
              <a:extLst>
                <a:ext uri="{28A0092B-C50C-407E-A947-70E740481C1C}">
                  <a14:useLocalDpi xmlns:a14="http://schemas.microsoft.com/office/drawing/2010/main" val="0"/>
                </a:ext>
              </a:extLst>
            </a:blip>
            <a:srcRect/>
            <a:stretch>
              <a:fillRect t="-38889" b="-38889"/>
            </a:stretch>
          </a:blipFill>
          <a:ln w="25400" cap="flat" cmpd="sng" algn="ctr">
            <a:noFill/>
            <a:prstDash val="solid"/>
          </a:ln>
          <a:effectLst/>
          <a:extLst>
            <a:ext uri="{91240B29-F687-4F45-9708-019B960494DF}">
              <a14:hiddenLine xmlns:a14="http://schemas.microsoft.com/office/drawing/2010/main" w="25400">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001</a:t>
            </a:r>
          </a:p>
        </p:txBody>
      </p:sp>
      <p:sp>
        <p:nvSpPr>
          <p:cNvPr id="12" name="Oval 11"/>
          <p:cNvSpPr>
            <a:spLocks noChangeAspect="1"/>
          </p:cNvSpPr>
          <p:nvPr userDrawn="1">
            <p:custDataLst>
              <p:tags r:id="rId13"/>
            </p:custDataLst>
          </p:nvPr>
        </p:nvSpPr>
        <p:spPr>
          <a:xfrm>
            <a:off x="-1524317" y="113983"/>
            <a:ext cx="1203324" cy="1203324"/>
          </a:xfrm>
          <a:prstGeom prst="ellipse">
            <a:avLst/>
          </a:prstGeom>
          <a:blipFill dpi="0" rotWithShape="0">
            <a:blip r:embed="rId15" cstate="print">
              <a:alphaModFix amt="51000"/>
              <a:extLst>
                <a:ext uri="{28A0092B-C50C-407E-A947-70E740481C1C}">
                  <a14:useLocalDpi xmlns:a14="http://schemas.microsoft.com/office/drawing/2010/main" val="0"/>
                </a:ext>
              </a:extLst>
            </a:blip>
            <a:srcRect/>
            <a:stretch>
              <a:fillRect/>
            </a:stretch>
          </a:blipFill>
          <a:ln w="25400" cap="flat" cmpd="sng" algn="ctr">
            <a:noFill/>
            <a:prstDash val="solid"/>
          </a:ln>
          <a:effectLst/>
          <a:extLst>
            <a:ext uri="{91240B29-F687-4F45-9708-019B960494DF}">
              <a14:hiddenLine xmlns:a14="http://schemas.microsoft.com/office/drawing/2010/main" w="25400">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8"/>
          <p:cNvGrpSpPr/>
          <p:nvPr userDrawn="1"/>
        </p:nvGrpSpPr>
        <p:grpSpPr>
          <a:xfrm>
            <a:off x="-1371600" y="38100"/>
            <a:ext cx="20426680" cy="12081510"/>
            <a:chOff x="-2160" y="60"/>
            <a:chExt cx="32168" cy="19026"/>
          </a:xfrm>
        </p:grpSpPr>
        <p:pic>
          <p:nvPicPr>
            <p:cNvPr id="9" name="Picture 9"/>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a:off x="-2160" y="14580"/>
              <a:ext cx="32168" cy="4507"/>
            </a:xfrm>
            <a:prstGeom prst="rect">
              <a:avLst/>
            </a:prstGeom>
          </p:spPr>
        </p:pic>
        <p:pic>
          <p:nvPicPr>
            <p:cNvPr id="8" name="Picture 9"/>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xmlns="" r:embed="rId19"/>
                </a:ext>
              </a:extLst>
            </a:blip>
            <a:srcRect/>
            <a:stretch>
              <a:fillRect/>
            </a:stretch>
          </p:blipFill>
          <p:spPr>
            <a:xfrm>
              <a:off x="-720" y="11940"/>
              <a:ext cx="7879" cy="4758"/>
            </a:xfrm>
            <a:prstGeom prst="rect">
              <a:avLst/>
            </a:prstGeom>
          </p:spPr>
        </p:pic>
        <p:pic>
          <p:nvPicPr>
            <p:cNvPr id="10" name="Picture 10"/>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xmlns="" r:embed="rId21"/>
                </a:ext>
              </a:extLst>
            </a:blip>
            <a:srcRect r="46773"/>
            <a:stretch>
              <a:fillRect/>
            </a:stretch>
          </p:blipFill>
          <p:spPr>
            <a:xfrm flipH="1">
              <a:off x="24960" y="60"/>
              <a:ext cx="2899" cy="3606"/>
            </a:xfrm>
            <a:prstGeom prst="rect">
              <a:avLst/>
            </a:prstGeom>
          </p:spPr>
        </p:pic>
        <p:pic>
          <p:nvPicPr>
            <p:cNvPr id="13" name="Picture 3"/>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xmlns="" r:embed="rId23"/>
                </a:ext>
              </a:extLst>
            </a:blip>
            <a:srcRect/>
            <a:stretch>
              <a:fillRect/>
            </a:stretch>
          </p:blipFill>
          <p:spPr>
            <a:xfrm>
              <a:off x="7159" y="14374"/>
              <a:ext cx="5858" cy="2386"/>
            </a:xfrm>
            <a:prstGeom prst="rect">
              <a:avLst/>
            </a:prstGeom>
          </p:spPr>
        </p:pic>
        <p:pic>
          <p:nvPicPr>
            <p:cNvPr id="15" name="Picture 3"/>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xmlns="" r:embed="rId23"/>
                </a:ext>
              </a:extLst>
            </a:blip>
            <a:srcRect/>
            <a:stretch>
              <a:fillRect/>
            </a:stretch>
          </p:blipFill>
          <p:spPr>
            <a:xfrm>
              <a:off x="12240" y="14220"/>
              <a:ext cx="5858" cy="2386"/>
            </a:xfrm>
            <a:prstGeom prst="rect">
              <a:avLst/>
            </a:prstGeom>
          </p:spPr>
        </p:pic>
        <p:pic>
          <p:nvPicPr>
            <p:cNvPr id="16" name="Picture 3"/>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xmlns="" r:embed="rId23"/>
                </a:ext>
              </a:extLst>
            </a:blip>
            <a:srcRect/>
            <a:stretch>
              <a:fillRect/>
            </a:stretch>
          </p:blipFill>
          <p:spPr>
            <a:xfrm>
              <a:off x="17599" y="14349"/>
              <a:ext cx="5858" cy="2386"/>
            </a:xfrm>
            <a:prstGeom prst="rect">
              <a:avLst/>
            </a:prstGeom>
          </p:spPr>
        </p:pic>
        <p:pic>
          <p:nvPicPr>
            <p:cNvPr id="18" name="Picture 3"/>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xmlns="" r:embed="rId23"/>
                </a:ext>
              </a:extLst>
            </a:blip>
            <a:srcRect/>
            <a:stretch>
              <a:fillRect/>
            </a:stretch>
          </p:blipFill>
          <p:spPr>
            <a:xfrm>
              <a:off x="22680" y="14195"/>
              <a:ext cx="5858" cy="2386"/>
            </a:xfrm>
            <a:prstGeom prst="rect">
              <a:avLst/>
            </a:prstGeom>
          </p:spPr>
        </p:pic>
      </p:gr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t>7/20/2023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t>‹#›</a:t>
            </a:fld>
            <a:endParaRPr lang="en-US"/>
          </a:p>
        </p:txBody>
      </p:sp>
      <p:sp>
        <p:nvSpPr>
          <p:cNvPr id="11" name="Rectangle 10"/>
          <p:cNvSpPr>
            <a:spLocks noChangeAspect="1"/>
          </p:cNvSpPr>
          <p:nvPr userDrawn="1"/>
        </p:nvSpPr>
        <p:spPr>
          <a:xfrm>
            <a:off x="0" y="0"/>
            <a:ext cx="18288000" cy="10287000"/>
          </a:xfrm>
          <a:prstGeom prst="rect">
            <a:avLst/>
          </a:prstGeom>
          <a:blipFill dpi="0" rotWithShape="0">
            <a:blip r:embed="rId14">
              <a:alphaModFix amt="0"/>
              <a:extLst>
                <a:ext uri="{28A0092B-C50C-407E-A947-70E740481C1C}">
                  <a14:useLocalDpi xmlns:a14="http://schemas.microsoft.com/office/drawing/2010/main" val="0"/>
                </a:ext>
              </a:extLst>
            </a:blip>
            <a:srcRect/>
            <a:stretch>
              <a:fillRect t="-38889" b="-38889"/>
            </a:stretch>
          </a:blipFill>
          <a:ln w="25400" cap="flat" cmpd="sng" algn="ctr">
            <a:noFill/>
            <a:prstDash val="solid"/>
          </a:ln>
          <a:effectLst/>
          <a:extLst>
            <a:ext uri="{91240B29-F687-4F45-9708-019B960494DF}">
              <a14:hiddenLine xmlns:a14="http://schemas.microsoft.com/office/drawing/2010/main" w="25400">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001</a:t>
            </a:r>
          </a:p>
        </p:txBody>
      </p:sp>
      <p:sp>
        <p:nvSpPr>
          <p:cNvPr id="12" name="Oval 11"/>
          <p:cNvSpPr>
            <a:spLocks noChangeAspect="1"/>
          </p:cNvSpPr>
          <p:nvPr userDrawn="1">
            <p:custDataLst>
              <p:tags r:id="rId13"/>
            </p:custDataLst>
          </p:nvPr>
        </p:nvSpPr>
        <p:spPr>
          <a:xfrm>
            <a:off x="-1524317" y="113983"/>
            <a:ext cx="1203324" cy="1203324"/>
          </a:xfrm>
          <a:prstGeom prst="ellipse">
            <a:avLst/>
          </a:prstGeom>
          <a:blipFill dpi="0" rotWithShape="0">
            <a:blip r:embed="rId15" cstate="print">
              <a:alphaModFix amt="51000"/>
              <a:extLst>
                <a:ext uri="{28A0092B-C50C-407E-A947-70E740481C1C}">
                  <a14:useLocalDpi xmlns:a14="http://schemas.microsoft.com/office/drawing/2010/main" val="0"/>
                </a:ext>
              </a:extLst>
            </a:blip>
            <a:srcRect/>
            <a:stretch>
              <a:fillRect/>
            </a:stretch>
          </a:blipFill>
          <a:ln w="25400" cap="flat" cmpd="sng" algn="ctr">
            <a:noFill/>
            <a:prstDash val="solid"/>
          </a:ln>
          <a:effectLst/>
          <a:extLst>
            <a:ext uri="{91240B29-F687-4F45-9708-019B960494DF}">
              <a14:hiddenLine xmlns:a14="http://schemas.microsoft.com/office/drawing/2010/main" w="25400">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8"/>
          <p:cNvGrpSpPr/>
          <p:nvPr userDrawn="1"/>
        </p:nvGrpSpPr>
        <p:grpSpPr>
          <a:xfrm>
            <a:off x="-1371600" y="38100"/>
            <a:ext cx="20426680" cy="12081510"/>
            <a:chOff x="-2160" y="60"/>
            <a:chExt cx="32168" cy="19026"/>
          </a:xfrm>
        </p:grpSpPr>
        <p:pic>
          <p:nvPicPr>
            <p:cNvPr id="9" name="Picture 9"/>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a:off x="-2160" y="14580"/>
              <a:ext cx="32168" cy="4507"/>
            </a:xfrm>
            <a:prstGeom prst="rect">
              <a:avLst/>
            </a:prstGeom>
          </p:spPr>
        </p:pic>
        <p:pic>
          <p:nvPicPr>
            <p:cNvPr id="8" name="Picture 9"/>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xmlns="" r:embed="rId19"/>
                </a:ext>
              </a:extLst>
            </a:blip>
            <a:srcRect/>
            <a:stretch>
              <a:fillRect/>
            </a:stretch>
          </p:blipFill>
          <p:spPr>
            <a:xfrm>
              <a:off x="-720" y="11940"/>
              <a:ext cx="7879" cy="4758"/>
            </a:xfrm>
            <a:prstGeom prst="rect">
              <a:avLst/>
            </a:prstGeom>
          </p:spPr>
        </p:pic>
        <p:pic>
          <p:nvPicPr>
            <p:cNvPr id="10" name="Picture 10"/>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xmlns="" r:embed="rId21"/>
                </a:ext>
              </a:extLst>
            </a:blip>
            <a:srcRect r="46773"/>
            <a:stretch>
              <a:fillRect/>
            </a:stretch>
          </p:blipFill>
          <p:spPr>
            <a:xfrm flipH="1">
              <a:off x="24960" y="60"/>
              <a:ext cx="2899" cy="3606"/>
            </a:xfrm>
            <a:prstGeom prst="rect">
              <a:avLst/>
            </a:prstGeom>
          </p:spPr>
        </p:pic>
        <p:pic>
          <p:nvPicPr>
            <p:cNvPr id="13" name="Picture 3"/>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xmlns="" r:embed="rId23"/>
                </a:ext>
              </a:extLst>
            </a:blip>
            <a:srcRect/>
            <a:stretch>
              <a:fillRect/>
            </a:stretch>
          </p:blipFill>
          <p:spPr>
            <a:xfrm>
              <a:off x="7159" y="14374"/>
              <a:ext cx="5858" cy="2386"/>
            </a:xfrm>
            <a:prstGeom prst="rect">
              <a:avLst/>
            </a:prstGeom>
          </p:spPr>
        </p:pic>
        <p:pic>
          <p:nvPicPr>
            <p:cNvPr id="15" name="Picture 3"/>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xmlns="" r:embed="rId23"/>
                </a:ext>
              </a:extLst>
            </a:blip>
            <a:srcRect/>
            <a:stretch>
              <a:fillRect/>
            </a:stretch>
          </p:blipFill>
          <p:spPr>
            <a:xfrm>
              <a:off x="12240" y="14220"/>
              <a:ext cx="5858" cy="2386"/>
            </a:xfrm>
            <a:prstGeom prst="rect">
              <a:avLst/>
            </a:prstGeom>
          </p:spPr>
        </p:pic>
        <p:pic>
          <p:nvPicPr>
            <p:cNvPr id="16" name="Picture 3"/>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xmlns="" r:embed="rId23"/>
                </a:ext>
              </a:extLst>
            </a:blip>
            <a:srcRect/>
            <a:stretch>
              <a:fillRect/>
            </a:stretch>
          </p:blipFill>
          <p:spPr>
            <a:xfrm>
              <a:off x="17599" y="14349"/>
              <a:ext cx="5858" cy="2386"/>
            </a:xfrm>
            <a:prstGeom prst="rect">
              <a:avLst/>
            </a:prstGeom>
          </p:spPr>
        </p:pic>
        <p:pic>
          <p:nvPicPr>
            <p:cNvPr id="18" name="Picture 3"/>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xmlns="" r:embed="rId23"/>
                </a:ext>
              </a:extLst>
            </a:blip>
            <a:srcRect/>
            <a:stretch>
              <a:fillRect/>
            </a:stretch>
          </p:blipFill>
          <p:spPr>
            <a:xfrm>
              <a:off x="22680" y="14195"/>
              <a:ext cx="5858" cy="2386"/>
            </a:xfrm>
            <a:prstGeom prst="rect">
              <a:avLst/>
            </a:prstGeom>
          </p:spPr>
        </p:pic>
      </p:gr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t>7/20/2023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t>‹#›</a:t>
            </a:fld>
            <a:endParaRPr lang="en-US"/>
          </a:p>
        </p:txBody>
      </p:sp>
      <p:sp>
        <p:nvSpPr>
          <p:cNvPr id="11" name="Rectangle 10"/>
          <p:cNvSpPr>
            <a:spLocks noChangeAspect="1"/>
          </p:cNvSpPr>
          <p:nvPr userDrawn="1"/>
        </p:nvSpPr>
        <p:spPr>
          <a:xfrm>
            <a:off x="0" y="0"/>
            <a:ext cx="18288000" cy="10287000"/>
          </a:xfrm>
          <a:prstGeom prst="rect">
            <a:avLst/>
          </a:prstGeom>
          <a:blipFill dpi="0" rotWithShape="0">
            <a:blip r:embed="rId14">
              <a:alphaModFix amt="0"/>
              <a:extLst>
                <a:ext uri="{28A0092B-C50C-407E-A947-70E740481C1C}">
                  <a14:useLocalDpi xmlns:a14="http://schemas.microsoft.com/office/drawing/2010/main" val="0"/>
                </a:ext>
              </a:extLst>
            </a:blip>
            <a:srcRect/>
            <a:stretch>
              <a:fillRect t="-38889" b="-38889"/>
            </a:stretch>
          </a:blipFill>
          <a:ln w="25400" cap="flat" cmpd="sng" algn="ctr">
            <a:noFill/>
            <a:prstDash val="solid"/>
          </a:ln>
          <a:effectLst/>
          <a:extLst>
            <a:ext uri="{91240B29-F687-4F45-9708-019B960494DF}">
              <a14:hiddenLine xmlns:a14="http://schemas.microsoft.com/office/drawing/2010/main" w="25400">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001</a:t>
            </a:r>
          </a:p>
        </p:txBody>
      </p:sp>
      <p:sp>
        <p:nvSpPr>
          <p:cNvPr id="12" name="Oval 11"/>
          <p:cNvSpPr>
            <a:spLocks noChangeAspect="1"/>
          </p:cNvSpPr>
          <p:nvPr userDrawn="1">
            <p:custDataLst>
              <p:tags r:id="rId13"/>
            </p:custDataLst>
          </p:nvPr>
        </p:nvSpPr>
        <p:spPr>
          <a:xfrm>
            <a:off x="-1524317" y="113983"/>
            <a:ext cx="1203324" cy="1203324"/>
          </a:xfrm>
          <a:prstGeom prst="ellipse">
            <a:avLst/>
          </a:prstGeom>
          <a:blipFill dpi="0" rotWithShape="0">
            <a:blip r:embed="rId15" cstate="print">
              <a:alphaModFix amt="51000"/>
              <a:extLst>
                <a:ext uri="{28A0092B-C50C-407E-A947-70E740481C1C}">
                  <a14:useLocalDpi xmlns:a14="http://schemas.microsoft.com/office/drawing/2010/main" val="0"/>
                </a:ext>
              </a:extLst>
            </a:blip>
            <a:srcRect/>
            <a:stretch>
              <a:fillRect/>
            </a:stretch>
          </a:blipFill>
          <a:ln w="25400" cap="flat" cmpd="sng" algn="ctr">
            <a:noFill/>
            <a:prstDash val="solid"/>
          </a:ln>
          <a:effectLst/>
          <a:extLst>
            <a:ext uri="{91240B29-F687-4F45-9708-019B960494DF}">
              <a14:hiddenLine xmlns:a14="http://schemas.microsoft.com/office/drawing/2010/main" w="25400">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8"/>
          <p:cNvGrpSpPr/>
          <p:nvPr userDrawn="1"/>
        </p:nvGrpSpPr>
        <p:grpSpPr>
          <a:xfrm>
            <a:off x="-1371600" y="38100"/>
            <a:ext cx="20426680" cy="12081510"/>
            <a:chOff x="-2160" y="60"/>
            <a:chExt cx="32168" cy="19026"/>
          </a:xfrm>
        </p:grpSpPr>
        <p:pic>
          <p:nvPicPr>
            <p:cNvPr id="9" name="Picture 9"/>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a:off x="-2160" y="14580"/>
              <a:ext cx="32168" cy="4507"/>
            </a:xfrm>
            <a:prstGeom prst="rect">
              <a:avLst/>
            </a:prstGeom>
          </p:spPr>
        </p:pic>
        <p:pic>
          <p:nvPicPr>
            <p:cNvPr id="8" name="Picture 9"/>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xmlns="" r:embed="rId19"/>
                </a:ext>
              </a:extLst>
            </a:blip>
            <a:srcRect/>
            <a:stretch>
              <a:fillRect/>
            </a:stretch>
          </p:blipFill>
          <p:spPr>
            <a:xfrm>
              <a:off x="-720" y="11940"/>
              <a:ext cx="7879" cy="4758"/>
            </a:xfrm>
            <a:prstGeom prst="rect">
              <a:avLst/>
            </a:prstGeom>
          </p:spPr>
        </p:pic>
        <p:pic>
          <p:nvPicPr>
            <p:cNvPr id="10" name="Picture 10"/>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xmlns="" r:embed="rId21"/>
                </a:ext>
              </a:extLst>
            </a:blip>
            <a:srcRect r="46773"/>
            <a:stretch>
              <a:fillRect/>
            </a:stretch>
          </p:blipFill>
          <p:spPr>
            <a:xfrm flipH="1">
              <a:off x="24960" y="60"/>
              <a:ext cx="2899" cy="3606"/>
            </a:xfrm>
            <a:prstGeom prst="rect">
              <a:avLst/>
            </a:prstGeom>
          </p:spPr>
        </p:pic>
        <p:pic>
          <p:nvPicPr>
            <p:cNvPr id="13" name="Picture 3"/>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xmlns="" r:embed="rId23"/>
                </a:ext>
              </a:extLst>
            </a:blip>
            <a:srcRect/>
            <a:stretch>
              <a:fillRect/>
            </a:stretch>
          </p:blipFill>
          <p:spPr>
            <a:xfrm>
              <a:off x="7159" y="14374"/>
              <a:ext cx="5858" cy="2386"/>
            </a:xfrm>
            <a:prstGeom prst="rect">
              <a:avLst/>
            </a:prstGeom>
          </p:spPr>
        </p:pic>
        <p:pic>
          <p:nvPicPr>
            <p:cNvPr id="15" name="Picture 3"/>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xmlns="" r:embed="rId23"/>
                </a:ext>
              </a:extLst>
            </a:blip>
            <a:srcRect/>
            <a:stretch>
              <a:fillRect/>
            </a:stretch>
          </p:blipFill>
          <p:spPr>
            <a:xfrm>
              <a:off x="12240" y="14220"/>
              <a:ext cx="5858" cy="2386"/>
            </a:xfrm>
            <a:prstGeom prst="rect">
              <a:avLst/>
            </a:prstGeom>
          </p:spPr>
        </p:pic>
        <p:pic>
          <p:nvPicPr>
            <p:cNvPr id="16" name="Picture 3"/>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xmlns="" r:embed="rId23"/>
                </a:ext>
              </a:extLst>
            </a:blip>
            <a:srcRect/>
            <a:stretch>
              <a:fillRect/>
            </a:stretch>
          </p:blipFill>
          <p:spPr>
            <a:xfrm>
              <a:off x="17599" y="14349"/>
              <a:ext cx="5858" cy="2386"/>
            </a:xfrm>
            <a:prstGeom prst="rect">
              <a:avLst/>
            </a:prstGeom>
          </p:spPr>
        </p:pic>
        <p:pic>
          <p:nvPicPr>
            <p:cNvPr id="18" name="Picture 3"/>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xmlns="" r:embed="rId23"/>
                </a:ext>
              </a:extLst>
            </a:blip>
            <a:srcRect/>
            <a:stretch>
              <a:fillRect/>
            </a:stretch>
          </p:blipFill>
          <p:spPr>
            <a:xfrm>
              <a:off x="22680" y="14195"/>
              <a:ext cx="5858" cy="2386"/>
            </a:xfrm>
            <a:prstGeom prst="rect">
              <a:avLst/>
            </a:prstGeom>
          </p:spPr>
        </p:pic>
      </p:gr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t>7/20/2023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t>‹#›</a:t>
            </a:fld>
            <a:endParaRPr lang="en-US"/>
          </a:p>
        </p:txBody>
      </p:sp>
      <p:sp>
        <p:nvSpPr>
          <p:cNvPr id="11" name="Rectangle 10"/>
          <p:cNvSpPr>
            <a:spLocks noChangeAspect="1"/>
          </p:cNvSpPr>
          <p:nvPr userDrawn="1"/>
        </p:nvSpPr>
        <p:spPr>
          <a:xfrm>
            <a:off x="0" y="0"/>
            <a:ext cx="18288000" cy="10287000"/>
          </a:xfrm>
          <a:prstGeom prst="rect">
            <a:avLst/>
          </a:prstGeom>
          <a:blipFill dpi="0" rotWithShape="0">
            <a:blip r:embed="rId14">
              <a:alphaModFix amt="0"/>
              <a:extLst>
                <a:ext uri="{28A0092B-C50C-407E-A947-70E740481C1C}">
                  <a14:useLocalDpi xmlns:a14="http://schemas.microsoft.com/office/drawing/2010/main" val="0"/>
                </a:ext>
              </a:extLst>
            </a:blip>
            <a:srcRect/>
            <a:stretch>
              <a:fillRect t="-38889" b="-38889"/>
            </a:stretch>
          </a:blipFill>
          <a:ln w="25400" cap="flat" cmpd="sng" algn="ctr">
            <a:noFill/>
            <a:prstDash val="solid"/>
          </a:ln>
          <a:effectLst/>
          <a:extLst>
            <a:ext uri="{91240B29-F687-4F45-9708-019B960494DF}">
              <a14:hiddenLine xmlns:a14="http://schemas.microsoft.com/office/drawing/2010/main" w="25400">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001</a:t>
            </a:r>
          </a:p>
        </p:txBody>
      </p:sp>
      <p:sp>
        <p:nvSpPr>
          <p:cNvPr id="12" name="Oval 11"/>
          <p:cNvSpPr>
            <a:spLocks noChangeAspect="1"/>
          </p:cNvSpPr>
          <p:nvPr userDrawn="1">
            <p:custDataLst>
              <p:tags r:id="rId13"/>
            </p:custDataLst>
          </p:nvPr>
        </p:nvSpPr>
        <p:spPr>
          <a:xfrm>
            <a:off x="-1524317" y="113983"/>
            <a:ext cx="1203324" cy="1203324"/>
          </a:xfrm>
          <a:prstGeom prst="ellipse">
            <a:avLst/>
          </a:prstGeom>
          <a:blipFill dpi="0" rotWithShape="0">
            <a:blip r:embed="rId15" cstate="print">
              <a:alphaModFix amt="51000"/>
              <a:extLst>
                <a:ext uri="{28A0092B-C50C-407E-A947-70E740481C1C}">
                  <a14:useLocalDpi xmlns:a14="http://schemas.microsoft.com/office/drawing/2010/main" val="0"/>
                </a:ext>
              </a:extLst>
            </a:blip>
            <a:srcRect/>
            <a:stretch>
              <a:fillRect/>
            </a:stretch>
          </a:blipFill>
          <a:ln w="25400" cap="flat" cmpd="sng" algn="ctr">
            <a:noFill/>
            <a:prstDash val="solid"/>
          </a:ln>
          <a:effectLst/>
          <a:extLst>
            <a:ext uri="{91240B29-F687-4F45-9708-019B960494DF}">
              <a14:hiddenLine xmlns:a14="http://schemas.microsoft.com/office/drawing/2010/main" w="25400">
                <a:solidFill>
                  <a:schemeClr val="accent1">
                    <a:shade val="50000"/>
                  </a:schemeClr>
                </a:solidFill>
                <a:prstDash val="soli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9" name="Group 18"/>
          <p:cNvGrpSpPr/>
          <p:nvPr userDrawn="1"/>
        </p:nvGrpSpPr>
        <p:grpSpPr>
          <a:xfrm>
            <a:off x="-1371600" y="38100"/>
            <a:ext cx="20426680" cy="12081510"/>
            <a:chOff x="-2160" y="60"/>
            <a:chExt cx="32168" cy="19026"/>
          </a:xfrm>
        </p:grpSpPr>
        <p:pic>
          <p:nvPicPr>
            <p:cNvPr id="9" name="Picture 9"/>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a:off x="-2160" y="14580"/>
              <a:ext cx="32168" cy="4507"/>
            </a:xfrm>
            <a:prstGeom prst="rect">
              <a:avLst/>
            </a:prstGeom>
          </p:spPr>
        </p:pic>
        <p:pic>
          <p:nvPicPr>
            <p:cNvPr id="8" name="Picture 9"/>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xmlns="" r:embed="rId19"/>
                </a:ext>
              </a:extLst>
            </a:blip>
            <a:srcRect/>
            <a:stretch>
              <a:fillRect/>
            </a:stretch>
          </p:blipFill>
          <p:spPr>
            <a:xfrm>
              <a:off x="-720" y="11940"/>
              <a:ext cx="7879" cy="4758"/>
            </a:xfrm>
            <a:prstGeom prst="rect">
              <a:avLst/>
            </a:prstGeom>
          </p:spPr>
        </p:pic>
        <p:pic>
          <p:nvPicPr>
            <p:cNvPr id="10" name="Picture 10"/>
            <p:cNvPicPr>
              <a:picLocks noChangeAspect="1"/>
            </p:cNvPicPr>
            <p:nvPr/>
          </p:nvPicPr>
          <p:blipFill>
            <a:blip r:embed="rId20">
              <a:extLst>
                <a:ext uri="{28A0092B-C50C-407E-A947-70E740481C1C}">
                  <a14:useLocalDpi xmlns:a14="http://schemas.microsoft.com/office/drawing/2010/main" val="0"/>
                </a:ext>
                <a:ext uri="{96DAC541-7B7A-43D3-8B79-37D633B846F1}">
                  <asvg:svgBlip xmlns:asvg="http://schemas.microsoft.com/office/drawing/2016/SVG/main" xmlns="" r:embed="rId21"/>
                </a:ext>
              </a:extLst>
            </a:blip>
            <a:srcRect r="46773"/>
            <a:stretch>
              <a:fillRect/>
            </a:stretch>
          </p:blipFill>
          <p:spPr>
            <a:xfrm flipH="1">
              <a:off x="24960" y="60"/>
              <a:ext cx="2899" cy="3606"/>
            </a:xfrm>
            <a:prstGeom prst="rect">
              <a:avLst/>
            </a:prstGeom>
          </p:spPr>
        </p:pic>
        <p:pic>
          <p:nvPicPr>
            <p:cNvPr id="13" name="Picture 3"/>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xmlns="" r:embed="rId23"/>
                </a:ext>
              </a:extLst>
            </a:blip>
            <a:srcRect/>
            <a:stretch>
              <a:fillRect/>
            </a:stretch>
          </p:blipFill>
          <p:spPr>
            <a:xfrm>
              <a:off x="7159" y="14374"/>
              <a:ext cx="5858" cy="2386"/>
            </a:xfrm>
            <a:prstGeom prst="rect">
              <a:avLst/>
            </a:prstGeom>
          </p:spPr>
        </p:pic>
        <p:pic>
          <p:nvPicPr>
            <p:cNvPr id="15" name="Picture 3"/>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xmlns="" r:embed="rId23"/>
                </a:ext>
              </a:extLst>
            </a:blip>
            <a:srcRect/>
            <a:stretch>
              <a:fillRect/>
            </a:stretch>
          </p:blipFill>
          <p:spPr>
            <a:xfrm>
              <a:off x="12240" y="14220"/>
              <a:ext cx="5858" cy="2386"/>
            </a:xfrm>
            <a:prstGeom prst="rect">
              <a:avLst/>
            </a:prstGeom>
          </p:spPr>
        </p:pic>
        <p:pic>
          <p:nvPicPr>
            <p:cNvPr id="16" name="Picture 3"/>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xmlns="" r:embed="rId23"/>
                </a:ext>
              </a:extLst>
            </a:blip>
            <a:srcRect/>
            <a:stretch>
              <a:fillRect/>
            </a:stretch>
          </p:blipFill>
          <p:spPr>
            <a:xfrm>
              <a:off x="17599" y="14349"/>
              <a:ext cx="5858" cy="2386"/>
            </a:xfrm>
            <a:prstGeom prst="rect">
              <a:avLst/>
            </a:prstGeom>
          </p:spPr>
        </p:pic>
        <p:pic>
          <p:nvPicPr>
            <p:cNvPr id="18" name="Picture 3"/>
            <p:cNvPicPr>
              <a:picLocks noChangeAspect="1"/>
            </p:cNvPicPr>
            <p:nvPr/>
          </p:nvPicPr>
          <p:blipFill>
            <a:blip r:embed="rId22">
              <a:extLst>
                <a:ext uri="{28A0092B-C50C-407E-A947-70E740481C1C}">
                  <a14:useLocalDpi xmlns:a14="http://schemas.microsoft.com/office/drawing/2010/main" val="0"/>
                </a:ext>
                <a:ext uri="{96DAC541-7B7A-43D3-8B79-37D633B846F1}">
                  <asvg:svgBlip xmlns:asvg="http://schemas.microsoft.com/office/drawing/2016/SVG/main" xmlns="" r:embed="rId23"/>
                </a:ext>
              </a:extLst>
            </a:blip>
            <a:srcRect/>
            <a:stretch>
              <a:fillRect/>
            </a:stretch>
          </p:blipFill>
          <p:spPr>
            <a:xfrm>
              <a:off x="22680" y="14195"/>
              <a:ext cx="5858" cy="2386"/>
            </a:xfrm>
            <a:prstGeom prst="rect">
              <a:avLst/>
            </a:prstGeom>
          </p:spPr>
        </p:pic>
      </p:gr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0.png"/><Relationship Id="rId2" Type="http://schemas.openxmlformats.org/officeDocument/2006/relationships/image" Target="../media/image7.png"/><Relationship Id="rId1" Type="http://schemas.openxmlformats.org/officeDocument/2006/relationships/slideLayout" Target="../slideLayouts/slideLayout7.xml"/><Relationship Id="rId6" Type="http://schemas.openxmlformats.org/officeDocument/2006/relationships/image" Target="../media/image15.svg"/><Relationship Id="rId5" Type="http://schemas.openxmlformats.org/officeDocument/2006/relationships/image" Target="../media/image9.png"/><Relationship Id="rId4" Type="http://schemas.openxmlformats.org/officeDocument/2006/relationships/image" Target="../media/image13.svg"/></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8.xml"/><Relationship Id="rId4" Type="http://schemas.openxmlformats.org/officeDocument/2006/relationships/image" Target="../media/image26.svg"/></Relationships>
</file>

<file path=ppt/slides/_rels/slide11.xml.rels><?xml version="1.0" encoding="UTF-8" standalone="yes"?>
<Relationships xmlns="http://schemas.openxmlformats.org/package/2006/relationships"><Relationship Id="rId3" Type="http://schemas.openxmlformats.org/officeDocument/2006/relationships/image" Target="../media/image45.svg"/><Relationship Id="rId7" Type="http://schemas.openxmlformats.org/officeDocument/2006/relationships/image" Target="../media/image49.svg"/><Relationship Id="rId2" Type="http://schemas.openxmlformats.org/officeDocument/2006/relationships/image" Target="../media/image27.png"/><Relationship Id="rId1" Type="http://schemas.openxmlformats.org/officeDocument/2006/relationships/slideLayout" Target="../slideLayouts/slideLayout51.xml"/><Relationship Id="rId6" Type="http://schemas.openxmlformats.org/officeDocument/2006/relationships/image" Target="../media/image29.png"/><Relationship Id="rId5" Type="http://schemas.openxmlformats.org/officeDocument/2006/relationships/image" Target="../media/image47.svg"/><Relationship Id="rId4" Type="http://schemas.openxmlformats.org/officeDocument/2006/relationships/image" Target="../media/image28.png"/></Relationships>
</file>

<file path=ppt/slides/_rels/slide12.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image" Target="../media/image45.svg"/><Relationship Id="rId7" Type="http://schemas.openxmlformats.org/officeDocument/2006/relationships/image" Target="../media/image49.svg"/><Relationship Id="rId2" Type="http://schemas.openxmlformats.org/officeDocument/2006/relationships/image" Target="../media/image27.png"/><Relationship Id="rId1" Type="http://schemas.openxmlformats.org/officeDocument/2006/relationships/slideLayout" Target="../slideLayouts/slideLayout62.xml"/><Relationship Id="rId6" Type="http://schemas.openxmlformats.org/officeDocument/2006/relationships/image" Target="../media/image29.png"/><Relationship Id="rId5" Type="http://schemas.openxmlformats.org/officeDocument/2006/relationships/image" Target="../media/image47.svg"/><Relationship Id="rId4" Type="http://schemas.openxmlformats.org/officeDocument/2006/relationships/image" Target="../media/image28.png"/></Relationships>
</file>

<file path=ppt/slides/_rels/slide13.xml.rels><?xml version="1.0" encoding="UTF-8" standalone="yes"?>
<Relationships xmlns="http://schemas.openxmlformats.org/package/2006/relationships"><Relationship Id="rId3" Type="http://schemas.openxmlformats.org/officeDocument/2006/relationships/image" Target="../media/image45.svg"/><Relationship Id="rId7" Type="http://schemas.openxmlformats.org/officeDocument/2006/relationships/image" Target="../media/image49.svg"/><Relationship Id="rId2" Type="http://schemas.openxmlformats.org/officeDocument/2006/relationships/image" Target="../media/image27.png"/><Relationship Id="rId1" Type="http://schemas.openxmlformats.org/officeDocument/2006/relationships/slideLayout" Target="../slideLayouts/slideLayout73.xml"/><Relationship Id="rId6" Type="http://schemas.openxmlformats.org/officeDocument/2006/relationships/image" Target="../media/image29.png"/><Relationship Id="rId5" Type="http://schemas.openxmlformats.org/officeDocument/2006/relationships/image" Target="../media/image47.svg"/><Relationship Id="rId4" Type="http://schemas.openxmlformats.org/officeDocument/2006/relationships/image" Target="../media/image28.png"/></Relationships>
</file>

<file path=ppt/slides/_rels/slide14.xml.rels><?xml version="1.0" encoding="UTF-8" standalone="yes"?>
<Relationships xmlns="http://schemas.openxmlformats.org/package/2006/relationships"><Relationship Id="rId3" Type="http://schemas.openxmlformats.org/officeDocument/2006/relationships/image" Target="../media/image45.svg"/><Relationship Id="rId7" Type="http://schemas.openxmlformats.org/officeDocument/2006/relationships/image" Target="../media/image49.svg"/><Relationship Id="rId2" Type="http://schemas.openxmlformats.org/officeDocument/2006/relationships/image" Target="../media/image27.png"/><Relationship Id="rId1" Type="http://schemas.openxmlformats.org/officeDocument/2006/relationships/slideLayout" Target="../slideLayouts/slideLayout84.xml"/><Relationship Id="rId6" Type="http://schemas.openxmlformats.org/officeDocument/2006/relationships/image" Target="../media/image29.png"/><Relationship Id="rId5" Type="http://schemas.openxmlformats.org/officeDocument/2006/relationships/image" Target="../media/image47.svg"/><Relationship Id="rId4" Type="http://schemas.openxmlformats.org/officeDocument/2006/relationships/image" Target="../media/image28.png"/></Relationships>
</file>

<file path=ppt/slides/_rels/slide15.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14.png"/><Relationship Id="rId1" Type="http://schemas.openxmlformats.org/officeDocument/2006/relationships/slideLayout" Target="../slideLayouts/slideLayout95.xml"/><Relationship Id="rId5" Type="http://schemas.openxmlformats.org/officeDocument/2006/relationships/image" Target="../media/image24.svg"/><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3" Type="http://schemas.openxmlformats.org/officeDocument/2006/relationships/image" Target="../media/image52.svg"/><Relationship Id="rId2" Type="http://schemas.openxmlformats.org/officeDocument/2006/relationships/image" Target="../media/image31.png"/><Relationship Id="rId1" Type="http://schemas.openxmlformats.org/officeDocument/2006/relationships/slideLayout" Target="../slideLayouts/slideLayout95.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17.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4.svg"/><Relationship Id="rId7" Type="http://schemas.openxmlformats.org/officeDocument/2006/relationships/image" Target="../media/image38.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37.png"/><Relationship Id="rId5" Type="http://schemas.openxmlformats.org/officeDocument/2006/relationships/image" Target="../media/image36.png"/><Relationship Id="rId10" Type="http://schemas.openxmlformats.org/officeDocument/2006/relationships/image" Target="../media/image33.png"/><Relationship Id="rId4" Type="http://schemas.openxmlformats.org/officeDocument/2006/relationships/image" Target="../media/image35.png"/><Relationship Id="rId9" Type="http://schemas.openxmlformats.org/officeDocument/2006/relationships/image" Target="../media/image61.svg"/></Relationships>
</file>

<file path=ppt/slides/_rels/slide18.xml.rels><?xml version="1.0" encoding="UTF-8" standalone="yes"?>
<Relationships xmlns="http://schemas.openxmlformats.org/package/2006/relationships"><Relationship Id="rId3" Type="http://schemas.openxmlformats.org/officeDocument/2006/relationships/image" Target="../media/image4.svg"/><Relationship Id="rId7" Type="http://schemas.openxmlformats.org/officeDocument/2006/relationships/image" Target="../media/image33.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61.svg"/><Relationship Id="rId5" Type="http://schemas.openxmlformats.org/officeDocument/2006/relationships/image" Target="../media/image39.png"/><Relationship Id="rId4" Type="http://schemas.openxmlformats.org/officeDocument/2006/relationships/image" Target="../media/image40.png"/></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34.png"/><Relationship Id="rId4" Type="http://schemas.openxmlformats.org/officeDocument/2006/relationships/image" Target="../media/image52.svg"/></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19.svg"/><Relationship Id="rId4" Type="http://schemas.openxmlformats.org/officeDocument/2006/relationships/image" Target="../media/image12.png"/></Relationships>
</file>

<file path=ppt/slides/_rels/slide2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7.xml"/><Relationship Id="rId5" Type="http://schemas.openxmlformats.org/officeDocument/2006/relationships/image" Target="../media/image44.png"/><Relationship Id="rId4" Type="http://schemas.openxmlformats.org/officeDocument/2006/relationships/image" Target="../media/image43.jpeg"/></Relationships>
</file>

<file path=ppt/slides/_rels/slide21.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14.png"/><Relationship Id="rId1" Type="http://schemas.openxmlformats.org/officeDocument/2006/relationships/slideLayout" Target="../slideLayouts/slideLayout7.xml"/><Relationship Id="rId5" Type="http://schemas.openxmlformats.org/officeDocument/2006/relationships/image" Target="../media/image24.svg"/><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26.svg"/></Relationships>
</file>

<file path=ppt/slides/_rels/slide6.xml.rels><?xml version="1.0" encoding="UTF-8" standalone="yes"?>
<Relationships xmlns="http://schemas.openxmlformats.org/package/2006/relationships"><Relationship Id="rId8" Type="http://schemas.openxmlformats.org/officeDocument/2006/relationships/image" Target="../media/image33.svg"/><Relationship Id="rId3" Type="http://schemas.openxmlformats.org/officeDocument/2006/relationships/image" Target="../media/image28.svg"/><Relationship Id="rId7" Type="http://schemas.openxmlformats.org/officeDocument/2006/relationships/image" Target="../media/image20.png"/><Relationship Id="rId2" Type="http://schemas.openxmlformats.org/officeDocument/2006/relationships/image" Target="../media/image17.png"/><Relationship Id="rId1" Type="http://schemas.openxmlformats.org/officeDocument/2006/relationships/slideLayout" Target="../slideLayouts/slideLayout7.xml"/><Relationship Id="rId6" Type="http://schemas.openxmlformats.org/officeDocument/2006/relationships/image" Target="../media/image19.jpeg"/><Relationship Id="rId5" Type="http://schemas.openxmlformats.org/officeDocument/2006/relationships/image" Target="../media/image30.svg"/><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28.svg"/><Relationship Id="rId7" Type="http://schemas.openxmlformats.org/officeDocument/2006/relationships/image" Target="../media/image33.svg"/><Relationship Id="rId2" Type="http://schemas.openxmlformats.org/officeDocument/2006/relationships/image" Target="../media/image17.png"/><Relationship Id="rId1" Type="http://schemas.openxmlformats.org/officeDocument/2006/relationships/slideLayout" Target="../slideLayouts/slideLayout29.xml"/><Relationship Id="rId6" Type="http://schemas.openxmlformats.org/officeDocument/2006/relationships/image" Target="../media/image20.png"/><Relationship Id="rId5" Type="http://schemas.openxmlformats.org/officeDocument/2006/relationships/image" Target="../media/image30.svg"/><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8" Type="http://schemas.openxmlformats.org/officeDocument/2006/relationships/image" Target="../media/image40.svg"/><Relationship Id="rId3" Type="http://schemas.openxmlformats.org/officeDocument/2006/relationships/image" Target="../media/image35.svg"/><Relationship Id="rId7" Type="http://schemas.openxmlformats.org/officeDocument/2006/relationships/image" Target="../media/image24.png"/><Relationship Id="rId2" Type="http://schemas.openxmlformats.org/officeDocument/2006/relationships/image" Target="../media/image21.png"/><Relationship Id="rId1" Type="http://schemas.openxmlformats.org/officeDocument/2006/relationships/slideLayout" Target="../slideLayouts/slideLayout40.xml"/><Relationship Id="rId6" Type="http://schemas.openxmlformats.org/officeDocument/2006/relationships/image" Target="../media/image23.png"/><Relationship Id="rId5" Type="http://schemas.openxmlformats.org/officeDocument/2006/relationships/image" Target="../media/image37.svg"/><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42.svg"/><Relationship Id="rId7" Type="http://schemas.openxmlformats.org/officeDocument/2006/relationships/image" Target="../media/image33.svg"/><Relationship Id="rId2" Type="http://schemas.openxmlformats.org/officeDocument/2006/relationships/image" Target="../media/image25.png"/><Relationship Id="rId1" Type="http://schemas.openxmlformats.org/officeDocument/2006/relationships/slideLayout" Target="../slideLayouts/slideLayout40.xml"/><Relationship Id="rId6" Type="http://schemas.openxmlformats.org/officeDocument/2006/relationships/image" Target="../media/image20.png"/><Relationship Id="rId5" Type="http://schemas.openxmlformats.org/officeDocument/2006/relationships/image" Target="../media/image30.sv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AF8F8"/>
        </a:solidFill>
        <a:effectLst/>
      </p:bgPr>
    </p:bg>
    <p:spTree>
      <p:nvGrpSpPr>
        <p:cNvPr id="1" name=""/>
        <p:cNvGrpSpPr/>
        <p:nvPr/>
      </p:nvGrpSpPr>
      <p:grpSpPr>
        <a:xfrm>
          <a:off x="0" y="0"/>
          <a:ext cx="0" cy="0"/>
          <a:chOff x="0" y="0"/>
          <a:chExt cx="0" cy="0"/>
        </a:xfrm>
      </p:grpSpPr>
      <p:sp>
        <p:nvSpPr>
          <p:cNvPr id="4" name="AutoShape 4"/>
          <p:cNvSpPr/>
          <p:nvPr/>
        </p:nvSpPr>
        <p:spPr>
          <a:xfrm>
            <a:off x="2326575" y="979805"/>
            <a:ext cx="1290708" cy="1290708"/>
          </a:xfrm>
          <a:prstGeom prst="rect">
            <a:avLst/>
          </a:prstGeom>
          <a:solidFill>
            <a:schemeClr val="accent6">
              <a:lumMod val="75000"/>
            </a:schemeClr>
          </a:solidFill>
        </p:spPr>
        <p:txBody>
          <a:bodyPr/>
          <a:lstStyle/>
          <a:p>
            <a:endParaRPr lang="en-US"/>
          </a:p>
        </p:txBody>
      </p:sp>
      <p:sp>
        <p:nvSpPr>
          <p:cNvPr id="10" name="TextBox 10"/>
          <p:cNvSpPr txBox="1"/>
          <p:nvPr/>
        </p:nvSpPr>
        <p:spPr>
          <a:xfrm>
            <a:off x="3505200" y="1409480"/>
            <a:ext cx="8958580" cy="529440"/>
          </a:xfrm>
          <a:prstGeom prst="rect">
            <a:avLst/>
          </a:prstGeom>
        </p:spPr>
        <p:txBody>
          <a:bodyPr wrap="square" lIns="0" tIns="0" rIns="0" bIns="0" rtlCol="0" anchor="t">
            <a:spAutoFit/>
          </a:bodyPr>
          <a:lstStyle/>
          <a:p>
            <a:pPr algn="ctr">
              <a:lnSpc>
                <a:spcPts val="3920"/>
              </a:lnSpc>
            </a:pPr>
            <a:r>
              <a:rPr lang="en-GB" altLang="en-US" sz="4800" b="1" spc="750"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TẬP LÀM VĂN TUẦN </a:t>
            </a:r>
            <a:r>
              <a:rPr lang="vi-VN" altLang="en-US" sz="4800" b="1" spc="750" dirty="0">
                <a:effectLst>
                  <a:outerShdw blurRad="38100" dist="19050" dir="2700000" algn="tl" rotWithShape="0">
                    <a:schemeClr val="dk1">
                      <a:alpha val="40000"/>
                    </a:schemeClr>
                  </a:outerShdw>
                </a:effectLst>
                <a:latin typeface="+mj-lt"/>
              </a:rPr>
              <a:t>6</a:t>
            </a:r>
            <a:r>
              <a:rPr lang="en-GB" altLang="en-US" sz="4800" b="1" spc="750" dirty="0">
                <a:solidFill>
                  <a:schemeClr val="tx1"/>
                </a:solidFill>
                <a:effectLst>
                  <a:outerShdw blurRad="38100" dist="19050" dir="2700000" algn="tl" rotWithShape="0">
                    <a:schemeClr val="dk1">
                      <a:alpha val="40000"/>
                    </a:schemeClr>
                  </a:outerShdw>
                </a:effectLst>
                <a:latin typeface="Lora"/>
              </a:rPr>
              <a:t>  </a:t>
            </a:r>
          </a:p>
        </p:txBody>
      </p:sp>
      <p:pic>
        <p:nvPicPr>
          <p:cNvPr id="8" name="Picture 7"/>
          <p:cNvPicPr>
            <a:picLocks noChangeAspect="1"/>
          </p:cNvPicPr>
          <p:nvPr/>
        </p:nvPicPr>
        <p:blipFill>
          <a:blip r:embed="rId2"/>
          <a:stretch>
            <a:fillRect/>
          </a:stretch>
        </p:blipFill>
        <p:spPr>
          <a:xfrm>
            <a:off x="0" y="2172335"/>
            <a:ext cx="17468215" cy="2668905"/>
          </a:xfrm>
          <a:prstGeom prst="rect">
            <a:avLst/>
          </a:prstGeom>
        </p:spPr>
      </p:pic>
      <p:pic>
        <p:nvPicPr>
          <p:cNvPr id="11" name="Picture 9"/>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rot="3000000">
            <a:off x="12962890" y="5158105"/>
            <a:ext cx="4347845" cy="4022090"/>
          </a:xfrm>
          <a:prstGeom prst="rect">
            <a:avLst/>
          </a:prstGeom>
        </p:spPr>
      </p:pic>
      <p:pic>
        <p:nvPicPr>
          <p:cNvPr id="14" name="Picture 6"/>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1981200" y="67310"/>
            <a:ext cx="2135505" cy="1953260"/>
          </a:xfrm>
          <a:prstGeom prst="rect">
            <a:avLst/>
          </a:prstGeom>
        </p:spPr>
      </p:pic>
      <p:pic>
        <p:nvPicPr>
          <p:cNvPr id="15" name="Picture 14"/>
          <p:cNvPicPr>
            <a:picLocks noChangeAspect="1"/>
          </p:cNvPicPr>
          <p:nvPr/>
        </p:nvPicPr>
        <p:blipFill>
          <a:blip r:embed="rId7"/>
          <a:stretch>
            <a:fillRect/>
          </a:stretch>
        </p:blipFill>
        <p:spPr>
          <a:xfrm>
            <a:off x="5486400" y="4762500"/>
            <a:ext cx="7105650" cy="1676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3000">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500" fill="hold"/>
                                        <p:tgtEl>
                                          <p:spTgt spid="8"/>
                                        </p:tgtEl>
                                        <p:attrNameLst>
                                          <p:attrName>ppt_w</p:attrName>
                                        </p:attrNameLst>
                                      </p:cBhvr>
                                      <p:tavLst>
                                        <p:tav tm="0">
                                          <p:val>
                                            <p:fltVal val="0"/>
                                          </p:val>
                                        </p:tav>
                                        <p:tav tm="100000">
                                          <p:val>
                                            <p:strVal val="#ppt_w"/>
                                          </p:val>
                                        </p:tav>
                                      </p:tavLst>
                                    </p:anim>
                                    <p:anim calcmode="lin" valueType="num">
                                      <p:cBhvr>
                                        <p:cTn id="20" dur="500" fill="hold"/>
                                        <p:tgtEl>
                                          <p:spTgt spid="8"/>
                                        </p:tgtEl>
                                        <p:attrNameLst>
                                          <p:attrName>ppt_h</p:attrName>
                                        </p:attrNameLst>
                                      </p:cBhvr>
                                      <p:tavLst>
                                        <p:tav tm="0">
                                          <p:val>
                                            <p:fltVal val="0"/>
                                          </p:val>
                                        </p:tav>
                                        <p:tav tm="100000">
                                          <p:val>
                                            <p:strVal val="#ppt_h"/>
                                          </p:val>
                                        </p:tav>
                                      </p:tavLst>
                                    </p:anim>
                                    <p:animEffect transition="in" filter="fade">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nodeType="click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blinds(horizontal)">
                                      <p:cBhvr>
                                        <p:cTn id="2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10"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AF8F8"/>
        </a:solidFill>
        <a:effectLst/>
      </p:bgPr>
    </p:bg>
    <p:spTree>
      <p:nvGrpSpPr>
        <p:cNvPr id="1" name=""/>
        <p:cNvGrpSpPr/>
        <p:nvPr/>
      </p:nvGrpSpPr>
      <p:grpSpPr>
        <a:xfrm>
          <a:off x="0" y="0"/>
          <a:ext cx="0" cy="0"/>
          <a:chOff x="0" y="0"/>
          <a:chExt cx="0" cy="0"/>
        </a:xfrm>
      </p:grpSpPr>
      <p:pic>
        <p:nvPicPr>
          <p:cNvPr id="2"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533400" y="1257300"/>
            <a:ext cx="16496665" cy="6703695"/>
          </a:xfrm>
          <a:prstGeom prst="rect">
            <a:avLst/>
          </a:prstGeom>
        </p:spPr>
      </p:pic>
      <p:sp>
        <p:nvSpPr>
          <p:cNvPr id="6" name="Text Box 5"/>
          <p:cNvSpPr txBox="1"/>
          <p:nvPr/>
        </p:nvSpPr>
        <p:spPr>
          <a:xfrm>
            <a:off x="3352800" y="2400300"/>
            <a:ext cx="11814810" cy="4523105"/>
          </a:xfrm>
          <a:prstGeom prst="rect">
            <a:avLst/>
          </a:prstGeom>
          <a:noFill/>
        </p:spPr>
        <p:txBody>
          <a:bodyPr wrap="square" rtlCol="0" anchor="t">
            <a:spAutoFit/>
          </a:bodyPr>
          <a:lstStyle/>
          <a:p>
            <a:pPr algn="just"/>
            <a:r>
              <a:rPr lang="en-GB" altLang="en-US" sz="3600" b="1">
                <a:cs typeface="+mn-lt"/>
              </a:rPr>
              <a:t>b) Con kênh này có tên là kênh Mặt Trời. Nơi đây, suốt ngày, ánh nắng rừng rực đổ lửa xuống mặt đất. Bốn phía chân trời trống huếch trống hoác. Từ lúc mặt trời mọc đến lúc mặt trời lặn không kiếm đâu ra một bóng cây để tránh nắng. Buổi sáng, con kênh còn phơn phớt màu đào, giữa trưa bỗng hóa ra một dòng thủy ngân cuồn cuộn lóa mắt, rồi dần dần biến thành một con suối lửa lúc trời chiều. Có lẽ bởi vậy mà nó được gọi là kênh Mặt Trời.</a:t>
            </a:r>
          </a:p>
        </p:txBody>
      </p:sp>
    </p:spTree>
  </p:cSld>
  <p:clrMapOvr>
    <a:masterClrMapping/>
  </p:clrMapOvr>
  <mc:AlternateContent xmlns:mc="http://schemas.openxmlformats.org/markup-compatibility/2006" xmlns:p14="http://schemas.microsoft.com/office/powerpoint/2010/main">
    <mc:Choice Requires="p14">
      <p:transition spd="slow" p14:dur="1200">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0972800" y="4162425"/>
            <a:ext cx="7379335" cy="4307205"/>
          </a:xfrm>
          <a:prstGeom prst="rect">
            <a:avLst/>
          </a:prstGeom>
        </p:spPr>
      </p:pic>
      <p:pic>
        <p:nvPicPr>
          <p:cNvPr id="6"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381000" y="723900"/>
            <a:ext cx="6391910" cy="5324475"/>
          </a:xfrm>
          <a:prstGeom prst="rect">
            <a:avLst/>
          </a:prstGeom>
        </p:spPr>
      </p:pic>
      <p:sp>
        <p:nvSpPr>
          <p:cNvPr id="13322" name="Text Box 10"/>
          <p:cNvSpPr txBox="1"/>
          <p:nvPr/>
        </p:nvSpPr>
        <p:spPr>
          <a:xfrm>
            <a:off x="11811000" y="4991100"/>
            <a:ext cx="5776595" cy="2306955"/>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lr>
                <a:schemeClr val="hlink"/>
              </a:buClr>
              <a:buSzPct val="65000"/>
              <a:buFont typeface="Wingdings" panose="05000000000000000000" pitchFamily="2" charset="2"/>
              <a:buChar char="n"/>
              <a:defRPr sz="3200" kern="1200">
                <a:solidFill>
                  <a:schemeClr val="tx1"/>
                </a:solidFill>
                <a:effectLst/>
                <a:latin typeface="+mn-lt"/>
                <a:ea typeface="+mn-ea"/>
                <a:cs typeface="+mn-cs"/>
              </a:defRPr>
            </a:lvl1pPr>
            <a:lvl2pPr marL="742950" indent="-285750" algn="l" rtl="0" eaLnBrk="0" fontAlgn="base" hangingPunct="0">
              <a:spcBef>
                <a:spcPct val="20000"/>
              </a:spcBef>
              <a:spcAft>
                <a:spcPct val="0"/>
              </a:spcAft>
              <a:buClr>
                <a:schemeClr val="folHlink"/>
              </a:buClr>
              <a:buSzPct val="65000"/>
              <a:buFont typeface="Wingdings" panose="05000000000000000000" pitchFamily="2" charset="2"/>
              <a:buChar char="n"/>
              <a:defRPr sz="2800" kern="1200">
                <a:solidFill>
                  <a:schemeClr val="tx1"/>
                </a:solidFill>
                <a:effectLst/>
                <a:latin typeface="+mn-lt"/>
                <a:ea typeface="+mn-ea"/>
                <a:cs typeface="+mn-cs"/>
              </a:defRPr>
            </a:lvl2pPr>
            <a:lvl3pPr marL="1143000" indent="-228600" algn="l" rtl="0" eaLnBrk="0" fontAlgn="base" hangingPunct="0">
              <a:spcBef>
                <a:spcPct val="20000"/>
              </a:spcBef>
              <a:spcAft>
                <a:spcPct val="0"/>
              </a:spcAft>
              <a:buClr>
                <a:schemeClr val="hlink"/>
              </a:buClr>
              <a:buSzPct val="65000"/>
              <a:buFont typeface="Wingdings" panose="05000000000000000000" pitchFamily="2" charset="2"/>
              <a:buChar char="n"/>
              <a:defRPr sz="2400" kern="1200">
                <a:solidFill>
                  <a:schemeClr val="tx1"/>
                </a:solidFill>
                <a:effectLst/>
                <a:latin typeface="+mn-lt"/>
                <a:ea typeface="+mn-ea"/>
                <a:cs typeface="+mn-cs"/>
              </a:defRPr>
            </a:lvl3pPr>
            <a:lvl4pPr marL="1600200" indent="-228600" algn="l" rtl="0" eaLnBrk="0" fontAlgn="base" hangingPunct="0">
              <a:spcBef>
                <a:spcPct val="20000"/>
              </a:spcBef>
              <a:spcAft>
                <a:spcPct val="0"/>
              </a:spcAft>
              <a:buClr>
                <a:schemeClr val="folHlink"/>
              </a:buClr>
              <a:buSzPct val="65000"/>
              <a:buFont typeface="Wingdings" panose="05000000000000000000" pitchFamily="2" charset="2"/>
              <a:buChar char="n"/>
              <a:defRPr sz="2000" kern="1200">
                <a:solidFill>
                  <a:schemeClr val="tx1"/>
                </a:solidFill>
                <a:effectLst/>
                <a:latin typeface="+mn-lt"/>
                <a:ea typeface="+mn-ea"/>
                <a:cs typeface="+mn-cs"/>
              </a:defRPr>
            </a:lvl4pPr>
            <a:lvl5pPr marL="2057400" indent="-228600" algn="l" rtl="0" eaLnBrk="0" fontAlgn="base" hangingPunct="0">
              <a:spcBef>
                <a:spcPct val="20000"/>
              </a:spcBef>
              <a:spcAft>
                <a:spcPct val="0"/>
              </a:spcAft>
              <a:buClr>
                <a:schemeClr val="hlink"/>
              </a:buClr>
              <a:buSzPct val="65000"/>
              <a:buFont typeface="Wingdings" panose="05000000000000000000" pitchFamily="2" charset="2"/>
              <a:buChar char="n"/>
              <a:defRPr sz="2000" kern="1200">
                <a:solidFill>
                  <a:schemeClr val="tx1"/>
                </a:solidFill>
                <a:effectLst/>
                <a:latin typeface="+mn-lt"/>
                <a:ea typeface="+mn-ea"/>
                <a:cs typeface="+mn-cs"/>
              </a:defRPr>
            </a:lvl5pPr>
          </a:lstStyle>
          <a:p>
            <a:pPr marL="0" lvl="0" indent="0">
              <a:spcBef>
                <a:spcPct val="50000"/>
              </a:spcBef>
              <a:buClrTx/>
              <a:buSzTx/>
              <a:buFontTx/>
              <a:buNone/>
            </a:pPr>
            <a:r>
              <a:rPr lang="en-US" altLang="en-US" sz="3600" b="1" dirty="0">
                <a:latin typeface="Times New Roman" panose="02020603050405020304" charset="0"/>
              </a:rPr>
              <a:t>Mọi thời điểm: suốt ngày, từ lúc mặt trời mọc đến lúc mặt trời lặn, buổi sáng, giữa trưa, lúc trời chiều. </a:t>
            </a:r>
          </a:p>
        </p:txBody>
      </p:sp>
      <p:sp>
        <p:nvSpPr>
          <p:cNvPr id="2" name="Text Box 1"/>
          <p:cNvSpPr txBox="1"/>
          <p:nvPr/>
        </p:nvSpPr>
        <p:spPr>
          <a:xfrm>
            <a:off x="420370" y="1943100"/>
            <a:ext cx="5956300" cy="2306955"/>
          </a:xfrm>
          <a:prstGeom prst="rect">
            <a:avLst/>
          </a:prstGeom>
          <a:noFill/>
        </p:spPr>
        <p:txBody>
          <a:bodyPr wrap="square" rtlCol="0" anchor="t">
            <a:spAutoFit/>
          </a:bodyPr>
          <a:lstStyle/>
          <a:p>
            <a:pPr marL="0" lvl="0" indent="0" algn="ctr">
              <a:spcBef>
                <a:spcPct val="50000"/>
              </a:spcBef>
              <a:buClrTx/>
              <a:buSzTx/>
              <a:buFontTx/>
              <a:buNone/>
            </a:pPr>
            <a:r>
              <a:rPr sz="4800" b="1" dirty="0">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sym typeface="+mn-ea"/>
              </a:rPr>
              <a:t> Con kênh được quan sát ở thời điểm nào trong ngày?</a:t>
            </a:r>
          </a:p>
        </p:txBody>
      </p:sp>
      <p:pic>
        <p:nvPicPr>
          <p:cNvPr id="4"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4190750" y="5372100"/>
            <a:ext cx="6269086" cy="4114800"/>
          </a:xfrm>
          <a:prstGeom prst="rect">
            <a:avLst/>
          </a:prstGeom>
        </p:spPr>
      </p:pic>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par>
                                <p:cTn id="8" presetID="6" presetClass="entr" presetSubtype="16"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circle(in)">
                                      <p:cBhvr>
                                        <p:cTn id="10" dur="20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13322"/>
                                        </p:tgtEl>
                                        <p:attrNameLst>
                                          <p:attrName>style.visibility</p:attrName>
                                        </p:attrNameLst>
                                      </p:cBhvr>
                                      <p:to>
                                        <p:strVal val="visible"/>
                                      </p:to>
                                    </p:set>
                                    <p:animEffect transition="in" filter="circle(in)">
                                      <p:cBhvr>
                                        <p:cTn id="15" dur="2000"/>
                                        <p:tgtEl>
                                          <p:spTgt spid="13322"/>
                                        </p:tgtEl>
                                      </p:cBhvr>
                                    </p:animEffect>
                                  </p:childTnLst>
                                </p:cTn>
                              </p:par>
                              <p:par>
                                <p:cTn id="16" presetID="6" presetClass="entr" presetSubtype="16" fill="hold"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circle(in)">
                                      <p:cBhvr>
                                        <p:cTn id="18"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22" grpId="0"/>
      <p:bldP spid="13322" grpId="1"/>
      <p:bldP spid="2" grpId="0"/>
      <p:bldP spid="2" grpId="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0972800" y="4162425"/>
            <a:ext cx="7379335" cy="4307205"/>
          </a:xfrm>
          <a:prstGeom prst="rect">
            <a:avLst/>
          </a:prstGeom>
        </p:spPr>
      </p:pic>
      <p:pic>
        <p:nvPicPr>
          <p:cNvPr id="6"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838200" y="266700"/>
            <a:ext cx="9076690" cy="5796280"/>
          </a:xfrm>
          <a:prstGeom prst="rect">
            <a:avLst/>
          </a:prstGeom>
        </p:spPr>
      </p:pic>
      <p:sp>
        <p:nvSpPr>
          <p:cNvPr id="13322" name="Text Box 10"/>
          <p:cNvSpPr txBox="1"/>
          <p:nvPr/>
        </p:nvSpPr>
        <p:spPr>
          <a:xfrm>
            <a:off x="11963400" y="6591300"/>
            <a:ext cx="5613400" cy="1106805"/>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lr>
                <a:schemeClr val="hlink"/>
              </a:buClr>
              <a:buSzPct val="65000"/>
              <a:buFont typeface="Wingdings" panose="05000000000000000000" pitchFamily="2" charset="2"/>
              <a:buChar char="n"/>
              <a:defRPr sz="3200" kern="1200">
                <a:solidFill>
                  <a:schemeClr val="tx1"/>
                </a:solidFill>
                <a:effectLst/>
                <a:latin typeface="+mn-lt"/>
                <a:ea typeface="+mn-ea"/>
                <a:cs typeface="+mn-cs"/>
              </a:defRPr>
            </a:lvl1pPr>
            <a:lvl2pPr marL="742950" indent="-285750" algn="l" rtl="0" eaLnBrk="0" fontAlgn="base" hangingPunct="0">
              <a:spcBef>
                <a:spcPct val="20000"/>
              </a:spcBef>
              <a:spcAft>
                <a:spcPct val="0"/>
              </a:spcAft>
              <a:buClr>
                <a:schemeClr val="folHlink"/>
              </a:buClr>
              <a:buSzPct val="65000"/>
              <a:buFont typeface="Wingdings" panose="05000000000000000000" pitchFamily="2" charset="2"/>
              <a:buChar char="n"/>
              <a:defRPr sz="2800" kern="1200">
                <a:solidFill>
                  <a:schemeClr val="tx1"/>
                </a:solidFill>
                <a:effectLst/>
                <a:latin typeface="+mn-lt"/>
                <a:ea typeface="+mn-ea"/>
                <a:cs typeface="+mn-cs"/>
              </a:defRPr>
            </a:lvl2pPr>
            <a:lvl3pPr marL="1143000" indent="-228600" algn="l" rtl="0" eaLnBrk="0" fontAlgn="base" hangingPunct="0">
              <a:spcBef>
                <a:spcPct val="20000"/>
              </a:spcBef>
              <a:spcAft>
                <a:spcPct val="0"/>
              </a:spcAft>
              <a:buClr>
                <a:schemeClr val="hlink"/>
              </a:buClr>
              <a:buSzPct val="65000"/>
              <a:buFont typeface="Wingdings" panose="05000000000000000000" pitchFamily="2" charset="2"/>
              <a:buChar char="n"/>
              <a:defRPr sz="2400" kern="1200">
                <a:solidFill>
                  <a:schemeClr val="tx1"/>
                </a:solidFill>
                <a:effectLst/>
                <a:latin typeface="+mn-lt"/>
                <a:ea typeface="+mn-ea"/>
                <a:cs typeface="+mn-cs"/>
              </a:defRPr>
            </a:lvl3pPr>
            <a:lvl4pPr marL="1600200" indent="-228600" algn="l" rtl="0" eaLnBrk="0" fontAlgn="base" hangingPunct="0">
              <a:spcBef>
                <a:spcPct val="20000"/>
              </a:spcBef>
              <a:spcAft>
                <a:spcPct val="0"/>
              </a:spcAft>
              <a:buClr>
                <a:schemeClr val="folHlink"/>
              </a:buClr>
              <a:buSzPct val="65000"/>
              <a:buFont typeface="Wingdings" panose="05000000000000000000" pitchFamily="2" charset="2"/>
              <a:buChar char="n"/>
              <a:defRPr sz="2000" kern="1200">
                <a:solidFill>
                  <a:schemeClr val="tx1"/>
                </a:solidFill>
                <a:effectLst/>
                <a:latin typeface="+mn-lt"/>
                <a:ea typeface="+mn-ea"/>
                <a:cs typeface="+mn-cs"/>
              </a:defRPr>
            </a:lvl4pPr>
            <a:lvl5pPr marL="2057400" indent="-228600" algn="l" rtl="0" eaLnBrk="0" fontAlgn="base" hangingPunct="0">
              <a:spcBef>
                <a:spcPct val="20000"/>
              </a:spcBef>
              <a:spcAft>
                <a:spcPct val="0"/>
              </a:spcAft>
              <a:buClr>
                <a:schemeClr val="hlink"/>
              </a:buClr>
              <a:buSzPct val="65000"/>
              <a:buFont typeface="Wingdings" panose="05000000000000000000" pitchFamily="2" charset="2"/>
              <a:buChar char="n"/>
              <a:defRPr sz="2000" kern="1200">
                <a:solidFill>
                  <a:schemeClr val="tx1"/>
                </a:solidFill>
                <a:effectLst/>
                <a:latin typeface="+mn-lt"/>
                <a:ea typeface="+mn-ea"/>
                <a:cs typeface="+mn-cs"/>
              </a:defRPr>
            </a:lvl5pPr>
          </a:lstStyle>
          <a:p>
            <a:pPr marL="0" lvl="0" indent="0">
              <a:spcBef>
                <a:spcPct val="50000"/>
              </a:spcBef>
              <a:buClrTx/>
              <a:buSzTx/>
              <a:buFontTx/>
              <a:buNone/>
            </a:pPr>
            <a:r>
              <a:rPr lang="en-GB" altLang="en-US" sz="6600" b="1" dirty="0">
                <a:solidFill>
                  <a:schemeClr val="accent5">
                    <a:lumMod val="50000"/>
                  </a:schemeClr>
                </a:solidFill>
                <a:latin typeface="Times New Roman" panose="02020603050405020304" charset="0"/>
              </a:rPr>
              <a:t>Thị giác</a:t>
            </a:r>
          </a:p>
        </p:txBody>
      </p:sp>
      <p:sp>
        <p:nvSpPr>
          <p:cNvPr id="2" name="Text Box 1"/>
          <p:cNvSpPr txBox="1"/>
          <p:nvPr/>
        </p:nvSpPr>
        <p:spPr>
          <a:xfrm>
            <a:off x="1588135" y="1943100"/>
            <a:ext cx="7503160" cy="2306955"/>
          </a:xfrm>
          <a:prstGeom prst="rect">
            <a:avLst/>
          </a:prstGeom>
          <a:noFill/>
        </p:spPr>
        <p:txBody>
          <a:bodyPr wrap="square" rtlCol="0" anchor="t">
            <a:spAutoFit/>
          </a:bodyPr>
          <a:lstStyle/>
          <a:p>
            <a:pPr marL="0" lvl="0" indent="0" algn="ctr">
              <a:spcBef>
                <a:spcPct val="50000"/>
              </a:spcBef>
              <a:buClrTx/>
              <a:buSzTx/>
              <a:buFontTx/>
              <a:buNone/>
            </a:pPr>
            <a:r>
              <a:rPr sz="4800" b="1" dirty="0">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sym typeface="+mn-ea"/>
              </a:rPr>
              <a:t> Tác giả nhận ra đặc điểm của con kênh chủ yếu bằng giác quan nào?</a:t>
            </a:r>
          </a:p>
        </p:txBody>
      </p:sp>
      <p:pic>
        <p:nvPicPr>
          <p:cNvPr id="4"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4190750" y="5372100"/>
            <a:ext cx="6269086" cy="4114800"/>
          </a:xfrm>
          <a:prstGeom prst="rect">
            <a:avLst/>
          </a:prstGeom>
        </p:spPr>
      </p:pic>
      <p:pic>
        <p:nvPicPr>
          <p:cNvPr id="7" name="图片 7" descr="C:\Users\HP\Pictures\HINH SOAN BAI\TLV TUAN 1\7.jpg7"/>
          <p:cNvPicPr>
            <a:picLocks noChangeAspect="1"/>
          </p:cNvPicPr>
          <p:nvPr/>
        </p:nvPicPr>
        <p:blipFill>
          <a:blip r:embed="rId8">
            <a:clrChange>
              <a:clrFrom>
                <a:srgbClr val="FFFFFF">
                  <a:alpha val="100000"/>
                </a:srgbClr>
              </a:clrFrom>
              <a:clrTo>
                <a:srgbClr val="FFFFFF">
                  <a:alpha val="100000"/>
                  <a:alpha val="0"/>
                </a:srgbClr>
              </a:clrTo>
            </a:clrChange>
          </a:blip>
          <a:srcRect l="50880" t="55212" r="15112" b="17022"/>
          <a:stretch>
            <a:fillRect/>
          </a:stretch>
        </p:blipFill>
        <p:spPr>
          <a:xfrm>
            <a:off x="12192000" y="1638300"/>
            <a:ext cx="4550410" cy="4012565"/>
          </a:xfrm>
          <a:prstGeom prst="rect">
            <a:avLst/>
          </a:prstGeom>
        </p:spPr>
      </p:pic>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par>
                                <p:cTn id="8" presetID="6" presetClass="entr" presetSubtype="16"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circle(in)">
                                      <p:cBhvr>
                                        <p:cTn id="10" dur="20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13322"/>
                                        </p:tgtEl>
                                        <p:attrNameLst>
                                          <p:attrName>style.visibility</p:attrName>
                                        </p:attrNameLst>
                                      </p:cBhvr>
                                      <p:to>
                                        <p:strVal val="visible"/>
                                      </p:to>
                                    </p:set>
                                    <p:animEffect transition="in" filter="circle(in)">
                                      <p:cBhvr>
                                        <p:cTn id="15" dur="2000"/>
                                        <p:tgtEl>
                                          <p:spTgt spid="13322"/>
                                        </p:tgtEl>
                                      </p:cBhvr>
                                    </p:animEffect>
                                  </p:childTnLst>
                                </p:cTn>
                              </p:par>
                              <p:par>
                                <p:cTn id="16" presetID="6" presetClass="entr" presetSubtype="16" fill="hold"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circle(in)">
                                      <p:cBhvr>
                                        <p:cTn id="18" dur="2000"/>
                                        <p:tgtEl>
                                          <p:spTgt spid="8"/>
                                        </p:tgtEl>
                                      </p:cBhvr>
                                    </p:animEffect>
                                  </p:childTnLst>
                                </p:cTn>
                              </p:par>
                              <p:par>
                                <p:cTn id="19" presetID="45" presetClass="entr" presetSubtype="0" fill="hold"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ppt_w</p:attrName>
                                        </p:attrNameLst>
                                      </p:cBhvr>
                                      <p:tavLst>
                                        <p:tav tm="0" fmla="#ppt_w*sin(2.5*pi*$)">
                                          <p:val>
                                            <p:fltVal val="0"/>
                                          </p:val>
                                        </p:tav>
                                        <p:tav tm="100000">
                                          <p:val>
                                            <p:fltVal val="1"/>
                                          </p:val>
                                        </p:tav>
                                      </p:tavLst>
                                    </p:anim>
                                    <p:anim calcmode="lin" valueType="num">
                                      <p:cBhvr>
                                        <p:cTn id="23" dur="1000" fill="hold"/>
                                        <p:tgtEl>
                                          <p:spTgt spid="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22" grpId="0"/>
      <p:bldP spid="13322" grpId="1"/>
      <p:bldP spid="2" grpId="0"/>
      <p:bldP spid="2" grpId="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6553200" y="2476500"/>
            <a:ext cx="11123295" cy="5893435"/>
          </a:xfrm>
          <a:prstGeom prst="rect">
            <a:avLst/>
          </a:prstGeom>
        </p:spPr>
      </p:pic>
      <p:pic>
        <p:nvPicPr>
          <p:cNvPr id="6"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838200" y="266700"/>
            <a:ext cx="5749925" cy="5322570"/>
          </a:xfrm>
          <a:prstGeom prst="rect">
            <a:avLst/>
          </a:prstGeom>
        </p:spPr>
      </p:pic>
      <p:sp>
        <p:nvSpPr>
          <p:cNvPr id="2" name="Text Box 1"/>
          <p:cNvSpPr txBox="1"/>
          <p:nvPr/>
        </p:nvSpPr>
        <p:spPr>
          <a:xfrm>
            <a:off x="1066800" y="1714500"/>
            <a:ext cx="4577715" cy="2122805"/>
          </a:xfrm>
          <a:prstGeom prst="rect">
            <a:avLst/>
          </a:prstGeom>
          <a:noFill/>
        </p:spPr>
        <p:txBody>
          <a:bodyPr wrap="square" rtlCol="0" anchor="t">
            <a:spAutoFit/>
          </a:bodyPr>
          <a:lstStyle/>
          <a:p>
            <a:pPr marL="0" lvl="0" indent="0" algn="ctr">
              <a:spcBef>
                <a:spcPct val="50000"/>
              </a:spcBef>
              <a:buClrTx/>
              <a:buSzTx/>
              <a:buFontTx/>
              <a:buNone/>
            </a:pPr>
            <a:r>
              <a:rPr sz="4400" b="1" dirty="0">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sym typeface="+mn-ea"/>
              </a:rPr>
              <a:t>Tác giả miêu tả đặc điểm nào của con kênh?</a:t>
            </a:r>
          </a:p>
        </p:txBody>
      </p:sp>
      <p:pic>
        <p:nvPicPr>
          <p:cNvPr id="4"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447800" y="4686300"/>
            <a:ext cx="3589655" cy="2355850"/>
          </a:xfrm>
          <a:prstGeom prst="rect">
            <a:avLst/>
          </a:prstGeom>
        </p:spPr>
      </p:pic>
      <p:sp>
        <p:nvSpPr>
          <p:cNvPr id="3" name="Text Box 2"/>
          <p:cNvSpPr txBox="1"/>
          <p:nvPr/>
        </p:nvSpPr>
        <p:spPr>
          <a:xfrm>
            <a:off x="7467600" y="3543300"/>
            <a:ext cx="9394190" cy="3691890"/>
          </a:xfrm>
          <a:prstGeom prst="rect">
            <a:avLst/>
          </a:prstGeom>
          <a:noFill/>
        </p:spPr>
        <p:txBody>
          <a:bodyPr wrap="square" rtlCol="0" anchor="t">
            <a:spAutoFit/>
          </a:bodyPr>
          <a:lstStyle/>
          <a:p>
            <a:pPr marL="571500" indent="-571500" algn="just">
              <a:lnSpc>
                <a:spcPct val="130000"/>
              </a:lnSpc>
              <a:buFont typeface="Wingdings" panose="05000000000000000000" charset="0"/>
              <a:buChar char="ü"/>
            </a:pPr>
            <a:r>
              <a:rPr lang="en-GB" sz="3600" b="1" dirty="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sym typeface="+mn-ea"/>
              </a:rPr>
              <a:t>á</a:t>
            </a:r>
            <a:r>
              <a:rPr sz="3600" b="1" dirty="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sym typeface="+mn-ea"/>
              </a:rPr>
              <a:t>nh nắng như đổ lửa</a:t>
            </a:r>
            <a:r>
              <a:rPr lang="en-GB" sz="3600" b="1" dirty="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sym typeface="+mn-ea"/>
              </a:rPr>
              <a:t>, </a:t>
            </a:r>
            <a:r>
              <a:rPr sz="3600" b="1" dirty="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sym typeface="+mn-ea"/>
              </a:rPr>
              <a:t>bốn phía chân trời trống huếch, trống hoác</a:t>
            </a:r>
          </a:p>
          <a:p>
            <a:pPr marL="571500" indent="-571500" algn="just">
              <a:lnSpc>
                <a:spcPct val="130000"/>
              </a:lnSpc>
              <a:buFont typeface="Wingdings" panose="05000000000000000000" charset="0"/>
              <a:buChar char="ü"/>
            </a:pPr>
            <a:r>
              <a:rPr sz="3600" b="1" u="sng" dirty="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sym typeface="+mn-ea"/>
              </a:rPr>
              <a:t>buổi sáng:</a:t>
            </a:r>
            <a:r>
              <a:rPr sz="3600" b="1" dirty="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sym typeface="+mn-ea"/>
              </a:rPr>
              <a:t> con kênh phơn phớt m</a:t>
            </a:r>
            <a:r>
              <a:rPr sz="3600" b="1" dirty="0">
                <a:ln/>
                <a:solidFill>
                  <a:schemeClr val="tx1"/>
                </a:solidFill>
                <a:effectLst>
                  <a:outerShdw blurRad="38100" dist="19050" dir="2700000" algn="tl" rotWithShape="0">
                    <a:schemeClr val="dk1">
                      <a:alpha val="40000"/>
                    </a:schemeClr>
                  </a:outerShdw>
                </a:effectLst>
                <a:latin typeface="Times New Roman" panose="02020603050405020304" charset="0"/>
                <a:ea typeface="Times New Roman" panose="02020603050405020304" charset="0"/>
                <a:sym typeface="+mn-ea"/>
              </a:rPr>
              <a:t>à</a:t>
            </a:r>
            <a:r>
              <a:rPr sz="3600" b="1" dirty="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sym typeface="+mn-ea"/>
              </a:rPr>
              <a:t>u đ</a:t>
            </a:r>
            <a:r>
              <a:rPr sz="3600" b="1" dirty="0">
                <a:ln/>
                <a:solidFill>
                  <a:schemeClr val="tx1"/>
                </a:solidFill>
                <a:effectLst>
                  <a:outerShdw blurRad="38100" dist="19050" dir="2700000" algn="tl" rotWithShape="0">
                    <a:schemeClr val="dk1">
                      <a:alpha val="40000"/>
                    </a:schemeClr>
                  </a:outerShdw>
                </a:effectLst>
                <a:latin typeface="Times New Roman" panose="02020603050405020304" charset="0"/>
                <a:ea typeface="Times New Roman" panose="02020603050405020304" charset="0"/>
                <a:sym typeface="+mn-ea"/>
              </a:rPr>
              <a:t>à</a:t>
            </a:r>
            <a:r>
              <a:rPr lang="en-GB" sz="3600" b="1" dirty="0">
                <a:ln/>
                <a:solidFill>
                  <a:schemeClr val="tx1"/>
                </a:solidFill>
                <a:effectLst>
                  <a:outerShdw blurRad="38100" dist="19050" dir="2700000" algn="tl" rotWithShape="0">
                    <a:schemeClr val="dk1">
                      <a:alpha val="40000"/>
                    </a:schemeClr>
                  </a:outerShdw>
                </a:effectLst>
                <a:latin typeface="Times New Roman" panose="02020603050405020304" charset="0"/>
                <a:ea typeface="Times New Roman" panose="02020603050405020304" charset="0"/>
                <a:sym typeface="+mn-ea"/>
              </a:rPr>
              <a:t>o</a:t>
            </a:r>
            <a:endParaRPr sz="3600" b="1" dirty="0">
              <a:ln/>
              <a:solidFill>
                <a:schemeClr val="tx1"/>
              </a:solidFill>
              <a:effectLst>
                <a:outerShdw blurRad="38100" dist="19050" dir="2700000" algn="tl" rotWithShape="0">
                  <a:schemeClr val="dk1">
                    <a:alpha val="40000"/>
                  </a:schemeClr>
                </a:outerShdw>
              </a:effectLst>
              <a:latin typeface="Times New Roman" panose="02020603050405020304" charset="0"/>
              <a:ea typeface="Times New Roman" panose="02020603050405020304" charset="0"/>
              <a:sym typeface="+mn-ea"/>
            </a:endParaRPr>
          </a:p>
          <a:p>
            <a:pPr marL="571500" indent="-571500" algn="just">
              <a:lnSpc>
                <a:spcPct val="130000"/>
              </a:lnSpc>
              <a:buFont typeface="Wingdings" panose="05000000000000000000" charset="0"/>
              <a:buChar char="ü"/>
            </a:pPr>
            <a:r>
              <a:rPr sz="3600" b="1" u="sng" dirty="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sym typeface="+mn-ea"/>
              </a:rPr>
              <a:t>trưa: </a:t>
            </a:r>
            <a:r>
              <a:rPr sz="3600" b="1" dirty="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sym typeface="+mn-ea"/>
              </a:rPr>
              <a:t>dòng thuỷ ngân cuồn cuộn loá mắt</a:t>
            </a:r>
          </a:p>
          <a:p>
            <a:pPr marL="571500" indent="-571500" algn="just">
              <a:lnSpc>
                <a:spcPct val="130000"/>
              </a:lnSpc>
              <a:buFont typeface="Wingdings" panose="05000000000000000000" charset="0"/>
              <a:buChar char="ü"/>
            </a:pPr>
            <a:r>
              <a:rPr sz="3600" b="1" u="sng" dirty="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sym typeface="+mn-ea"/>
              </a:rPr>
              <a:t>chiều:</a:t>
            </a:r>
            <a:r>
              <a:rPr sz="3600" b="1" dirty="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sym typeface="+mn-ea"/>
              </a:rPr>
              <a:t> một son suối lửa.</a:t>
            </a:r>
            <a:endParaRPr lang="en-GB" altLang="en-US" sz="3600" b="1" dirty="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sym typeface="+mn-ea"/>
            </a:endParaRP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2000"/>
                                        <p:tgtEl>
                                          <p:spTgt spid="6"/>
                                        </p:tgtEl>
                                      </p:cBhvr>
                                    </p:animEffect>
                                  </p:childTnLst>
                                </p:cTn>
                              </p:par>
                              <p:par>
                                <p:cTn id="13" presetID="6" presetClass="entr" presetSubtype="16" fill="hold"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circle(in)">
                                      <p:cBhvr>
                                        <p:cTn id="15" dur="20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7" presetClass="entr" presetSubtype="2" fill="hold" grpId="0" nodeType="clickEffect">
                                  <p:stCondLst>
                                    <p:cond delay="0"/>
                                  </p:stCondLst>
                                  <p:childTnLst>
                                    <p:set>
                                      <p:cBhvr>
                                        <p:cTn id="19" dur="1000" fill="hold">
                                          <p:stCondLst>
                                            <p:cond delay="0"/>
                                          </p:stCondLst>
                                        </p:cTn>
                                        <p:tgtEl>
                                          <p:spTgt spid="3"/>
                                        </p:tgtEl>
                                        <p:attrNameLst>
                                          <p:attrName>style.visibility</p:attrName>
                                        </p:attrNameLst>
                                      </p:cBhvr>
                                      <p:to>
                                        <p:strVal val="visible"/>
                                      </p:to>
                                    </p:set>
                                    <p:anim calcmode="lin" valueType="num">
                                      <p:cBhvr additive="base">
                                        <p:cTn id="20" dur="1000" fill="hold"/>
                                        <p:tgtEl>
                                          <p:spTgt spid="3"/>
                                        </p:tgtEl>
                                        <p:attrNameLst>
                                          <p:attrName>ppt_x</p:attrName>
                                        </p:attrNameLst>
                                      </p:cBhvr>
                                      <p:tavLst>
                                        <p:tav tm="0">
                                          <p:val>
                                            <p:strVal val="1+#ppt_w/2"/>
                                          </p:val>
                                        </p:tav>
                                        <p:tav tm="100000">
                                          <p:val>
                                            <p:strVal val="#ppt_x"/>
                                          </p:val>
                                        </p:tav>
                                      </p:tavLst>
                                    </p:anim>
                                    <p:anim calcmode="lin" valueType="num">
                                      <p:cBhvr additive="base">
                                        <p:cTn id="21" dur="10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p:bldP spid="3" grpId="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8610600" y="2324100"/>
            <a:ext cx="8803005" cy="6086475"/>
          </a:xfrm>
          <a:prstGeom prst="rect">
            <a:avLst/>
          </a:prstGeom>
        </p:spPr>
      </p:pic>
      <p:pic>
        <p:nvPicPr>
          <p:cNvPr id="6"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838200" y="266700"/>
            <a:ext cx="5749925" cy="5322570"/>
          </a:xfrm>
          <a:prstGeom prst="rect">
            <a:avLst/>
          </a:prstGeom>
        </p:spPr>
      </p:pic>
      <p:sp>
        <p:nvSpPr>
          <p:cNvPr id="2" name="Text Box 1"/>
          <p:cNvSpPr txBox="1"/>
          <p:nvPr/>
        </p:nvSpPr>
        <p:spPr>
          <a:xfrm>
            <a:off x="1066800" y="1714500"/>
            <a:ext cx="4577715" cy="2122805"/>
          </a:xfrm>
          <a:prstGeom prst="rect">
            <a:avLst/>
          </a:prstGeom>
          <a:noFill/>
        </p:spPr>
        <p:txBody>
          <a:bodyPr wrap="square" rtlCol="0" anchor="t">
            <a:spAutoFit/>
          </a:bodyPr>
          <a:lstStyle/>
          <a:p>
            <a:pPr marL="0" lvl="0" indent="0" algn="ctr">
              <a:spcBef>
                <a:spcPct val="50000"/>
              </a:spcBef>
              <a:buClrTx/>
              <a:buSzTx/>
              <a:buFontTx/>
              <a:buNone/>
            </a:pPr>
            <a:r>
              <a:rPr sz="4400" b="1" dirty="0">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sym typeface="+mn-ea"/>
              </a:rPr>
              <a:t>Liên tưởng để miêu tả con kênh có tác dụng gì?</a:t>
            </a:r>
          </a:p>
        </p:txBody>
      </p:sp>
      <p:pic>
        <p:nvPicPr>
          <p:cNvPr id="4"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4343400" y="4991100"/>
            <a:ext cx="5773420" cy="3789045"/>
          </a:xfrm>
          <a:prstGeom prst="rect">
            <a:avLst/>
          </a:prstGeom>
        </p:spPr>
      </p:pic>
      <p:sp>
        <p:nvSpPr>
          <p:cNvPr id="3" name="Text Box 2"/>
          <p:cNvSpPr txBox="1"/>
          <p:nvPr/>
        </p:nvSpPr>
        <p:spPr>
          <a:xfrm>
            <a:off x="9753600" y="3437255"/>
            <a:ext cx="7005320" cy="3412490"/>
          </a:xfrm>
          <a:prstGeom prst="rect">
            <a:avLst/>
          </a:prstGeom>
          <a:noFill/>
        </p:spPr>
        <p:txBody>
          <a:bodyPr wrap="square" rtlCol="0" anchor="t">
            <a:spAutoFit/>
          </a:bodyPr>
          <a:lstStyle/>
          <a:p>
            <a:pPr indent="0" algn="ctr">
              <a:lnSpc>
                <a:spcPct val="120000"/>
              </a:lnSpc>
              <a:buFont typeface="Wingdings" panose="05000000000000000000" charset="0"/>
              <a:buNone/>
            </a:pPr>
            <a:r>
              <a:rPr sz="3600" b="1" dirty="0">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sym typeface="+mn-ea"/>
              </a:rPr>
              <a:t>Giúp người đọc hình dung được cái nắng nóng dữ dội ở nơi có con kênh Mặt trời này, làm cho cảnh vật hiện ra cũng sinh động hơn, gây ấn tượng với người đọc hơn. </a:t>
            </a: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circle(in)">
                                      <p:cBhvr>
                                        <p:cTn id="12" dur="20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circle(in)">
                                      <p:cBhvr>
                                        <p:cTn id="17" dur="20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checkerboard(across)">
                                      <p:cBhvr>
                                        <p:cTn id="2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p:bldP spid="3" grpId="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209800" y="419100"/>
            <a:ext cx="10198735" cy="6510020"/>
          </a:xfrm>
          <a:prstGeom prst="rect">
            <a:avLst/>
          </a:prstGeom>
        </p:spPr>
      </p:pic>
      <p:sp>
        <p:nvSpPr>
          <p:cNvPr id="4103" name="Rectangle 3"/>
          <p:cNvSpPr/>
          <p:nvPr/>
        </p:nvSpPr>
        <p:spPr>
          <a:xfrm>
            <a:off x="3429000" y="1333500"/>
            <a:ext cx="8300085" cy="3476625"/>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lr>
                <a:schemeClr val="hlink"/>
              </a:buClr>
              <a:buSzPct val="65000"/>
              <a:buFont typeface="Wingdings" panose="05000000000000000000" pitchFamily="2" charset="2"/>
              <a:buChar char="n"/>
              <a:defRPr sz="3200" kern="1200">
                <a:solidFill>
                  <a:schemeClr val="tx1"/>
                </a:solidFill>
                <a:effectLst/>
                <a:latin typeface="+mn-lt"/>
                <a:ea typeface="+mn-ea"/>
                <a:cs typeface="+mn-cs"/>
              </a:defRPr>
            </a:lvl1pPr>
            <a:lvl2pPr marL="742950" indent="-285750" algn="l" rtl="0" eaLnBrk="0" fontAlgn="base" hangingPunct="0">
              <a:spcBef>
                <a:spcPct val="20000"/>
              </a:spcBef>
              <a:spcAft>
                <a:spcPct val="0"/>
              </a:spcAft>
              <a:buClr>
                <a:schemeClr val="folHlink"/>
              </a:buClr>
              <a:buSzPct val="65000"/>
              <a:buFont typeface="Wingdings" panose="05000000000000000000" pitchFamily="2" charset="2"/>
              <a:buChar char="n"/>
              <a:defRPr sz="2800" kern="1200">
                <a:solidFill>
                  <a:schemeClr val="tx1"/>
                </a:solidFill>
                <a:effectLst/>
                <a:latin typeface="+mn-lt"/>
                <a:ea typeface="+mn-ea"/>
                <a:cs typeface="+mn-cs"/>
              </a:defRPr>
            </a:lvl2pPr>
            <a:lvl3pPr marL="1143000" indent="-228600" algn="l" rtl="0" eaLnBrk="0" fontAlgn="base" hangingPunct="0">
              <a:spcBef>
                <a:spcPct val="20000"/>
              </a:spcBef>
              <a:spcAft>
                <a:spcPct val="0"/>
              </a:spcAft>
              <a:buClr>
                <a:schemeClr val="hlink"/>
              </a:buClr>
              <a:buSzPct val="65000"/>
              <a:buFont typeface="Wingdings" panose="05000000000000000000" pitchFamily="2" charset="2"/>
              <a:buChar char="n"/>
              <a:defRPr sz="2400" kern="1200">
                <a:solidFill>
                  <a:schemeClr val="tx1"/>
                </a:solidFill>
                <a:effectLst/>
                <a:latin typeface="+mn-lt"/>
                <a:ea typeface="+mn-ea"/>
                <a:cs typeface="+mn-cs"/>
              </a:defRPr>
            </a:lvl3pPr>
            <a:lvl4pPr marL="1600200" indent="-228600" algn="l" rtl="0" eaLnBrk="0" fontAlgn="base" hangingPunct="0">
              <a:spcBef>
                <a:spcPct val="20000"/>
              </a:spcBef>
              <a:spcAft>
                <a:spcPct val="0"/>
              </a:spcAft>
              <a:buClr>
                <a:schemeClr val="folHlink"/>
              </a:buClr>
              <a:buSzPct val="65000"/>
              <a:buFont typeface="Wingdings" panose="05000000000000000000" pitchFamily="2" charset="2"/>
              <a:buChar char="n"/>
              <a:defRPr sz="2000" kern="1200">
                <a:solidFill>
                  <a:schemeClr val="tx1"/>
                </a:solidFill>
                <a:effectLst/>
                <a:latin typeface="+mn-lt"/>
                <a:ea typeface="+mn-ea"/>
                <a:cs typeface="+mn-cs"/>
              </a:defRPr>
            </a:lvl4pPr>
            <a:lvl5pPr marL="2057400" indent="-228600" algn="l" rtl="0" eaLnBrk="0" fontAlgn="base" hangingPunct="0">
              <a:spcBef>
                <a:spcPct val="20000"/>
              </a:spcBef>
              <a:spcAft>
                <a:spcPct val="0"/>
              </a:spcAft>
              <a:buClr>
                <a:schemeClr val="hlink"/>
              </a:buClr>
              <a:buSzPct val="65000"/>
              <a:buFont typeface="Wingdings" panose="05000000000000000000" pitchFamily="2" charset="2"/>
              <a:buChar char="n"/>
              <a:defRPr sz="2000" kern="1200">
                <a:solidFill>
                  <a:schemeClr val="tx1"/>
                </a:solidFill>
                <a:effectLst/>
                <a:latin typeface="+mn-lt"/>
                <a:ea typeface="+mn-ea"/>
                <a:cs typeface="+mn-cs"/>
              </a:defRPr>
            </a:lvl5pPr>
          </a:lstStyle>
          <a:p>
            <a:pPr marL="0" lvl="0" indent="0" algn="ctr">
              <a:spcBef>
                <a:spcPct val="0"/>
              </a:spcBef>
              <a:buClrTx/>
              <a:buSzTx/>
              <a:buFontTx/>
              <a:buNone/>
            </a:pPr>
            <a:r>
              <a:rPr lang="en-US" altLang="en-US" sz="4400" b="1" dirty="0">
                <a:solidFill>
                  <a:schemeClr val="bg1"/>
                </a:solidFill>
                <a:latin typeface="Times New Roman" panose="02020603050405020304" charset="0"/>
                <a:cs typeface="Times New Roman" panose="02020603050405020304" charset="0"/>
              </a:rPr>
              <a:t>B</a:t>
            </a:r>
            <a:r>
              <a:rPr lang="en-US" altLang="en-US" sz="4400" b="1" dirty="0">
                <a:solidFill>
                  <a:schemeClr val="bg1"/>
                </a:solidFill>
                <a:latin typeface="Times New Roman" panose="02020603050405020304" charset="0"/>
                <a:ea typeface="Times New Roman" panose="02020603050405020304" charset="0"/>
              </a:rPr>
              <a:t>à</a:t>
            </a:r>
            <a:r>
              <a:rPr lang="en-US" altLang="en-US" sz="4400" b="1" dirty="0">
                <a:solidFill>
                  <a:schemeClr val="bg1"/>
                </a:solidFill>
                <a:latin typeface="Times New Roman" panose="02020603050405020304" charset="0"/>
                <a:cs typeface="Times New Roman" panose="02020603050405020304" charset="0"/>
              </a:rPr>
              <a:t>i </a:t>
            </a:r>
            <a:r>
              <a:rPr lang="en-GB" altLang="en-US" sz="4400" b="1" dirty="0">
                <a:solidFill>
                  <a:schemeClr val="bg1"/>
                </a:solidFill>
                <a:latin typeface="Times New Roman" panose="02020603050405020304" charset="0"/>
                <a:cs typeface="Times New Roman" panose="02020603050405020304" charset="0"/>
              </a:rPr>
              <a:t>2</a:t>
            </a:r>
            <a:r>
              <a:rPr lang="en-US" altLang="en-US" sz="4400" b="1" dirty="0">
                <a:solidFill>
                  <a:schemeClr val="bg1"/>
                </a:solidFill>
                <a:latin typeface="Times New Roman" panose="02020603050405020304" charset="0"/>
                <a:cs typeface="Times New Roman" panose="02020603050405020304" charset="0"/>
              </a:rPr>
              <a:t>: Dựa vào kết quả quan sát của mình, em hãy lập dàn ý bài văn miêu tả một cảnh sông nước (một vùng biển, một dòng sông, một con suối hay một hồ nước)  </a:t>
            </a:r>
            <a:endParaRPr lang="en-US" altLang="en-US" sz="4400" b="1" dirty="0">
              <a:solidFill>
                <a:schemeClr val="bg1"/>
              </a:solidFill>
              <a:latin typeface="Times New Roman" panose="02020603050405020304" charset="0"/>
              <a:ea typeface="Times New Roman" panose="02020603050405020304" charset="0"/>
              <a:cs typeface="Times New Roman" panose="02020603050405020304" charset="0"/>
            </a:endParaRPr>
          </a:p>
        </p:txBody>
      </p:sp>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9753600" y="4914900"/>
            <a:ext cx="5582920" cy="3991610"/>
          </a:xfrm>
          <a:prstGeom prst="rect">
            <a:avLst/>
          </a:prstGeom>
        </p:spPr>
      </p:pic>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103"/>
                                        </p:tgtEl>
                                        <p:attrNameLst>
                                          <p:attrName>style.visibility</p:attrName>
                                        </p:attrNameLst>
                                      </p:cBhvr>
                                      <p:to>
                                        <p:strVal val="visible"/>
                                      </p:to>
                                    </p:set>
                                    <p:animEffect transition="in" filter="fade">
                                      <p:cBhvr>
                                        <p:cTn id="7" dur="1000"/>
                                        <p:tgtEl>
                                          <p:spTgt spid="4103"/>
                                        </p:tgtEl>
                                      </p:cBhvr>
                                    </p:animEffect>
                                    <p:anim calcmode="lin" valueType="num">
                                      <p:cBhvr>
                                        <p:cTn id="8" dur="1000" fill="hold"/>
                                        <p:tgtEl>
                                          <p:spTgt spid="4103"/>
                                        </p:tgtEl>
                                        <p:attrNameLst>
                                          <p:attrName>ppt_x</p:attrName>
                                        </p:attrNameLst>
                                      </p:cBhvr>
                                      <p:tavLst>
                                        <p:tav tm="0">
                                          <p:val>
                                            <p:strVal val="#ppt_x"/>
                                          </p:val>
                                        </p:tav>
                                        <p:tav tm="100000">
                                          <p:val>
                                            <p:strVal val="#ppt_x"/>
                                          </p:val>
                                        </p:tav>
                                      </p:tavLst>
                                    </p:anim>
                                    <p:anim calcmode="lin" valueType="num">
                                      <p:cBhvr>
                                        <p:cTn id="9" dur="1000" fill="hold"/>
                                        <p:tgtEl>
                                          <p:spTgt spid="410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8"/>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4115013" y="3395889"/>
            <a:ext cx="4204138" cy="4114800"/>
          </a:xfrm>
          <a:prstGeom prst="rect">
            <a:avLst/>
          </a:prstGeom>
        </p:spPr>
      </p:pic>
      <p:pic>
        <p:nvPicPr>
          <p:cNvPr id="17" name="Picture 8"/>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1048820" y="3543342"/>
            <a:ext cx="4397752" cy="4114800"/>
          </a:xfrm>
          <a:prstGeom prst="rect">
            <a:avLst/>
          </a:prstGeom>
        </p:spPr>
      </p:pic>
      <p:pic>
        <p:nvPicPr>
          <p:cNvPr id="23" name="Picture 22"/>
          <p:cNvPicPr>
            <a:picLocks noChangeAspect="1"/>
          </p:cNvPicPr>
          <p:nvPr/>
        </p:nvPicPr>
        <p:blipFill>
          <a:blip r:embed="rId4"/>
          <a:srcRect l="12342"/>
          <a:stretch>
            <a:fillRect/>
          </a:stretch>
        </p:blipFill>
        <p:spPr>
          <a:xfrm>
            <a:off x="4267200" y="1104900"/>
            <a:ext cx="10033635" cy="1200150"/>
          </a:xfrm>
          <a:prstGeom prst="rect">
            <a:avLst/>
          </a:prstGeom>
        </p:spPr>
      </p:pic>
      <p:pic>
        <p:nvPicPr>
          <p:cNvPr id="24" name="Picture 23"/>
          <p:cNvPicPr>
            <a:picLocks noChangeAspect="1"/>
          </p:cNvPicPr>
          <p:nvPr/>
        </p:nvPicPr>
        <p:blipFill>
          <a:blip r:embed="rId5"/>
          <a:stretch>
            <a:fillRect/>
          </a:stretch>
        </p:blipFill>
        <p:spPr>
          <a:xfrm>
            <a:off x="5029593" y="4651242"/>
            <a:ext cx="2819400" cy="1228725"/>
          </a:xfrm>
          <a:prstGeom prst="rect">
            <a:avLst/>
          </a:prstGeom>
        </p:spPr>
      </p:pic>
      <p:pic>
        <p:nvPicPr>
          <p:cNvPr id="25" name="Picture 24"/>
          <p:cNvPicPr>
            <a:picLocks noChangeAspect="1"/>
          </p:cNvPicPr>
          <p:nvPr/>
        </p:nvPicPr>
        <p:blipFill>
          <a:blip r:embed="rId6"/>
          <a:stretch>
            <a:fillRect/>
          </a:stretch>
        </p:blipFill>
        <p:spPr>
          <a:xfrm>
            <a:off x="11544935" y="4838700"/>
            <a:ext cx="3552825" cy="1228725"/>
          </a:xfrm>
          <a:prstGeom prst="rect">
            <a:avLst/>
          </a:prstGeom>
        </p:spPr>
      </p:pic>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barn(inVertical)">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24"/>
                                        </p:tgtEl>
                                        <p:attrNameLst>
                                          <p:attrName>style.visibility</p:attrName>
                                        </p:attrNameLst>
                                      </p:cBhvr>
                                      <p:to>
                                        <p:strVal val="visible"/>
                                      </p:to>
                                    </p:set>
                                    <p:anim calcmode="lin" valueType="num">
                                      <p:cBhvr>
                                        <p:cTn id="12" dur="500" fill="hold"/>
                                        <p:tgtEl>
                                          <p:spTgt spid="24"/>
                                        </p:tgtEl>
                                        <p:attrNameLst>
                                          <p:attrName>ppt_w</p:attrName>
                                        </p:attrNameLst>
                                      </p:cBhvr>
                                      <p:tavLst>
                                        <p:tav tm="0">
                                          <p:val>
                                            <p:fltVal val="0"/>
                                          </p:val>
                                        </p:tav>
                                        <p:tav tm="100000">
                                          <p:val>
                                            <p:strVal val="#ppt_w"/>
                                          </p:val>
                                        </p:tav>
                                      </p:tavLst>
                                    </p:anim>
                                    <p:anim calcmode="lin" valueType="num">
                                      <p:cBhvr>
                                        <p:cTn id="13" dur="500" fill="hold"/>
                                        <p:tgtEl>
                                          <p:spTgt spid="24"/>
                                        </p:tgtEl>
                                        <p:attrNameLst>
                                          <p:attrName>ppt_h</p:attrName>
                                        </p:attrNameLst>
                                      </p:cBhvr>
                                      <p:tavLst>
                                        <p:tav tm="0">
                                          <p:val>
                                            <p:fltVal val="0"/>
                                          </p:val>
                                        </p:tav>
                                        <p:tav tm="100000">
                                          <p:val>
                                            <p:strVal val="#ppt_h"/>
                                          </p:val>
                                        </p:tav>
                                      </p:tavLst>
                                    </p:anim>
                                    <p:animEffect transition="in" filter="fade">
                                      <p:cBhvr>
                                        <p:cTn id="14" dur="500"/>
                                        <p:tgtEl>
                                          <p:spTgt spid="24"/>
                                        </p:tgtEl>
                                      </p:cBhvr>
                                    </p:animEffect>
                                  </p:childTnLst>
                                </p:cTn>
                              </p:par>
                              <p:par>
                                <p:cTn id="15" presetID="53" presetClass="entr" presetSubtype="16"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anim calcmode="lin" valueType="num">
                                      <p:cBhvr>
                                        <p:cTn id="17" dur="500" fill="hold"/>
                                        <p:tgtEl>
                                          <p:spTgt spid="16"/>
                                        </p:tgtEl>
                                        <p:attrNameLst>
                                          <p:attrName>ppt_w</p:attrName>
                                        </p:attrNameLst>
                                      </p:cBhvr>
                                      <p:tavLst>
                                        <p:tav tm="0">
                                          <p:val>
                                            <p:fltVal val="0"/>
                                          </p:val>
                                        </p:tav>
                                        <p:tav tm="100000">
                                          <p:val>
                                            <p:strVal val="#ppt_w"/>
                                          </p:val>
                                        </p:tav>
                                      </p:tavLst>
                                    </p:anim>
                                    <p:anim calcmode="lin" valueType="num">
                                      <p:cBhvr>
                                        <p:cTn id="18" dur="500" fill="hold"/>
                                        <p:tgtEl>
                                          <p:spTgt spid="16"/>
                                        </p:tgtEl>
                                        <p:attrNameLst>
                                          <p:attrName>ppt_h</p:attrName>
                                        </p:attrNameLst>
                                      </p:cBhvr>
                                      <p:tavLst>
                                        <p:tav tm="0">
                                          <p:val>
                                            <p:fltVal val="0"/>
                                          </p:val>
                                        </p:tav>
                                        <p:tav tm="100000">
                                          <p:val>
                                            <p:strVal val="#ppt_h"/>
                                          </p:val>
                                        </p:tav>
                                      </p:tavLst>
                                    </p:anim>
                                    <p:animEffect transition="in" filter="fade">
                                      <p:cBhvr>
                                        <p:cTn id="19" dur="500"/>
                                        <p:tgtEl>
                                          <p:spTgt spid="16"/>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17"/>
                                        </p:tgtEl>
                                        <p:attrNameLst>
                                          <p:attrName>style.visibility</p:attrName>
                                        </p:attrNameLst>
                                      </p:cBhvr>
                                      <p:to>
                                        <p:strVal val="visible"/>
                                      </p:to>
                                    </p:set>
                                    <p:anim calcmode="lin" valueType="num">
                                      <p:cBhvr>
                                        <p:cTn id="24" dur="500" fill="hold"/>
                                        <p:tgtEl>
                                          <p:spTgt spid="17"/>
                                        </p:tgtEl>
                                        <p:attrNameLst>
                                          <p:attrName>ppt_w</p:attrName>
                                        </p:attrNameLst>
                                      </p:cBhvr>
                                      <p:tavLst>
                                        <p:tav tm="0">
                                          <p:val>
                                            <p:fltVal val="0"/>
                                          </p:val>
                                        </p:tav>
                                        <p:tav tm="100000">
                                          <p:val>
                                            <p:strVal val="#ppt_w"/>
                                          </p:val>
                                        </p:tav>
                                      </p:tavLst>
                                    </p:anim>
                                    <p:anim calcmode="lin" valueType="num">
                                      <p:cBhvr>
                                        <p:cTn id="25" dur="500" fill="hold"/>
                                        <p:tgtEl>
                                          <p:spTgt spid="17"/>
                                        </p:tgtEl>
                                        <p:attrNameLst>
                                          <p:attrName>ppt_h</p:attrName>
                                        </p:attrNameLst>
                                      </p:cBhvr>
                                      <p:tavLst>
                                        <p:tav tm="0">
                                          <p:val>
                                            <p:fltVal val="0"/>
                                          </p:val>
                                        </p:tav>
                                        <p:tav tm="100000">
                                          <p:val>
                                            <p:strVal val="#ppt_h"/>
                                          </p:val>
                                        </p:tav>
                                      </p:tavLst>
                                    </p:anim>
                                    <p:animEffect transition="in" filter="fade">
                                      <p:cBhvr>
                                        <p:cTn id="26" dur="500"/>
                                        <p:tgtEl>
                                          <p:spTgt spid="17"/>
                                        </p:tgtEl>
                                      </p:cBhvr>
                                    </p:animEffect>
                                  </p:childTnLst>
                                </p:cTn>
                              </p:par>
                              <p:par>
                                <p:cTn id="27" presetID="53" presetClass="entr" presetSubtype="16" fill="hold" nodeType="withEffect">
                                  <p:stCondLst>
                                    <p:cond delay="0"/>
                                  </p:stCondLst>
                                  <p:childTnLst>
                                    <p:set>
                                      <p:cBhvr>
                                        <p:cTn id="28" dur="1" fill="hold">
                                          <p:stCondLst>
                                            <p:cond delay="0"/>
                                          </p:stCondLst>
                                        </p:cTn>
                                        <p:tgtEl>
                                          <p:spTgt spid="25"/>
                                        </p:tgtEl>
                                        <p:attrNameLst>
                                          <p:attrName>style.visibility</p:attrName>
                                        </p:attrNameLst>
                                      </p:cBhvr>
                                      <p:to>
                                        <p:strVal val="visible"/>
                                      </p:to>
                                    </p:set>
                                    <p:anim calcmode="lin" valueType="num">
                                      <p:cBhvr>
                                        <p:cTn id="29" dur="500" fill="hold"/>
                                        <p:tgtEl>
                                          <p:spTgt spid="25"/>
                                        </p:tgtEl>
                                        <p:attrNameLst>
                                          <p:attrName>ppt_w</p:attrName>
                                        </p:attrNameLst>
                                      </p:cBhvr>
                                      <p:tavLst>
                                        <p:tav tm="0">
                                          <p:val>
                                            <p:fltVal val="0"/>
                                          </p:val>
                                        </p:tav>
                                        <p:tav tm="100000">
                                          <p:val>
                                            <p:strVal val="#ppt_w"/>
                                          </p:val>
                                        </p:tav>
                                      </p:tavLst>
                                    </p:anim>
                                    <p:anim calcmode="lin" valueType="num">
                                      <p:cBhvr>
                                        <p:cTn id="30" dur="500" fill="hold"/>
                                        <p:tgtEl>
                                          <p:spTgt spid="25"/>
                                        </p:tgtEl>
                                        <p:attrNameLst>
                                          <p:attrName>ppt_h</p:attrName>
                                        </p:attrNameLst>
                                      </p:cBhvr>
                                      <p:tavLst>
                                        <p:tav tm="0">
                                          <p:val>
                                            <p:fltVal val="0"/>
                                          </p:val>
                                        </p:tav>
                                        <p:tav tm="100000">
                                          <p:val>
                                            <p:strVal val="#ppt_h"/>
                                          </p:val>
                                        </p:tav>
                                      </p:tavLst>
                                    </p:anim>
                                    <p:animEffect transition="in" filter="fade">
                                      <p:cBhvr>
                                        <p:cTn id="31"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9"/>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524000" y="9029700"/>
            <a:ext cx="20426680" cy="2861945"/>
          </a:xfrm>
          <a:prstGeom prst="rect">
            <a:avLst/>
          </a:prstGeom>
        </p:spPr>
      </p:pic>
      <p:pic>
        <p:nvPicPr>
          <p:cNvPr id="27" name="Picture 26"/>
          <p:cNvPicPr>
            <a:picLocks noChangeAspect="1"/>
          </p:cNvPicPr>
          <p:nvPr/>
        </p:nvPicPr>
        <p:blipFill>
          <a:blip r:embed="rId4"/>
          <a:stretch>
            <a:fillRect/>
          </a:stretch>
        </p:blipFill>
        <p:spPr>
          <a:xfrm>
            <a:off x="9220200" y="5343541"/>
            <a:ext cx="9048103" cy="5062159"/>
          </a:xfrm>
          <a:prstGeom prst="rect">
            <a:avLst/>
          </a:prstGeom>
        </p:spPr>
      </p:pic>
      <p:pic>
        <p:nvPicPr>
          <p:cNvPr id="26" name="Picture 25"/>
          <p:cNvPicPr>
            <a:picLocks noChangeAspect="1"/>
          </p:cNvPicPr>
          <p:nvPr/>
        </p:nvPicPr>
        <p:blipFill>
          <a:blip r:embed="rId5"/>
          <a:stretch>
            <a:fillRect/>
          </a:stretch>
        </p:blipFill>
        <p:spPr>
          <a:xfrm>
            <a:off x="9220200" y="32338"/>
            <a:ext cx="9048103" cy="5339762"/>
          </a:xfrm>
          <a:prstGeom prst="rect">
            <a:avLst/>
          </a:prstGeom>
        </p:spPr>
      </p:pic>
      <p:pic>
        <p:nvPicPr>
          <p:cNvPr id="25" name="Picture 24"/>
          <p:cNvPicPr>
            <a:picLocks noChangeAspect="1"/>
          </p:cNvPicPr>
          <p:nvPr/>
        </p:nvPicPr>
        <p:blipFill>
          <a:blip r:embed="rId6"/>
          <a:stretch>
            <a:fillRect/>
          </a:stretch>
        </p:blipFill>
        <p:spPr>
          <a:xfrm>
            <a:off x="-37453" y="5355778"/>
            <a:ext cx="9258300" cy="5062159"/>
          </a:xfrm>
          <a:prstGeom prst="rect">
            <a:avLst/>
          </a:prstGeom>
        </p:spPr>
      </p:pic>
      <p:pic>
        <p:nvPicPr>
          <p:cNvPr id="24" name="Picture 23"/>
          <p:cNvPicPr>
            <a:picLocks noChangeAspect="1"/>
          </p:cNvPicPr>
          <p:nvPr/>
        </p:nvPicPr>
        <p:blipFill>
          <a:blip r:embed="rId7"/>
          <a:stretch>
            <a:fillRect/>
          </a:stretch>
        </p:blipFill>
        <p:spPr>
          <a:xfrm>
            <a:off x="19050" y="-6241"/>
            <a:ext cx="9296400" cy="5339762"/>
          </a:xfrm>
          <a:prstGeom prst="rect">
            <a:avLst/>
          </a:prstGeom>
        </p:spPr>
      </p:pic>
      <p:pic>
        <p:nvPicPr>
          <p:cNvPr id="2" name="Picture 8"/>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7124700" y="3374058"/>
            <a:ext cx="4038600" cy="3538884"/>
          </a:xfrm>
          <a:prstGeom prst="rect">
            <a:avLst/>
          </a:prstGeom>
        </p:spPr>
      </p:pic>
      <p:pic>
        <p:nvPicPr>
          <p:cNvPr id="3" name="Picture 2"/>
          <p:cNvPicPr>
            <a:picLocks noChangeAspect="1"/>
          </p:cNvPicPr>
          <p:nvPr/>
        </p:nvPicPr>
        <p:blipFill>
          <a:blip r:embed="rId10"/>
          <a:stretch>
            <a:fillRect/>
          </a:stretch>
        </p:blipFill>
        <p:spPr>
          <a:xfrm>
            <a:off x="7734300" y="4529138"/>
            <a:ext cx="2819400" cy="1228725"/>
          </a:xfrm>
          <a:prstGeom prst="rect">
            <a:avLst/>
          </a:prstGeom>
          <a:solidFill>
            <a:schemeClr val="bg1">
              <a:alpha val="39000"/>
            </a:schemeClr>
          </a:solidFill>
          <a:ln>
            <a:noFill/>
          </a:ln>
        </p:spPr>
      </p:pic>
      <p:sp>
        <p:nvSpPr>
          <p:cNvPr id="11" name="TextBox 10"/>
          <p:cNvSpPr txBox="1"/>
          <p:nvPr/>
        </p:nvSpPr>
        <p:spPr>
          <a:xfrm>
            <a:off x="-19050" y="4507534"/>
            <a:ext cx="1786890" cy="830997"/>
          </a:xfrm>
          <a:prstGeom prst="rect">
            <a:avLst/>
          </a:prstGeom>
          <a:solidFill>
            <a:schemeClr val="bg1"/>
          </a:solidFill>
        </p:spPr>
        <p:txBody>
          <a:bodyPr wrap="square" rtlCol="0">
            <a:spAutoFit/>
          </a:bodyPr>
          <a:lstStyle/>
          <a:p>
            <a:pPr algn="ctr"/>
            <a:r>
              <a:rPr lang="en-US" sz="4800" b="1">
                <a:latin typeface="Times New Roman" panose="02020603050405020304" charset="0"/>
                <a:cs typeface="Times New Roman" panose="02020603050405020304" charset="0"/>
              </a:rPr>
              <a:t>Sáng</a:t>
            </a:r>
          </a:p>
        </p:txBody>
      </p:sp>
      <p:sp>
        <p:nvSpPr>
          <p:cNvPr id="12" name="TextBox 11"/>
          <p:cNvSpPr txBox="1"/>
          <p:nvPr/>
        </p:nvSpPr>
        <p:spPr>
          <a:xfrm>
            <a:off x="-19050" y="9567517"/>
            <a:ext cx="1786890" cy="830997"/>
          </a:xfrm>
          <a:prstGeom prst="rect">
            <a:avLst/>
          </a:prstGeom>
          <a:solidFill>
            <a:schemeClr val="bg1"/>
          </a:solidFill>
        </p:spPr>
        <p:txBody>
          <a:bodyPr wrap="square" rtlCol="0">
            <a:spAutoFit/>
          </a:bodyPr>
          <a:lstStyle/>
          <a:p>
            <a:pPr algn="ctr"/>
            <a:r>
              <a:rPr lang="en-US" sz="4800" b="1">
                <a:latin typeface="Times New Roman" panose="02020603050405020304" charset="0"/>
                <a:cs typeface="Times New Roman" panose="02020603050405020304" charset="0"/>
              </a:rPr>
              <a:t>Trưa</a:t>
            </a:r>
          </a:p>
        </p:txBody>
      </p:sp>
      <p:sp>
        <p:nvSpPr>
          <p:cNvPr id="13" name="TextBox 12"/>
          <p:cNvSpPr txBox="1"/>
          <p:nvPr/>
        </p:nvSpPr>
        <p:spPr>
          <a:xfrm>
            <a:off x="16476209" y="4579682"/>
            <a:ext cx="1786890" cy="830997"/>
          </a:xfrm>
          <a:prstGeom prst="rect">
            <a:avLst/>
          </a:prstGeom>
          <a:solidFill>
            <a:schemeClr val="bg1"/>
          </a:solidFill>
        </p:spPr>
        <p:txBody>
          <a:bodyPr wrap="square" rtlCol="0">
            <a:spAutoFit/>
          </a:bodyPr>
          <a:lstStyle/>
          <a:p>
            <a:pPr algn="ctr"/>
            <a:r>
              <a:rPr lang="en-US" sz="4800" b="1" dirty="0">
                <a:latin typeface="Times New Roman" panose="02020603050405020304" charset="0"/>
                <a:cs typeface="Times New Roman" panose="02020603050405020304" charset="0"/>
              </a:rPr>
              <a:t>Chiều</a:t>
            </a:r>
          </a:p>
        </p:txBody>
      </p:sp>
      <p:sp>
        <p:nvSpPr>
          <p:cNvPr id="14" name="TextBox 13"/>
          <p:cNvSpPr txBox="1"/>
          <p:nvPr/>
        </p:nvSpPr>
        <p:spPr>
          <a:xfrm>
            <a:off x="16481413" y="9580821"/>
            <a:ext cx="1786890" cy="830997"/>
          </a:xfrm>
          <a:prstGeom prst="rect">
            <a:avLst/>
          </a:prstGeom>
          <a:solidFill>
            <a:schemeClr val="bg1"/>
          </a:solidFill>
        </p:spPr>
        <p:txBody>
          <a:bodyPr wrap="square" rtlCol="0">
            <a:spAutoFit/>
          </a:bodyPr>
          <a:lstStyle/>
          <a:p>
            <a:pPr algn="ctr"/>
            <a:r>
              <a:rPr lang="en-US" sz="4800" b="1" dirty="0">
                <a:latin typeface="Times New Roman" panose="02020603050405020304" charset="0"/>
                <a:cs typeface="Times New Roman" panose="02020603050405020304" charset="0"/>
              </a:rPr>
              <a:t>Tối</a:t>
            </a:r>
          </a:p>
        </p:txBody>
      </p:sp>
      <p:sp>
        <p:nvSpPr>
          <p:cNvPr id="22" name="AutoShape 2" descr="Phong cách trung quốc mực phong cảnh bầu trời đêm ngư dân đánh cá | Công cụ  đồ họa PSD Tải xuống miễn phí - Pikbest"/>
          <p:cNvSpPr>
            <a:spLocks noChangeAspect="1" noChangeArrowheads="1"/>
          </p:cNvSpPr>
          <p:nvPr/>
        </p:nvSpPr>
        <p:spPr bwMode="auto">
          <a:xfrm>
            <a:off x="8991600" y="49911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800">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p:cTn id="19" dur="500" fill="hold"/>
                                        <p:tgtEl>
                                          <p:spTgt spid="11"/>
                                        </p:tgtEl>
                                        <p:attrNameLst>
                                          <p:attrName>ppt_w</p:attrName>
                                        </p:attrNameLst>
                                      </p:cBhvr>
                                      <p:tavLst>
                                        <p:tav tm="0">
                                          <p:val>
                                            <p:fltVal val="0"/>
                                          </p:val>
                                        </p:tav>
                                        <p:tav tm="100000">
                                          <p:val>
                                            <p:strVal val="#ppt_w"/>
                                          </p:val>
                                        </p:tav>
                                      </p:tavLst>
                                    </p:anim>
                                    <p:anim calcmode="lin" valueType="num">
                                      <p:cBhvr>
                                        <p:cTn id="20" dur="500" fill="hold"/>
                                        <p:tgtEl>
                                          <p:spTgt spid="11"/>
                                        </p:tgtEl>
                                        <p:attrNameLst>
                                          <p:attrName>ppt_h</p:attrName>
                                        </p:attrNameLst>
                                      </p:cBhvr>
                                      <p:tavLst>
                                        <p:tav tm="0">
                                          <p:val>
                                            <p:fltVal val="0"/>
                                          </p:val>
                                        </p:tav>
                                        <p:tav tm="100000">
                                          <p:val>
                                            <p:strVal val="#ppt_h"/>
                                          </p:val>
                                        </p:tav>
                                      </p:tavLst>
                                    </p:anim>
                                    <p:animEffect transition="in" filter="fade">
                                      <p:cBhvr>
                                        <p:cTn id="21" dur="500"/>
                                        <p:tgtEl>
                                          <p:spTgt spid="11"/>
                                        </p:tgtEl>
                                      </p:cBhvr>
                                    </p:animEffect>
                                  </p:childTnLst>
                                </p:cTn>
                              </p:par>
                              <p:par>
                                <p:cTn id="22" presetID="53" presetClass="entr" presetSubtype="16" fill="hold" nodeType="withEffect">
                                  <p:stCondLst>
                                    <p:cond delay="0"/>
                                  </p:stCondLst>
                                  <p:childTnLst>
                                    <p:set>
                                      <p:cBhvr>
                                        <p:cTn id="23" dur="1" fill="hold">
                                          <p:stCondLst>
                                            <p:cond delay="0"/>
                                          </p:stCondLst>
                                        </p:cTn>
                                        <p:tgtEl>
                                          <p:spTgt spid="24"/>
                                        </p:tgtEl>
                                        <p:attrNameLst>
                                          <p:attrName>style.visibility</p:attrName>
                                        </p:attrNameLst>
                                      </p:cBhvr>
                                      <p:to>
                                        <p:strVal val="visible"/>
                                      </p:to>
                                    </p:set>
                                    <p:anim calcmode="lin" valueType="num">
                                      <p:cBhvr>
                                        <p:cTn id="24" dur="500" fill="hold"/>
                                        <p:tgtEl>
                                          <p:spTgt spid="24"/>
                                        </p:tgtEl>
                                        <p:attrNameLst>
                                          <p:attrName>ppt_w</p:attrName>
                                        </p:attrNameLst>
                                      </p:cBhvr>
                                      <p:tavLst>
                                        <p:tav tm="0">
                                          <p:val>
                                            <p:fltVal val="0"/>
                                          </p:val>
                                        </p:tav>
                                        <p:tav tm="100000">
                                          <p:val>
                                            <p:strVal val="#ppt_w"/>
                                          </p:val>
                                        </p:tav>
                                      </p:tavLst>
                                    </p:anim>
                                    <p:anim calcmode="lin" valueType="num">
                                      <p:cBhvr>
                                        <p:cTn id="25" dur="500" fill="hold"/>
                                        <p:tgtEl>
                                          <p:spTgt spid="24"/>
                                        </p:tgtEl>
                                        <p:attrNameLst>
                                          <p:attrName>ppt_h</p:attrName>
                                        </p:attrNameLst>
                                      </p:cBhvr>
                                      <p:tavLst>
                                        <p:tav tm="0">
                                          <p:val>
                                            <p:fltVal val="0"/>
                                          </p:val>
                                        </p:tav>
                                        <p:tav tm="100000">
                                          <p:val>
                                            <p:strVal val="#ppt_h"/>
                                          </p:val>
                                        </p:tav>
                                      </p:tavLst>
                                    </p:anim>
                                    <p:animEffect transition="in" filter="fade">
                                      <p:cBhvr>
                                        <p:cTn id="26" dur="500"/>
                                        <p:tgtEl>
                                          <p:spTgt spid="24"/>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p:cTn id="31" dur="500" fill="hold"/>
                                        <p:tgtEl>
                                          <p:spTgt spid="12"/>
                                        </p:tgtEl>
                                        <p:attrNameLst>
                                          <p:attrName>ppt_w</p:attrName>
                                        </p:attrNameLst>
                                      </p:cBhvr>
                                      <p:tavLst>
                                        <p:tav tm="0">
                                          <p:val>
                                            <p:fltVal val="0"/>
                                          </p:val>
                                        </p:tav>
                                        <p:tav tm="100000">
                                          <p:val>
                                            <p:strVal val="#ppt_w"/>
                                          </p:val>
                                        </p:tav>
                                      </p:tavLst>
                                    </p:anim>
                                    <p:anim calcmode="lin" valueType="num">
                                      <p:cBhvr>
                                        <p:cTn id="32" dur="500" fill="hold"/>
                                        <p:tgtEl>
                                          <p:spTgt spid="12"/>
                                        </p:tgtEl>
                                        <p:attrNameLst>
                                          <p:attrName>ppt_h</p:attrName>
                                        </p:attrNameLst>
                                      </p:cBhvr>
                                      <p:tavLst>
                                        <p:tav tm="0">
                                          <p:val>
                                            <p:fltVal val="0"/>
                                          </p:val>
                                        </p:tav>
                                        <p:tav tm="100000">
                                          <p:val>
                                            <p:strVal val="#ppt_h"/>
                                          </p:val>
                                        </p:tav>
                                      </p:tavLst>
                                    </p:anim>
                                    <p:animEffect transition="in" filter="fade">
                                      <p:cBhvr>
                                        <p:cTn id="33" dur="500"/>
                                        <p:tgtEl>
                                          <p:spTgt spid="12"/>
                                        </p:tgtEl>
                                      </p:cBhvr>
                                    </p:animEffect>
                                  </p:childTnLst>
                                </p:cTn>
                              </p:par>
                              <p:par>
                                <p:cTn id="34" presetID="53" presetClass="entr" presetSubtype="16" fill="hold" nodeType="withEffect">
                                  <p:stCondLst>
                                    <p:cond delay="0"/>
                                  </p:stCondLst>
                                  <p:childTnLst>
                                    <p:set>
                                      <p:cBhvr>
                                        <p:cTn id="35" dur="1" fill="hold">
                                          <p:stCondLst>
                                            <p:cond delay="0"/>
                                          </p:stCondLst>
                                        </p:cTn>
                                        <p:tgtEl>
                                          <p:spTgt spid="25"/>
                                        </p:tgtEl>
                                        <p:attrNameLst>
                                          <p:attrName>style.visibility</p:attrName>
                                        </p:attrNameLst>
                                      </p:cBhvr>
                                      <p:to>
                                        <p:strVal val="visible"/>
                                      </p:to>
                                    </p:set>
                                    <p:anim calcmode="lin" valueType="num">
                                      <p:cBhvr>
                                        <p:cTn id="36" dur="500" fill="hold"/>
                                        <p:tgtEl>
                                          <p:spTgt spid="25"/>
                                        </p:tgtEl>
                                        <p:attrNameLst>
                                          <p:attrName>ppt_w</p:attrName>
                                        </p:attrNameLst>
                                      </p:cBhvr>
                                      <p:tavLst>
                                        <p:tav tm="0">
                                          <p:val>
                                            <p:fltVal val="0"/>
                                          </p:val>
                                        </p:tav>
                                        <p:tav tm="100000">
                                          <p:val>
                                            <p:strVal val="#ppt_w"/>
                                          </p:val>
                                        </p:tav>
                                      </p:tavLst>
                                    </p:anim>
                                    <p:anim calcmode="lin" valueType="num">
                                      <p:cBhvr>
                                        <p:cTn id="37" dur="500" fill="hold"/>
                                        <p:tgtEl>
                                          <p:spTgt spid="25"/>
                                        </p:tgtEl>
                                        <p:attrNameLst>
                                          <p:attrName>ppt_h</p:attrName>
                                        </p:attrNameLst>
                                      </p:cBhvr>
                                      <p:tavLst>
                                        <p:tav tm="0">
                                          <p:val>
                                            <p:fltVal val="0"/>
                                          </p:val>
                                        </p:tav>
                                        <p:tav tm="100000">
                                          <p:val>
                                            <p:strVal val="#ppt_h"/>
                                          </p:val>
                                        </p:tav>
                                      </p:tavLst>
                                    </p:anim>
                                    <p:animEffect transition="in" filter="fade">
                                      <p:cBhvr>
                                        <p:cTn id="38" dur="500"/>
                                        <p:tgtEl>
                                          <p:spTgt spid="25"/>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 calcmode="lin" valueType="num">
                                      <p:cBhvr>
                                        <p:cTn id="43" dur="500" fill="hold"/>
                                        <p:tgtEl>
                                          <p:spTgt spid="13"/>
                                        </p:tgtEl>
                                        <p:attrNameLst>
                                          <p:attrName>ppt_w</p:attrName>
                                        </p:attrNameLst>
                                      </p:cBhvr>
                                      <p:tavLst>
                                        <p:tav tm="0">
                                          <p:val>
                                            <p:fltVal val="0"/>
                                          </p:val>
                                        </p:tav>
                                        <p:tav tm="100000">
                                          <p:val>
                                            <p:strVal val="#ppt_w"/>
                                          </p:val>
                                        </p:tav>
                                      </p:tavLst>
                                    </p:anim>
                                    <p:anim calcmode="lin" valueType="num">
                                      <p:cBhvr>
                                        <p:cTn id="44" dur="500" fill="hold"/>
                                        <p:tgtEl>
                                          <p:spTgt spid="13"/>
                                        </p:tgtEl>
                                        <p:attrNameLst>
                                          <p:attrName>ppt_h</p:attrName>
                                        </p:attrNameLst>
                                      </p:cBhvr>
                                      <p:tavLst>
                                        <p:tav tm="0">
                                          <p:val>
                                            <p:fltVal val="0"/>
                                          </p:val>
                                        </p:tav>
                                        <p:tav tm="100000">
                                          <p:val>
                                            <p:strVal val="#ppt_h"/>
                                          </p:val>
                                        </p:tav>
                                      </p:tavLst>
                                    </p:anim>
                                    <p:animEffect transition="in" filter="fade">
                                      <p:cBhvr>
                                        <p:cTn id="45" dur="500"/>
                                        <p:tgtEl>
                                          <p:spTgt spid="13"/>
                                        </p:tgtEl>
                                      </p:cBhvr>
                                    </p:animEffect>
                                  </p:childTnLst>
                                </p:cTn>
                              </p:par>
                              <p:par>
                                <p:cTn id="46" presetID="53" presetClass="entr" presetSubtype="16" fill="hold" nodeType="withEffect">
                                  <p:stCondLst>
                                    <p:cond delay="0"/>
                                  </p:stCondLst>
                                  <p:childTnLst>
                                    <p:set>
                                      <p:cBhvr>
                                        <p:cTn id="47" dur="1" fill="hold">
                                          <p:stCondLst>
                                            <p:cond delay="0"/>
                                          </p:stCondLst>
                                        </p:cTn>
                                        <p:tgtEl>
                                          <p:spTgt spid="26"/>
                                        </p:tgtEl>
                                        <p:attrNameLst>
                                          <p:attrName>style.visibility</p:attrName>
                                        </p:attrNameLst>
                                      </p:cBhvr>
                                      <p:to>
                                        <p:strVal val="visible"/>
                                      </p:to>
                                    </p:set>
                                    <p:anim calcmode="lin" valueType="num">
                                      <p:cBhvr>
                                        <p:cTn id="48" dur="500" fill="hold"/>
                                        <p:tgtEl>
                                          <p:spTgt spid="26"/>
                                        </p:tgtEl>
                                        <p:attrNameLst>
                                          <p:attrName>ppt_w</p:attrName>
                                        </p:attrNameLst>
                                      </p:cBhvr>
                                      <p:tavLst>
                                        <p:tav tm="0">
                                          <p:val>
                                            <p:fltVal val="0"/>
                                          </p:val>
                                        </p:tav>
                                        <p:tav tm="100000">
                                          <p:val>
                                            <p:strVal val="#ppt_w"/>
                                          </p:val>
                                        </p:tav>
                                      </p:tavLst>
                                    </p:anim>
                                    <p:anim calcmode="lin" valueType="num">
                                      <p:cBhvr>
                                        <p:cTn id="49" dur="500" fill="hold"/>
                                        <p:tgtEl>
                                          <p:spTgt spid="26"/>
                                        </p:tgtEl>
                                        <p:attrNameLst>
                                          <p:attrName>ppt_h</p:attrName>
                                        </p:attrNameLst>
                                      </p:cBhvr>
                                      <p:tavLst>
                                        <p:tav tm="0">
                                          <p:val>
                                            <p:fltVal val="0"/>
                                          </p:val>
                                        </p:tav>
                                        <p:tav tm="100000">
                                          <p:val>
                                            <p:strVal val="#ppt_h"/>
                                          </p:val>
                                        </p:tav>
                                      </p:tavLst>
                                    </p:anim>
                                    <p:animEffect transition="in" filter="fade">
                                      <p:cBhvr>
                                        <p:cTn id="50" dur="500"/>
                                        <p:tgtEl>
                                          <p:spTgt spid="26"/>
                                        </p:tgtEl>
                                      </p:cBhvr>
                                    </p:animEffect>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14"/>
                                        </p:tgtEl>
                                        <p:attrNameLst>
                                          <p:attrName>style.visibility</p:attrName>
                                        </p:attrNameLst>
                                      </p:cBhvr>
                                      <p:to>
                                        <p:strVal val="visible"/>
                                      </p:to>
                                    </p:set>
                                    <p:anim calcmode="lin" valueType="num">
                                      <p:cBhvr>
                                        <p:cTn id="55" dur="500" fill="hold"/>
                                        <p:tgtEl>
                                          <p:spTgt spid="14"/>
                                        </p:tgtEl>
                                        <p:attrNameLst>
                                          <p:attrName>ppt_w</p:attrName>
                                        </p:attrNameLst>
                                      </p:cBhvr>
                                      <p:tavLst>
                                        <p:tav tm="0">
                                          <p:val>
                                            <p:fltVal val="0"/>
                                          </p:val>
                                        </p:tav>
                                        <p:tav tm="100000">
                                          <p:val>
                                            <p:strVal val="#ppt_w"/>
                                          </p:val>
                                        </p:tav>
                                      </p:tavLst>
                                    </p:anim>
                                    <p:anim calcmode="lin" valueType="num">
                                      <p:cBhvr>
                                        <p:cTn id="56" dur="500" fill="hold"/>
                                        <p:tgtEl>
                                          <p:spTgt spid="14"/>
                                        </p:tgtEl>
                                        <p:attrNameLst>
                                          <p:attrName>ppt_h</p:attrName>
                                        </p:attrNameLst>
                                      </p:cBhvr>
                                      <p:tavLst>
                                        <p:tav tm="0">
                                          <p:val>
                                            <p:fltVal val="0"/>
                                          </p:val>
                                        </p:tav>
                                        <p:tav tm="100000">
                                          <p:val>
                                            <p:strVal val="#ppt_h"/>
                                          </p:val>
                                        </p:tav>
                                      </p:tavLst>
                                    </p:anim>
                                    <p:animEffect transition="in" filter="fade">
                                      <p:cBhvr>
                                        <p:cTn id="57" dur="500"/>
                                        <p:tgtEl>
                                          <p:spTgt spid="14"/>
                                        </p:tgtEl>
                                      </p:cBhvr>
                                    </p:animEffect>
                                  </p:childTnLst>
                                </p:cTn>
                              </p:par>
                              <p:par>
                                <p:cTn id="58" presetID="53" presetClass="entr" presetSubtype="16" fill="hold" nodeType="withEffect">
                                  <p:stCondLst>
                                    <p:cond delay="0"/>
                                  </p:stCondLst>
                                  <p:childTnLst>
                                    <p:set>
                                      <p:cBhvr>
                                        <p:cTn id="59" dur="1" fill="hold">
                                          <p:stCondLst>
                                            <p:cond delay="0"/>
                                          </p:stCondLst>
                                        </p:cTn>
                                        <p:tgtEl>
                                          <p:spTgt spid="27"/>
                                        </p:tgtEl>
                                        <p:attrNameLst>
                                          <p:attrName>style.visibility</p:attrName>
                                        </p:attrNameLst>
                                      </p:cBhvr>
                                      <p:to>
                                        <p:strVal val="visible"/>
                                      </p:to>
                                    </p:set>
                                    <p:anim calcmode="lin" valueType="num">
                                      <p:cBhvr>
                                        <p:cTn id="60" dur="500" fill="hold"/>
                                        <p:tgtEl>
                                          <p:spTgt spid="27"/>
                                        </p:tgtEl>
                                        <p:attrNameLst>
                                          <p:attrName>ppt_w</p:attrName>
                                        </p:attrNameLst>
                                      </p:cBhvr>
                                      <p:tavLst>
                                        <p:tav tm="0">
                                          <p:val>
                                            <p:fltVal val="0"/>
                                          </p:val>
                                        </p:tav>
                                        <p:tav tm="100000">
                                          <p:val>
                                            <p:strVal val="#ppt_w"/>
                                          </p:val>
                                        </p:tav>
                                      </p:tavLst>
                                    </p:anim>
                                    <p:anim calcmode="lin" valueType="num">
                                      <p:cBhvr>
                                        <p:cTn id="61" dur="500" fill="hold"/>
                                        <p:tgtEl>
                                          <p:spTgt spid="27"/>
                                        </p:tgtEl>
                                        <p:attrNameLst>
                                          <p:attrName>ppt_h</p:attrName>
                                        </p:attrNameLst>
                                      </p:cBhvr>
                                      <p:tavLst>
                                        <p:tav tm="0">
                                          <p:val>
                                            <p:fltVal val="0"/>
                                          </p:val>
                                        </p:tav>
                                        <p:tav tm="100000">
                                          <p:val>
                                            <p:strVal val="#ppt_h"/>
                                          </p:val>
                                        </p:tav>
                                      </p:tavLst>
                                    </p:anim>
                                    <p:animEffect transition="in" filter="fade">
                                      <p:cBhvr>
                                        <p:cTn id="6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9"/>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524000" y="9029700"/>
            <a:ext cx="20426680" cy="2861945"/>
          </a:xfrm>
          <a:prstGeom prst="rect">
            <a:avLst/>
          </a:prstGeom>
        </p:spPr>
      </p:pic>
      <p:pic>
        <p:nvPicPr>
          <p:cNvPr id="29" name="Picture 28"/>
          <p:cNvPicPr>
            <a:picLocks noChangeAspect="1"/>
          </p:cNvPicPr>
          <p:nvPr/>
        </p:nvPicPr>
        <p:blipFill rotWithShape="1">
          <a:blip r:embed="rId4"/>
          <a:srcRect l="49573" r="84"/>
          <a:stretch>
            <a:fillRect/>
          </a:stretch>
        </p:blipFill>
        <p:spPr>
          <a:xfrm>
            <a:off x="9376410" y="-49530"/>
            <a:ext cx="8911590" cy="10424795"/>
          </a:xfrm>
          <a:prstGeom prst="rect">
            <a:avLst/>
          </a:prstGeom>
        </p:spPr>
      </p:pic>
      <p:pic>
        <p:nvPicPr>
          <p:cNvPr id="28" name="Picture 27"/>
          <p:cNvPicPr>
            <a:picLocks noChangeAspect="1"/>
          </p:cNvPicPr>
          <p:nvPr/>
        </p:nvPicPr>
        <p:blipFill rotWithShape="1">
          <a:blip r:embed="rId4"/>
          <a:srcRect r="50000"/>
          <a:stretch>
            <a:fillRect/>
          </a:stretch>
        </p:blipFill>
        <p:spPr>
          <a:xfrm>
            <a:off x="-55245" y="-5080"/>
            <a:ext cx="9453245" cy="10333355"/>
          </a:xfrm>
          <a:prstGeom prst="rect">
            <a:avLst/>
          </a:prstGeom>
        </p:spPr>
      </p:pic>
      <p:sp>
        <p:nvSpPr>
          <p:cNvPr id="15" name="TextBox 14"/>
          <p:cNvSpPr txBox="1"/>
          <p:nvPr/>
        </p:nvSpPr>
        <p:spPr>
          <a:xfrm>
            <a:off x="-93345" y="1493124"/>
            <a:ext cx="1786890" cy="830997"/>
          </a:xfrm>
          <a:prstGeom prst="rect">
            <a:avLst/>
          </a:prstGeom>
          <a:solidFill>
            <a:schemeClr val="bg1"/>
          </a:solidFill>
        </p:spPr>
        <p:txBody>
          <a:bodyPr wrap="square" rtlCol="0">
            <a:spAutoFit/>
          </a:bodyPr>
          <a:lstStyle/>
          <a:p>
            <a:pPr algn="ctr"/>
            <a:r>
              <a:rPr lang="en-US" sz="4800" b="1">
                <a:latin typeface="Times New Roman" panose="02020603050405020304" charset="0"/>
                <a:cs typeface="Times New Roman" panose="02020603050405020304" charset="0"/>
              </a:rPr>
              <a:t>Xuân</a:t>
            </a:r>
          </a:p>
        </p:txBody>
      </p:sp>
      <p:sp>
        <p:nvSpPr>
          <p:cNvPr id="16" name="TextBox 15"/>
          <p:cNvSpPr txBox="1"/>
          <p:nvPr/>
        </p:nvSpPr>
        <p:spPr>
          <a:xfrm>
            <a:off x="5255472" y="1560756"/>
            <a:ext cx="1786890" cy="830997"/>
          </a:xfrm>
          <a:prstGeom prst="rect">
            <a:avLst/>
          </a:prstGeom>
          <a:solidFill>
            <a:schemeClr val="bg1"/>
          </a:solidFill>
        </p:spPr>
        <p:txBody>
          <a:bodyPr wrap="square" rtlCol="0">
            <a:spAutoFit/>
          </a:bodyPr>
          <a:lstStyle/>
          <a:p>
            <a:pPr algn="ctr"/>
            <a:r>
              <a:rPr lang="en-US" sz="4800" b="1">
                <a:latin typeface="Times New Roman" panose="02020603050405020304" charset="0"/>
                <a:cs typeface="Times New Roman" panose="02020603050405020304" charset="0"/>
              </a:rPr>
              <a:t>Hạ</a:t>
            </a:r>
          </a:p>
        </p:txBody>
      </p:sp>
      <p:sp>
        <p:nvSpPr>
          <p:cNvPr id="17" name="TextBox 16"/>
          <p:cNvSpPr txBox="1"/>
          <p:nvPr/>
        </p:nvSpPr>
        <p:spPr>
          <a:xfrm>
            <a:off x="10566188" y="1560755"/>
            <a:ext cx="1786890" cy="830997"/>
          </a:xfrm>
          <a:prstGeom prst="rect">
            <a:avLst/>
          </a:prstGeom>
          <a:solidFill>
            <a:schemeClr val="bg1"/>
          </a:solidFill>
        </p:spPr>
        <p:txBody>
          <a:bodyPr wrap="square" rtlCol="0">
            <a:spAutoFit/>
          </a:bodyPr>
          <a:lstStyle/>
          <a:p>
            <a:pPr algn="ctr"/>
            <a:r>
              <a:rPr lang="en-US" sz="4800" b="1">
                <a:latin typeface="Times New Roman" panose="02020603050405020304" charset="0"/>
                <a:cs typeface="Times New Roman" panose="02020603050405020304" charset="0"/>
              </a:rPr>
              <a:t>Thu</a:t>
            </a:r>
          </a:p>
        </p:txBody>
      </p:sp>
      <p:sp>
        <p:nvSpPr>
          <p:cNvPr id="18" name="TextBox 17"/>
          <p:cNvSpPr txBox="1"/>
          <p:nvPr/>
        </p:nvSpPr>
        <p:spPr>
          <a:xfrm>
            <a:off x="16048991" y="1632898"/>
            <a:ext cx="1786890" cy="830997"/>
          </a:xfrm>
          <a:prstGeom prst="rect">
            <a:avLst/>
          </a:prstGeom>
          <a:solidFill>
            <a:schemeClr val="bg1"/>
          </a:solidFill>
        </p:spPr>
        <p:txBody>
          <a:bodyPr wrap="square" rtlCol="0">
            <a:spAutoFit/>
          </a:bodyPr>
          <a:lstStyle/>
          <a:p>
            <a:pPr algn="ctr"/>
            <a:r>
              <a:rPr lang="en-US" sz="4800" b="1">
                <a:latin typeface="Times New Roman" panose="02020603050405020304" charset="0"/>
                <a:cs typeface="Times New Roman" panose="02020603050405020304" charset="0"/>
              </a:rPr>
              <a:t>Đông</a:t>
            </a:r>
          </a:p>
        </p:txBody>
      </p:sp>
      <p:sp>
        <p:nvSpPr>
          <p:cNvPr id="22" name="AutoShape 2" descr="Phong cách trung quốc mực phong cảnh bầu trời đêm ngư dân đánh cá | Công cụ  đồ họa PSD Tải xuống miễn phí - Pikbest"/>
          <p:cNvSpPr>
            <a:spLocks noChangeAspect="1" noChangeArrowheads="1"/>
          </p:cNvSpPr>
          <p:nvPr/>
        </p:nvSpPr>
        <p:spPr bwMode="auto">
          <a:xfrm>
            <a:off x="8991600" y="49911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lstStyle/>
          <a:p>
            <a:endParaRPr lang="en-US"/>
          </a:p>
        </p:txBody>
      </p:sp>
      <p:pic>
        <p:nvPicPr>
          <p:cNvPr id="4" name="Picture 8"/>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7124700" y="3374058"/>
            <a:ext cx="4038600" cy="3538884"/>
          </a:xfrm>
          <a:prstGeom prst="rect">
            <a:avLst/>
          </a:prstGeom>
        </p:spPr>
      </p:pic>
      <p:pic>
        <p:nvPicPr>
          <p:cNvPr id="6" name="Picture 5"/>
          <p:cNvPicPr>
            <a:picLocks noChangeAspect="1"/>
          </p:cNvPicPr>
          <p:nvPr/>
        </p:nvPicPr>
        <p:blipFill>
          <a:blip r:embed="rId7"/>
          <a:stretch>
            <a:fillRect/>
          </a:stretch>
        </p:blipFill>
        <p:spPr>
          <a:xfrm>
            <a:off x="7734300" y="4529138"/>
            <a:ext cx="2819400" cy="1228725"/>
          </a:xfrm>
          <a:prstGeom prst="rect">
            <a:avLst/>
          </a:prstGeom>
          <a:solidFill>
            <a:schemeClr val="bg1">
              <a:alpha val="39000"/>
            </a:schemeClr>
          </a:solidFill>
          <a:ln>
            <a:noFill/>
          </a:ln>
        </p:spPr>
      </p:pic>
    </p:spTree>
  </p:cSld>
  <p:clrMapOvr>
    <a:masterClrMapping/>
  </p:clrMapOvr>
  <mc:AlternateContent xmlns:mc="http://schemas.openxmlformats.org/markup-compatibility/2006" xmlns:p14="http://schemas.microsoft.com/office/powerpoint/2010/main">
    <mc:Choice Requires="p14">
      <p:transition spd="slow" p14:dur="1600">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6"/>
                                        </p:tgtEl>
                                        <p:attrNameLst>
                                          <p:attrName>style.visibility</p:attrName>
                                        </p:attrNameLst>
                                      </p:cBhvr>
                                      <p:to>
                                        <p:strVal val="visible"/>
                                      </p:to>
                                    </p:set>
                                    <p:anim calcmode="lin" valueType="num">
                                      <p:cBhvr>
                                        <p:cTn id="14" dur="500" fill="hold"/>
                                        <p:tgtEl>
                                          <p:spTgt spid="16"/>
                                        </p:tgtEl>
                                        <p:attrNameLst>
                                          <p:attrName>ppt_w</p:attrName>
                                        </p:attrNameLst>
                                      </p:cBhvr>
                                      <p:tavLst>
                                        <p:tav tm="0">
                                          <p:val>
                                            <p:fltVal val="0"/>
                                          </p:val>
                                        </p:tav>
                                        <p:tav tm="100000">
                                          <p:val>
                                            <p:strVal val="#ppt_w"/>
                                          </p:val>
                                        </p:tav>
                                      </p:tavLst>
                                    </p:anim>
                                    <p:anim calcmode="lin" valueType="num">
                                      <p:cBhvr>
                                        <p:cTn id="15" dur="500" fill="hold"/>
                                        <p:tgtEl>
                                          <p:spTgt spid="16"/>
                                        </p:tgtEl>
                                        <p:attrNameLst>
                                          <p:attrName>ppt_h</p:attrName>
                                        </p:attrNameLst>
                                      </p:cBhvr>
                                      <p:tavLst>
                                        <p:tav tm="0">
                                          <p:val>
                                            <p:fltVal val="0"/>
                                          </p:val>
                                        </p:tav>
                                        <p:tav tm="100000">
                                          <p:val>
                                            <p:strVal val="#ppt_h"/>
                                          </p:val>
                                        </p:tav>
                                      </p:tavLst>
                                    </p:anim>
                                    <p:animEffect transition="in" filter="fade">
                                      <p:cBhvr>
                                        <p:cTn id="16" dur="500"/>
                                        <p:tgtEl>
                                          <p:spTgt spid="16"/>
                                        </p:tgtEl>
                                      </p:cBhvr>
                                    </p:animEffect>
                                  </p:childTnLst>
                                </p:cTn>
                              </p:par>
                              <p:par>
                                <p:cTn id="17" presetID="53" presetClass="entr" presetSubtype="16" fill="hold" nodeType="withEffect">
                                  <p:stCondLst>
                                    <p:cond delay="0"/>
                                  </p:stCondLst>
                                  <p:childTnLst>
                                    <p:set>
                                      <p:cBhvr>
                                        <p:cTn id="18" dur="1" fill="hold">
                                          <p:stCondLst>
                                            <p:cond delay="0"/>
                                          </p:stCondLst>
                                        </p:cTn>
                                        <p:tgtEl>
                                          <p:spTgt spid="28"/>
                                        </p:tgtEl>
                                        <p:attrNameLst>
                                          <p:attrName>style.visibility</p:attrName>
                                        </p:attrNameLst>
                                      </p:cBhvr>
                                      <p:to>
                                        <p:strVal val="visible"/>
                                      </p:to>
                                    </p:set>
                                    <p:anim calcmode="lin" valueType="num">
                                      <p:cBhvr>
                                        <p:cTn id="19" dur="500" fill="hold"/>
                                        <p:tgtEl>
                                          <p:spTgt spid="28"/>
                                        </p:tgtEl>
                                        <p:attrNameLst>
                                          <p:attrName>ppt_w</p:attrName>
                                        </p:attrNameLst>
                                      </p:cBhvr>
                                      <p:tavLst>
                                        <p:tav tm="0">
                                          <p:val>
                                            <p:fltVal val="0"/>
                                          </p:val>
                                        </p:tav>
                                        <p:tav tm="100000">
                                          <p:val>
                                            <p:strVal val="#ppt_w"/>
                                          </p:val>
                                        </p:tav>
                                      </p:tavLst>
                                    </p:anim>
                                    <p:anim calcmode="lin" valueType="num">
                                      <p:cBhvr>
                                        <p:cTn id="20" dur="500" fill="hold"/>
                                        <p:tgtEl>
                                          <p:spTgt spid="28"/>
                                        </p:tgtEl>
                                        <p:attrNameLst>
                                          <p:attrName>ppt_h</p:attrName>
                                        </p:attrNameLst>
                                      </p:cBhvr>
                                      <p:tavLst>
                                        <p:tav tm="0">
                                          <p:val>
                                            <p:fltVal val="0"/>
                                          </p:val>
                                        </p:tav>
                                        <p:tav tm="100000">
                                          <p:val>
                                            <p:strVal val="#ppt_h"/>
                                          </p:val>
                                        </p:tav>
                                      </p:tavLst>
                                    </p:anim>
                                    <p:animEffect transition="in" filter="fade">
                                      <p:cBhvr>
                                        <p:cTn id="21" dur="500"/>
                                        <p:tgtEl>
                                          <p:spTgt spid="28"/>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17"/>
                                        </p:tgtEl>
                                        <p:attrNameLst>
                                          <p:attrName>style.visibility</p:attrName>
                                        </p:attrNameLst>
                                      </p:cBhvr>
                                      <p:to>
                                        <p:strVal val="visible"/>
                                      </p:to>
                                    </p:set>
                                    <p:anim calcmode="lin" valueType="num">
                                      <p:cBhvr>
                                        <p:cTn id="26" dur="500" fill="hold"/>
                                        <p:tgtEl>
                                          <p:spTgt spid="17"/>
                                        </p:tgtEl>
                                        <p:attrNameLst>
                                          <p:attrName>ppt_w</p:attrName>
                                        </p:attrNameLst>
                                      </p:cBhvr>
                                      <p:tavLst>
                                        <p:tav tm="0">
                                          <p:val>
                                            <p:fltVal val="0"/>
                                          </p:val>
                                        </p:tav>
                                        <p:tav tm="100000">
                                          <p:val>
                                            <p:strVal val="#ppt_w"/>
                                          </p:val>
                                        </p:tav>
                                      </p:tavLst>
                                    </p:anim>
                                    <p:anim calcmode="lin" valueType="num">
                                      <p:cBhvr>
                                        <p:cTn id="27" dur="500" fill="hold"/>
                                        <p:tgtEl>
                                          <p:spTgt spid="17"/>
                                        </p:tgtEl>
                                        <p:attrNameLst>
                                          <p:attrName>ppt_h</p:attrName>
                                        </p:attrNameLst>
                                      </p:cBhvr>
                                      <p:tavLst>
                                        <p:tav tm="0">
                                          <p:val>
                                            <p:fltVal val="0"/>
                                          </p:val>
                                        </p:tav>
                                        <p:tav tm="100000">
                                          <p:val>
                                            <p:strVal val="#ppt_h"/>
                                          </p:val>
                                        </p:tav>
                                      </p:tavLst>
                                    </p:anim>
                                    <p:animEffect transition="in" filter="fade">
                                      <p:cBhvr>
                                        <p:cTn id="28" dur="500"/>
                                        <p:tgtEl>
                                          <p:spTgt spid="17"/>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18"/>
                                        </p:tgtEl>
                                        <p:attrNameLst>
                                          <p:attrName>style.visibility</p:attrName>
                                        </p:attrNameLst>
                                      </p:cBhvr>
                                      <p:to>
                                        <p:strVal val="visible"/>
                                      </p:to>
                                    </p:set>
                                    <p:anim calcmode="lin" valueType="num">
                                      <p:cBhvr>
                                        <p:cTn id="33" dur="500" fill="hold"/>
                                        <p:tgtEl>
                                          <p:spTgt spid="18"/>
                                        </p:tgtEl>
                                        <p:attrNameLst>
                                          <p:attrName>ppt_w</p:attrName>
                                        </p:attrNameLst>
                                      </p:cBhvr>
                                      <p:tavLst>
                                        <p:tav tm="0">
                                          <p:val>
                                            <p:fltVal val="0"/>
                                          </p:val>
                                        </p:tav>
                                        <p:tav tm="100000">
                                          <p:val>
                                            <p:strVal val="#ppt_w"/>
                                          </p:val>
                                        </p:tav>
                                      </p:tavLst>
                                    </p:anim>
                                    <p:anim calcmode="lin" valueType="num">
                                      <p:cBhvr>
                                        <p:cTn id="34" dur="500" fill="hold"/>
                                        <p:tgtEl>
                                          <p:spTgt spid="18"/>
                                        </p:tgtEl>
                                        <p:attrNameLst>
                                          <p:attrName>ppt_h</p:attrName>
                                        </p:attrNameLst>
                                      </p:cBhvr>
                                      <p:tavLst>
                                        <p:tav tm="0">
                                          <p:val>
                                            <p:fltVal val="0"/>
                                          </p:val>
                                        </p:tav>
                                        <p:tav tm="100000">
                                          <p:val>
                                            <p:strVal val="#ppt_h"/>
                                          </p:val>
                                        </p:tav>
                                      </p:tavLst>
                                    </p:anim>
                                    <p:animEffect transition="in" filter="fade">
                                      <p:cBhvr>
                                        <p:cTn id="35" dur="500"/>
                                        <p:tgtEl>
                                          <p:spTgt spid="18"/>
                                        </p:tgtEl>
                                      </p:cBhvr>
                                    </p:animEffect>
                                  </p:childTnLst>
                                </p:cTn>
                              </p:par>
                              <p:par>
                                <p:cTn id="36" presetID="53" presetClass="entr" presetSubtype="16" fill="hold" nodeType="withEffect">
                                  <p:stCondLst>
                                    <p:cond delay="0"/>
                                  </p:stCondLst>
                                  <p:childTnLst>
                                    <p:set>
                                      <p:cBhvr>
                                        <p:cTn id="37" dur="1" fill="hold">
                                          <p:stCondLst>
                                            <p:cond delay="0"/>
                                          </p:stCondLst>
                                        </p:cTn>
                                        <p:tgtEl>
                                          <p:spTgt spid="29"/>
                                        </p:tgtEl>
                                        <p:attrNameLst>
                                          <p:attrName>style.visibility</p:attrName>
                                        </p:attrNameLst>
                                      </p:cBhvr>
                                      <p:to>
                                        <p:strVal val="visible"/>
                                      </p:to>
                                    </p:set>
                                    <p:anim calcmode="lin" valueType="num">
                                      <p:cBhvr>
                                        <p:cTn id="38" dur="500" fill="hold"/>
                                        <p:tgtEl>
                                          <p:spTgt spid="29"/>
                                        </p:tgtEl>
                                        <p:attrNameLst>
                                          <p:attrName>ppt_w</p:attrName>
                                        </p:attrNameLst>
                                      </p:cBhvr>
                                      <p:tavLst>
                                        <p:tav tm="0">
                                          <p:val>
                                            <p:fltVal val="0"/>
                                          </p:val>
                                        </p:tav>
                                        <p:tav tm="100000">
                                          <p:val>
                                            <p:strVal val="#ppt_w"/>
                                          </p:val>
                                        </p:tav>
                                      </p:tavLst>
                                    </p:anim>
                                    <p:anim calcmode="lin" valueType="num">
                                      <p:cBhvr>
                                        <p:cTn id="39" dur="500" fill="hold"/>
                                        <p:tgtEl>
                                          <p:spTgt spid="29"/>
                                        </p:tgtEl>
                                        <p:attrNameLst>
                                          <p:attrName>ppt_h</p:attrName>
                                        </p:attrNameLst>
                                      </p:cBhvr>
                                      <p:tavLst>
                                        <p:tav tm="0">
                                          <p:val>
                                            <p:fltVal val="0"/>
                                          </p:val>
                                        </p:tav>
                                        <p:tav tm="100000">
                                          <p:val>
                                            <p:strVal val="#ppt_h"/>
                                          </p:val>
                                        </p:tav>
                                      </p:tavLst>
                                    </p:anim>
                                    <p:animEffect transition="in" filter="fade">
                                      <p:cBhvr>
                                        <p:cTn id="40" dur="500"/>
                                        <p:tgtEl>
                                          <p:spTgt spid="29"/>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nodeType="clickEffect">
                                  <p:stCondLst>
                                    <p:cond delay="0"/>
                                  </p:stCondLst>
                                  <p:childTnLst>
                                    <p:set>
                                      <p:cBhvr>
                                        <p:cTn id="44" dur="1" fill="hold">
                                          <p:stCondLst>
                                            <p:cond delay="0"/>
                                          </p:stCondLst>
                                        </p:cTn>
                                        <p:tgtEl>
                                          <p:spTgt spid="6"/>
                                        </p:tgtEl>
                                        <p:attrNameLst>
                                          <p:attrName>style.visibility</p:attrName>
                                        </p:attrNameLst>
                                      </p:cBhvr>
                                      <p:to>
                                        <p:strVal val="visible"/>
                                      </p:to>
                                    </p:set>
                                    <p:anim calcmode="lin" valueType="num">
                                      <p:cBhvr>
                                        <p:cTn id="45" dur="500" fill="hold"/>
                                        <p:tgtEl>
                                          <p:spTgt spid="6"/>
                                        </p:tgtEl>
                                        <p:attrNameLst>
                                          <p:attrName>ppt_w</p:attrName>
                                        </p:attrNameLst>
                                      </p:cBhvr>
                                      <p:tavLst>
                                        <p:tav tm="0">
                                          <p:val>
                                            <p:fltVal val="0"/>
                                          </p:val>
                                        </p:tav>
                                        <p:tav tm="100000">
                                          <p:val>
                                            <p:strVal val="#ppt_w"/>
                                          </p:val>
                                        </p:tav>
                                      </p:tavLst>
                                    </p:anim>
                                    <p:anim calcmode="lin" valueType="num">
                                      <p:cBhvr>
                                        <p:cTn id="46" dur="500" fill="hold"/>
                                        <p:tgtEl>
                                          <p:spTgt spid="6"/>
                                        </p:tgtEl>
                                        <p:attrNameLst>
                                          <p:attrName>ppt_h</p:attrName>
                                        </p:attrNameLst>
                                      </p:cBhvr>
                                      <p:tavLst>
                                        <p:tav tm="0">
                                          <p:val>
                                            <p:fltVal val="0"/>
                                          </p:val>
                                        </p:tav>
                                        <p:tav tm="100000">
                                          <p:val>
                                            <p:strVal val="#ppt_h"/>
                                          </p:val>
                                        </p:tav>
                                      </p:tavLst>
                                    </p:anim>
                                    <p:animEffect transition="in" filter="fade">
                                      <p:cBhvr>
                                        <p:cTn id="47" dur="500"/>
                                        <p:tgtEl>
                                          <p:spTgt spid="6"/>
                                        </p:tgtEl>
                                      </p:cBhvr>
                                    </p:animEffect>
                                  </p:childTnLst>
                                </p:cTn>
                              </p:par>
                              <p:par>
                                <p:cTn id="48" presetID="53" presetClass="entr" presetSubtype="16" fill="hold" nodeType="withEffect">
                                  <p:stCondLst>
                                    <p:cond delay="0"/>
                                  </p:stCondLst>
                                  <p:childTnLst>
                                    <p:set>
                                      <p:cBhvr>
                                        <p:cTn id="49" dur="1" fill="hold">
                                          <p:stCondLst>
                                            <p:cond delay="0"/>
                                          </p:stCondLst>
                                        </p:cTn>
                                        <p:tgtEl>
                                          <p:spTgt spid="4"/>
                                        </p:tgtEl>
                                        <p:attrNameLst>
                                          <p:attrName>style.visibility</p:attrName>
                                        </p:attrNameLst>
                                      </p:cBhvr>
                                      <p:to>
                                        <p:strVal val="visible"/>
                                      </p:to>
                                    </p:set>
                                    <p:anim calcmode="lin" valueType="num">
                                      <p:cBhvr>
                                        <p:cTn id="50" dur="500" fill="hold"/>
                                        <p:tgtEl>
                                          <p:spTgt spid="4"/>
                                        </p:tgtEl>
                                        <p:attrNameLst>
                                          <p:attrName>ppt_w</p:attrName>
                                        </p:attrNameLst>
                                      </p:cBhvr>
                                      <p:tavLst>
                                        <p:tav tm="0">
                                          <p:val>
                                            <p:fltVal val="0"/>
                                          </p:val>
                                        </p:tav>
                                        <p:tav tm="100000">
                                          <p:val>
                                            <p:strVal val="#ppt_w"/>
                                          </p:val>
                                        </p:tav>
                                      </p:tavLst>
                                    </p:anim>
                                    <p:anim calcmode="lin" valueType="num">
                                      <p:cBhvr>
                                        <p:cTn id="51" dur="500" fill="hold"/>
                                        <p:tgtEl>
                                          <p:spTgt spid="4"/>
                                        </p:tgtEl>
                                        <p:attrNameLst>
                                          <p:attrName>ppt_h</p:attrName>
                                        </p:attrNameLst>
                                      </p:cBhvr>
                                      <p:tavLst>
                                        <p:tav tm="0">
                                          <p:val>
                                            <p:fltVal val="0"/>
                                          </p:val>
                                        </p:tav>
                                        <p:tav tm="100000">
                                          <p:val>
                                            <p:strVal val="#ppt_h"/>
                                          </p:val>
                                        </p:tav>
                                      </p:tavLst>
                                    </p:anim>
                                    <p:animEffect transition="in" filter="fade">
                                      <p:cBhvr>
                                        <p:cTn id="5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P spid="17" grpId="0" animBg="1"/>
      <p:bldP spid="1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8"/>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3124200" y="1961605"/>
            <a:ext cx="4397752" cy="4114800"/>
          </a:xfrm>
          <a:prstGeom prst="rect">
            <a:avLst/>
          </a:prstGeom>
        </p:spPr>
      </p:pic>
      <p:pic>
        <p:nvPicPr>
          <p:cNvPr id="25" name="Picture 24"/>
          <p:cNvPicPr>
            <a:picLocks noChangeAspect="1"/>
          </p:cNvPicPr>
          <p:nvPr/>
        </p:nvPicPr>
        <p:blipFill>
          <a:blip r:embed="rId5"/>
          <a:stretch>
            <a:fillRect/>
          </a:stretch>
        </p:blipFill>
        <p:spPr>
          <a:xfrm>
            <a:off x="3620315" y="3256963"/>
            <a:ext cx="3552825" cy="1228725"/>
          </a:xfrm>
          <a:prstGeom prst="rect">
            <a:avLst/>
          </a:prstGeom>
        </p:spPr>
      </p:pic>
      <p:sp>
        <p:nvSpPr>
          <p:cNvPr id="6" name="TextBox 5"/>
          <p:cNvSpPr txBox="1"/>
          <p:nvPr/>
        </p:nvSpPr>
        <p:spPr>
          <a:xfrm>
            <a:off x="9503728" y="2523857"/>
            <a:ext cx="5739072" cy="1200329"/>
          </a:xfrm>
          <a:prstGeom prst="rect">
            <a:avLst/>
          </a:prstGeom>
          <a:noFill/>
        </p:spPr>
        <p:txBody>
          <a:bodyPr wrap="none" rtlCol="0">
            <a:spAutoFit/>
          </a:bodyPr>
          <a:lstStyle/>
          <a:p>
            <a:r>
              <a:rPr lang="en-US" sz="7200" b="1" i="1">
                <a:latin typeface="Times New Roman" panose="02020603050405020304" charset="0"/>
                <a:cs typeface="Times New Roman" panose="02020603050405020304" charset="0"/>
              </a:rPr>
              <a:t>Từ xa đến gần</a:t>
            </a:r>
          </a:p>
        </p:txBody>
      </p:sp>
      <p:sp>
        <p:nvSpPr>
          <p:cNvPr id="19" name="TextBox 18"/>
          <p:cNvSpPr txBox="1"/>
          <p:nvPr/>
        </p:nvSpPr>
        <p:spPr>
          <a:xfrm>
            <a:off x="7945546" y="5162550"/>
            <a:ext cx="7431843" cy="1200329"/>
          </a:xfrm>
          <a:prstGeom prst="rect">
            <a:avLst/>
          </a:prstGeom>
          <a:noFill/>
        </p:spPr>
        <p:txBody>
          <a:bodyPr wrap="none" rtlCol="0">
            <a:spAutoFit/>
          </a:bodyPr>
          <a:lstStyle/>
          <a:p>
            <a:r>
              <a:rPr lang="en-US" sz="7200" b="1" i="1">
                <a:latin typeface="Times New Roman" panose="02020603050405020304" charset="0"/>
                <a:cs typeface="Times New Roman" panose="02020603050405020304" charset="0"/>
              </a:rPr>
              <a:t>Từ cao xuống thấp</a:t>
            </a:r>
          </a:p>
        </p:txBody>
      </p:sp>
    </p:spTree>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par>
                                <p:cTn id="10" presetID="53" presetClass="entr" presetSubtype="16" fill="hold" nodeType="withEffect">
                                  <p:stCondLst>
                                    <p:cond delay="0"/>
                                  </p:stCondLst>
                                  <p:childTnLst>
                                    <p:set>
                                      <p:cBhvr>
                                        <p:cTn id="11" dur="1" fill="hold">
                                          <p:stCondLst>
                                            <p:cond delay="0"/>
                                          </p:stCondLst>
                                        </p:cTn>
                                        <p:tgtEl>
                                          <p:spTgt spid="25"/>
                                        </p:tgtEl>
                                        <p:attrNameLst>
                                          <p:attrName>style.visibility</p:attrName>
                                        </p:attrNameLst>
                                      </p:cBhvr>
                                      <p:to>
                                        <p:strVal val="visible"/>
                                      </p:to>
                                    </p:set>
                                    <p:anim calcmode="lin" valueType="num">
                                      <p:cBhvr>
                                        <p:cTn id="12" dur="500" fill="hold"/>
                                        <p:tgtEl>
                                          <p:spTgt spid="25"/>
                                        </p:tgtEl>
                                        <p:attrNameLst>
                                          <p:attrName>ppt_w</p:attrName>
                                        </p:attrNameLst>
                                      </p:cBhvr>
                                      <p:tavLst>
                                        <p:tav tm="0">
                                          <p:val>
                                            <p:fltVal val="0"/>
                                          </p:val>
                                        </p:tav>
                                        <p:tav tm="100000">
                                          <p:val>
                                            <p:strVal val="#ppt_w"/>
                                          </p:val>
                                        </p:tav>
                                      </p:tavLst>
                                    </p:anim>
                                    <p:anim calcmode="lin" valueType="num">
                                      <p:cBhvr>
                                        <p:cTn id="13" dur="500" fill="hold"/>
                                        <p:tgtEl>
                                          <p:spTgt spid="25"/>
                                        </p:tgtEl>
                                        <p:attrNameLst>
                                          <p:attrName>ppt_h</p:attrName>
                                        </p:attrNameLst>
                                      </p:cBhvr>
                                      <p:tavLst>
                                        <p:tav tm="0">
                                          <p:val>
                                            <p:fltVal val="0"/>
                                          </p:val>
                                        </p:tav>
                                        <p:tav tm="100000">
                                          <p:val>
                                            <p:strVal val="#ppt_h"/>
                                          </p:val>
                                        </p:tav>
                                      </p:tavLst>
                                    </p:anim>
                                    <p:animEffect transition="in" filter="fade">
                                      <p:cBhvr>
                                        <p:cTn id="14" dur="500"/>
                                        <p:tgtEl>
                                          <p:spTgt spid="25"/>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9"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0-#ppt_w/2"/>
                                          </p:val>
                                        </p:tav>
                                        <p:tav tm="100000">
                                          <p:val>
                                            <p:strVal val="#ppt_x"/>
                                          </p:val>
                                        </p:tav>
                                      </p:tavLst>
                                    </p:anim>
                                    <p:anim calcmode="lin" valueType="num">
                                      <p:cBhvr additive="base">
                                        <p:cTn id="20" dur="500" fill="hold"/>
                                        <p:tgtEl>
                                          <p:spTgt spid="6"/>
                                        </p:tgtEl>
                                        <p:attrNameLst>
                                          <p:attrName>ppt_y</p:attrName>
                                        </p:attrNameLst>
                                      </p:cBhvr>
                                      <p:tavLst>
                                        <p:tav tm="0">
                                          <p:val>
                                            <p:strVal val="0-#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1" fill="hold" grpId="0" nodeType="clickEffect">
                                  <p:stCondLst>
                                    <p:cond delay="0"/>
                                  </p:stCondLst>
                                  <p:childTnLst>
                                    <p:set>
                                      <p:cBhvr>
                                        <p:cTn id="24" dur="1" fill="hold">
                                          <p:stCondLst>
                                            <p:cond delay="0"/>
                                          </p:stCondLst>
                                        </p:cTn>
                                        <p:tgtEl>
                                          <p:spTgt spid="19"/>
                                        </p:tgtEl>
                                        <p:attrNameLst>
                                          <p:attrName>style.visibility</p:attrName>
                                        </p:attrNameLst>
                                      </p:cBhvr>
                                      <p:to>
                                        <p:strVal val="visible"/>
                                      </p:to>
                                    </p:set>
                                    <p:anim calcmode="lin" valueType="num">
                                      <p:cBhvr additive="base">
                                        <p:cTn id="25" dur="500" fill="hold"/>
                                        <p:tgtEl>
                                          <p:spTgt spid="19"/>
                                        </p:tgtEl>
                                        <p:attrNameLst>
                                          <p:attrName>ppt_x</p:attrName>
                                        </p:attrNameLst>
                                      </p:cBhvr>
                                      <p:tavLst>
                                        <p:tav tm="0">
                                          <p:val>
                                            <p:strVal val="#ppt_x"/>
                                          </p:val>
                                        </p:tav>
                                        <p:tav tm="100000">
                                          <p:val>
                                            <p:strVal val="#ppt_x"/>
                                          </p:val>
                                        </p:tav>
                                      </p:tavLst>
                                    </p:anim>
                                    <p:anim calcmode="lin" valueType="num">
                                      <p:cBhvr additive="base">
                                        <p:cTn id="26" dur="500" fill="hold"/>
                                        <p:tgtEl>
                                          <p:spTgt spid="1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9"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AF8F8"/>
        </a:solidFill>
        <a:effectLst/>
      </p:bgPr>
    </p:bg>
    <p:spTree>
      <p:nvGrpSpPr>
        <p:cNvPr id="1" name=""/>
        <p:cNvGrpSpPr/>
        <p:nvPr/>
      </p:nvGrpSpPr>
      <p:grpSpPr>
        <a:xfrm>
          <a:off x="0" y="0"/>
          <a:ext cx="0" cy="0"/>
          <a:chOff x="0" y="0"/>
          <a:chExt cx="0" cy="0"/>
        </a:xfrm>
      </p:grpSpPr>
      <p:sp>
        <p:nvSpPr>
          <p:cNvPr id="100" name="Text Box 99"/>
          <p:cNvSpPr txBox="1"/>
          <p:nvPr/>
        </p:nvSpPr>
        <p:spPr>
          <a:xfrm>
            <a:off x="4495800" y="2628900"/>
            <a:ext cx="11451590" cy="5908040"/>
          </a:xfrm>
          <a:prstGeom prst="rect">
            <a:avLst/>
          </a:prstGeom>
          <a:noFill/>
          <a:ln w="9525">
            <a:noFill/>
          </a:ln>
        </p:spPr>
        <p:txBody>
          <a:bodyPr wrap="square">
            <a:spAutoFit/>
          </a:bodyPr>
          <a:lstStyle/>
          <a:p>
            <a:pPr indent="934720" algn="l">
              <a:buNone/>
            </a:pPr>
            <a:r>
              <a:rPr lang="en-US" sz="5400" b="1">
                <a:solidFill>
                  <a:srgbClr val="002060"/>
                </a:solidFill>
                <a:latin typeface="Times New Roman" panose="02020603050405020304" charset="0"/>
              </a:rPr>
              <a:t>Nhận biết được cách quan sát khi tả cảnh trong hai đoạn văn trích</a:t>
            </a:r>
            <a:r>
              <a:rPr lang="en-GB" altLang="en-US" sz="5400" b="1">
                <a:solidFill>
                  <a:srgbClr val="002060"/>
                </a:solidFill>
                <a:latin typeface="Times New Roman" panose="02020603050405020304" charset="0"/>
              </a:rPr>
              <a:t>.</a:t>
            </a:r>
          </a:p>
          <a:p>
            <a:pPr indent="934720" algn="l">
              <a:buNone/>
            </a:pPr>
            <a:endParaRPr lang="en-US" sz="5400" b="1">
              <a:solidFill>
                <a:srgbClr val="002060"/>
              </a:solidFill>
              <a:latin typeface="Times New Roman" panose="02020603050405020304" charset="0"/>
            </a:endParaRPr>
          </a:p>
          <a:p>
            <a:pPr indent="982345" algn="l">
              <a:buNone/>
            </a:pPr>
            <a:r>
              <a:rPr lang="en-US" sz="5400" b="1">
                <a:solidFill>
                  <a:srgbClr val="002060"/>
                </a:solidFill>
                <a:latin typeface="Times New Roman" panose="02020603050405020304" charset="0"/>
              </a:rPr>
              <a:t>Biết lập dàn ý chi tiết cho bài văn miêu tả một cảnh sông nước. </a:t>
            </a:r>
          </a:p>
          <a:p>
            <a:pPr indent="982345" algn="l">
              <a:buNone/>
            </a:pPr>
            <a:endParaRPr lang="en-US" sz="5400" b="1">
              <a:solidFill>
                <a:srgbClr val="002060"/>
              </a:solidFill>
              <a:latin typeface="Times New Roman" panose="02020603050405020304" charset="0"/>
            </a:endParaRPr>
          </a:p>
          <a:p>
            <a:pPr indent="958215" algn="l">
              <a:buNone/>
            </a:pPr>
            <a:r>
              <a:rPr lang="en-GB" altLang="en-US" sz="5400" b="1">
                <a:solidFill>
                  <a:srgbClr val="002060"/>
                </a:solidFill>
                <a:latin typeface="Times New Roman" panose="02020603050405020304" charset="0"/>
              </a:rPr>
              <a:t>Y</a:t>
            </a:r>
            <a:r>
              <a:rPr lang="en-US" sz="5400" b="1">
                <a:solidFill>
                  <a:srgbClr val="002060"/>
                </a:solidFill>
                <a:latin typeface="Times New Roman" panose="02020603050405020304" charset="0"/>
              </a:rPr>
              <a:t>êu quý thiên nhiên.</a:t>
            </a:r>
          </a:p>
        </p:txBody>
      </p:sp>
      <p:pic>
        <p:nvPicPr>
          <p:cNvPr id="12" name="Picture 11"/>
          <p:cNvPicPr>
            <a:picLocks noChangeAspect="1"/>
          </p:cNvPicPr>
          <p:nvPr/>
        </p:nvPicPr>
        <p:blipFill>
          <a:blip r:embed="rId3"/>
          <a:stretch>
            <a:fillRect/>
          </a:stretch>
        </p:blipFill>
        <p:spPr>
          <a:xfrm>
            <a:off x="685800" y="572135"/>
            <a:ext cx="3829050" cy="1466850"/>
          </a:xfrm>
          <a:prstGeom prst="rect">
            <a:avLst/>
          </a:prstGeom>
        </p:spPr>
      </p:pic>
      <p:pic>
        <p:nvPicPr>
          <p:cNvPr id="28" name="Picture 8"/>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3886200" y="4838700"/>
            <a:ext cx="1314450" cy="1329690"/>
          </a:xfrm>
          <a:prstGeom prst="rect">
            <a:avLst/>
          </a:prstGeom>
        </p:spPr>
      </p:pic>
      <p:pic>
        <p:nvPicPr>
          <p:cNvPr id="29" name="Picture 8"/>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3886200" y="2247900"/>
            <a:ext cx="1314450" cy="1329690"/>
          </a:xfrm>
          <a:prstGeom prst="rect">
            <a:avLst/>
          </a:prstGeom>
        </p:spPr>
      </p:pic>
      <p:pic>
        <p:nvPicPr>
          <p:cNvPr id="30" name="Picture 8"/>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3886200" y="7277100"/>
            <a:ext cx="1314450" cy="1329690"/>
          </a:xfrm>
          <a:prstGeom prst="rect">
            <a:avLst/>
          </a:prstGeom>
        </p:spPr>
      </p:pic>
    </p:spTree>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60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par>
                                <p:cTn id="10" presetID="16" presetClass="entr" presetSubtype="21" fill="hold" grpId="0" nodeType="withEffect">
                                  <p:stCondLst>
                                    <p:cond delay="0"/>
                                  </p:stCondLst>
                                  <p:childTnLst>
                                    <p:set>
                                      <p:cBhvr>
                                        <p:cTn id="11" dur="1" fill="hold">
                                          <p:stCondLst>
                                            <p:cond delay="0"/>
                                          </p:stCondLst>
                                        </p:cTn>
                                        <p:tgtEl>
                                          <p:spTgt spid="100"/>
                                        </p:tgtEl>
                                        <p:attrNameLst>
                                          <p:attrName>style.visibility</p:attrName>
                                        </p:attrNameLst>
                                      </p:cBhvr>
                                      <p:to>
                                        <p:strVal val="visible"/>
                                      </p:to>
                                    </p:set>
                                    <p:animEffect transition="in" filter="barn(inVertical)">
                                      <p:cBhvr>
                                        <p:cTn id="12" dur="500"/>
                                        <p:tgtEl>
                                          <p:spTgt spid="100"/>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mph" presetSubtype="0" fill="hold" nodeType="clickEffect">
                                  <p:stCondLst>
                                    <p:cond delay="0"/>
                                  </p:stCondLst>
                                  <p:childTnLst>
                                    <p:animScale>
                                      <p:cBhvr>
                                        <p:cTn id="16" dur="2000" fill="hold"/>
                                        <p:tgtEl>
                                          <p:spTgt spid="29"/>
                                        </p:tgtEl>
                                      </p:cBhvr>
                                      <p:by x="150000" y="150000"/>
                                    </p:animScale>
                                  </p:childTnLst>
                                </p:cTn>
                              </p:par>
                              <p:par>
                                <p:cTn id="17" presetID="6" presetClass="emph" presetSubtype="0" fill="hold" nodeType="withEffect">
                                  <p:stCondLst>
                                    <p:cond delay="0"/>
                                  </p:stCondLst>
                                  <p:childTnLst>
                                    <p:animScale>
                                      <p:cBhvr>
                                        <p:cTn id="18" dur="2000" fill="hold"/>
                                        <p:tgtEl>
                                          <p:spTgt spid="28"/>
                                        </p:tgtEl>
                                      </p:cBhvr>
                                      <p:by x="150000" y="150000"/>
                                    </p:animScale>
                                  </p:childTnLst>
                                </p:cTn>
                              </p:par>
                              <p:par>
                                <p:cTn id="19" presetID="6" presetClass="emph" presetSubtype="0" fill="hold" nodeType="withEffect">
                                  <p:stCondLst>
                                    <p:cond delay="0"/>
                                  </p:stCondLst>
                                  <p:childTnLst>
                                    <p:animScale>
                                      <p:cBhvr>
                                        <p:cTn id="20" dur="2000" fill="hold"/>
                                        <p:tgtEl>
                                          <p:spTgt spid="30"/>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AF8F8"/>
        </a:solidFill>
        <a:effectLst/>
      </p:bgPr>
    </p:bg>
    <p:spTree>
      <p:nvGrpSpPr>
        <p:cNvPr id="1" name=""/>
        <p:cNvGrpSpPr/>
        <p:nvPr/>
      </p:nvGrpSpPr>
      <p:grpSpPr>
        <a:xfrm>
          <a:off x="0" y="0"/>
          <a:ext cx="0" cy="0"/>
          <a:chOff x="0" y="0"/>
          <a:chExt cx="0" cy="0"/>
        </a:xfrm>
      </p:grpSpPr>
      <p:sp>
        <p:nvSpPr>
          <p:cNvPr id="3" name="AutoShape 3"/>
          <p:cNvSpPr/>
          <p:nvPr/>
        </p:nvSpPr>
        <p:spPr>
          <a:xfrm>
            <a:off x="127236" y="4152900"/>
            <a:ext cx="11970822" cy="38100"/>
          </a:xfrm>
          <a:prstGeom prst="rect">
            <a:avLst/>
          </a:prstGeom>
          <a:solidFill>
            <a:srgbClr val="524C4C"/>
          </a:solidFill>
        </p:spPr>
      </p:sp>
      <p:sp>
        <p:nvSpPr>
          <p:cNvPr id="5" name="AutoShape 5"/>
          <p:cNvSpPr/>
          <p:nvPr/>
        </p:nvSpPr>
        <p:spPr>
          <a:xfrm>
            <a:off x="1545590" y="4269740"/>
            <a:ext cx="1882775" cy="4001135"/>
          </a:xfrm>
          <a:prstGeom prst="rect">
            <a:avLst/>
          </a:prstGeom>
          <a:solidFill>
            <a:srgbClr val="C0E1E1"/>
          </a:solidFill>
        </p:spPr>
        <p:txBody>
          <a:bodyPr/>
          <a:lstStyle/>
          <a:p>
            <a:endParaRPr lang="en-US"/>
          </a:p>
        </p:txBody>
      </p:sp>
      <p:pic>
        <p:nvPicPr>
          <p:cNvPr id="6" name="Picture 6"/>
          <p:cNvPicPr>
            <a:picLocks noChangeAspect="1"/>
          </p:cNvPicPr>
          <p:nvPr/>
        </p:nvPicPr>
        <p:blipFill>
          <a:blip r:embed="rId2"/>
          <a:srcRect l="5900" r="5900"/>
          <a:stretch>
            <a:fillRect/>
          </a:stretch>
        </p:blipFill>
        <p:spPr>
          <a:xfrm>
            <a:off x="2205990" y="4789805"/>
            <a:ext cx="2616200" cy="4084320"/>
          </a:xfrm>
          <a:prstGeom prst="rect">
            <a:avLst/>
          </a:prstGeom>
        </p:spPr>
      </p:pic>
      <p:sp>
        <p:nvSpPr>
          <p:cNvPr id="7" name="AutoShape 7"/>
          <p:cNvSpPr/>
          <p:nvPr/>
        </p:nvSpPr>
        <p:spPr>
          <a:xfrm>
            <a:off x="4427707" y="8490828"/>
            <a:ext cx="789063" cy="767472"/>
          </a:xfrm>
          <a:prstGeom prst="rect">
            <a:avLst/>
          </a:prstGeom>
          <a:solidFill>
            <a:srgbClr val="C0E1E1"/>
          </a:solidFill>
        </p:spPr>
      </p:sp>
      <p:sp>
        <p:nvSpPr>
          <p:cNvPr id="8" name="AutoShape 8"/>
          <p:cNvSpPr/>
          <p:nvPr/>
        </p:nvSpPr>
        <p:spPr>
          <a:xfrm>
            <a:off x="6563995" y="4269740"/>
            <a:ext cx="1882775" cy="4001135"/>
          </a:xfrm>
          <a:prstGeom prst="rect">
            <a:avLst/>
          </a:prstGeom>
          <a:solidFill>
            <a:srgbClr val="C0E1E1"/>
          </a:solidFill>
        </p:spPr>
        <p:txBody>
          <a:bodyPr/>
          <a:lstStyle/>
          <a:p>
            <a:endParaRPr lang="en-US"/>
          </a:p>
        </p:txBody>
      </p:sp>
      <p:pic>
        <p:nvPicPr>
          <p:cNvPr id="9" name="Picture 9"/>
          <p:cNvPicPr>
            <a:picLocks noChangeAspect="1"/>
          </p:cNvPicPr>
          <p:nvPr/>
        </p:nvPicPr>
        <p:blipFill>
          <a:blip r:embed="rId3"/>
          <a:srcRect l="15247" r="36711"/>
          <a:stretch>
            <a:fillRect/>
          </a:stretch>
        </p:blipFill>
        <p:spPr>
          <a:xfrm>
            <a:off x="7293610" y="4789805"/>
            <a:ext cx="2616200" cy="4084320"/>
          </a:xfrm>
          <a:prstGeom prst="rect">
            <a:avLst/>
          </a:prstGeom>
        </p:spPr>
      </p:pic>
      <p:sp>
        <p:nvSpPr>
          <p:cNvPr id="10" name="AutoShape 10"/>
          <p:cNvSpPr/>
          <p:nvPr/>
        </p:nvSpPr>
        <p:spPr>
          <a:xfrm>
            <a:off x="9515556" y="8490828"/>
            <a:ext cx="789063" cy="767472"/>
          </a:xfrm>
          <a:prstGeom prst="rect">
            <a:avLst/>
          </a:prstGeom>
          <a:solidFill>
            <a:srgbClr val="C0E1E1"/>
          </a:solidFill>
        </p:spPr>
      </p:sp>
      <p:sp>
        <p:nvSpPr>
          <p:cNvPr id="11" name="AutoShape 11"/>
          <p:cNvSpPr/>
          <p:nvPr/>
        </p:nvSpPr>
        <p:spPr>
          <a:xfrm>
            <a:off x="11582400" y="4305300"/>
            <a:ext cx="1882775" cy="4001135"/>
          </a:xfrm>
          <a:prstGeom prst="rect">
            <a:avLst/>
          </a:prstGeom>
          <a:solidFill>
            <a:srgbClr val="C0E1E1"/>
          </a:solidFill>
        </p:spPr>
        <p:txBody>
          <a:bodyPr/>
          <a:lstStyle/>
          <a:p>
            <a:endParaRPr lang="en-US"/>
          </a:p>
        </p:txBody>
      </p:sp>
      <p:pic>
        <p:nvPicPr>
          <p:cNvPr id="12" name="Picture 12"/>
          <p:cNvPicPr>
            <a:picLocks noChangeAspect="1"/>
          </p:cNvPicPr>
          <p:nvPr/>
        </p:nvPicPr>
        <p:blipFill>
          <a:blip r:embed="rId4"/>
          <a:srcRect l="28701" r="28701"/>
          <a:stretch>
            <a:fillRect/>
          </a:stretch>
        </p:blipFill>
        <p:spPr>
          <a:xfrm>
            <a:off x="12381865" y="4789805"/>
            <a:ext cx="2616200" cy="4084320"/>
          </a:xfrm>
          <a:prstGeom prst="rect">
            <a:avLst/>
          </a:prstGeom>
        </p:spPr>
      </p:pic>
      <p:sp>
        <p:nvSpPr>
          <p:cNvPr id="13" name="AutoShape 13"/>
          <p:cNvSpPr/>
          <p:nvPr/>
        </p:nvSpPr>
        <p:spPr>
          <a:xfrm>
            <a:off x="14603406" y="8490828"/>
            <a:ext cx="789063" cy="767472"/>
          </a:xfrm>
          <a:prstGeom prst="rect">
            <a:avLst/>
          </a:prstGeom>
          <a:solidFill>
            <a:srgbClr val="C0E1E1"/>
          </a:solidFill>
        </p:spPr>
      </p:sp>
      <p:pic>
        <p:nvPicPr>
          <p:cNvPr id="4" name="Picture 3"/>
          <p:cNvPicPr>
            <a:picLocks noChangeAspect="1"/>
          </p:cNvPicPr>
          <p:nvPr/>
        </p:nvPicPr>
        <p:blipFill>
          <a:blip r:embed="rId5"/>
          <a:stretch>
            <a:fillRect/>
          </a:stretch>
        </p:blipFill>
        <p:spPr>
          <a:xfrm>
            <a:off x="2057400" y="800100"/>
            <a:ext cx="12773025" cy="286702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500"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par>
                          <p:cTn id="8" fill="hold">
                            <p:stCondLst>
                              <p:cond delay="500"/>
                            </p:stCondLst>
                            <p:childTnLst>
                              <p:par>
                                <p:cTn id="9" presetID="14" presetClass="entr" presetSubtype="10" fill="hold" nodeType="afterEffect">
                                  <p:stCondLst>
                                    <p:cond delay="0"/>
                                  </p:stCondLst>
                                  <p:childTnLst>
                                    <p:set>
                                      <p:cBhvr>
                                        <p:cTn id="10" dur="500" fill="hold">
                                          <p:stCondLst>
                                            <p:cond delay="0"/>
                                          </p:stCondLst>
                                        </p:cTn>
                                        <p:tgtEl>
                                          <p:spTgt spid="6"/>
                                        </p:tgtEl>
                                        <p:attrNameLst>
                                          <p:attrName>style.visibility</p:attrName>
                                        </p:attrNameLst>
                                      </p:cBhvr>
                                      <p:to>
                                        <p:strVal val="visible"/>
                                      </p:to>
                                    </p:set>
                                    <p:animEffect transition="in" filter="randombar(horizontal)">
                                      <p:cBhvr>
                                        <p:cTn id="11" dur="500"/>
                                        <p:tgtEl>
                                          <p:spTgt spid="6"/>
                                        </p:tgtEl>
                                      </p:cBhvr>
                                    </p:animEffect>
                                  </p:childTnLst>
                                </p:cTn>
                              </p:par>
                            </p:childTnLst>
                          </p:cTn>
                        </p:par>
                        <p:par>
                          <p:cTn id="12" fill="hold">
                            <p:stCondLst>
                              <p:cond delay="1000"/>
                            </p:stCondLst>
                            <p:childTnLst>
                              <p:par>
                                <p:cTn id="13" presetID="14" presetClass="entr" presetSubtype="10" fill="hold" nodeType="afterEffect">
                                  <p:stCondLst>
                                    <p:cond delay="0"/>
                                  </p:stCondLst>
                                  <p:childTnLst>
                                    <p:set>
                                      <p:cBhvr>
                                        <p:cTn id="14" dur="500" fill="hold">
                                          <p:stCondLst>
                                            <p:cond delay="0"/>
                                          </p:stCondLst>
                                        </p:cTn>
                                        <p:tgtEl>
                                          <p:spTgt spid="7"/>
                                        </p:tgtEl>
                                        <p:attrNameLst>
                                          <p:attrName>style.visibility</p:attrName>
                                        </p:attrNameLst>
                                      </p:cBhvr>
                                      <p:to>
                                        <p:strVal val="visible"/>
                                      </p:to>
                                    </p:set>
                                    <p:animEffect transition="in" filter="randombar(horizontal)">
                                      <p:cBhvr>
                                        <p:cTn id="15" dur="500"/>
                                        <p:tgtEl>
                                          <p:spTgt spid="7"/>
                                        </p:tgtEl>
                                      </p:cBhvr>
                                    </p:animEffect>
                                  </p:childTnLst>
                                </p:cTn>
                              </p:par>
                            </p:childTnLst>
                          </p:cTn>
                        </p:par>
                        <p:par>
                          <p:cTn id="16" fill="hold">
                            <p:stCondLst>
                              <p:cond delay="1500"/>
                            </p:stCondLst>
                            <p:childTnLst>
                              <p:par>
                                <p:cTn id="17" presetID="21" presetClass="entr" presetSubtype="1" fill="hold" grpId="0" nodeType="afterEffect">
                                  <p:stCondLst>
                                    <p:cond delay="0"/>
                                  </p:stCondLst>
                                  <p:childTnLst>
                                    <p:set>
                                      <p:cBhvr>
                                        <p:cTn id="18" dur="500" fill="hold">
                                          <p:stCondLst>
                                            <p:cond delay="0"/>
                                          </p:stCondLst>
                                        </p:cTn>
                                        <p:tgtEl>
                                          <p:spTgt spid="8"/>
                                        </p:tgtEl>
                                        <p:attrNameLst>
                                          <p:attrName>style.visibility</p:attrName>
                                        </p:attrNameLst>
                                      </p:cBhvr>
                                      <p:to>
                                        <p:strVal val="visible"/>
                                      </p:to>
                                    </p:set>
                                    <p:animEffect transition="in" filter="wheel(1)">
                                      <p:cBhvr>
                                        <p:cTn id="19" dur="500"/>
                                        <p:tgtEl>
                                          <p:spTgt spid="8"/>
                                        </p:tgtEl>
                                      </p:cBhvr>
                                    </p:animEffect>
                                  </p:childTnLst>
                                </p:cTn>
                              </p:par>
                            </p:childTnLst>
                          </p:cTn>
                        </p:par>
                        <p:par>
                          <p:cTn id="20" fill="hold">
                            <p:stCondLst>
                              <p:cond delay="2000"/>
                            </p:stCondLst>
                            <p:childTnLst>
                              <p:par>
                                <p:cTn id="21" presetID="21" presetClass="entr" presetSubtype="1" fill="hold" nodeType="afterEffect">
                                  <p:stCondLst>
                                    <p:cond delay="0"/>
                                  </p:stCondLst>
                                  <p:childTnLst>
                                    <p:set>
                                      <p:cBhvr>
                                        <p:cTn id="22" dur="500" fill="hold">
                                          <p:stCondLst>
                                            <p:cond delay="0"/>
                                          </p:stCondLst>
                                        </p:cTn>
                                        <p:tgtEl>
                                          <p:spTgt spid="9"/>
                                        </p:tgtEl>
                                        <p:attrNameLst>
                                          <p:attrName>style.visibility</p:attrName>
                                        </p:attrNameLst>
                                      </p:cBhvr>
                                      <p:to>
                                        <p:strVal val="visible"/>
                                      </p:to>
                                    </p:set>
                                    <p:animEffect transition="in" filter="wheel(1)">
                                      <p:cBhvr>
                                        <p:cTn id="23" dur="500"/>
                                        <p:tgtEl>
                                          <p:spTgt spid="9"/>
                                        </p:tgtEl>
                                      </p:cBhvr>
                                    </p:animEffect>
                                  </p:childTnLst>
                                </p:cTn>
                              </p:par>
                            </p:childTnLst>
                          </p:cTn>
                        </p:par>
                        <p:par>
                          <p:cTn id="24" fill="hold">
                            <p:stCondLst>
                              <p:cond delay="2500"/>
                            </p:stCondLst>
                            <p:childTnLst>
                              <p:par>
                                <p:cTn id="25" presetID="21" presetClass="entr" presetSubtype="1" fill="hold" nodeType="afterEffect">
                                  <p:stCondLst>
                                    <p:cond delay="0"/>
                                  </p:stCondLst>
                                  <p:childTnLst>
                                    <p:set>
                                      <p:cBhvr>
                                        <p:cTn id="26" dur="500" fill="hold">
                                          <p:stCondLst>
                                            <p:cond delay="0"/>
                                          </p:stCondLst>
                                        </p:cTn>
                                        <p:tgtEl>
                                          <p:spTgt spid="10"/>
                                        </p:tgtEl>
                                        <p:attrNameLst>
                                          <p:attrName>style.visibility</p:attrName>
                                        </p:attrNameLst>
                                      </p:cBhvr>
                                      <p:to>
                                        <p:strVal val="visible"/>
                                      </p:to>
                                    </p:set>
                                    <p:animEffect transition="in" filter="wheel(1)">
                                      <p:cBhvr>
                                        <p:cTn id="27" dur="500"/>
                                        <p:tgtEl>
                                          <p:spTgt spid="10"/>
                                        </p:tgtEl>
                                      </p:cBhvr>
                                    </p:animEffect>
                                  </p:childTnLst>
                                </p:cTn>
                              </p:par>
                            </p:childTnLst>
                          </p:cTn>
                        </p:par>
                        <p:par>
                          <p:cTn id="28" fill="hold">
                            <p:stCondLst>
                              <p:cond delay="3000"/>
                            </p:stCondLst>
                            <p:childTnLst>
                              <p:par>
                                <p:cTn id="29" presetID="21" presetClass="entr" presetSubtype="1" fill="hold" grpId="0" nodeType="afterEffect">
                                  <p:stCondLst>
                                    <p:cond delay="0"/>
                                  </p:stCondLst>
                                  <p:childTnLst>
                                    <p:set>
                                      <p:cBhvr>
                                        <p:cTn id="30" dur="500" fill="hold">
                                          <p:stCondLst>
                                            <p:cond delay="0"/>
                                          </p:stCondLst>
                                        </p:cTn>
                                        <p:tgtEl>
                                          <p:spTgt spid="11"/>
                                        </p:tgtEl>
                                        <p:attrNameLst>
                                          <p:attrName>style.visibility</p:attrName>
                                        </p:attrNameLst>
                                      </p:cBhvr>
                                      <p:to>
                                        <p:strVal val="visible"/>
                                      </p:to>
                                    </p:set>
                                    <p:animEffect transition="in" filter="wheel(1)">
                                      <p:cBhvr>
                                        <p:cTn id="31" dur="500"/>
                                        <p:tgtEl>
                                          <p:spTgt spid="11"/>
                                        </p:tgtEl>
                                      </p:cBhvr>
                                    </p:animEffect>
                                  </p:childTnLst>
                                </p:cTn>
                              </p:par>
                            </p:childTnLst>
                          </p:cTn>
                        </p:par>
                        <p:par>
                          <p:cTn id="32" fill="hold">
                            <p:stCondLst>
                              <p:cond delay="3500"/>
                            </p:stCondLst>
                            <p:childTnLst>
                              <p:par>
                                <p:cTn id="33" presetID="21" presetClass="entr" presetSubtype="1" fill="hold" nodeType="afterEffect">
                                  <p:stCondLst>
                                    <p:cond delay="0"/>
                                  </p:stCondLst>
                                  <p:childTnLst>
                                    <p:set>
                                      <p:cBhvr>
                                        <p:cTn id="34" dur="500" fill="hold">
                                          <p:stCondLst>
                                            <p:cond delay="0"/>
                                          </p:stCondLst>
                                        </p:cTn>
                                        <p:tgtEl>
                                          <p:spTgt spid="12"/>
                                        </p:tgtEl>
                                        <p:attrNameLst>
                                          <p:attrName>style.visibility</p:attrName>
                                        </p:attrNameLst>
                                      </p:cBhvr>
                                      <p:to>
                                        <p:strVal val="visible"/>
                                      </p:to>
                                    </p:set>
                                    <p:animEffect transition="in" filter="wheel(1)">
                                      <p:cBhvr>
                                        <p:cTn id="35" dur="500"/>
                                        <p:tgtEl>
                                          <p:spTgt spid="12"/>
                                        </p:tgtEl>
                                      </p:cBhvr>
                                    </p:animEffect>
                                  </p:childTnLst>
                                </p:cTn>
                              </p:par>
                            </p:childTnLst>
                          </p:cTn>
                        </p:par>
                        <p:par>
                          <p:cTn id="36" fill="hold">
                            <p:stCondLst>
                              <p:cond delay="4000"/>
                            </p:stCondLst>
                            <p:childTnLst>
                              <p:par>
                                <p:cTn id="37" presetID="21" presetClass="entr" presetSubtype="1" fill="hold" nodeType="afterEffect">
                                  <p:stCondLst>
                                    <p:cond delay="0"/>
                                  </p:stCondLst>
                                  <p:childTnLst>
                                    <p:set>
                                      <p:cBhvr>
                                        <p:cTn id="38" dur="500" fill="hold">
                                          <p:stCondLst>
                                            <p:cond delay="0"/>
                                          </p:stCondLst>
                                        </p:cTn>
                                        <p:tgtEl>
                                          <p:spTgt spid="13"/>
                                        </p:tgtEl>
                                        <p:attrNameLst>
                                          <p:attrName>style.visibility</p:attrName>
                                        </p:attrNameLst>
                                      </p:cBhvr>
                                      <p:to>
                                        <p:strVal val="visible"/>
                                      </p:to>
                                    </p:set>
                                    <p:animEffect transition="in" filter="wheel(1)">
                                      <p:cBhvr>
                                        <p:cTn id="39" dur="500"/>
                                        <p:tgtEl>
                                          <p:spTgt spid="13"/>
                                        </p:tgtEl>
                                      </p:cBhvr>
                                    </p:animEffect>
                                  </p:childTnLst>
                                </p:cTn>
                              </p:par>
                            </p:childTnLst>
                          </p:cTn>
                        </p:par>
                      </p:childTnLst>
                    </p:cTn>
                  </p:par>
                  <p:par>
                    <p:cTn id="40" fill="hold">
                      <p:stCondLst>
                        <p:cond delay="indefinite"/>
                      </p:stCondLst>
                      <p:childTnLst>
                        <p:par>
                          <p:cTn id="41" fill="hold">
                            <p:stCondLst>
                              <p:cond delay="0"/>
                            </p:stCondLst>
                            <p:childTnLst>
                              <p:par>
                                <p:cTn id="42" presetID="6" presetClass="entr" presetSubtype="16" fill="hold" nodeType="clickEffect">
                                  <p:stCondLst>
                                    <p:cond delay="0"/>
                                  </p:stCondLst>
                                  <p:childTnLst>
                                    <p:set>
                                      <p:cBhvr>
                                        <p:cTn id="43" dur="1" fill="hold">
                                          <p:stCondLst>
                                            <p:cond delay="0"/>
                                          </p:stCondLst>
                                        </p:cTn>
                                        <p:tgtEl>
                                          <p:spTgt spid="4"/>
                                        </p:tgtEl>
                                        <p:attrNameLst>
                                          <p:attrName>style.visibility</p:attrName>
                                        </p:attrNameLst>
                                      </p:cBhvr>
                                      <p:to>
                                        <p:strVal val="visible"/>
                                      </p:to>
                                    </p:set>
                                    <p:animEffect transition="in" filter="circle(in)">
                                      <p:cBhvr>
                                        <p:cTn id="44"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8" grpId="0" animBg="1"/>
      <p:bldP spid="11"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AF8F8"/>
        </a:solidFill>
        <a:effectLst/>
      </p:bgPr>
    </p:bg>
    <p:spTree>
      <p:nvGrpSpPr>
        <p:cNvPr id="1" name=""/>
        <p:cNvGrpSpPr/>
        <p:nvPr/>
      </p:nvGrpSpPr>
      <p:grpSpPr>
        <a:xfrm>
          <a:off x="0" y="0"/>
          <a:ext cx="0" cy="0"/>
          <a:chOff x="0" y="0"/>
          <a:chExt cx="0" cy="0"/>
        </a:xfrm>
      </p:grpSpPr>
      <p:sp>
        <p:nvSpPr>
          <p:cNvPr id="2" name="AutoShape 2"/>
          <p:cNvSpPr/>
          <p:nvPr/>
        </p:nvSpPr>
        <p:spPr>
          <a:xfrm>
            <a:off x="1828800" y="419100"/>
            <a:ext cx="3822065" cy="5503545"/>
          </a:xfrm>
          <a:prstGeom prst="rect">
            <a:avLst/>
          </a:prstGeom>
          <a:solidFill>
            <a:srgbClr val="C0E1E1"/>
          </a:solidFill>
        </p:spPr>
        <p:txBody>
          <a:bodyPr/>
          <a:lstStyle/>
          <a:p>
            <a:endParaRPr lang="en-US"/>
          </a:p>
        </p:txBody>
      </p:sp>
      <p:grpSp>
        <p:nvGrpSpPr>
          <p:cNvPr id="3" name="Group 3"/>
          <p:cNvGrpSpPr/>
          <p:nvPr/>
        </p:nvGrpSpPr>
        <p:grpSpPr>
          <a:xfrm>
            <a:off x="2438400" y="1028700"/>
            <a:ext cx="7987030" cy="5900420"/>
            <a:chOff x="0" y="0"/>
            <a:chExt cx="7648415" cy="8903902"/>
          </a:xfrm>
        </p:grpSpPr>
        <p:sp>
          <p:nvSpPr>
            <p:cNvPr id="4" name="Freeform 4"/>
            <p:cNvSpPr/>
            <p:nvPr/>
          </p:nvSpPr>
          <p:spPr>
            <a:xfrm>
              <a:off x="0" y="0"/>
              <a:ext cx="7648415" cy="8903902"/>
            </a:xfrm>
            <a:custGeom>
              <a:avLst/>
              <a:gdLst/>
              <a:ahLst/>
              <a:cxnLst/>
              <a:rect l="l" t="t" r="r" b="b"/>
              <a:pathLst>
                <a:path w="7648415" h="8903902">
                  <a:moveTo>
                    <a:pt x="0" y="0"/>
                  </a:moveTo>
                  <a:lnTo>
                    <a:pt x="0" y="8903902"/>
                  </a:lnTo>
                  <a:lnTo>
                    <a:pt x="7648415" y="8903902"/>
                  </a:lnTo>
                  <a:lnTo>
                    <a:pt x="7648415" y="0"/>
                  </a:lnTo>
                  <a:lnTo>
                    <a:pt x="0" y="0"/>
                  </a:lnTo>
                  <a:close/>
                  <a:moveTo>
                    <a:pt x="7587455" y="8842942"/>
                  </a:moveTo>
                  <a:lnTo>
                    <a:pt x="59690" y="8842942"/>
                  </a:lnTo>
                  <a:lnTo>
                    <a:pt x="59690" y="59690"/>
                  </a:lnTo>
                  <a:lnTo>
                    <a:pt x="7587455" y="59690"/>
                  </a:lnTo>
                  <a:lnTo>
                    <a:pt x="7587455" y="8842942"/>
                  </a:lnTo>
                  <a:close/>
                </a:path>
              </a:pathLst>
            </a:custGeom>
            <a:solidFill>
              <a:srgbClr val="524C4C"/>
            </a:solidFill>
          </p:spPr>
        </p:sp>
      </p:grpSp>
      <p:pic>
        <p:nvPicPr>
          <p:cNvPr id="11" name="Picture 2"/>
          <p:cNvPicPr>
            <a:picLocks noChangeAspect="1"/>
          </p:cNvPicPr>
          <p:nvPr/>
        </p:nvPicPr>
        <p:blipFill>
          <a:blip r:embed="rId2"/>
          <a:srcRect/>
          <a:stretch>
            <a:fillRect/>
          </a:stretch>
        </p:blipFill>
        <p:spPr>
          <a:xfrm>
            <a:off x="2895600" y="1609725"/>
            <a:ext cx="6959912" cy="4738540"/>
          </a:xfrm>
          <a:prstGeom prst="rect">
            <a:avLst/>
          </a:prstGeom>
        </p:spPr>
      </p:pic>
      <p:sp>
        <p:nvSpPr>
          <p:cNvPr id="6" name="Rectangles 5"/>
          <p:cNvSpPr/>
          <p:nvPr/>
        </p:nvSpPr>
        <p:spPr>
          <a:xfrm>
            <a:off x="11125200" y="6350340"/>
            <a:ext cx="6129020" cy="2553335"/>
          </a:xfrm>
          <a:prstGeom prst="rect">
            <a:avLst/>
          </a:prstGeom>
          <a:noFill/>
          <a:ln>
            <a:noFill/>
          </a:ln>
        </p:spPr>
        <p:txBody>
          <a:bodyPr wrap="none" rtlCol="0" anchor="t">
            <a:spAutoFit/>
          </a:bodyPr>
          <a:lstStyle/>
          <a:p>
            <a:pPr algn="ctr"/>
            <a:r>
              <a:rPr lang="en-GB" altLang="en-US" sz="8000" b="1">
                <a:gradFill>
                  <a:gsLst>
                    <a:gs pos="0">
                      <a:srgbClr val="7B32B2"/>
                    </a:gs>
                    <a:gs pos="100000">
                      <a:srgbClr val="401A5D"/>
                    </a:gs>
                  </a:gsLst>
                  <a:lin scaled="0"/>
                </a:gradFill>
                <a:effectLst>
                  <a:outerShdw blurRad="38100" dist="19050" dir="2700000" algn="tl" rotWithShape="0">
                    <a:schemeClr val="dk1">
                      <a:alpha val="40000"/>
                    </a:schemeClr>
                  </a:outerShdw>
                </a:effectLst>
                <a:latin typeface="SVN-Cookies" panose="02040603050506020204" charset="0"/>
                <a:cs typeface="SVN-Cookies" panose="02040603050506020204" charset="0"/>
              </a:rPr>
              <a:t>CHÚC CÁC EM</a:t>
            </a:r>
          </a:p>
          <a:p>
            <a:pPr algn="ctr"/>
            <a:r>
              <a:rPr lang="en-GB" altLang="en-US" sz="8000" b="1">
                <a:gradFill>
                  <a:gsLst>
                    <a:gs pos="0">
                      <a:srgbClr val="7B32B2"/>
                    </a:gs>
                    <a:gs pos="100000">
                      <a:srgbClr val="401A5D"/>
                    </a:gs>
                  </a:gsLst>
                  <a:lin scaled="0"/>
                </a:gradFill>
                <a:effectLst>
                  <a:outerShdw blurRad="38100" dist="19050" dir="2700000" algn="tl" rotWithShape="0">
                    <a:schemeClr val="dk1">
                      <a:alpha val="40000"/>
                    </a:schemeClr>
                  </a:outerShdw>
                </a:effectLst>
                <a:latin typeface="SVN-Cookies" panose="02040603050506020204" charset="0"/>
                <a:cs typeface="SVN-Cookies" panose="02040603050506020204" charset="0"/>
              </a:rPr>
              <a:t>HỌC TỐT</a:t>
            </a:r>
          </a:p>
        </p:txBody>
      </p:sp>
    </p:spTree>
  </p:cSld>
  <p:clrMapOvr>
    <a:masterClrMapping/>
  </p:clrMapOvr>
  <mc:AlternateContent xmlns:mc="http://schemas.openxmlformats.org/markup-compatibility/2006" xmlns:p14="http://schemas.microsoft.com/office/powerpoint/2010/main">
    <mc:Choice Requires="p14">
      <p:transition spd="slow" p14:dur="3900">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53" presetClass="entr" presetSubtype="16"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par>
                                <p:cTn id="15" presetID="53" presetClass="entr" presetSubtype="16"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p:cTn id="17" dur="500" fill="hold"/>
                                        <p:tgtEl>
                                          <p:spTgt spid="11"/>
                                        </p:tgtEl>
                                        <p:attrNameLst>
                                          <p:attrName>ppt_w</p:attrName>
                                        </p:attrNameLst>
                                      </p:cBhvr>
                                      <p:tavLst>
                                        <p:tav tm="0">
                                          <p:val>
                                            <p:fltVal val="0"/>
                                          </p:val>
                                        </p:tav>
                                        <p:tav tm="100000">
                                          <p:val>
                                            <p:strVal val="#ppt_w"/>
                                          </p:val>
                                        </p:tav>
                                      </p:tavLst>
                                    </p:anim>
                                    <p:anim calcmode="lin" valueType="num">
                                      <p:cBhvr>
                                        <p:cTn id="18" dur="500" fill="hold"/>
                                        <p:tgtEl>
                                          <p:spTgt spid="11"/>
                                        </p:tgtEl>
                                        <p:attrNameLst>
                                          <p:attrName>ppt_h</p:attrName>
                                        </p:attrNameLst>
                                      </p:cBhvr>
                                      <p:tavLst>
                                        <p:tav tm="0">
                                          <p:val>
                                            <p:fltVal val="0"/>
                                          </p:val>
                                        </p:tav>
                                        <p:tav tm="100000">
                                          <p:val>
                                            <p:strVal val="#ppt_h"/>
                                          </p:val>
                                        </p:tav>
                                      </p:tavLst>
                                    </p:anim>
                                    <p:animEffect transition="in" filter="fade">
                                      <p:cBhvr>
                                        <p:cTn id="1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z2742752086101_65f3becc218e7be44f40dc36c6d8b16f"/>
          <p:cNvPicPr>
            <a:picLocks noChangeAspect="1"/>
          </p:cNvPicPr>
          <p:nvPr/>
        </p:nvPicPr>
        <p:blipFill>
          <a:blip r:embed="rId2"/>
          <a:stretch>
            <a:fillRect/>
          </a:stretch>
        </p:blipFill>
        <p:spPr>
          <a:xfrm>
            <a:off x="0" y="-207645"/>
            <a:ext cx="18434050" cy="10494645"/>
          </a:xfrm>
          <a:prstGeom prst="rect">
            <a:avLst/>
          </a:prstGeom>
        </p:spPr>
      </p:pic>
    </p:spTree>
  </p:cSld>
  <p:clrMapOvr>
    <a:masterClrMapping/>
  </p:clrMapOvr>
  <p:transition>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8686800" y="2628646"/>
            <a:ext cx="7315200" cy="3767328"/>
          </a:xfrm>
          <a:prstGeom prst="rect">
            <a:avLst/>
          </a:prstGeom>
        </p:spPr>
      </p:pic>
      <p:sp>
        <p:nvSpPr>
          <p:cNvPr id="4103" name="Rectangle 3"/>
          <p:cNvSpPr/>
          <p:nvPr/>
        </p:nvSpPr>
        <p:spPr>
          <a:xfrm>
            <a:off x="9982200" y="3314700"/>
            <a:ext cx="5424170" cy="2122805"/>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lr>
                <a:schemeClr val="hlink"/>
              </a:buClr>
              <a:buSzPct val="65000"/>
              <a:buFont typeface="Wingdings" panose="05000000000000000000" pitchFamily="2" charset="2"/>
              <a:buChar char="n"/>
              <a:defRPr sz="3200" kern="1200">
                <a:solidFill>
                  <a:schemeClr val="tx1"/>
                </a:solidFill>
                <a:effectLst/>
                <a:latin typeface="+mn-lt"/>
                <a:ea typeface="+mn-ea"/>
                <a:cs typeface="+mn-cs"/>
              </a:defRPr>
            </a:lvl1pPr>
            <a:lvl2pPr marL="742950" indent="-285750" algn="l" rtl="0" eaLnBrk="0" fontAlgn="base" hangingPunct="0">
              <a:spcBef>
                <a:spcPct val="20000"/>
              </a:spcBef>
              <a:spcAft>
                <a:spcPct val="0"/>
              </a:spcAft>
              <a:buClr>
                <a:schemeClr val="folHlink"/>
              </a:buClr>
              <a:buSzPct val="65000"/>
              <a:buFont typeface="Wingdings" panose="05000000000000000000" pitchFamily="2" charset="2"/>
              <a:buChar char="n"/>
              <a:defRPr sz="2800" kern="1200">
                <a:solidFill>
                  <a:schemeClr val="tx1"/>
                </a:solidFill>
                <a:effectLst/>
                <a:latin typeface="+mn-lt"/>
                <a:ea typeface="+mn-ea"/>
                <a:cs typeface="+mn-cs"/>
              </a:defRPr>
            </a:lvl2pPr>
            <a:lvl3pPr marL="1143000" indent="-228600" algn="l" rtl="0" eaLnBrk="0" fontAlgn="base" hangingPunct="0">
              <a:spcBef>
                <a:spcPct val="20000"/>
              </a:spcBef>
              <a:spcAft>
                <a:spcPct val="0"/>
              </a:spcAft>
              <a:buClr>
                <a:schemeClr val="hlink"/>
              </a:buClr>
              <a:buSzPct val="65000"/>
              <a:buFont typeface="Wingdings" panose="05000000000000000000" pitchFamily="2" charset="2"/>
              <a:buChar char="n"/>
              <a:defRPr sz="2400" kern="1200">
                <a:solidFill>
                  <a:schemeClr val="tx1"/>
                </a:solidFill>
                <a:effectLst/>
                <a:latin typeface="+mn-lt"/>
                <a:ea typeface="+mn-ea"/>
                <a:cs typeface="+mn-cs"/>
              </a:defRPr>
            </a:lvl3pPr>
            <a:lvl4pPr marL="1600200" indent="-228600" algn="l" rtl="0" eaLnBrk="0" fontAlgn="base" hangingPunct="0">
              <a:spcBef>
                <a:spcPct val="20000"/>
              </a:spcBef>
              <a:spcAft>
                <a:spcPct val="0"/>
              </a:spcAft>
              <a:buClr>
                <a:schemeClr val="folHlink"/>
              </a:buClr>
              <a:buSzPct val="65000"/>
              <a:buFont typeface="Wingdings" panose="05000000000000000000" pitchFamily="2" charset="2"/>
              <a:buChar char="n"/>
              <a:defRPr sz="2000" kern="1200">
                <a:solidFill>
                  <a:schemeClr val="tx1"/>
                </a:solidFill>
                <a:effectLst/>
                <a:latin typeface="+mn-lt"/>
                <a:ea typeface="+mn-ea"/>
                <a:cs typeface="+mn-cs"/>
              </a:defRPr>
            </a:lvl4pPr>
            <a:lvl5pPr marL="2057400" indent="-228600" algn="l" rtl="0" eaLnBrk="0" fontAlgn="base" hangingPunct="0">
              <a:spcBef>
                <a:spcPct val="20000"/>
              </a:spcBef>
              <a:spcAft>
                <a:spcPct val="0"/>
              </a:spcAft>
              <a:buClr>
                <a:schemeClr val="hlink"/>
              </a:buClr>
              <a:buSzPct val="65000"/>
              <a:buFont typeface="Wingdings" panose="05000000000000000000" pitchFamily="2" charset="2"/>
              <a:buChar char="n"/>
              <a:defRPr sz="2000" kern="1200">
                <a:solidFill>
                  <a:schemeClr val="tx1"/>
                </a:solidFill>
                <a:effectLst/>
                <a:latin typeface="+mn-lt"/>
                <a:ea typeface="+mn-ea"/>
                <a:cs typeface="+mn-cs"/>
              </a:defRPr>
            </a:lvl5pPr>
          </a:lstStyle>
          <a:p>
            <a:pPr marL="0" lvl="0" indent="0" algn="ctr">
              <a:spcBef>
                <a:spcPct val="0"/>
              </a:spcBef>
              <a:buClrTx/>
              <a:buSzTx/>
              <a:buFontTx/>
              <a:buNone/>
            </a:pPr>
            <a:r>
              <a:rPr lang="en-US" altLang="en-US" sz="4400" b="1" dirty="0">
                <a:solidFill>
                  <a:schemeClr val="bg1"/>
                </a:solidFill>
                <a:latin typeface="Times New Roman" panose="02020603050405020304" charset="0"/>
                <a:cs typeface="Times New Roman" panose="02020603050405020304" charset="0"/>
              </a:rPr>
              <a:t>B</a:t>
            </a:r>
            <a:r>
              <a:rPr lang="en-US" altLang="en-US" sz="4400" b="1" dirty="0">
                <a:solidFill>
                  <a:schemeClr val="bg1"/>
                </a:solidFill>
                <a:latin typeface="Times New Roman" panose="02020603050405020304" charset="0"/>
                <a:ea typeface="Times New Roman" panose="02020603050405020304" charset="0"/>
              </a:rPr>
              <a:t>à</a:t>
            </a:r>
            <a:r>
              <a:rPr lang="en-US" altLang="en-US" sz="4400" b="1" dirty="0">
                <a:solidFill>
                  <a:schemeClr val="bg1"/>
                </a:solidFill>
                <a:latin typeface="Times New Roman" panose="02020603050405020304" charset="0"/>
                <a:cs typeface="Times New Roman" panose="02020603050405020304" charset="0"/>
              </a:rPr>
              <a:t>i 1: Đọc các đoạn văn trong SGK </a:t>
            </a:r>
          </a:p>
          <a:p>
            <a:pPr marL="0" lvl="0" indent="0" algn="ctr">
              <a:spcBef>
                <a:spcPct val="0"/>
              </a:spcBef>
              <a:buClrTx/>
              <a:buSzTx/>
              <a:buFontTx/>
              <a:buNone/>
            </a:pPr>
            <a:r>
              <a:rPr lang="en-US" altLang="en-US" sz="4400" b="1" dirty="0">
                <a:solidFill>
                  <a:schemeClr val="bg1"/>
                </a:solidFill>
                <a:latin typeface="Times New Roman" panose="02020603050405020304" charset="0"/>
                <a:cs typeface="Times New Roman" panose="02020603050405020304" charset="0"/>
              </a:rPr>
              <a:t>v</a:t>
            </a:r>
            <a:r>
              <a:rPr lang="en-US" altLang="en-US" sz="4400" b="1" dirty="0">
                <a:solidFill>
                  <a:schemeClr val="bg1"/>
                </a:solidFill>
                <a:latin typeface="Times New Roman" panose="02020603050405020304" charset="0"/>
                <a:ea typeface="Times New Roman" panose="02020603050405020304" charset="0"/>
              </a:rPr>
              <a:t>à</a:t>
            </a:r>
            <a:r>
              <a:rPr lang="en-US" altLang="en-US" sz="4400" b="1" dirty="0">
                <a:solidFill>
                  <a:schemeClr val="bg1"/>
                </a:solidFill>
                <a:latin typeface="Times New Roman" panose="02020603050405020304" charset="0"/>
                <a:cs typeface="Times New Roman" panose="02020603050405020304" charset="0"/>
              </a:rPr>
              <a:t> trả lời câu hỏi:  </a:t>
            </a:r>
            <a:endParaRPr lang="en-US" altLang="en-US" sz="4400" b="1" dirty="0">
              <a:solidFill>
                <a:schemeClr val="bg1"/>
              </a:solidFill>
              <a:latin typeface="Times New Roman" panose="02020603050405020304" charset="0"/>
              <a:ea typeface="Times New Roman" panose="02020603050405020304" charset="0"/>
              <a:cs typeface="Times New Roman" panose="02020603050405020304" charset="0"/>
            </a:endParaRPr>
          </a:p>
        </p:txBody>
      </p:sp>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838200" y="1104900"/>
            <a:ext cx="8229600" cy="5883910"/>
          </a:xfrm>
          <a:prstGeom prst="rect">
            <a:avLst/>
          </a:prstGeom>
        </p:spPr>
      </p:pic>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103"/>
                                        </p:tgtEl>
                                        <p:attrNameLst>
                                          <p:attrName>style.visibility</p:attrName>
                                        </p:attrNameLst>
                                      </p:cBhvr>
                                      <p:to>
                                        <p:strVal val="visible"/>
                                      </p:to>
                                    </p:set>
                                    <p:animEffect transition="in" filter="fade">
                                      <p:cBhvr>
                                        <p:cTn id="7" dur="1000"/>
                                        <p:tgtEl>
                                          <p:spTgt spid="4103"/>
                                        </p:tgtEl>
                                      </p:cBhvr>
                                    </p:animEffect>
                                    <p:anim calcmode="lin" valueType="num">
                                      <p:cBhvr>
                                        <p:cTn id="8" dur="1000" fill="hold"/>
                                        <p:tgtEl>
                                          <p:spTgt spid="4103"/>
                                        </p:tgtEl>
                                        <p:attrNameLst>
                                          <p:attrName>ppt_x</p:attrName>
                                        </p:attrNameLst>
                                      </p:cBhvr>
                                      <p:tavLst>
                                        <p:tav tm="0">
                                          <p:val>
                                            <p:strVal val="#ppt_x"/>
                                          </p:val>
                                        </p:tav>
                                        <p:tav tm="100000">
                                          <p:val>
                                            <p:strVal val="#ppt_x"/>
                                          </p:val>
                                        </p:tav>
                                      </p:tavLst>
                                    </p:anim>
                                    <p:anim calcmode="lin" valueType="num">
                                      <p:cBhvr>
                                        <p:cTn id="9" dur="1000" fill="hold"/>
                                        <p:tgtEl>
                                          <p:spTgt spid="410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3"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AF8F8"/>
        </a:solidFill>
        <a:effectLst/>
      </p:bgPr>
    </p:bg>
    <p:spTree>
      <p:nvGrpSpPr>
        <p:cNvPr id="1" name=""/>
        <p:cNvGrpSpPr/>
        <p:nvPr/>
      </p:nvGrpSpPr>
      <p:grpSpPr>
        <a:xfrm>
          <a:off x="0" y="0"/>
          <a:ext cx="0" cy="0"/>
          <a:chOff x="0" y="0"/>
          <a:chExt cx="0" cy="0"/>
        </a:xfrm>
      </p:grpSpPr>
      <p:pic>
        <p:nvPicPr>
          <p:cNvPr id="2"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533400" y="1257300"/>
            <a:ext cx="16496665" cy="6703695"/>
          </a:xfrm>
          <a:prstGeom prst="rect">
            <a:avLst/>
          </a:prstGeom>
        </p:spPr>
      </p:pic>
      <p:sp>
        <p:nvSpPr>
          <p:cNvPr id="6" name="Text Box 5"/>
          <p:cNvSpPr txBox="1"/>
          <p:nvPr/>
        </p:nvSpPr>
        <p:spPr>
          <a:xfrm>
            <a:off x="3352800" y="2400300"/>
            <a:ext cx="11814810" cy="4523105"/>
          </a:xfrm>
          <a:prstGeom prst="rect">
            <a:avLst/>
          </a:prstGeom>
          <a:noFill/>
        </p:spPr>
        <p:txBody>
          <a:bodyPr wrap="square" rtlCol="0" anchor="t">
            <a:spAutoFit/>
          </a:bodyPr>
          <a:lstStyle/>
          <a:p>
            <a:pPr algn="just"/>
            <a:r>
              <a:rPr lang="en-GB" altLang="en-US" sz="3600" b="1">
                <a:cs typeface="+mn-lt"/>
              </a:rPr>
              <a:t>a) Biển luôn thay đổi màu tùy theo sắc mây trời. Trời xanh thẳm, biển cũng xanh thẳm, như dâng cao lên, chắc nịch. Trời rải mây trắng nhạt, biển mơ màng dịu hơi sương. Trời âm u mây mưa, biển xám xịt, nặng nề. Trời ầm ầm dông gió, biển đục ngầu, giận dữ… Như một con người biết buồn vui, biển lúc tẻ nhạt, lạnh lùng, lúc sôi nổi, hả hê, lúc đăm chiêu, gắt gỏng.</a:t>
            </a:r>
          </a:p>
          <a:p>
            <a:pPr algn="just"/>
            <a:r>
              <a:rPr lang="en-GB" altLang="en-US" sz="3600" b="1">
                <a:cs typeface="+mn-lt"/>
              </a:rPr>
              <a:t>                                                                   Theo VŨ TÚ NAM</a:t>
            </a:r>
          </a:p>
        </p:txBody>
      </p:sp>
    </p:spTree>
  </p:cSld>
  <p:clrMapOvr>
    <a:masterClrMapping/>
  </p:clrMapOvr>
  <mc:AlternateContent xmlns:mc="http://schemas.openxmlformats.org/markup-compatibility/2006" xmlns:p14="http://schemas.microsoft.com/office/powerpoint/2010/main">
    <mc:Choice Requires="p14">
      <p:transition spd="slow" p14:dur="1200">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7"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6"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8"/>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8915400" y="1562100"/>
            <a:ext cx="5361305" cy="2844165"/>
          </a:xfrm>
          <a:prstGeom prst="rect">
            <a:avLst/>
          </a:prstGeom>
        </p:spPr>
      </p:pic>
      <p:pic>
        <p:nvPicPr>
          <p:cNvPr id="7" name="Picture 7"/>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9050" y="1028700"/>
            <a:ext cx="6916420" cy="4445000"/>
          </a:xfrm>
          <a:prstGeom prst="rect">
            <a:avLst/>
          </a:prstGeom>
        </p:spPr>
      </p:pic>
      <p:sp>
        <p:nvSpPr>
          <p:cNvPr id="13322" name="Text Box 10"/>
          <p:cNvSpPr txBox="1"/>
          <p:nvPr/>
        </p:nvSpPr>
        <p:spPr>
          <a:xfrm>
            <a:off x="9677400" y="2324100"/>
            <a:ext cx="4154488" cy="2306955"/>
          </a:xfrm>
          <a:prstGeom prst="rect">
            <a:avLst/>
          </a:prstGeom>
          <a:noFill/>
          <a:ln w="9525">
            <a:noFill/>
          </a:ln>
        </p:spPr>
        <p:txBody>
          <a:bodyPr>
            <a:spAutoFit/>
          </a:bodyPr>
          <a:lstStyle>
            <a:lvl1pPr marL="342900" indent="-342900" algn="l" rtl="0" eaLnBrk="0" fontAlgn="base" hangingPunct="0">
              <a:spcBef>
                <a:spcPct val="20000"/>
              </a:spcBef>
              <a:spcAft>
                <a:spcPct val="0"/>
              </a:spcAft>
              <a:buClr>
                <a:schemeClr val="hlink"/>
              </a:buClr>
              <a:buSzPct val="65000"/>
              <a:buFont typeface="Wingdings" panose="05000000000000000000" pitchFamily="2" charset="2"/>
              <a:buChar char="n"/>
              <a:defRPr sz="3200" kern="1200">
                <a:solidFill>
                  <a:schemeClr val="tx1"/>
                </a:solidFill>
                <a:effectLst/>
                <a:latin typeface="+mn-lt"/>
                <a:ea typeface="+mn-ea"/>
                <a:cs typeface="+mn-cs"/>
              </a:defRPr>
            </a:lvl1pPr>
            <a:lvl2pPr marL="742950" indent="-285750" algn="l" rtl="0" eaLnBrk="0" fontAlgn="base" hangingPunct="0">
              <a:spcBef>
                <a:spcPct val="20000"/>
              </a:spcBef>
              <a:spcAft>
                <a:spcPct val="0"/>
              </a:spcAft>
              <a:buClr>
                <a:schemeClr val="folHlink"/>
              </a:buClr>
              <a:buSzPct val="65000"/>
              <a:buFont typeface="Wingdings" panose="05000000000000000000" pitchFamily="2" charset="2"/>
              <a:buChar char="n"/>
              <a:defRPr sz="2800" kern="1200">
                <a:solidFill>
                  <a:schemeClr val="tx1"/>
                </a:solidFill>
                <a:effectLst/>
                <a:latin typeface="+mn-lt"/>
                <a:ea typeface="+mn-ea"/>
                <a:cs typeface="+mn-cs"/>
              </a:defRPr>
            </a:lvl2pPr>
            <a:lvl3pPr marL="1143000" indent="-228600" algn="l" rtl="0" eaLnBrk="0" fontAlgn="base" hangingPunct="0">
              <a:spcBef>
                <a:spcPct val="20000"/>
              </a:spcBef>
              <a:spcAft>
                <a:spcPct val="0"/>
              </a:spcAft>
              <a:buClr>
                <a:schemeClr val="hlink"/>
              </a:buClr>
              <a:buSzPct val="65000"/>
              <a:buFont typeface="Wingdings" panose="05000000000000000000" pitchFamily="2" charset="2"/>
              <a:buChar char="n"/>
              <a:defRPr sz="2400" kern="1200">
                <a:solidFill>
                  <a:schemeClr val="tx1"/>
                </a:solidFill>
                <a:effectLst/>
                <a:latin typeface="+mn-lt"/>
                <a:ea typeface="+mn-ea"/>
                <a:cs typeface="+mn-cs"/>
              </a:defRPr>
            </a:lvl3pPr>
            <a:lvl4pPr marL="1600200" indent="-228600" algn="l" rtl="0" eaLnBrk="0" fontAlgn="base" hangingPunct="0">
              <a:spcBef>
                <a:spcPct val="20000"/>
              </a:spcBef>
              <a:spcAft>
                <a:spcPct val="0"/>
              </a:spcAft>
              <a:buClr>
                <a:schemeClr val="folHlink"/>
              </a:buClr>
              <a:buSzPct val="65000"/>
              <a:buFont typeface="Wingdings" panose="05000000000000000000" pitchFamily="2" charset="2"/>
              <a:buChar char="n"/>
              <a:defRPr sz="2000" kern="1200">
                <a:solidFill>
                  <a:schemeClr val="tx1"/>
                </a:solidFill>
                <a:effectLst/>
                <a:latin typeface="+mn-lt"/>
                <a:ea typeface="+mn-ea"/>
                <a:cs typeface="+mn-cs"/>
              </a:defRPr>
            </a:lvl4pPr>
            <a:lvl5pPr marL="2057400" indent="-228600" algn="l" rtl="0" eaLnBrk="0" fontAlgn="base" hangingPunct="0">
              <a:spcBef>
                <a:spcPct val="20000"/>
              </a:spcBef>
              <a:spcAft>
                <a:spcPct val="0"/>
              </a:spcAft>
              <a:buClr>
                <a:schemeClr val="hlink"/>
              </a:buClr>
              <a:buSzPct val="65000"/>
              <a:buFont typeface="Wingdings" panose="05000000000000000000" pitchFamily="2" charset="2"/>
              <a:buChar char="n"/>
              <a:defRPr sz="2000" kern="1200">
                <a:solidFill>
                  <a:schemeClr val="tx1"/>
                </a:solidFill>
                <a:effectLst/>
                <a:latin typeface="+mn-lt"/>
                <a:ea typeface="+mn-ea"/>
                <a:cs typeface="+mn-cs"/>
              </a:defRPr>
            </a:lvl5pPr>
          </a:lstStyle>
          <a:p>
            <a:pPr marL="0" lvl="0" indent="0">
              <a:spcBef>
                <a:spcPct val="50000"/>
              </a:spcBef>
              <a:buClrTx/>
              <a:buSzTx/>
              <a:buFontTx/>
              <a:buNone/>
            </a:pPr>
            <a:r>
              <a:rPr lang="en-US" altLang="en-US" b="1" dirty="0">
                <a:latin typeface="Times New Roman" panose="02020603050405020304" charset="0"/>
                <a:cs typeface="Times New Roman" panose="02020603050405020304" charset="0"/>
              </a:rPr>
              <a:t>Tả sự thay đổi m</a:t>
            </a:r>
            <a:r>
              <a:rPr lang="en-US" altLang="en-US" b="1" dirty="0">
                <a:latin typeface="Times New Roman" panose="02020603050405020304" charset="0"/>
                <a:ea typeface="Times New Roman" panose="02020603050405020304" charset="0"/>
              </a:rPr>
              <a:t>à</a:t>
            </a:r>
            <a:r>
              <a:rPr lang="en-US" altLang="en-US" b="1" dirty="0">
                <a:latin typeface="Times New Roman" panose="02020603050405020304" charset="0"/>
                <a:cs typeface="Times New Roman" panose="02020603050405020304" charset="0"/>
              </a:rPr>
              <a:t>u sắc của mặt biển theo sắc m</a:t>
            </a:r>
            <a:r>
              <a:rPr lang="en-US" altLang="en-US" b="1" dirty="0">
                <a:latin typeface="Times New Roman" panose="02020603050405020304" charset="0"/>
                <a:ea typeface="Times New Roman" panose="02020603050405020304" charset="0"/>
              </a:rPr>
              <a:t>à</a:t>
            </a:r>
            <a:r>
              <a:rPr lang="en-US" altLang="en-US" b="1" dirty="0">
                <a:latin typeface="Times New Roman" panose="02020603050405020304" charset="0"/>
                <a:cs typeface="Times New Roman" panose="02020603050405020304" charset="0"/>
              </a:rPr>
              <a:t>u của trời mây.</a:t>
            </a:r>
          </a:p>
          <a:p>
            <a:pPr marL="0" lvl="0" indent="0">
              <a:spcBef>
                <a:spcPct val="50000"/>
              </a:spcBef>
              <a:buClrTx/>
              <a:buSzTx/>
              <a:buFontTx/>
              <a:buNone/>
            </a:pPr>
            <a:endParaRPr lang="en-US" altLang="en-US" b="1" dirty="0">
              <a:latin typeface="Times New Roman" panose="02020603050405020304" charset="0"/>
              <a:ea typeface="Times New Roman" panose="02020603050405020304" charset="0"/>
              <a:cs typeface="Times New Roman" panose="02020603050405020304" charset="0"/>
            </a:endParaRPr>
          </a:p>
        </p:txBody>
      </p:sp>
      <p:sp>
        <p:nvSpPr>
          <p:cNvPr id="2" name="Text Box 1"/>
          <p:cNvSpPr txBox="1"/>
          <p:nvPr/>
        </p:nvSpPr>
        <p:spPr>
          <a:xfrm>
            <a:off x="1295400" y="2400300"/>
            <a:ext cx="4852670" cy="1568450"/>
          </a:xfrm>
          <a:prstGeom prst="rect">
            <a:avLst/>
          </a:prstGeom>
          <a:noFill/>
        </p:spPr>
        <p:txBody>
          <a:bodyPr wrap="square" rtlCol="0" anchor="t">
            <a:spAutoFit/>
          </a:bodyPr>
          <a:lstStyle/>
          <a:p>
            <a:pPr marL="0" lvl="0" indent="0" algn="ctr">
              <a:spcBef>
                <a:spcPct val="50000"/>
              </a:spcBef>
              <a:buClrTx/>
              <a:buSzTx/>
              <a:buFontTx/>
              <a:buNone/>
            </a:pPr>
            <a:r>
              <a:rPr sz="4800" b="1" dirty="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sym typeface="+mn-ea"/>
              </a:rPr>
              <a:t>Đoạn văn tả đặc điểm gì của biển?</a:t>
            </a:r>
            <a:r>
              <a:rPr lang="en-US" altLang="en-US" sz="4800" b="1" dirty="0">
                <a:ln/>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sym typeface="+mn-ea"/>
              </a:rPr>
              <a:t> </a:t>
            </a:r>
          </a:p>
        </p:txBody>
      </p:sp>
      <p:pic>
        <p:nvPicPr>
          <p:cNvPr id="13321" name="Picture 9" descr="Canh dep"/>
          <p:cNvPicPr>
            <a:picLocks noChangeAspect="1"/>
          </p:cNvPicPr>
          <p:nvPr/>
        </p:nvPicPr>
        <p:blipFill>
          <a:blip r:embed="rId6"/>
          <a:stretch>
            <a:fillRect/>
          </a:stretch>
        </p:blipFill>
        <p:spPr>
          <a:xfrm>
            <a:off x="11201400" y="4762500"/>
            <a:ext cx="5939155" cy="3920490"/>
          </a:xfrm>
          <a:prstGeom prst="rect">
            <a:avLst/>
          </a:prstGeom>
          <a:solidFill>
            <a:srgbClr val="993366"/>
          </a:solidFill>
          <a:ln w="38100" cap="flat" cmpd="sng">
            <a:solidFill>
              <a:srgbClr val="000000"/>
            </a:solidFill>
            <a:prstDash val="solid"/>
            <a:miter/>
            <a:headEnd type="none" w="med" len="med"/>
            <a:tailEnd type="none" w="med" len="med"/>
          </a:ln>
        </p:spPr>
      </p:pic>
      <p:pic>
        <p:nvPicPr>
          <p:cNvPr id="5" name="Picture 4"/>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5105400" y="3771900"/>
            <a:ext cx="4065270" cy="5476240"/>
          </a:xfrm>
          <a:prstGeom prst="rect">
            <a:avLst/>
          </a:prstGeom>
        </p:spPr>
      </p:pic>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par>
                                <p:cTn id="8" presetID="3" presetClass="entr" presetSubtype="1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linds(horizontal)">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13322"/>
                                        </p:tgtEl>
                                        <p:attrNameLst>
                                          <p:attrName>style.visibility</p:attrName>
                                        </p:attrNameLst>
                                      </p:cBhvr>
                                      <p:to>
                                        <p:strVal val="visible"/>
                                      </p:to>
                                    </p:set>
                                    <p:animEffect transition="in" filter="circle(in)">
                                      <p:cBhvr>
                                        <p:cTn id="15" dur="2000"/>
                                        <p:tgtEl>
                                          <p:spTgt spid="13322"/>
                                        </p:tgtEl>
                                      </p:cBhvr>
                                    </p:animEffect>
                                  </p:childTnLst>
                                </p:cTn>
                              </p:par>
                              <p:par>
                                <p:cTn id="16" presetID="6" presetClass="entr" presetSubtype="16" fill="hold"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circle(in)">
                                      <p:cBhvr>
                                        <p:cTn id="18" dur="20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47" presetClass="entr" presetSubtype="0" fill="hold" nodeType="clickEffect">
                                  <p:stCondLst>
                                    <p:cond delay="0"/>
                                  </p:stCondLst>
                                  <p:childTnLst>
                                    <p:set>
                                      <p:cBhvr>
                                        <p:cTn id="22" dur="1" fill="hold">
                                          <p:stCondLst>
                                            <p:cond delay="0"/>
                                          </p:stCondLst>
                                        </p:cTn>
                                        <p:tgtEl>
                                          <p:spTgt spid="13321"/>
                                        </p:tgtEl>
                                        <p:attrNameLst>
                                          <p:attrName>style.visibility</p:attrName>
                                        </p:attrNameLst>
                                      </p:cBhvr>
                                      <p:to>
                                        <p:strVal val="visible"/>
                                      </p:to>
                                    </p:set>
                                    <p:animEffect transition="in" filter="fade">
                                      <p:cBhvr>
                                        <p:cTn id="23" dur="1000"/>
                                        <p:tgtEl>
                                          <p:spTgt spid="13321"/>
                                        </p:tgtEl>
                                      </p:cBhvr>
                                    </p:animEffect>
                                    <p:anim calcmode="lin" valueType="num">
                                      <p:cBhvr>
                                        <p:cTn id="24" dur="1000" fill="hold"/>
                                        <p:tgtEl>
                                          <p:spTgt spid="13321"/>
                                        </p:tgtEl>
                                        <p:attrNameLst>
                                          <p:attrName>ppt_x</p:attrName>
                                        </p:attrNameLst>
                                      </p:cBhvr>
                                      <p:tavLst>
                                        <p:tav tm="0">
                                          <p:val>
                                            <p:strVal val="#ppt_x"/>
                                          </p:val>
                                        </p:tav>
                                        <p:tav tm="100000">
                                          <p:val>
                                            <p:strVal val="#ppt_x"/>
                                          </p:val>
                                        </p:tav>
                                      </p:tavLst>
                                    </p:anim>
                                    <p:anim calcmode="lin" valueType="num">
                                      <p:cBhvr>
                                        <p:cTn id="25" dur="1000" fill="hold"/>
                                        <p:tgtEl>
                                          <p:spTgt spid="133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22" grpId="0"/>
      <p:bldP spid="13322" grpId="1"/>
      <p:bldP spid="2" grpId="0"/>
      <p:bldP spid="2"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8"/>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9220200" y="2247900"/>
            <a:ext cx="7997825" cy="5703570"/>
          </a:xfrm>
          <a:prstGeom prst="rect">
            <a:avLst/>
          </a:prstGeom>
        </p:spPr>
      </p:pic>
      <p:pic>
        <p:nvPicPr>
          <p:cNvPr id="7" name="Picture 7"/>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9050" y="1028700"/>
            <a:ext cx="6916420" cy="4996815"/>
          </a:xfrm>
          <a:prstGeom prst="rect">
            <a:avLst/>
          </a:prstGeom>
        </p:spPr>
      </p:pic>
      <p:sp>
        <p:nvSpPr>
          <p:cNvPr id="13322" name="Text Box 10"/>
          <p:cNvSpPr txBox="1"/>
          <p:nvPr/>
        </p:nvSpPr>
        <p:spPr>
          <a:xfrm>
            <a:off x="9601200" y="3034030"/>
            <a:ext cx="7411720" cy="4030980"/>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lr>
                <a:schemeClr val="hlink"/>
              </a:buClr>
              <a:buSzPct val="65000"/>
              <a:buFont typeface="Wingdings" panose="05000000000000000000" pitchFamily="2" charset="2"/>
              <a:buChar char="n"/>
              <a:defRPr sz="3200" kern="1200">
                <a:solidFill>
                  <a:schemeClr val="tx1"/>
                </a:solidFill>
                <a:effectLst/>
                <a:latin typeface="+mn-lt"/>
                <a:ea typeface="+mn-ea"/>
                <a:cs typeface="+mn-cs"/>
              </a:defRPr>
            </a:lvl1pPr>
            <a:lvl2pPr marL="742950" indent="-285750" algn="l" rtl="0" eaLnBrk="0" fontAlgn="base" hangingPunct="0">
              <a:spcBef>
                <a:spcPct val="20000"/>
              </a:spcBef>
              <a:spcAft>
                <a:spcPct val="0"/>
              </a:spcAft>
              <a:buClr>
                <a:schemeClr val="folHlink"/>
              </a:buClr>
              <a:buSzPct val="65000"/>
              <a:buFont typeface="Wingdings" panose="05000000000000000000" pitchFamily="2" charset="2"/>
              <a:buChar char="n"/>
              <a:defRPr sz="2800" kern="1200">
                <a:solidFill>
                  <a:schemeClr val="tx1"/>
                </a:solidFill>
                <a:effectLst/>
                <a:latin typeface="+mn-lt"/>
                <a:ea typeface="+mn-ea"/>
                <a:cs typeface="+mn-cs"/>
              </a:defRPr>
            </a:lvl2pPr>
            <a:lvl3pPr marL="1143000" indent="-228600" algn="l" rtl="0" eaLnBrk="0" fontAlgn="base" hangingPunct="0">
              <a:spcBef>
                <a:spcPct val="20000"/>
              </a:spcBef>
              <a:spcAft>
                <a:spcPct val="0"/>
              </a:spcAft>
              <a:buClr>
                <a:schemeClr val="hlink"/>
              </a:buClr>
              <a:buSzPct val="65000"/>
              <a:buFont typeface="Wingdings" panose="05000000000000000000" pitchFamily="2" charset="2"/>
              <a:buChar char="n"/>
              <a:defRPr sz="2400" kern="1200">
                <a:solidFill>
                  <a:schemeClr val="tx1"/>
                </a:solidFill>
                <a:effectLst/>
                <a:latin typeface="+mn-lt"/>
                <a:ea typeface="+mn-ea"/>
                <a:cs typeface="+mn-cs"/>
              </a:defRPr>
            </a:lvl3pPr>
            <a:lvl4pPr marL="1600200" indent="-228600" algn="l" rtl="0" eaLnBrk="0" fontAlgn="base" hangingPunct="0">
              <a:spcBef>
                <a:spcPct val="20000"/>
              </a:spcBef>
              <a:spcAft>
                <a:spcPct val="0"/>
              </a:spcAft>
              <a:buClr>
                <a:schemeClr val="folHlink"/>
              </a:buClr>
              <a:buSzPct val="65000"/>
              <a:buFont typeface="Wingdings" panose="05000000000000000000" pitchFamily="2" charset="2"/>
              <a:buChar char="n"/>
              <a:defRPr sz="2000" kern="1200">
                <a:solidFill>
                  <a:schemeClr val="tx1"/>
                </a:solidFill>
                <a:effectLst/>
                <a:latin typeface="+mn-lt"/>
                <a:ea typeface="+mn-ea"/>
                <a:cs typeface="+mn-cs"/>
              </a:defRPr>
            </a:lvl4pPr>
            <a:lvl5pPr marL="2057400" indent="-228600" algn="l" rtl="0" eaLnBrk="0" fontAlgn="base" hangingPunct="0">
              <a:spcBef>
                <a:spcPct val="20000"/>
              </a:spcBef>
              <a:spcAft>
                <a:spcPct val="0"/>
              </a:spcAft>
              <a:buClr>
                <a:schemeClr val="hlink"/>
              </a:buClr>
              <a:buSzPct val="65000"/>
              <a:buFont typeface="Wingdings" panose="05000000000000000000" pitchFamily="2" charset="2"/>
              <a:buChar char="n"/>
              <a:defRPr sz="2000" kern="1200">
                <a:solidFill>
                  <a:schemeClr val="tx1"/>
                </a:solidFill>
                <a:effectLst/>
                <a:latin typeface="+mn-lt"/>
                <a:ea typeface="+mn-ea"/>
                <a:cs typeface="+mn-cs"/>
              </a:defRPr>
            </a:lvl5pPr>
          </a:lstStyle>
          <a:p>
            <a:pPr marL="0" lvl="0" indent="0">
              <a:spcBef>
                <a:spcPct val="50000"/>
              </a:spcBef>
              <a:buClrTx/>
              <a:buSzTx/>
              <a:buFontTx/>
              <a:buNone/>
            </a:pPr>
            <a:r>
              <a:rPr lang="en-US" altLang="en-US" b="1" dirty="0">
                <a:solidFill>
                  <a:schemeClr val="bg1"/>
                </a:solidFill>
                <a:latin typeface="Times New Roman" panose="02020603050405020304" charset="0"/>
              </a:rPr>
              <a:t>T</a:t>
            </a:r>
            <a:r>
              <a:rPr lang="en-GB" altLang="en-US" b="1" dirty="0">
                <a:solidFill>
                  <a:schemeClr val="bg1"/>
                </a:solidFill>
                <a:latin typeface="Times New Roman" panose="02020603050405020304" charset="0"/>
              </a:rPr>
              <a:t>ác giả </a:t>
            </a:r>
            <a:r>
              <a:rPr lang="en-US" altLang="en-US" b="1" dirty="0">
                <a:solidFill>
                  <a:schemeClr val="bg1"/>
                </a:solidFill>
                <a:latin typeface="Times New Roman" panose="02020603050405020304" charset="0"/>
              </a:rPr>
              <a:t>quan sát bầu trời và mặt biển vào những thời điểm khác nhau: </a:t>
            </a:r>
          </a:p>
          <a:p>
            <a:pPr marL="0" lvl="0" indent="0">
              <a:spcBef>
                <a:spcPct val="50000"/>
              </a:spcBef>
              <a:buClrTx/>
              <a:buSzTx/>
              <a:buFontTx/>
              <a:buNone/>
            </a:pPr>
            <a:r>
              <a:rPr lang="en-US" altLang="en-US" b="1" dirty="0">
                <a:solidFill>
                  <a:schemeClr val="bg1"/>
                </a:solidFill>
                <a:latin typeface="Times New Roman" panose="02020603050405020304" charset="0"/>
              </a:rPr>
              <a:t>+ Khi bầu trời xanh thẳm </a:t>
            </a:r>
          </a:p>
          <a:p>
            <a:pPr marL="0" lvl="0" indent="0">
              <a:spcBef>
                <a:spcPct val="50000"/>
              </a:spcBef>
              <a:buClrTx/>
              <a:buSzTx/>
              <a:buFontTx/>
              <a:buNone/>
            </a:pPr>
            <a:r>
              <a:rPr lang="en-US" altLang="en-US" b="1" dirty="0">
                <a:solidFill>
                  <a:schemeClr val="bg1"/>
                </a:solidFill>
                <a:latin typeface="Times New Roman" panose="02020603050405020304" charset="0"/>
              </a:rPr>
              <a:t>+ Khi bầu trời rải mây trắng nhạt </a:t>
            </a:r>
          </a:p>
          <a:p>
            <a:pPr marL="0" lvl="0" indent="0">
              <a:spcBef>
                <a:spcPct val="50000"/>
              </a:spcBef>
              <a:buClrTx/>
              <a:buSzTx/>
              <a:buFontTx/>
              <a:buNone/>
            </a:pPr>
            <a:r>
              <a:rPr lang="en-US" altLang="en-US" b="1" dirty="0">
                <a:solidFill>
                  <a:schemeClr val="bg1"/>
                </a:solidFill>
                <a:latin typeface="Times New Roman" panose="02020603050405020304" charset="0"/>
              </a:rPr>
              <a:t>+ Khi bầu trời âm u mây múa </a:t>
            </a:r>
          </a:p>
          <a:p>
            <a:pPr marL="0" lvl="0" indent="0">
              <a:spcBef>
                <a:spcPct val="50000"/>
              </a:spcBef>
              <a:buClrTx/>
              <a:buSzTx/>
              <a:buFontTx/>
              <a:buNone/>
            </a:pPr>
            <a:r>
              <a:rPr lang="en-US" altLang="en-US" b="1" dirty="0">
                <a:solidFill>
                  <a:schemeClr val="bg1"/>
                </a:solidFill>
                <a:latin typeface="Times New Roman" panose="02020603050405020304" charset="0"/>
              </a:rPr>
              <a:t>+ Khi bầu trời ầm ầm giông gió </a:t>
            </a:r>
          </a:p>
        </p:txBody>
      </p:sp>
      <p:sp>
        <p:nvSpPr>
          <p:cNvPr id="2" name="Text Box 1"/>
          <p:cNvSpPr txBox="1"/>
          <p:nvPr/>
        </p:nvSpPr>
        <p:spPr>
          <a:xfrm>
            <a:off x="685800" y="1866900"/>
            <a:ext cx="5709920" cy="2306955"/>
          </a:xfrm>
          <a:prstGeom prst="rect">
            <a:avLst/>
          </a:prstGeom>
          <a:noFill/>
        </p:spPr>
        <p:txBody>
          <a:bodyPr wrap="square" rtlCol="0" anchor="t">
            <a:spAutoFit/>
          </a:bodyPr>
          <a:lstStyle/>
          <a:p>
            <a:pPr marL="0" lvl="0" indent="0" algn="ctr">
              <a:spcBef>
                <a:spcPct val="50000"/>
              </a:spcBef>
              <a:buClrTx/>
              <a:buSzTx/>
              <a:buFontTx/>
              <a:buNone/>
            </a:pPr>
            <a:r>
              <a:rPr sz="4800" b="1" dirty="0">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sym typeface="+mn-ea"/>
              </a:rPr>
              <a:t>Để tả đặc điểm đó tác giả đã qu</a:t>
            </a:r>
            <a:r>
              <a:rPr lang="en-GB" sz="4800" b="1" dirty="0">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sym typeface="+mn-ea"/>
              </a:rPr>
              <a:t>a</a:t>
            </a:r>
            <a:r>
              <a:rPr sz="4800" b="1" dirty="0">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sym typeface="+mn-ea"/>
              </a:rPr>
              <a:t>n sát gì và vào thời điểm nào?</a:t>
            </a:r>
          </a:p>
        </p:txBody>
      </p:sp>
      <p:pic>
        <p:nvPicPr>
          <p:cNvPr id="5"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5105400" y="3771900"/>
            <a:ext cx="4065270" cy="5476240"/>
          </a:xfrm>
          <a:prstGeom prst="rect">
            <a:avLst/>
          </a:prstGeom>
        </p:spPr>
      </p:pic>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par>
                                <p:cTn id="8" presetID="3" presetClass="entr" presetSubtype="1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linds(horizontal)">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13322"/>
                                        </p:tgtEl>
                                        <p:attrNameLst>
                                          <p:attrName>style.visibility</p:attrName>
                                        </p:attrNameLst>
                                      </p:cBhvr>
                                      <p:to>
                                        <p:strVal val="visible"/>
                                      </p:to>
                                    </p:set>
                                    <p:animEffect transition="in" filter="circle(in)">
                                      <p:cBhvr>
                                        <p:cTn id="15" dur="2000"/>
                                        <p:tgtEl>
                                          <p:spTgt spid="13322"/>
                                        </p:tgtEl>
                                      </p:cBhvr>
                                    </p:animEffect>
                                  </p:childTnLst>
                                </p:cTn>
                              </p:par>
                              <p:par>
                                <p:cTn id="16" presetID="6" presetClass="entr" presetSubtype="16" fill="hold"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circle(in)">
                                      <p:cBhvr>
                                        <p:cTn id="18"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22" grpId="0"/>
      <p:bldP spid="13322" grpId="1"/>
      <p:bldP spid="2" grpId="0"/>
      <p:bldP spid="2" grpId="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8"/>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8610600" y="3771900"/>
            <a:ext cx="7160895" cy="5695315"/>
          </a:xfrm>
          <a:prstGeom prst="rect">
            <a:avLst/>
          </a:prstGeom>
        </p:spPr>
      </p:pic>
      <p:pic>
        <p:nvPicPr>
          <p:cNvPr id="2" name="Picture 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457200" y="723900"/>
            <a:ext cx="6490335" cy="4211320"/>
          </a:xfrm>
          <a:prstGeom prst="rect">
            <a:avLst/>
          </a:prstGeom>
        </p:spPr>
      </p:pic>
      <p:pic>
        <p:nvPicPr>
          <p:cNvPr id="6" name="Picture 5"/>
          <p:cNvPicPr>
            <a:picLocks noChangeAspect="1"/>
          </p:cNvPicPr>
          <p:nvPr/>
        </p:nvPicPr>
        <p:blipFill>
          <a:blip r:embed="rId6"/>
          <a:stretch>
            <a:fillRect/>
          </a:stretch>
        </p:blipFill>
        <p:spPr>
          <a:xfrm>
            <a:off x="1447800" y="1276350"/>
            <a:ext cx="4581525" cy="2038350"/>
          </a:xfrm>
          <a:prstGeom prst="rect">
            <a:avLst/>
          </a:prstGeom>
        </p:spPr>
      </p:pic>
      <p:sp>
        <p:nvSpPr>
          <p:cNvPr id="7" name="Rectangles 6"/>
          <p:cNvSpPr/>
          <p:nvPr/>
        </p:nvSpPr>
        <p:spPr>
          <a:xfrm>
            <a:off x="8458200" y="4991100"/>
            <a:ext cx="7513955" cy="3169285"/>
          </a:xfrm>
          <a:prstGeom prst="rect">
            <a:avLst/>
          </a:prstGeom>
          <a:noFill/>
          <a:ln>
            <a:noFill/>
          </a:ln>
        </p:spPr>
        <p:txBody>
          <a:bodyPr wrap="square" rtlCol="0" anchor="t">
            <a:spAutoFit/>
          </a:bodyPr>
          <a:lstStyle/>
          <a:p>
            <a:pPr algn="ctr"/>
            <a:r>
              <a:rPr lang="en-GB" altLang="en-US" sz="4000" b="1">
                <a:ln/>
                <a:solidFill>
                  <a:schemeClr val="tx1"/>
                </a:solidFill>
                <a:effectLst>
                  <a:outerShdw blurRad="38100" dist="19050" dir="2700000" algn="tl" rotWithShape="0">
                    <a:schemeClr val="dk1">
                      <a:alpha val="40000"/>
                    </a:schemeClr>
                  </a:outerShdw>
                </a:effectLst>
              </a:rPr>
              <a:t>Từ chuyện này, hình ảnh</a:t>
            </a:r>
          </a:p>
          <a:p>
            <a:pPr algn="ctr"/>
            <a:r>
              <a:rPr lang="en-GB" altLang="en-US" sz="4000" b="1">
                <a:ln/>
                <a:solidFill>
                  <a:schemeClr val="tx1"/>
                </a:solidFill>
                <a:effectLst>
                  <a:outerShdw blurRad="38100" dist="19050" dir="2700000" algn="tl" rotWithShape="0">
                    <a:schemeClr val="dk1">
                      <a:alpha val="40000"/>
                    </a:schemeClr>
                  </a:outerShdw>
                </a:effectLst>
              </a:rPr>
              <a:t>này nghĩ ra chuyện khác, </a:t>
            </a:r>
          </a:p>
          <a:p>
            <a:pPr algn="ctr"/>
            <a:r>
              <a:rPr lang="en-GB" altLang="en-US" sz="4000" b="1">
                <a:ln/>
                <a:solidFill>
                  <a:schemeClr val="tx1"/>
                </a:solidFill>
                <a:effectLst>
                  <a:outerShdw blurRad="38100" dist="19050" dir="2700000" algn="tl" rotWithShape="0">
                    <a:schemeClr val="dk1">
                      <a:alpha val="40000"/>
                    </a:schemeClr>
                  </a:outerShdw>
                </a:effectLst>
              </a:rPr>
              <a:t>hình ảnh khác. Từ chuyện </a:t>
            </a:r>
          </a:p>
          <a:p>
            <a:pPr algn="ctr"/>
            <a:r>
              <a:rPr lang="en-GB" altLang="en-US" sz="4000" b="1">
                <a:ln/>
                <a:solidFill>
                  <a:schemeClr val="tx1"/>
                </a:solidFill>
                <a:effectLst>
                  <a:outerShdw blurRad="38100" dist="19050" dir="2700000" algn="tl" rotWithShape="0">
                    <a:schemeClr val="dk1">
                      <a:alpha val="40000"/>
                    </a:schemeClr>
                  </a:outerShdw>
                </a:effectLst>
              </a:rPr>
              <a:t>của người ngẫm nghĩ </a:t>
            </a:r>
          </a:p>
          <a:p>
            <a:pPr algn="ctr"/>
            <a:r>
              <a:rPr lang="en-GB" altLang="en-US" sz="4000" b="1">
                <a:ln/>
                <a:solidFill>
                  <a:schemeClr val="tx1"/>
                </a:solidFill>
                <a:effectLst>
                  <a:outerShdw blurRad="38100" dist="19050" dir="2700000" algn="tl" rotWithShape="0">
                    <a:schemeClr val="dk1">
                      <a:alpha val="40000"/>
                    </a:schemeClr>
                  </a:outerShdw>
                </a:effectLst>
              </a:rPr>
              <a:t>đến chuyện của mình</a:t>
            </a:r>
          </a:p>
        </p:txBody>
      </p:sp>
      <p:pic>
        <p:nvPicPr>
          <p:cNvPr id="11" name="Picture 11"/>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flipH="1">
            <a:off x="7162580" y="1790752"/>
            <a:ext cx="3264447" cy="2415691"/>
          </a:xfrm>
          <a:prstGeom prst="rect">
            <a:avLst/>
          </a:prstGeom>
        </p:spPr>
      </p:pic>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par>
                                <p:cTn id="8" presetID="3" presetClass="entr" presetSubtype="1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blinds(horizontal)">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47" presetClass="entr" presetSubtype="0"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1000"/>
                                        <p:tgtEl>
                                          <p:spTgt spid="11"/>
                                        </p:tgtEl>
                                      </p:cBhvr>
                                    </p:animEffect>
                                    <p:anim calcmode="lin" valueType="num">
                                      <p:cBhvr>
                                        <p:cTn id="16" dur="1000" fill="hold"/>
                                        <p:tgtEl>
                                          <p:spTgt spid="11"/>
                                        </p:tgtEl>
                                        <p:attrNameLst>
                                          <p:attrName>ppt_x</p:attrName>
                                        </p:attrNameLst>
                                      </p:cBhvr>
                                      <p:tavLst>
                                        <p:tav tm="0">
                                          <p:val>
                                            <p:strVal val="#ppt_x"/>
                                          </p:val>
                                        </p:tav>
                                        <p:tav tm="100000">
                                          <p:val>
                                            <p:strVal val="#ppt_x"/>
                                          </p:val>
                                        </p:tav>
                                      </p:tavLst>
                                    </p:anim>
                                    <p:anim calcmode="lin" valueType="num">
                                      <p:cBhvr>
                                        <p:cTn id="17"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circle(in)">
                                      <p:cBhvr>
                                        <p:cTn id="22" dur="2000"/>
                                        <p:tgtEl>
                                          <p:spTgt spid="7"/>
                                        </p:tgtEl>
                                      </p:cBhvr>
                                    </p:animEffect>
                                  </p:childTnLst>
                                </p:cTn>
                              </p:par>
                              <p:par>
                                <p:cTn id="23" presetID="6" presetClass="entr" presetSubtype="16" fill="hold" nodeType="withEffect">
                                  <p:stCondLst>
                                    <p:cond delay="0"/>
                                  </p:stCondLst>
                                  <p:childTnLst>
                                    <p:set>
                                      <p:cBhvr>
                                        <p:cTn id="24" dur="1" fill="hold">
                                          <p:stCondLst>
                                            <p:cond delay="0"/>
                                          </p:stCondLst>
                                        </p:cTn>
                                        <p:tgtEl>
                                          <p:spTgt spid="8"/>
                                        </p:tgtEl>
                                        <p:attrNameLst>
                                          <p:attrName>style.visibility</p:attrName>
                                        </p:attrNameLst>
                                      </p:cBhvr>
                                      <p:to>
                                        <p:strVal val="visible"/>
                                      </p:to>
                                    </p:set>
                                    <p:animEffect transition="in" filter="circle(in)">
                                      <p:cBhvr>
                                        <p:cTn id="25"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7" grpId="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8991600" y="2095500"/>
            <a:ext cx="8324850" cy="4201160"/>
          </a:xfrm>
          <a:prstGeom prst="rect">
            <a:avLst/>
          </a:prstGeom>
        </p:spPr>
      </p:pic>
      <p:pic>
        <p:nvPicPr>
          <p:cNvPr id="7" name="Picture 7"/>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9050" y="1028700"/>
            <a:ext cx="6916420" cy="4397375"/>
          </a:xfrm>
          <a:prstGeom prst="rect">
            <a:avLst/>
          </a:prstGeom>
        </p:spPr>
      </p:pic>
      <p:sp>
        <p:nvSpPr>
          <p:cNvPr id="13322" name="Text Box 10"/>
          <p:cNvSpPr txBox="1"/>
          <p:nvPr/>
        </p:nvSpPr>
        <p:spPr>
          <a:xfrm>
            <a:off x="10134600" y="3467100"/>
            <a:ext cx="6529705" cy="1568450"/>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lr>
                <a:schemeClr val="hlink"/>
              </a:buClr>
              <a:buSzPct val="65000"/>
              <a:buFont typeface="Wingdings" panose="05000000000000000000" pitchFamily="2" charset="2"/>
              <a:buChar char="n"/>
              <a:defRPr sz="3200" kern="1200">
                <a:solidFill>
                  <a:schemeClr val="tx1"/>
                </a:solidFill>
                <a:effectLst/>
                <a:latin typeface="+mn-lt"/>
                <a:ea typeface="+mn-ea"/>
                <a:cs typeface="+mn-cs"/>
              </a:defRPr>
            </a:lvl1pPr>
            <a:lvl2pPr marL="742950" indent="-285750" algn="l" rtl="0" eaLnBrk="0" fontAlgn="base" hangingPunct="0">
              <a:spcBef>
                <a:spcPct val="20000"/>
              </a:spcBef>
              <a:spcAft>
                <a:spcPct val="0"/>
              </a:spcAft>
              <a:buClr>
                <a:schemeClr val="folHlink"/>
              </a:buClr>
              <a:buSzPct val="65000"/>
              <a:buFont typeface="Wingdings" panose="05000000000000000000" pitchFamily="2" charset="2"/>
              <a:buChar char="n"/>
              <a:defRPr sz="2800" kern="1200">
                <a:solidFill>
                  <a:schemeClr val="tx1"/>
                </a:solidFill>
                <a:effectLst/>
                <a:latin typeface="+mn-lt"/>
                <a:ea typeface="+mn-ea"/>
                <a:cs typeface="+mn-cs"/>
              </a:defRPr>
            </a:lvl2pPr>
            <a:lvl3pPr marL="1143000" indent="-228600" algn="l" rtl="0" eaLnBrk="0" fontAlgn="base" hangingPunct="0">
              <a:spcBef>
                <a:spcPct val="20000"/>
              </a:spcBef>
              <a:spcAft>
                <a:spcPct val="0"/>
              </a:spcAft>
              <a:buClr>
                <a:schemeClr val="hlink"/>
              </a:buClr>
              <a:buSzPct val="65000"/>
              <a:buFont typeface="Wingdings" panose="05000000000000000000" pitchFamily="2" charset="2"/>
              <a:buChar char="n"/>
              <a:defRPr sz="2400" kern="1200">
                <a:solidFill>
                  <a:schemeClr val="tx1"/>
                </a:solidFill>
                <a:effectLst/>
                <a:latin typeface="+mn-lt"/>
                <a:ea typeface="+mn-ea"/>
                <a:cs typeface="+mn-cs"/>
              </a:defRPr>
            </a:lvl3pPr>
            <a:lvl4pPr marL="1600200" indent="-228600" algn="l" rtl="0" eaLnBrk="0" fontAlgn="base" hangingPunct="0">
              <a:spcBef>
                <a:spcPct val="20000"/>
              </a:spcBef>
              <a:spcAft>
                <a:spcPct val="0"/>
              </a:spcAft>
              <a:buClr>
                <a:schemeClr val="folHlink"/>
              </a:buClr>
              <a:buSzPct val="65000"/>
              <a:buFont typeface="Wingdings" panose="05000000000000000000" pitchFamily="2" charset="2"/>
              <a:buChar char="n"/>
              <a:defRPr sz="2000" kern="1200">
                <a:solidFill>
                  <a:schemeClr val="tx1"/>
                </a:solidFill>
                <a:effectLst/>
                <a:latin typeface="+mn-lt"/>
                <a:ea typeface="+mn-ea"/>
                <a:cs typeface="+mn-cs"/>
              </a:defRPr>
            </a:lvl4pPr>
            <a:lvl5pPr marL="2057400" indent="-228600" algn="l" rtl="0" eaLnBrk="0" fontAlgn="base" hangingPunct="0">
              <a:spcBef>
                <a:spcPct val="20000"/>
              </a:spcBef>
              <a:spcAft>
                <a:spcPct val="0"/>
              </a:spcAft>
              <a:buClr>
                <a:schemeClr val="hlink"/>
              </a:buClr>
              <a:buSzPct val="65000"/>
              <a:buFont typeface="Wingdings" panose="05000000000000000000" pitchFamily="2" charset="2"/>
              <a:buChar char="n"/>
              <a:defRPr sz="2000" kern="1200">
                <a:solidFill>
                  <a:schemeClr val="tx1"/>
                </a:solidFill>
                <a:effectLst/>
                <a:latin typeface="+mn-lt"/>
                <a:ea typeface="+mn-ea"/>
                <a:cs typeface="+mn-cs"/>
              </a:defRPr>
            </a:lvl5pPr>
          </a:lstStyle>
          <a:p>
            <a:pPr marL="0" lvl="0" indent="0">
              <a:spcBef>
                <a:spcPct val="50000"/>
              </a:spcBef>
              <a:buClrTx/>
              <a:buSzTx/>
              <a:buFontTx/>
              <a:buNone/>
            </a:pPr>
            <a:r>
              <a:rPr lang="en-GB" altLang="en-US" b="1" dirty="0">
                <a:latin typeface="Times New Roman" panose="02020603050405020304" charset="0"/>
              </a:rPr>
              <a:t>Biển như con người, cũng biết buồn vui, lúc tẻ nhạt,</a:t>
            </a:r>
            <a:r>
              <a:rPr lang="vi-VN" altLang="en-US" b="1" dirty="0">
                <a:latin typeface="Times New Roman" panose="02020603050405020304" charset="0"/>
              </a:rPr>
              <a:t> l</a:t>
            </a:r>
            <a:r>
              <a:rPr lang="en-GB" altLang="en-US" b="1" dirty="0">
                <a:latin typeface="Times New Roman" panose="02020603050405020304" charset="0"/>
              </a:rPr>
              <a:t>ạnh lùng, lúc sôi nổi, hả hê, lúc đ</a:t>
            </a:r>
            <a:r>
              <a:rPr lang="vi-VN" altLang="en-US" b="1" dirty="0">
                <a:latin typeface="Times New Roman" panose="02020603050405020304" charset="0"/>
              </a:rPr>
              <a:t>ă</a:t>
            </a:r>
            <a:r>
              <a:rPr lang="en-GB" altLang="en-US" b="1" dirty="0">
                <a:latin typeface="Times New Roman" panose="02020603050405020304" charset="0"/>
              </a:rPr>
              <a:t>m chiêu, gắt gỏng</a:t>
            </a:r>
          </a:p>
        </p:txBody>
      </p:sp>
      <p:sp>
        <p:nvSpPr>
          <p:cNvPr id="2" name="Text Box 1"/>
          <p:cNvSpPr txBox="1"/>
          <p:nvPr/>
        </p:nvSpPr>
        <p:spPr>
          <a:xfrm>
            <a:off x="622300" y="2095500"/>
            <a:ext cx="5709920" cy="2159000"/>
          </a:xfrm>
          <a:prstGeom prst="rect">
            <a:avLst/>
          </a:prstGeom>
          <a:noFill/>
        </p:spPr>
        <p:txBody>
          <a:bodyPr wrap="square" rtlCol="0" anchor="t">
            <a:spAutoFit/>
          </a:bodyPr>
          <a:lstStyle/>
          <a:p>
            <a:pPr marL="0" lvl="0" indent="0" algn="ctr">
              <a:lnSpc>
                <a:spcPct val="60000"/>
              </a:lnSpc>
              <a:spcBef>
                <a:spcPct val="50000"/>
              </a:spcBef>
              <a:buClrTx/>
              <a:buSzTx/>
              <a:buFontTx/>
              <a:buNone/>
            </a:pPr>
            <a:r>
              <a:rPr sz="4800" b="1" dirty="0">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sym typeface="+mn-ea"/>
              </a:rPr>
              <a:t>Khi quan sát, </a:t>
            </a:r>
          </a:p>
          <a:p>
            <a:pPr marL="0" lvl="0" indent="0" algn="ctr">
              <a:lnSpc>
                <a:spcPct val="60000"/>
              </a:lnSpc>
              <a:spcBef>
                <a:spcPct val="50000"/>
              </a:spcBef>
              <a:buClrTx/>
              <a:buSzTx/>
              <a:buFontTx/>
              <a:buNone/>
            </a:pPr>
            <a:r>
              <a:rPr sz="4800" b="1" dirty="0">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sym typeface="+mn-ea"/>
              </a:rPr>
              <a:t>tác giả có liên </a:t>
            </a:r>
          </a:p>
          <a:p>
            <a:pPr marL="0" lvl="0" indent="0" algn="ctr">
              <a:lnSpc>
                <a:spcPct val="60000"/>
              </a:lnSpc>
              <a:spcBef>
                <a:spcPct val="50000"/>
              </a:spcBef>
              <a:buClrTx/>
              <a:buSzTx/>
              <a:buFontTx/>
              <a:buNone/>
            </a:pPr>
            <a:r>
              <a:rPr sz="4800" b="1" dirty="0">
                <a:solidFill>
                  <a:schemeClr val="tx1"/>
                </a:solidFill>
                <a:effectLst>
                  <a:outerShdw blurRad="38100" dist="19050" dir="2700000" algn="tl" rotWithShape="0">
                    <a:schemeClr val="dk1">
                      <a:alpha val="40000"/>
                    </a:schemeClr>
                  </a:outerShdw>
                </a:effectLst>
                <a:latin typeface="Times New Roman" panose="02020603050405020304" charset="0"/>
                <a:cs typeface="Times New Roman" panose="02020603050405020304" charset="0"/>
                <a:sym typeface="+mn-ea"/>
              </a:rPr>
              <a:t>tưởng thú vị nào ?</a:t>
            </a:r>
          </a:p>
        </p:txBody>
      </p:sp>
      <p:pic>
        <p:nvPicPr>
          <p:cNvPr id="5"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5105400" y="3771900"/>
            <a:ext cx="4065270" cy="5476240"/>
          </a:xfrm>
          <a:prstGeom prst="rect">
            <a:avLst/>
          </a:prstGeom>
        </p:spPr>
      </p:pic>
      <p:pic>
        <p:nvPicPr>
          <p:cNvPr id="4" name="Picture 3"/>
          <p:cNvPicPr>
            <a:picLocks noChangeAspect="1"/>
          </p:cNvPicPr>
          <p:nvPr/>
        </p:nvPicPr>
        <p:blipFill>
          <a:blip r:embed="rId8"/>
          <a:srcRect/>
          <a:stretch>
            <a:fillRect/>
          </a:stretch>
        </p:blipFill>
        <p:spPr>
          <a:xfrm>
            <a:off x="9448800" y="5981700"/>
            <a:ext cx="2166620" cy="1725295"/>
          </a:xfrm>
          <a:prstGeom prst="rect">
            <a:avLst/>
          </a:prstGeom>
        </p:spPr>
      </p:pic>
      <p:sp>
        <p:nvSpPr>
          <p:cNvPr id="8" name="Text Box 10"/>
          <p:cNvSpPr txBox="1"/>
          <p:nvPr/>
        </p:nvSpPr>
        <p:spPr>
          <a:xfrm>
            <a:off x="11463655" y="6743700"/>
            <a:ext cx="5200650" cy="1641475"/>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lr>
                <a:schemeClr val="hlink"/>
              </a:buClr>
              <a:buSzPct val="65000"/>
              <a:buFont typeface="Wingdings" panose="05000000000000000000" pitchFamily="2" charset="2"/>
              <a:buChar char="n"/>
              <a:defRPr sz="3200" kern="1200">
                <a:solidFill>
                  <a:schemeClr val="tx1"/>
                </a:solidFill>
                <a:effectLst/>
                <a:latin typeface="+mn-lt"/>
                <a:ea typeface="+mn-ea"/>
                <a:cs typeface="+mn-cs"/>
              </a:defRPr>
            </a:lvl1pPr>
            <a:lvl2pPr marL="742950" indent="-285750" algn="l" rtl="0" eaLnBrk="0" fontAlgn="base" hangingPunct="0">
              <a:spcBef>
                <a:spcPct val="20000"/>
              </a:spcBef>
              <a:spcAft>
                <a:spcPct val="0"/>
              </a:spcAft>
              <a:buClr>
                <a:schemeClr val="folHlink"/>
              </a:buClr>
              <a:buSzPct val="65000"/>
              <a:buFont typeface="Wingdings" panose="05000000000000000000" pitchFamily="2" charset="2"/>
              <a:buChar char="n"/>
              <a:defRPr sz="2800" kern="1200">
                <a:solidFill>
                  <a:schemeClr val="tx1"/>
                </a:solidFill>
                <a:effectLst/>
                <a:latin typeface="+mn-lt"/>
                <a:ea typeface="+mn-ea"/>
                <a:cs typeface="+mn-cs"/>
              </a:defRPr>
            </a:lvl2pPr>
            <a:lvl3pPr marL="1143000" indent="-228600" algn="l" rtl="0" eaLnBrk="0" fontAlgn="base" hangingPunct="0">
              <a:spcBef>
                <a:spcPct val="20000"/>
              </a:spcBef>
              <a:spcAft>
                <a:spcPct val="0"/>
              </a:spcAft>
              <a:buClr>
                <a:schemeClr val="hlink"/>
              </a:buClr>
              <a:buSzPct val="65000"/>
              <a:buFont typeface="Wingdings" panose="05000000000000000000" pitchFamily="2" charset="2"/>
              <a:buChar char="n"/>
              <a:defRPr sz="2400" kern="1200">
                <a:solidFill>
                  <a:schemeClr val="tx1"/>
                </a:solidFill>
                <a:effectLst/>
                <a:latin typeface="+mn-lt"/>
                <a:ea typeface="+mn-ea"/>
                <a:cs typeface="+mn-cs"/>
              </a:defRPr>
            </a:lvl3pPr>
            <a:lvl4pPr marL="1600200" indent="-228600" algn="l" rtl="0" eaLnBrk="0" fontAlgn="base" hangingPunct="0">
              <a:spcBef>
                <a:spcPct val="20000"/>
              </a:spcBef>
              <a:spcAft>
                <a:spcPct val="0"/>
              </a:spcAft>
              <a:buClr>
                <a:schemeClr val="folHlink"/>
              </a:buClr>
              <a:buSzPct val="65000"/>
              <a:buFont typeface="Wingdings" panose="05000000000000000000" pitchFamily="2" charset="2"/>
              <a:buChar char="n"/>
              <a:defRPr sz="2000" kern="1200">
                <a:solidFill>
                  <a:schemeClr val="tx1"/>
                </a:solidFill>
                <a:effectLst/>
                <a:latin typeface="+mn-lt"/>
                <a:ea typeface="+mn-ea"/>
                <a:cs typeface="+mn-cs"/>
              </a:defRPr>
            </a:lvl4pPr>
            <a:lvl5pPr marL="2057400" indent="-228600" algn="l" rtl="0" eaLnBrk="0" fontAlgn="base" hangingPunct="0">
              <a:spcBef>
                <a:spcPct val="20000"/>
              </a:spcBef>
              <a:spcAft>
                <a:spcPct val="0"/>
              </a:spcAft>
              <a:buClr>
                <a:schemeClr val="hlink"/>
              </a:buClr>
              <a:buSzPct val="65000"/>
              <a:buFont typeface="Wingdings" panose="05000000000000000000" pitchFamily="2" charset="2"/>
              <a:buChar char="n"/>
              <a:defRPr sz="2000" kern="1200">
                <a:solidFill>
                  <a:schemeClr val="tx1"/>
                </a:solidFill>
                <a:effectLst/>
                <a:latin typeface="+mn-lt"/>
                <a:ea typeface="+mn-ea"/>
                <a:cs typeface="+mn-cs"/>
              </a:defRPr>
            </a:lvl5pPr>
          </a:lstStyle>
          <a:p>
            <a:pPr marL="0" lvl="0" indent="0" algn="ctr">
              <a:lnSpc>
                <a:spcPct val="60000"/>
              </a:lnSpc>
              <a:spcBef>
                <a:spcPct val="50000"/>
              </a:spcBef>
              <a:buClrTx/>
              <a:buSzTx/>
              <a:buFontTx/>
              <a:buNone/>
            </a:pPr>
            <a:r>
              <a:rPr lang="en-GB" altLang="en-US" sz="3600" b="1" dirty="0">
                <a:solidFill>
                  <a:srgbClr val="FF0000"/>
                </a:solidFill>
                <a:latin typeface="Times New Roman" panose="02020603050405020304" charset="0"/>
              </a:rPr>
              <a:t>Liên tưởng giúp cho </a:t>
            </a:r>
          </a:p>
          <a:p>
            <a:pPr marL="0" lvl="0" indent="0" algn="ctr">
              <a:lnSpc>
                <a:spcPct val="60000"/>
              </a:lnSpc>
              <a:spcBef>
                <a:spcPct val="50000"/>
              </a:spcBef>
              <a:buClrTx/>
              <a:buSzTx/>
              <a:buFontTx/>
              <a:buNone/>
            </a:pPr>
            <a:r>
              <a:rPr lang="en-GB" altLang="en-US" sz="3600" b="1" dirty="0">
                <a:solidFill>
                  <a:srgbClr val="FF0000"/>
                </a:solidFill>
                <a:latin typeface="Times New Roman" panose="02020603050405020304" charset="0"/>
              </a:rPr>
              <a:t>biển trở nên gần gũi </a:t>
            </a:r>
          </a:p>
          <a:p>
            <a:pPr marL="0" lvl="0" indent="0" algn="ctr">
              <a:lnSpc>
                <a:spcPct val="60000"/>
              </a:lnSpc>
              <a:spcBef>
                <a:spcPct val="50000"/>
              </a:spcBef>
              <a:buClrTx/>
              <a:buSzTx/>
              <a:buFontTx/>
              <a:buNone/>
            </a:pPr>
            <a:r>
              <a:rPr lang="en-GB" altLang="en-US" sz="3600" b="1" dirty="0">
                <a:solidFill>
                  <a:srgbClr val="FF0000"/>
                </a:solidFill>
                <a:latin typeface="Times New Roman" panose="02020603050405020304" charset="0"/>
              </a:rPr>
              <a:t>với người hơn</a:t>
            </a: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par>
                                <p:cTn id="8" presetID="3" presetClass="entr" presetSubtype="1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linds(horizontal)">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circle(in)">
                                      <p:cBhvr>
                                        <p:cTn id="15" dur="20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13322"/>
                                        </p:tgtEl>
                                        <p:attrNameLst>
                                          <p:attrName>style.visibility</p:attrName>
                                        </p:attrNameLst>
                                      </p:cBhvr>
                                      <p:to>
                                        <p:strVal val="visible"/>
                                      </p:to>
                                    </p:set>
                                    <p:animEffect transition="in" filter="circle(in)">
                                      <p:cBhvr>
                                        <p:cTn id="20" dur="2000"/>
                                        <p:tgtEl>
                                          <p:spTgt spid="13322"/>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wipe(up)">
                                      <p:cBhvr>
                                        <p:cTn id="25" dur="500"/>
                                        <p:tgtEl>
                                          <p:spTgt spid="4"/>
                                        </p:tgtEl>
                                      </p:cBhvr>
                                    </p:animEffect>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circle(in)">
                                      <p:cBhvr>
                                        <p:cTn id="30"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22" grpId="0"/>
      <p:bldP spid="13322" grpId="1"/>
      <p:bldP spid="2" grpId="0"/>
      <p:bldP spid="2" grpId="1"/>
      <p:bldP spid="8" grpId="0"/>
      <p:bldP spid="8" grpId="1"/>
    </p:bldLst>
  </p:timing>
</p:sld>
</file>

<file path=ppt/tags/tag1.xml><?xml version="1.0" encoding="utf-8"?>
<p:tagLst xmlns:a="http://schemas.openxmlformats.org/drawingml/2006/main" xmlns:r="http://schemas.openxmlformats.org/officeDocument/2006/relationships" xmlns:p="http://schemas.openxmlformats.org/presentationml/2006/main">
  <p:tag name="FILL" val="a1"/>
</p:tagLst>
</file>

<file path=ppt/tags/tag2.xml><?xml version="1.0" encoding="utf-8"?>
<p:tagLst xmlns:a="http://schemas.openxmlformats.org/drawingml/2006/main" xmlns:r="http://schemas.openxmlformats.org/officeDocument/2006/relationships" xmlns:p="http://schemas.openxmlformats.org/presentationml/2006/main">
  <p:tag name="FILL" val="a1"/>
</p:tagLst>
</file>

<file path=ppt/tags/tag3.xml><?xml version="1.0" encoding="utf-8"?>
<p:tagLst xmlns:a="http://schemas.openxmlformats.org/drawingml/2006/main" xmlns:r="http://schemas.openxmlformats.org/officeDocument/2006/relationships" xmlns:p="http://schemas.openxmlformats.org/presentationml/2006/main">
  <p:tag name="FILL" val="a1"/>
</p:tagLst>
</file>

<file path=ppt/tags/tag4.xml><?xml version="1.0" encoding="utf-8"?>
<p:tagLst xmlns:a="http://schemas.openxmlformats.org/drawingml/2006/main" xmlns:r="http://schemas.openxmlformats.org/officeDocument/2006/relationships" xmlns:p="http://schemas.openxmlformats.org/presentationml/2006/main">
  <p:tag name="FILL" val="a1"/>
</p:tagLst>
</file>

<file path=ppt/tags/tag5.xml><?xml version="1.0" encoding="utf-8"?>
<p:tagLst xmlns:a="http://schemas.openxmlformats.org/drawingml/2006/main" xmlns:r="http://schemas.openxmlformats.org/officeDocument/2006/relationships" xmlns:p="http://schemas.openxmlformats.org/presentationml/2006/main">
  <p:tag name="FILL" val="a1"/>
</p:tagLst>
</file>

<file path=ppt/tags/tag6.xml><?xml version="1.0" encoding="utf-8"?>
<p:tagLst xmlns:a="http://schemas.openxmlformats.org/drawingml/2006/main" xmlns:r="http://schemas.openxmlformats.org/officeDocument/2006/relationships" xmlns:p="http://schemas.openxmlformats.org/presentationml/2006/main">
  <p:tag name="FILL" val="a1"/>
</p:tagLst>
</file>

<file path=ppt/tags/tag7.xml><?xml version="1.0" encoding="utf-8"?>
<p:tagLst xmlns:a="http://schemas.openxmlformats.org/drawingml/2006/main" xmlns:r="http://schemas.openxmlformats.org/officeDocument/2006/relationships" xmlns:p="http://schemas.openxmlformats.org/presentationml/2006/main">
  <p:tag name="FILL" val="a1"/>
</p:tagLst>
</file>

<file path=ppt/tags/tag8.xml><?xml version="1.0" encoding="utf-8"?>
<p:tagLst xmlns:a="http://schemas.openxmlformats.org/drawingml/2006/main" xmlns:r="http://schemas.openxmlformats.org/officeDocument/2006/relationships" xmlns:p="http://schemas.openxmlformats.org/presentationml/2006/main">
  <p:tag name="FILL" val="a1"/>
</p:tagLst>
</file>

<file path=ppt/tags/tag9.xml><?xml version="1.0" encoding="utf-8"?>
<p:tagLst xmlns:a="http://schemas.openxmlformats.org/drawingml/2006/main" xmlns:r="http://schemas.openxmlformats.org/officeDocument/2006/relationships" xmlns:p="http://schemas.openxmlformats.org/presentationml/2006/main">
  <p:tag name="FILL" val="a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4.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5.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6.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7.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8.xml><?xml version="1.0" encoding="utf-8"?>
<a:theme xmlns:a="http://schemas.openxmlformats.org/drawingml/2006/main" name="8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9.xml><?xml version="1.0" encoding="utf-8"?>
<a:theme xmlns:a="http://schemas.openxmlformats.org/drawingml/2006/main" name="9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9Slide.vn</Template>
  <TotalTime>9</TotalTime>
  <Words>672</Words>
  <Application>Microsoft Office PowerPoint</Application>
  <PresentationFormat>Custom</PresentationFormat>
  <Paragraphs>55</Paragraphs>
  <Slides>21</Slides>
  <Notes>4</Notes>
  <HiddenSlides>0</HiddenSlides>
  <MMClips>0</MMClips>
  <ScaleCrop>false</ScaleCrop>
  <HeadingPairs>
    <vt:vector size="6" baseType="variant">
      <vt:variant>
        <vt:lpstr>Fonts Used</vt:lpstr>
      </vt:variant>
      <vt:variant>
        <vt:i4>6</vt:i4>
      </vt:variant>
      <vt:variant>
        <vt:lpstr>Theme</vt:lpstr>
      </vt:variant>
      <vt:variant>
        <vt:i4>9</vt:i4>
      </vt:variant>
      <vt:variant>
        <vt:lpstr>Slide Titles</vt:lpstr>
      </vt:variant>
      <vt:variant>
        <vt:i4>21</vt:i4>
      </vt:variant>
    </vt:vector>
  </HeadingPairs>
  <TitlesOfParts>
    <vt:vector size="36" baseType="lpstr">
      <vt:lpstr>Arial</vt:lpstr>
      <vt:lpstr>Calibri</vt:lpstr>
      <vt:lpstr>SVN-Cookies</vt:lpstr>
      <vt:lpstr>Lora</vt:lpstr>
      <vt:lpstr>Wingdings</vt:lpstr>
      <vt:lpstr>Times New Roman</vt:lpstr>
      <vt:lpstr>Office Theme</vt:lpstr>
      <vt:lpstr>2_Office Theme</vt:lpstr>
      <vt:lpstr>3_Office Theme</vt:lpstr>
      <vt:lpstr>4_Office Theme</vt:lpstr>
      <vt:lpstr>5_Office Theme</vt:lpstr>
      <vt:lpstr>6_Office Theme</vt:lpstr>
      <vt:lpstr>7_Office Theme</vt:lpstr>
      <vt:lpstr>8_Office Theme</vt:lpstr>
      <vt:lpstr>9_Office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9Slide.vn</Manager>
  <Company>9Slide.vn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 Luyện tập tả cảnh (trang 74)</dc:title>
  <dc:subject>9Slide.vn</dc:subject>
  <dc:creator>HP</dc:creator>
  <dc:description>9Slide.vn</dc:description>
  <cp:lastModifiedBy>Trà My</cp:lastModifiedBy>
  <cp:revision>43</cp:revision>
  <dcterms:created xsi:type="dcterms:W3CDTF">2006-08-16T00:00:00Z</dcterms:created>
  <dcterms:modified xsi:type="dcterms:W3CDTF">2023-07-20T12:23:17Z</dcterms:modified>
  <cp:category>9Slide.vn</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038632F1743E4E9BA1AF0E5728CBC9DF</vt:lpwstr>
  </property>
  <property fmtid="{D5CDD505-2E9C-101B-9397-08002B2CF9AE}" pid="3" name="KSOProductBuildVer">
    <vt:lpwstr>2057-11.2.0.10323</vt:lpwstr>
  </property>
</Properties>
</file>